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 id="2147483668" r:id="rId6"/>
    <p:sldMasterId id="2147483693" r:id="rId7"/>
    <p:sldMasterId id="2147483712" r:id="rId8"/>
    <p:sldMasterId id="2147483732" r:id="rId9"/>
    <p:sldMasterId id="2147483738" r:id="rId10"/>
  </p:sldMasterIdLst>
  <p:notesMasterIdLst>
    <p:notesMasterId r:id="rId25"/>
  </p:notesMasterIdLst>
  <p:sldIdLst>
    <p:sldId id="325" r:id="rId11"/>
    <p:sldId id="352" r:id="rId12"/>
    <p:sldId id="362" r:id="rId13"/>
    <p:sldId id="353" r:id="rId14"/>
    <p:sldId id="358" r:id="rId15"/>
    <p:sldId id="361" r:id="rId16"/>
    <p:sldId id="363" r:id="rId17"/>
    <p:sldId id="340" r:id="rId18"/>
    <p:sldId id="341" r:id="rId19"/>
    <p:sldId id="356" r:id="rId20"/>
    <p:sldId id="357" r:id="rId21"/>
    <p:sldId id="364" r:id="rId22"/>
    <p:sldId id="345" r:id="rId23"/>
    <p:sldId id="347" r:id="rId24"/>
  </p:sldIdLst>
  <p:sldSz cx="11520488" cy="6480175"/>
  <p:notesSz cx="6858000" cy="9144000"/>
  <p:embeddedFontLst>
    <p:embeddedFont>
      <p:font typeface="Arial Unicode MS" panose="020B0604020202020204" charset="0"/>
      <p:regular r:id="rId26"/>
    </p:embeddedFont>
    <p:embeddedFont>
      <p:font typeface="Allianz Neo Condensed Bold" panose="020B0806020203020204" pitchFamily="34" charset="0"/>
      <p:bold r:id="rId27"/>
    </p:embeddedFont>
    <p:embeddedFont>
      <p:font typeface="Calibri" panose="020F0502020204030204" pitchFamily="34" charset="0"/>
      <p:regular r:id="rId28"/>
      <p:bold r:id="rId29"/>
      <p:italic r:id="rId30"/>
      <p:boldItalic r:id="rId31"/>
    </p:embeddedFont>
    <p:embeddedFont>
      <p:font typeface="Allianz Neo PPT" panose="020B0604020202020204" charset="0"/>
      <p:regular r:id="rId32"/>
      <p:bold r:id="rId33"/>
      <p:italic r:id="rId34"/>
      <p:boldItalic r:id="rId35"/>
    </p:embeddedFont>
    <p:embeddedFont>
      <p:font typeface="Allianz Neo Light" panose="020B0304020203020204" pitchFamily="34" charset="0"/>
      <p:regular r:id="rId36"/>
      <p:italic r:id="rId37"/>
    </p:embeddedFont>
    <p:embeddedFont>
      <p:font typeface="Allianz Neo" panose="020B0504020203020204" pitchFamily="34" charset="0"/>
      <p:regular r:id="rId38"/>
      <p:bold r:id="rId39"/>
      <p:italic r:id="rId40"/>
      <p:boldItalic r:id="rId41"/>
    </p:embeddedFont>
  </p:embeddedFontLst>
  <p:defaultTextStyle>
    <a:defPPr>
      <a:defRPr lang="de-DE"/>
    </a:defPPr>
    <a:lvl1pPr marL="0" algn="l" defTabSz="864017" rtl="0" eaLnBrk="1" latinLnBrk="0" hangingPunct="1">
      <a:defRPr sz="1701" kern="1200">
        <a:solidFill>
          <a:schemeClr val="tx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81"/>
    <a:srgbClr val="D0E3EA"/>
    <a:srgbClr val="E4E4E4"/>
    <a:srgbClr val="FEFEFE"/>
    <a:srgbClr val="C0D0FF"/>
    <a:srgbClr val="EEEEEE"/>
    <a:srgbClr val="1A1A1B"/>
    <a:srgbClr val="C6C9D1"/>
    <a:srgbClr val="7D7D7D"/>
    <a:srgbClr val="FFE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5303" autoAdjust="0"/>
  </p:normalViewPr>
  <p:slideViewPr>
    <p:cSldViewPr snapToGrid="0" showGuides="1">
      <p:cViewPr varScale="1">
        <p:scale>
          <a:sx n="123" d="100"/>
          <a:sy n="123" d="100"/>
        </p:scale>
        <p:origin x="54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C3D90-D258-41E1-BFE3-29A340648A7E}" type="datetimeFigureOut">
              <a:rPr lang="de-DE" smtClean="0"/>
              <a:t>08.08.2023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3E0F7A-EA63-40E1-97FB-D173EE3BA0CC}" type="slidenum">
              <a:rPr lang="de-DE" smtClean="0"/>
              <a:t>‹Nr.›</a:t>
            </a:fld>
            <a:endParaRPr lang="de-DE"/>
          </a:p>
        </p:txBody>
      </p:sp>
    </p:spTree>
    <p:extLst>
      <p:ext uri="{BB962C8B-B14F-4D97-AF65-F5344CB8AC3E}">
        <p14:creationId xmlns:p14="http://schemas.microsoft.com/office/powerpoint/2010/main" val="94443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78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48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Foliennummernplatzhalter 3"/>
          <p:cNvSpPr>
            <a:spLocks noGrp="1"/>
          </p:cNvSpPr>
          <p:nvPr>
            <p:ph type="sldNum" sz="quarter" idx="10"/>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66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864017" rtl="0" eaLnBrk="1" fontAlgn="auto" latinLnBrk="0" hangingPunct="1">
              <a:lnSpc>
                <a:spcPct val="100000"/>
              </a:lnSpc>
              <a:spcBef>
                <a:spcPts val="0"/>
              </a:spcBef>
              <a:spcAft>
                <a:spcPts val="0"/>
              </a:spcAft>
              <a:buClrTx/>
              <a:buSzTx/>
              <a:buFontTx/>
              <a:buNone/>
              <a:tabLst/>
              <a:defRPr/>
            </a:pPr>
            <a:fld id="{BF3E0F7A-EA63-40E1-97FB-D173EE3BA0C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64017"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081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651500" y="0"/>
            <a:ext cx="5868988"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3" y="1799999"/>
            <a:ext cx="5075237" cy="2268000"/>
          </a:xfrm>
        </p:spPr>
        <p:txBody>
          <a:bodyPr rIns="216000" anchor="ctr" anchorCtr="0"/>
          <a:lstStyle>
            <a:lvl1pPr algn="l">
              <a:lnSpc>
                <a:spcPct val="80000"/>
              </a:lnSpc>
              <a:defRPr sz="7000"/>
            </a:lvl1pPr>
          </a:lstStyle>
          <a:p>
            <a:r>
              <a:rPr lang="de-DE"/>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3" y="4536000"/>
            <a:ext cx="5075237" cy="531099"/>
          </a:xfrm>
        </p:spPr>
        <p:txBody>
          <a:bodyPr rIns="216000"/>
          <a:lstStyle>
            <a:lvl1pPr marL="0" indent="0" algn="l">
              <a:buNone/>
              <a:defRPr sz="1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750"/>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750"/>
            </a:lvl1pPr>
          </a:lstStyle>
          <a:p>
            <a:pPr lvl="0"/>
            <a:r>
              <a:rPr lang="de-DE"/>
              <a:t>Erste Ebene</a:t>
            </a:r>
          </a:p>
        </p:txBody>
      </p:sp>
    </p:spTree>
    <p:extLst>
      <p:ext uri="{BB962C8B-B14F-4D97-AF65-F5344CB8AC3E}">
        <p14:creationId xmlns:p14="http://schemas.microsoft.com/office/powerpoint/2010/main" val="263631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Z Keyvisual">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543F4184-F695-473F-B37A-0DA4B8E546ED}"/>
              </a:ext>
            </a:extLst>
          </p:cNvPr>
          <p:cNvSpPr>
            <a:spLocks noGrp="1"/>
          </p:cNvSpPr>
          <p:nvPr>
            <p:ph type="pic" sz="quarter" idx="13"/>
          </p:nvPr>
        </p:nvSpPr>
        <p:spPr>
          <a:xfrm>
            <a:off x="0" y="0"/>
            <a:ext cx="11520488" cy="6480175"/>
          </a:xfrm>
          <a:solidFill>
            <a:schemeClr val="bg2"/>
          </a:solidFill>
        </p:spPr>
        <p:txBody>
          <a:bodyPr/>
          <a:lstStyle>
            <a:lvl1pPr>
              <a:defRPr>
                <a:solidFill>
                  <a:schemeClr val="tx1"/>
                </a:solidFill>
              </a:defRPr>
            </a:lvl1pPr>
          </a:lstStyle>
          <a:p>
            <a:endParaRPr lang="de-DE"/>
          </a:p>
        </p:txBody>
      </p:sp>
      <p:sp>
        <p:nvSpPr>
          <p:cNvPr id="3" name="Datumsplatzhalter 2">
            <a:extLst>
              <a:ext uri="{FF2B5EF4-FFF2-40B4-BE49-F238E27FC236}">
                <a16:creationId xmlns:a16="http://schemas.microsoft.com/office/drawing/2014/main" id="{22F37F0F-CC12-4317-9811-C30269EDD386}"/>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5" name="Foliennummernplatzhalter 4">
            <a:extLst>
              <a:ext uri="{FF2B5EF4-FFF2-40B4-BE49-F238E27FC236}">
                <a16:creationId xmlns:a16="http://schemas.microsoft.com/office/drawing/2014/main" id="{A69577E3-FEC7-432A-BEA6-FED227457CE8}"/>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sp>
        <p:nvSpPr>
          <p:cNvPr id="9" name="Textplatzhalter 8">
            <a:extLst>
              <a:ext uri="{FF2B5EF4-FFF2-40B4-BE49-F238E27FC236}">
                <a16:creationId xmlns:a16="http://schemas.microsoft.com/office/drawing/2014/main" id="{86BD1BC4-FEF0-4830-B116-C4AAB3BFE068}"/>
              </a:ext>
            </a:extLst>
          </p:cNvPr>
          <p:cNvSpPr>
            <a:spLocks noGrp="1"/>
          </p:cNvSpPr>
          <p:nvPr>
            <p:ph type="body" sz="quarter" idx="14"/>
          </p:nvPr>
        </p:nvSpPr>
        <p:spPr>
          <a:xfrm>
            <a:off x="2988000" y="3528000"/>
            <a:ext cx="5544000" cy="2125088"/>
          </a:xfrm>
        </p:spPr>
        <p:txBody>
          <a:bodyPr/>
          <a:lstStyle>
            <a:lvl1pPr>
              <a:lnSpc>
                <a:spcPct val="80000"/>
              </a:lnSpc>
              <a:defRPr sz="4700">
                <a:solidFill>
                  <a:schemeClr val="tx1"/>
                </a:solidFill>
              </a:defRPr>
            </a:lvl1pPr>
            <a:lvl2pPr algn="r">
              <a:lnSpc>
                <a:spcPct val="80000"/>
              </a:lnSpc>
              <a:defRPr sz="4700">
                <a:solidFill>
                  <a:srgbClr val="13A0D3"/>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15526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16000" y="1296000"/>
            <a:ext cx="12096000" cy="2520000"/>
          </a:xfrm>
        </p:spPr>
        <p:txBody>
          <a:bodyPr rIns="216000" anchor="b" anchorCtr="0"/>
          <a:lstStyle>
            <a:lvl1pPr algn="r">
              <a:lnSpc>
                <a:spcPct val="80000"/>
              </a:lnSpc>
              <a:defRPr sz="18900">
                <a:solidFill>
                  <a:schemeClr val="bg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16000" y="3384000"/>
            <a:ext cx="12096000" cy="3384549"/>
          </a:xfrm>
        </p:spPr>
        <p:txBody>
          <a:bodyPr rIns="216000"/>
          <a:lstStyle>
            <a:lvl1pPr marL="0" indent="0" algn="l">
              <a:lnSpc>
                <a:spcPct val="80000"/>
              </a:lnSpc>
              <a:buNone/>
              <a:defRPr sz="189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8" name="Grafik 7">
            <a:extLst>
              <a:ext uri="{FF2B5EF4-FFF2-40B4-BE49-F238E27FC236}">
                <a16:creationId xmlns:a16="http://schemas.microsoft.com/office/drawing/2014/main" id="{461BDC56-BD94-4C43-90E8-CBB9A53F2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323776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Z Chapter Divider2">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2" y="1692000"/>
            <a:ext cx="10367963" cy="1584000"/>
          </a:xfrm>
        </p:spPr>
        <p:txBody>
          <a:bodyPr rIns="216000" anchor="b" anchorCtr="0"/>
          <a:lstStyle>
            <a:lvl1pPr algn="l">
              <a:lnSpc>
                <a:spcPct val="80000"/>
              </a:lnSpc>
              <a:defRPr sz="9400">
                <a:solidFill>
                  <a:schemeClr val="bg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0"/>
            <a:ext cx="6767512" cy="1584000"/>
          </a:xfrm>
        </p:spPr>
        <p:txBody>
          <a:bodyPr rIns="216000"/>
          <a:lstStyle>
            <a:lvl1pPr marL="0" indent="0" algn="l">
              <a:lnSpc>
                <a:spcPct val="80000"/>
              </a:lnSpc>
              <a:buNone/>
              <a:defRPr sz="94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3"/>
            <a:ext cx="1547812" cy="1223687"/>
          </a:xfrm>
        </p:spPr>
        <p:txBody>
          <a:bodyPr anchor="t" anchorCtr="0"/>
          <a:lstStyle>
            <a:lvl1pPr algn="r">
              <a:lnSpc>
                <a:spcPct val="80000"/>
              </a:lnSpc>
              <a:defRPr sz="4700">
                <a:solidFill>
                  <a:srgbClr val="122B54"/>
                </a:solidFill>
              </a:defRPr>
            </a:lvl1pPr>
          </a:lstStyle>
          <a:p>
            <a:pPr lvl="0"/>
            <a:r>
              <a:rPr lang="de-DE"/>
              <a:t>Erste Ebene</a:t>
            </a:r>
          </a:p>
        </p:txBody>
      </p:sp>
      <p:pic>
        <p:nvPicPr>
          <p:cNvPr id="6" name="Grafik 5">
            <a:extLst>
              <a:ext uri="{FF2B5EF4-FFF2-40B4-BE49-F238E27FC236}">
                <a16:creationId xmlns:a16="http://schemas.microsoft.com/office/drawing/2014/main" id="{D030324D-388D-4C97-AE26-194C8D2A9E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11300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Z Chapter Divider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2" y="1692000"/>
            <a:ext cx="10367963" cy="1584000"/>
          </a:xfrm>
        </p:spPr>
        <p:txBody>
          <a:bodyPr rIns="216000" anchor="b" anchorCtr="0"/>
          <a:lstStyle>
            <a:lvl1pPr algn="l">
              <a:lnSpc>
                <a:spcPct val="80000"/>
              </a:lnSpc>
              <a:defRPr sz="9400">
                <a:solidFill>
                  <a:srgbClr val="122B54"/>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0"/>
            <a:ext cx="6767512" cy="1584000"/>
          </a:xfrm>
        </p:spPr>
        <p:txBody>
          <a:bodyPr rIns="216000"/>
          <a:lstStyle>
            <a:lvl1pPr marL="0" indent="0" algn="l">
              <a:lnSpc>
                <a:spcPct val="80000"/>
              </a:lnSpc>
              <a:buNone/>
              <a:defRPr sz="9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3"/>
            <a:ext cx="1547812" cy="1223687"/>
          </a:xfrm>
        </p:spPr>
        <p:txBody>
          <a:bodyPr anchor="t" anchorCtr="0"/>
          <a:lstStyle>
            <a:lvl1pPr algn="r">
              <a:lnSpc>
                <a:spcPct val="80000"/>
              </a:lnSpc>
              <a:defRPr sz="4700">
                <a:solidFill>
                  <a:srgbClr val="122B54"/>
                </a:solidFill>
              </a:defRPr>
            </a:lvl1pPr>
          </a:lstStyle>
          <a:p>
            <a:pPr lvl="0"/>
            <a:r>
              <a:rPr lang="de-DE"/>
              <a:t>Erste Ebene</a:t>
            </a:r>
          </a:p>
        </p:txBody>
      </p:sp>
      <p:pic>
        <p:nvPicPr>
          <p:cNvPr id="5" name="Grafik 4">
            <a:extLst>
              <a:ext uri="{FF2B5EF4-FFF2-40B4-BE49-F238E27FC236}">
                <a16:creationId xmlns:a16="http://schemas.microsoft.com/office/drawing/2014/main" id="{0CFDCE14-724D-49F7-8BAD-435E832695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404876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995738" y="2268538"/>
            <a:ext cx="3313112"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7524750" y="2268000"/>
            <a:ext cx="3311525"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40169419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mple Content one wide Column">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E58CF048-5364-F343-A6A5-A500152737DA}"/>
              </a:ext>
            </a:extLst>
          </p:cNvPr>
          <p:cNvSpPr/>
          <p:nvPr userDrawn="1"/>
        </p:nvSpPr>
        <p:spPr>
          <a:xfrm>
            <a:off x="0" y="1"/>
            <a:ext cx="8174347" cy="725852"/>
          </a:xfrm>
          <a:prstGeom prst="rect">
            <a:avLst/>
          </a:prstGeom>
          <a:solidFill>
            <a:schemeClr val="tx2">
              <a:lumMod val="20000"/>
              <a:lumOff val="80000"/>
            </a:schemeClr>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algn="l">
              <a:spcBef>
                <a:spcPts val="94"/>
              </a:spcBef>
              <a:spcAft>
                <a:spcPts val="94"/>
              </a:spcAft>
            </a:pPr>
            <a:endParaRPr lang="de-DE" sz="1323" dirty="0"/>
          </a:p>
        </p:txBody>
      </p:sp>
      <p:sp>
        <p:nvSpPr>
          <p:cNvPr id="7" name="Freeform 54"/>
          <p:cNvSpPr>
            <a:spLocks noEditPoints="1"/>
          </p:cNvSpPr>
          <p:nvPr/>
        </p:nvSpPr>
        <p:spPr bwMode="auto">
          <a:xfrm>
            <a:off x="10760568"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74" tIns="57586" rIns="115174" bIns="57586" numCol="1" anchor="t" anchorCtr="0" compatLnSpc="1">
            <a:prstTxWarp prst="textNoShape">
              <a:avLst/>
            </a:prstTxWarp>
          </a:bodyPr>
          <a:lstStyle/>
          <a:p>
            <a:pPr marL="0" marR="0" lvl="0" indent="0" defTabSz="1151750" eaLnBrk="1" fontAlgn="auto" latinLnBrk="0" hangingPunct="1">
              <a:lnSpc>
                <a:spcPct val="100000"/>
              </a:lnSpc>
              <a:spcBef>
                <a:spcPts val="0"/>
              </a:spcBef>
              <a:spcAft>
                <a:spcPts val="0"/>
              </a:spcAft>
              <a:buClrTx/>
              <a:buSzTx/>
              <a:buFontTx/>
              <a:buNone/>
              <a:tabLst/>
              <a:defRPr/>
            </a:pPr>
            <a:endParaRPr kumimoji="0" lang="en-GB" sz="2267" b="0" i="0" u="none" strike="noStrike" kern="0" cap="none" spc="0" normalizeH="0" baseline="0" noProof="0" dirty="0">
              <a:ln>
                <a:noFill/>
              </a:ln>
              <a:solidFill>
                <a:srgbClr val="003781"/>
              </a:solidFill>
              <a:effectLst/>
              <a:uLnTx/>
              <a:uFillTx/>
            </a:endParaRPr>
          </a:p>
        </p:txBody>
      </p:sp>
      <p:sp>
        <p:nvSpPr>
          <p:cNvPr id="14" name="Inhaltsplatzhalter 13" descr="Spalte links" title="Spalte links"/>
          <p:cNvSpPr>
            <a:spLocks noGrp="1"/>
          </p:cNvSpPr>
          <p:nvPr>
            <p:ph sz="quarter" idx="13" hasCustomPrompt="1"/>
          </p:nvPr>
        </p:nvSpPr>
        <p:spPr>
          <a:xfrm>
            <a:off x="480017" y="1445705"/>
            <a:ext cx="10572390" cy="4572458"/>
          </a:xfrm>
          <a:prstGeom prst="rect">
            <a:avLst/>
          </a:prstGeom>
        </p:spPr>
        <p:txBody>
          <a:bodyPr rIns="0"/>
          <a:lstStyle>
            <a:lvl1pPr>
              <a:lnSpc>
                <a:spcPts val="1814"/>
              </a:lnSpc>
              <a:spcAft>
                <a:spcPts val="0"/>
              </a:spcAft>
              <a:defRPr lang="en-GB" sz="1700" b="0" kern="1200" cap="none" baseline="0" noProof="0" dirty="0" smtClean="0">
                <a:solidFill>
                  <a:schemeClr val="tx1"/>
                </a:solidFill>
                <a:latin typeface="+mn-lt"/>
                <a:ea typeface="+mn-ea"/>
                <a:cs typeface="+mn-cs"/>
              </a:defRPr>
            </a:lvl1pPr>
            <a:lvl2pPr>
              <a:defRPr lang="de-DE" sz="1700" kern="1200" dirty="0" smtClean="0">
                <a:solidFill>
                  <a:schemeClr val="tx1"/>
                </a:solidFill>
                <a:latin typeface="+mn-lt"/>
                <a:ea typeface="+mn-ea"/>
                <a:cs typeface="+mn-cs"/>
              </a:defRPr>
            </a:lvl2pPr>
            <a:lvl3pPr>
              <a:defRPr sz="1512">
                <a:solidFill>
                  <a:schemeClr val="tx1"/>
                </a:solidFill>
              </a:defRPr>
            </a:lvl3pPr>
            <a:lvl4pPr>
              <a:defRPr sz="1512">
                <a:solidFill>
                  <a:schemeClr val="tx1"/>
                </a:solidFill>
              </a:defRPr>
            </a:lvl4pPr>
            <a:lvl5pPr>
              <a:defRPr sz="1417">
                <a:solidFill>
                  <a:schemeClr val="tx1"/>
                </a:solidFill>
              </a:defRPr>
            </a:lvl5pPr>
            <a:lvl6pPr>
              <a:defRPr sz="1417">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151750" rtl="0" eaLnBrk="1" fontAlgn="auto" latinLnBrk="0" hangingPunct="1">
              <a:lnSpc>
                <a:spcPct val="100000"/>
              </a:lnSpc>
              <a:spcBef>
                <a:spcPts val="252"/>
              </a:spcBef>
              <a:spcAft>
                <a:spcPts val="252"/>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137" name="Freeform 54"/>
          <p:cNvSpPr>
            <a:spLocks noEditPoints="1"/>
          </p:cNvSpPr>
          <p:nvPr/>
        </p:nvSpPr>
        <p:spPr bwMode="auto">
          <a:xfrm>
            <a:off x="10760568" y="246289"/>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74" tIns="57586" rIns="115174" bIns="57586" numCol="1" anchor="t" anchorCtr="0" compatLnSpc="1">
            <a:prstTxWarp prst="textNoShape">
              <a:avLst/>
            </a:prstTxWarp>
          </a:bodyPr>
          <a:lstStyle/>
          <a:p>
            <a:pPr marL="0" marR="0" lvl="0" indent="0" defTabSz="1151750" eaLnBrk="1" fontAlgn="auto" latinLnBrk="0" hangingPunct="1">
              <a:lnSpc>
                <a:spcPct val="100000"/>
              </a:lnSpc>
              <a:spcBef>
                <a:spcPts val="0"/>
              </a:spcBef>
              <a:spcAft>
                <a:spcPts val="0"/>
              </a:spcAft>
              <a:buClrTx/>
              <a:buSzTx/>
              <a:buFontTx/>
              <a:buNone/>
              <a:tabLst/>
              <a:defRPr/>
            </a:pPr>
            <a:endParaRPr kumimoji="0" lang="en-GB" sz="2267" b="0" i="0" u="none" strike="noStrike" kern="0" cap="none" spc="0" normalizeH="0" baseline="0" noProof="0" dirty="0">
              <a:ln>
                <a:noFill/>
              </a:ln>
              <a:solidFill>
                <a:srgbClr val="003781"/>
              </a:solidFill>
              <a:effectLst/>
              <a:uLnTx/>
              <a:uFillTx/>
            </a:endParaRPr>
          </a:p>
        </p:txBody>
      </p:sp>
      <p:sp>
        <p:nvSpPr>
          <p:cNvPr id="5" name="Foliennummernplatzhalter 4"/>
          <p:cNvSpPr>
            <a:spLocks noGrp="1"/>
          </p:cNvSpPr>
          <p:nvPr>
            <p:ph type="sldNum" sz="quarter" idx="18"/>
          </p:nvPr>
        </p:nvSpPr>
        <p:spPr/>
        <p:txBody>
          <a:bodyPr/>
          <a:lstStyle/>
          <a:p>
            <a:fld id="{61201FF1-C63B-412E-ABF0-3D0E918900AC}" type="slidenum">
              <a:rPr lang="en-GB" smtClean="0"/>
              <a:pPr/>
              <a:t>‹Nr.›</a:t>
            </a:fld>
            <a:endParaRPr lang="en-GB" dirty="0"/>
          </a:p>
        </p:txBody>
      </p:sp>
      <p:sp>
        <p:nvSpPr>
          <p:cNvPr id="12" name="Titel 22"/>
          <p:cNvSpPr>
            <a:spLocks noGrp="1"/>
          </p:cNvSpPr>
          <p:nvPr>
            <p:ph type="title" hasCustomPrompt="1"/>
          </p:nvPr>
        </p:nvSpPr>
        <p:spPr>
          <a:xfrm>
            <a:off x="480021" y="487400"/>
            <a:ext cx="10086430" cy="485902"/>
          </a:xfrm>
        </p:spPr>
        <p:txBody>
          <a:bodyPr tIns="36000"/>
          <a:lstStyle>
            <a:lvl1pPr>
              <a:defRPr sz="2834"/>
            </a:lvl1pPr>
          </a:lstStyle>
          <a:p>
            <a:r>
              <a:rPr lang="de-DE" dirty="0"/>
              <a:t>TitLE</a:t>
            </a:r>
            <a:endParaRPr lang="en-GB" dirty="0"/>
          </a:p>
        </p:txBody>
      </p:sp>
      <p:sp>
        <p:nvSpPr>
          <p:cNvPr id="13" name="Textplatzhalter 5"/>
          <p:cNvSpPr>
            <a:spLocks noGrp="1"/>
          </p:cNvSpPr>
          <p:nvPr>
            <p:ph type="body" sz="quarter" idx="20" hasCustomPrompt="1"/>
          </p:nvPr>
        </p:nvSpPr>
        <p:spPr>
          <a:xfrm>
            <a:off x="486084" y="245950"/>
            <a:ext cx="5273410" cy="146970"/>
          </a:xfrm>
        </p:spPr>
        <p:txBody>
          <a:bodyPr/>
          <a:lstStyle>
            <a:lvl1pPr>
              <a:defRPr sz="945" kern="900" baseline="0"/>
            </a:lvl1pPr>
            <a:lvl2pPr>
              <a:defRPr sz="1134"/>
            </a:lvl2pPr>
            <a:lvl3pPr>
              <a:defRPr sz="1134"/>
            </a:lvl3pPr>
            <a:lvl4pPr>
              <a:defRPr sz="1134"/>
            </a:lvl4pPr>
            <a:lvl5pPr>
              <a:defRPr sz="1134"/>
            </a:lvl5pPr>
          </a:lstStyle>
          <a:p>
            <a:pPr lvl="0"/>
            <a:r>
              <a:rPr lang="de-DE" dirty="0" err="1"/>
              <a:t>Subject</a:t>
            </a:r>
            <a:r>
              <a:rPr lang="de-DE" dirty="0"/>
              <a:t> Line </a:t>
            </a:r>
            <a:r>
              <a:rPr lang="de-DE" dirty="0" err="1"/>
              <a:t>for</a:t>
            </a:r>
            <a:r>
              <a:rPr lang="de-DE" dirty="0"/>
              <a:t> Navigation</a:t>
            </a:r>
          </a:p>
        </p:txBody>
      </p:sp>
      <p:sp>
        <p:nvSpPr>
          <p:cNvPr id="15" name="Datumsplatzhalter 3">
            <a:extLst>
              <a:ext uri="{FF2B5EF4-FFF2-40B4-BE49-F238E27FC236}">
                <a16:creationId xmlns:a16="http://schemas.microsoft.com/office/drawing/2014/main" id="{0F670A6A-2297-1A4C-8608-E36A4EBC89A2}"/>
              </a:ext>
            </a:extLst>
          </p:cNvPr>
          <p:cNvSpPr>
            <a:spLocks noGrp="1"/>
          </p:cNvSpPr>
          <p:nvPr>
            <p:ph type="dt" sz="half" idx="2"/>
          </p:nvPr>
        </p:nvSpPr>
        <p:spPr>
          <a:xfrm>
            <a:off x="1745247" y="6135186"/>
            <a:ext cx="544406" cy="232628"/>
          </a:xfrm>
          <a:prstGeom prst="rect">
            <a:avLst/>
          </a:prstGeom>
        </p:spPr>
        <p:txBody>
          <a:bodyPr wrap="square" lIns="0" tIns="0" rIns="0" bIns="0">
            <a:spAutoFit/>
          </a:bodyPr>
          <a:lstStyle/>
          <a:p>
            <a:fld id="{CDCBB2D3-AC70-0543-A687-84CFA9437C48}" type="datetime1">
              <a:rPr lang="de-DE" sz="756" smtClean="0"/>
              <a:t>08.08.2023</a:t>
            </a:fld>
            <a:r>
              <a:rPr lang="de-DE" sz="756"/>
              <a:t>.20</a:t>
            </a:r>
            <a:endParaRPr lang="en-GB" sz="756" dirty="0"/>
          </a:p>
        </p:txBody>
      </p:sp>
    </p:spTree>
    <p:extLst>
      <p:ext uri="{BB962C8B-B14F-4D97-AF65-F5344CB8AC3E}">
        <p14:creationId xmlns:p14="http://schemas.microsoft.com/office/powerpoint/2010/main" val="4168746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216000" y="1692000"/>
            <a:ext cx="11736000" cy="1584000"/>
          </a:xfrm>
        </p:spPr>
        <p:txBody>
          <a:bodyPr rIns="216000" anchor="b" anchorCtr="0"/>
          <a:lstStyle>
            <a:lvl1pPr algn="l">
              <a:lnSpc>
                <a:spcPct val="80000"/>
              </a:lnSpc>
              <a:defRPr sz="12200">
                <a:solidFill>
                  <a:schemeClr val="tx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1" y="3168000"/>
            <a:ext cx="11880000" cy="1584000"/>
          </a:xfrm>
        </p:spPr>
        <p:txBody>
          <a:bodyPr rIns="216000"/>
          <a:lstStyle>
            <a:lvl1pPr marL="0" indent="0" algn="r">
              <a:lnSpc>
                <a:spcPct val="80000"/>
              </a:lnSpc>
              <a:buNone/>
              <a:defRPr sz="122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Untertitelformat</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2" y="5760000"/>
            <a:ext cx="5183187" cy="360000"/>
          </a:xfrm>
        </p:spPr>
        <p:txBody>
          <a:bodyPr anchor="b" anchorCtr="0"/>
          <a:lstStyle>
            <a:lvl1pPr>
              <a:lnSpc>
                <a:spcPct val="100000"/>
              </a:lnSpc>
              <a:defRPr sz="1500">
                <a:solidFill>
                  <a:schemeClr val="tx1"/>
                </a:solidFill>
              </a:defRPr>
            </a:lvl1pPr>
          </a:lstStyle>
          <a:p>
            <a:pPr lvl="0"/>
            <a:r>
              <a:rPr lang="de-DE"/>
              <a:t>Erste Ebene</a:t>
            </a:r>
          </a:p>
        </p:txBody>
      </p:sp>
    </p:spTree>
    <p:extLst>
      <p:ext uri="{BB962C8B-B14F-4D97-AF65-F5344CB8AC3E}">
        <p14:creationId xmlns:p14="http://schemas.microsoft.com/office/powerpoint/2010/main" val="155821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4186953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4"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761039"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33330206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04019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576127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78221900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5A3795C5-4CD6-4FB0-947E-23522017299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303717892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Z Text+Fond">
    <p:bg>
      <p:bgPr>
        <a:solidFill>
          <a:srgbClr val="122B54"/>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BBB61B-6E7A-4BFF-9CB2-ED26389C4FCF}"/>
              </a:ext>
            </a:extLst>
          </p:cNvPr>
          <p:cNvSpPr>
            <a:spLocks noGrp="1"/>
          </p:cNvSpPr>
          <p:nvPr>
            <p:ph type="title"/>
          </p:nvPr>
        </p:nvSpPr>
        <p:spPr>
          <a:xfrm>
            <a:off x="468314" y="1152524"/>
            <a:ext cx="3311524" cy="4500564"/>
          </a:xfrm>
        </p:spPr>
        <p:txBody>
          <a:bodyPr/>
          <a:lstStyle>
            <a:lvl1pPr>
              <a:defRPr>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5D17BF0A-6C84-41F6-BF3F-CBB13FEE33E8}"/>
              </a:ext>
            </a:extLst>
          </p:cNvPr>
          <p:cNvSpPr>
            <a:spLocks noGrp="1"/>
          </p:cNvSpPr>
          <p:nvPr>
            <p:ph sz="quarter" idx="15"/>
          </p:nvPr>
        </p:nvSpPr>
        <p:spPr>
          <a:xfrm>
            <a:off x="3995738" y="1152525"/>
            <a:ext cx="6840537" cy="45005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7B125DD-B218-4B65-A292-A67AEC69AB51}"/>
              </a:ext>
            </a:extLst>
          </p:cNvPr>
          <p:cNvSpPr>
            <a:spLocks noGrp="1"/>
          </p:cNvSpPr>
          <p:nvPr>
            <p:ph type="dt" sz="half" idx="16"/>
          </p:nvPr>
        </p:nvSpPr>
        <p:spPr/>
        <p:txBody>
          <a:bodyPr/>
          <a:lstStyle/>
          <a:p>
            <a:r>
              <a:rPr lang="de-DE"/>
              <a:t>© Allianz 2021</a:t>
            </a:r>
          </a:p>
        </p:txBody>
      </p:sp>
      <p:sp>
        <p:nvSpPr>
          <p:cNvPr id="5" name="Fußzeilenplatzhalter 4">
            <a:extLst>
              <a:ext uri="{FF2B5EF4-FFF2-40B4-BE49-F238E27FC236}">
                <a16:creationId xmlns:a16="http://schemas.microsoft.com/office/drawing/2014/main" id="{190E4D6E-27A0-4B8A-8544-9BB76F9CE2F6}"/>
              </a:ext>
            </a:extLst>
          </p:cNvPr>
          <p:cNvSpPr>
            <a:spLocks noGrp="1"/>
          </p:cNvSpPr>
          <p:nvPr>
            <p:ph type="ftr" sz="quarter" idx="17"/>
          </p:nvPr>
        </p:nvSpPr>
        <p:spPr/>
        <p:txBody>
          <a:bodyPr/>
          <a:lstStyle/>
          <a:p>
            <a:r>
              <a:rPr lang="de-DE"/>
              <a:t>Topline goes here</a:t>
            </a:r>
          </a:p>
        </p:txBody>
      </p:sp>
      <p:sp>
        <p:nvSpPr>
          <p:cNvPr id="6" name="Foliennummernplatzhalter 5">
            <a:extLst>
              <a:ext uri="{FF2B5EF4-FFF2-40B4-BE49-F238E27FC236}">
                <a16:creationId xmlns:a16="http://schemas.microsoft.com/office/drawing/2014/main" id="{87E3945F-1854-4B62-BEAE-A859F45E3985}"/>
              </a:ext>
            </a:extLst>
          </p:cNvPr>
          <p:cNvSpPr>
            <a:spLocks noGrp="1"/>
          </p:cNvSpPr>
          <p:nvPr>
            <p:ph type="sldNum" sz="quarter" idx="18"/>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921681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Z Quote">
    <p:bg>
      <p:bgPr>
        <a:solidFill>
          <a:srgbClr val="122B54"/>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D17BF0A-6C84-41F6-BF3F-CBB13FEE33E8}"/>
              </a:ext>
            </a:extLst>
          </p:cNvPr>
          <p:cNvSpPr>
            <a:spLocks noGrp="1"/>
          </p:cNvSpPr>
          <p:nvPr>
            <p:ph sz="quarter" idx="15"/>
          </p:nvPr>
        </p:nvSpPr>
        <p:spPr>
          <a:xfrm>
            <a:off x="468313" y="1368425"/>
            <a:ext cx="10367962" cy="4284663"/>
          </a:xfrm>
        </p:spPr>
        <p:txBody>
          <a:bodyPr/>
          <a:lstStyle>
            <a:lvl1pPr>
              <a:lnSpc>
                <a:spcPct val="80000"/>
              </a:lnSpc>
              <a:spcAft>
                <a:spcPts val="2400"/>
              </a:spcAft>
              <a:defRPr sz="47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atumsplatzhalter 7">
            <a:extLst>
              <a:ext uri="{FF2B5EF4-FFF2-40B4-BE49-F238E27FC236}">
                <a16:creationId xmlns:a16="http://schemas.microsoft.com/office/drawing/2014/main" id="{FC5EB96C-1978-4B37-B940-72FCA15AA234}"/>
              </a:ext>
            </a:extLst>
          </p:cNvPr>
          <p:cNvSpPr>
            <a:spLocks noGrp="1"/>
          </p:cNvSpPr>
          <p:nvPr>
            <p:ph type="dt" sz="half" idx="16"/>
          </p:nvPr>
        </p:nvSpPr>
        <p:spPr/>
        <p:txBody>
          <a:bodyPr/>
          <a:lstStyle>
            <a:lvl1pPr>
              <a:defRPr>
                <a:solidFill>
                  <a:schemeClr val="tx1"/>
                </a:solidFill>
              </a:defRPr>
            </a:lvl1pPr>
          </a:lstStyle>
          <a:p>
            <a:r>
              <a:rPr lang="de-DE"/>
              <a:t>© Allianz 2021</a:t>
            </a:r>
          </a:p>
        </p:txBody>
      </p:sp>
      <p:sp>
        <p:nvSpPr>
          <p:cNvPr id="11" name="Foliennummernplatzhalter 10">
            <a:extLst>
              <a:ext uri="{FF2B5EF4-FFF2-40B4-BE49-F238E27FC236}">
                <a16:creationId xmlns:a16="http://schemas.microsoft.com/office/drawing/2014/main" id="{DA316743-3033-4FC9-8ADF-C75E03C1806D}"/>
              </a:ext>
            </a:extLst>
          </p:cNvPr>
          <p:cNvSpPr>
            <a:spLocks noGrp="1"/>
          </p:cNvSpPr>
          <p:nvPr>
            <p:ph type="sldNum" sz="quarter" idx="18"/>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4" name="Grafik 3">
            <a:extLst>
              <a:ext uri="{FF2B5EF4-FFF2-40B4-BE49-F238E27FC236}">
                <a16:creationId xmlns:a16="http://schemas.microsoft.com/office/drawing/2014/main" id="{37A28BB5-45D7-4A7F-B5F7-BB60CFEF37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144000"/>
            <a:ext cx="1044000" cy="885704"/>
          </a:xfrm>
          <a:prstGeom prst="rect">
            <a:avLst/>
          </a:prstGeom>
        </p:spPr>
      </p:pic>
    </p:spTree>
    <p:extLst>
      <p:ext uri="{BB962C8B-B14F-4D97-AF65-F5344CB8AC3E}">
        <p14:creationId xmlns:p14="http://schemas.microsoft.com/office/powerpoint/2010/main" val="56096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rgbClr val="122B5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16000" y="1296000"/>
            <a:ext cx="12096000" cy="2520000"/>
          </a:xfrm>
        </p:spPr>
        <p:txBody>
          <a:bodyPr rIns="216000" anchor="b" anchorCtr="0"/>
          <a:lstStyle>
            <a:lvl1pPr algn="r">
              <a:lnSpc>
                <a:spcPct val="80000"/>
              </a:lnSpc>
              <a:defRPr sz="18900">
                <a:solidFill>
                  <a:schemeClr val="tx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16000" y="3384000"/>
            <a:ext cx="12096000" cy="3384549"/>
          </a:xfrm>
        </p:spPr>
        <p:txBody>
          <a:bodyPr rIns="216000"/>
          <a:lstStyle>
            <a:lvl1pPr marL="0" indent="0" algn="l">
              <a:lnSpc>
                <a:spcPct val="80000"/>
              </a:lnSpc>
              <a:buNone/>
              <a:defRPr sz="18900">
                <a:solidFill>
                  <a:srgbClr val="13A0D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8ED41466-DBEC-42EF-BA33-38FB35FBA9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2509065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995738" y="2268538"/>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7524750" y="2268000"/>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13138563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6A92110-7759-4818-B8AB-E43CF4F0B5E2}"/>
              </a:ext>
            </a:extLst>
          </p:cNvPr>
          <p:cNvSpPr>
            <a:spLocks noGrp="1"/>
          </p:cNvSpPr>
          <p:nvPr>
            <p:ph type="body" sz="quarter" idx="12"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
        <p:nvSpPr>
          <p:cNvPr id="10" name="Fußzeilenplatzhalter 9">
            <a:extLst>
              <a:ext uri="{FF2B5EF4-FFF2-40B4-BE49-F238E27FC236}">
                <a16:creationId xmlns:a16="http://schemas.microsoft.com/office/drawing/2014/main" id="{AF63EA58-623B-4C98-B0B3-106149A9567E}"/>
              </a:ext>
            </a:extLst>
          </p:cNvPr>
          <p:cNvSpPr>
            <a:spLocks noGrp="1"/>
          </p:cNvSpPr>
          <p:nvPr>
            <p:ph type="ftr" sz="quarter" idx="13"/>
          </p:nvPr>
        </p:nvSpPr>
        <p:spPr/>
        <p:txBody>
          <a:bodyPr/>
          <a:lstStyle/>
          <a:p>
            <a:endParaRPr lang="de-DE" dirty="0"/>
          </a:p>
        </p:txBody>
      </p:sp>
      <p:sp>
        <p:nvSpPr>
          <p:cNvPr id="11" name="Foliennummernplatzhalter 10">
            <a:extLst>
              <a:ext uri="{FF2B5EF4-FFF2-40B4-BE49-F238E27FC236}">
                <a16:creationId xmlns:a16="http://schemas.microsoft.com/office/drawing/2014/main" id="{284ABCF1-F66C-42C3-892B-72AE24E22DF2}"/>
              </a:ext>
            </a:extLst>
          </p:cNvPr>
          <p:cNvSpPr>
            <a:spLocks noGrp="1"/>
          </p:cNvSpPr>
          <p:nvPr>
            <p:ph type="sldNum" sz="quarter" idx="14"/>
          </p:nvPr>
        </p:nvSpPr>
        <p:spPr/>
        <p:txBody>
          <a:bodyPr/>
          <a:lstStyle/>
          <a:p>
            <a:fld id="{56C449F3-BD9D-48DC-BFF1-0F66671DA7C6}" type="slidenum">
              <a:rPr lang="de-DE" smtClean="0"/>
              <a:pPr/>
              <a:t>‹Nr.›</a:t>
            </a:fld>
            <a:endParaRPr lang="de-DE" dirty="0"/>
          </a:p>
        </p:txBody>
      </p:sp>
    </p:spTree>
    <p:extLst>
      <p:ext uri="{BB962C8B-B14F-4D97-AF65-F5344CB8AC3E}">
        <p14:creationId xmlns:p14="http://schemas.microsoft.com/office/powerpoint/2010/main" val="643348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 Column - No top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a:xfrm>
            <a:off x="453021" y="462340"/>
            <a:ext cx="8811372" cy="838196"/>
          </a:xfrm>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a:xfrm>
            <a:off x="453019" y="1300536"/>
            <a:ext cx="10614451" cy="452562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oliennummernplatzhalter 7">
            <a:extLst>
              <a:ext uri="{FF2B5EF4-FFF2-40B4-BE49-F238E27FC236}">
                <a16:creationId xmlns:a16="http://schemas.microsoft.com/office/drawing/2014/main" id="{228A5C0F-76A3-4DA0-9F81-A12F1964DA15}"/>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4" name="Fußzeilenplatzhalter 3">
            <a:extLst>
              <a:ext uri="{FF2B5EF4-FFF2-40B4-BE49-F238E27FC236}">
                <a16:creationId xmlns:a16="http://schemas.microsoft.com/office/drawing/2014/main" id="{B4C13493-086D-4789-9703-1D3FC7137859}"/>
              </a:ext>
            </a:extLst>
          </p:cNvPr>
          <p:cNvSpPr>
            <a:spLocks noGrp="1"/>
          </p:cNvSpPr>
          <p:nvPr>
            <p:ph type="ftr" sz="quarter" idx="12"/>
          </p:nvPr>
        </p:nvSpPr>
        <p:spPr/>
        <p:txBody>
          <a:bodyPr/>
          <a:lstStyle/>
          <a:p>
            <a:endParaRPr lang="de-DE" dirty="0"/>
          </a:p>
        </p:txBody>
      </p:sp>
    </p:spTree>
    <p:extLst>
      <p:ext uri="{BB962C8B-B14F-4D97-AF65-F5344CB8AC3E}">
        <p14:creationId xmlns:p14="http://schemas.microsoft.com/office/powerpoint/2010/main" val="1071165348"/>
      </p:ext>
    </p:extLst>
  </p:cSld>
  <p:clrMapOvr>
    <a:masterClrMapping/>
  </p:clrMapOvr>
  <p:extLst>
    <p:ext uri="{DCECCB84-F9BA-43D5-87BE-67443E8EF086}">
      <p15:sldGuideLst xmlns:p15="http://schemas.microsoft.com/office/powerpoint/2012/main">
        <p15:guide id="1" orient="horz" pos="86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53019" y="1708547"/>
            <a:ext cx="5205220"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862249" y="1708547"/>
            <a:ext cx="5205220"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5" name="Fußzeilenplatzhalter 4">
            <a:extLst>
              <a:ext uri="{FF2B5EF4-FFF2-40B4-BE49-F238E27FC236}">
                <a16:creationId xmlns:a16="http://schemas.microsoft.com/office/drawing/2014/main" id="{104BDB62-A86B-4312-84AC-605A043A529A}"/>
              </a:ext>
            </a:extLst>
          </p:cNvPr>
          <p:cNvSpPr>
            <a:spLocks noGrp="1"/>
          </p:cNvSpPr>
          <p:nvPr>
            <p:ph type="ftr" sz="quarter" idx="10"/>
          </p:nvPr>
        </p:nvSpPr>
        <p:spPr/>
        <p:txBody>
          <a:bodyPr/>
          <a:lstStyle/>
          <a:p>
            <a:endParaRPr lang="de-DE" dirty="0"/>
          </a:p>
        </p:txBody>
      </p:sp>
      <p:sp>
        <p:nvSpPr>
          <p:cNvPr id="6" name="Foliennummernplatzhalter 5">
            <a:extLst>
              <a:ext uri="{FF2B5EF4-FFF2-40B4-BE49-F238E27FC236}">
                <a16:creationId xmlns:a16="http://schemas.microsoft.com/office/drawing/2014/main" id="{B49D2575-F934-4AA7-8FDB-F583B1E8E3AA}"/>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7" name="Textplatzhalter 4">
            <a:extLst>
              <a:ext uri="{FF2B5EF4-FFF2-40B4-BE49-F238E27FC236}">
                <a16:creationId xmlns:a16="http://schemas.microsoft.com/office/drawing/2014/main" id="{7A1C0ECB-E7FD-4CFC-BB65-99367A5A0F32}"/>
              </a:ext>
            </a:extLst>
          </p:cNvPr>
          <p:cNvSpPr>
            <a:spLocks noGrp="1"/>
          </p:cNvSpPr>
          <p:nvPr>
            <p:ph type="body" sz="quarter" idx="12"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36529935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a:xfrm>
            <a:off x="453021" y="827086"/>
            <a:ext cx="8811372" cy="881461"/>
          </a:xfrm>
        </p:spPr>
        <p:txBody>
          <a:bodyPr/>
          <a:lstStyle/>
          <a:p>
            <a:r>
              <a:rPr lang="de-DE"/>
              <a:t>Mastertitelformat bearbeiten</a:t>
            </a:r>
          </a:p>
        </p:txBody>
      </p:sp>
      <p:sp>
        <p:nvSpPr>
          <p:cNvPr id="8" name="Fußzeilenplatzhalter 7">
            <a:extLst>
              <a:ext uri="{FF2B5EF4-FFF2-40B4-BE49-F238E27FC236}">
                <a16:creationId xmlns:a16="http://schemas.microsoft.com/office/drawing/2014/main" id="{AF5DC0C1-41FA-4470-BBAC-3017E7C9FBEC}"/>
              </a:ext>
            </a:extLst>
          </p:cNvPr>
          <p:cNvSpPr>
            <a:spLocks noGrp="1"/>
          </p:cNvSpPr>
          <p:nvPr>
            <p:ph type="ftr" sz="quarter" idx="14"/>
          </p:nvPr>
        </p:nvSpPr>
        <p:spPr/>
        <p:txBody>
          <a:bodyPr/>
          <a:lstStyle/>
          <a:p>
            <a:endParaRPr lang="de-DE" dirty="0"/>
          </a:p>
        </p:txBody>
      </p:sp>
      <p:sp>
        <p:nvSpPr>
          <p:cNvPr id="9" name="Foliennummernplatzhalter 8">
            <a:extLst>
              <a:ext uri="{FF2B5EF4-FFF2-40B4-BE49-F238E27FC236}">
                <a16:creationId xmlns:a16="http://schemas.microsoft.com/office/drawing/2014/main" id="{4AE807FE-5BC5-4806-B587-BCDD6C4B1764}"/>
              </a:ext>
            </a:extLst>
          </p:cNvPr>
          <p:cNvSpPr>
            <a:spLocks noGrp="1"/>
          </p:cNvSpPr>
          <p:nvPr>
            <p:ph type="sldNum" sz="quarter" idx="15"/>
          </p:nvPr>
        </p:nvSpPr>
        <p:spPr/>
        <p:txBody>
          <a:bodyPr/>
          <a:lstStyle/>
          <a:p>
            <a:fld id="{56C449F3-BD9D-48DC-BFF1-0F66671DA7C6}" type="slidenum">
              <a:rPr lang="de-DE" smtClean="0"/>
              <a:pPr/>
              <a:t>‹Nr.›</a:t>
            </a:fld>
            <a:endParaRPr lang="de-DE" dirty="0"/>
          </a:p>
        </p:txBody>
      </p:sp>
      <p:sp>
        <p:nvSpPr>
          <p:cNvPr id="12" name="Inhaltsplatzhalter 2">
            <a:extLst>
              <a:ext uri="{FF2B5EF4-FFF2-40B4-BE49-F238E27FC236}">
                <a16:creationId xmlns:a16="http://schemas.microsoft.com/office/drawing/2014/main" id="{89B1D163-4D8D-4A72-A40F-8C4E4706607F}"/>
              </a:ext>
            </a:extLst>
          </p:cNvPr>
          <p:cNvSpPr>
            <a:spLocks noGrp="1"/>
          </p:cNvSpPr>
          <p:nvPr>
            <p:ph sz="half" idx="1"/>
          </p:nvPr>
        </p:nvSpPr>
        <p:spPr>
          <a:xfrm>
            <a:off x="453019" y="1708547"/>
            <a:ext cx="3402145"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3" name="Inhaltsplatzhalter 3">
            <a:extLst>
              <a:ext uri="{FF2B5EF4-FFF2-40B4-BE49-F238E27FC236}">
                <a16:creationId xmlns:a16="http://schemas.microsoft.com/office/drawing/2014/main" id="{DE0FC12B-A1E5-42CC-96D8-0293C92008BC}"/>
              </a:ext>
            </a:extLst>
          </p:cNvPr>
          <p:cNvSpPr>
            <a:spLocks noGrp="1"/>
          </p:cNvSpPr>
          <p:nvPr>
            <p:ph sz="half" idx="2"/>
          </p:nvPr>
        </p:nvSpPr>
        <p:spPr>
          <a:xfrm>
            <a:off x="4059173" y="1708547"/>
            <a:ext cx="3402143"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4" name="Inhaltsplatzhalter 3">
            <a:extLst>
              <a:ext uri="{FF2B5EF4-FFF2-40B4-BE49-F238E27FC236}">
                <a16:creationId xmlns:a16="http://schemas.microsoft.com/office/drawing/2014/main" id="{6A50DEAB-0BFD-4146-B54A-21CD06E1B0F4}"/>
              </a:ext>
            </a:extLst>
          </p:cNvPr>
          <p:cNvSpPr>
            <a:spLocks noGrp="1"/>
          </p:cNvSpPr>
          <p:nvPr>
            <p:ph sz="half" idx="16"/>
          </p:nvPr>
        </p:nvSpPr>
        <p:spPr>
          <a:xfrm>
            <a:off x="7665326" y="1708547"/>
            <a:ext cx="3402143" cy="4117611"/>
          </a:xfrm>
        </p:spPr>
        <p:txBody>
          <a:bodyPr/>
          <a:lstStyle>
            <a:lvl1pPr>
              <a:defRPr sz="1512"/>
            </a:lvl1pPr>
            <a:lvl2pPr>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0" name="Textplatzhalter 4">
            <a:extLst>
              <a:ext uri="{FF2B5EF4-FFF2-40B4-BE49-F238E27FC236}">
                <a16:creationId xmlns:a16="http://schemas.microsoft.com/office/drawing/2014/main" id="{8D43DDA6-9E28-4292-8A58-91764D9BF32A}"/>
              </a:ext>
            </a:extLst>
          </p:cNvPr>
          <p:cNvSpPr>
            <a:spLocks noGrp="1"/>
          </p:cNvSpPr>
          <p:nvPr>
            <p:ph type="body" sz="quarter" idx="12"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210709216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4" y="2268538"/>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751734" y="2268538"/>
            <a:ext cx="5075237"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34966644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s + imag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a:xfrm>
            <a:off x="453021" y="827086"/>
            <a:ext cx="8811372" cy="881461"/>
          </a:xfrm>
        </p:spPr>
        <p:txBody>
          <a:bodyPr/>
          <a:lstStyle/>
          <a:p>
            <a:r>
              <a:rPr lang="de-DE"/>
              <a:t>Mastertitelformat bearbeiten</a:t>
            </a:r>
          </a:p>
        </p:txBody>
      </p:sp>
      <p:sp>
        <p:nvSpPr>
          <p:cNvPr id="8" name="Fußzeilenplatzhalter 7">
            <a:extLst>
              <a:ext uri="{FF2B5EF4-FFF2-40B4-BE49-F238E27FC236}">
                <a16:creationId xmlns:a16="http://schemas.microsoft.com/office/drawing/2014/main" id="{AF5DC0C1-41FA-4470-BBAC-3017E7C9FBEC}"/>
              </a:ext>
            </a:extLst>
          </p:cNvPr>
          <p:cNvSpPr>
            <a:spLocks noGrp="1"/>
          </p:cNvSpPr>
          <p:nvPr>
            <p:ph type="ftr" sz="quarter" idx="14"/>
          </p:nvPr>
        </p:nvSpPr>
        <p:spPr/>
        <p:txBody>
          <a:bodyPr/>
          <a:lstStyle/>
          <a:p>
            <a:endParaRPr lang="de-DE" dirty="0"/>
          </a:p>
        </p:txBody>
      </p:sp>
      <p:sp>
        <p:nvSpPr>
          <p:cNvPr id="9" name="Foliennummernplatzhalter 8">
            <a:extLst>
              <a:ext uri="{FF2B5EF4-FFF2-40B4-BE49-F238E27FC236}">
                <a16:creationId xmlns:a16="http://schemas.microsoft.com/office/drawing/2014/main" id="{4AE807FE-5BC5-4806-B587-BCDD6C4B1764}"/>
              </a:ext>
            </a:extLst>
          </p:cNvPr>
          <p:cNvSpPr>
            <a:spLocks noGrp="1"/>
          </p:cNvSpPr>
          <p:nvPr>
            <p:ph type="sldNum" sz="quarter" idx="15"/>
          </p:nvPr>
        </p:nvSpPr>
        <p:spPr/>
        <p:txBody>
          <a:bodyPr/>
          <a:lstStyle/>
          <a:p>
            <a:fld id="{56C449F3-BD9D-48DC-BFF1-0F66671DA7C6}" type="slidenum">
              <a:rPr lang="de-DE" smtClean="0"/>
              <a:pPr/>
              <a:t>‹Nr.›</a:t>
            </a:fld>
            <a:endParaRPr lang="de-DE" dirty="0"/>
          </a:p>
        </p:txBody>
      </p:sp>
      <p:sp>
        <p:nvSpPr>
          <p:cNvPr id="12" name="Inhaltsplatzhalter 2">
            <a:extLst>
              <a:ext uri="{FF2B5EF4-FFF2-40B4-BE49-F238E27FC236}">
                <a16:creationId xmlns:a16="http://schemas.microsoft.com/office/drawing/2014/main" id="{89B1D163-4D8D-4A72-A40F-8C4E4706607F}"/>
              </a:ext>
            </a:extLst>
          </p:cNvPr>
          <p:cNvSpPr>
            <a:spLocks noGrp="1"/>
          </p:cNvSpPr>
          <p:nvPr>
            <p:ph sz="half" idx="1"/>
          </p:nvPr>
        </p:nvSpPr>
        <p:spPr>
          <a:xfrm>
            <a:off x="453019" y="3955241"/>
            <a:ext cx="3402145" cy="1870917"/>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3" name="Inhaltsplatzhalter 3">
            <a:extLst>
              <a:ext uri="{FF2B5EF4-FFF2-40B4-BE49-F238E27FC236}">
                <a16:creationId xmlns:a16="http://schemas.microsoft.com/office/drawing/2014/main" id="{DE0FC12B-A1E5-42CC-96D8-0293C92008BC}"/>
              </a:ext>
            </a:extLst>
          </p:cNvPr>
          <p:cNvSpPr>
            <a:spLocks noGrp="1"/>
          </p:cNvSpPr>
          <p:nvPr>
            <p:ph sz="half" idx="2"/>
          </p:nvPr>
        </p:nvSpPr>
        <p:spPr>
          <a:xfrm>
            <a:off x="4059173" y="3955241"/>
            <a:ext cx="3402143" cy="1870917"/>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14" name="Inhaltsplatzhalter 3">
            <a:extLst>
              <a:ext uri="{FF2B5EF4-FFF2-40B4-BE49-F238E27FC236}">
                <a16:creationId xmlns:a16="http://schemas.microsoft.com/office/drawing/2014/main" id="{6A50DEAB-0BFD-4146-B54A-21CD06E1B0F4}"/>
              </a:ext>
            </a:extLst>
          </p:cNvPr>
          <p:cNvSpPr>
            <a:spLocks noGrp="1"/>
          </p:cNvSpPr>
          <p:nvPr>
            <p:ph sz="half" idx="16"/>
          </p:nvPr>
        </p:nvSpPr>
        <p:spPr>
          <a:xfrm>
            <a:off x="7665326" y="3955241"/>
            <a:ext cx="3402143" cy="1870917"/>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p:txBody>
      </p:sp>
      <p:sp>
        <p:nvSpPr>
          <p:cNvPr id="4" name="Bildplatzhalter 3">
            <a:extLst>
              <a:ext uri="{FF2B5EF4-FFF2-40B4-BE49-F238E27FC236}">
                <a16:creationId xmlns:a16="http://schemas.microsoft.com/office/drawing/2014/main" id="{7F6E1E7D-62F9-4031-8EDE-4D54A0DCE14F}"/>
              </a:ext>
            </a:extLst>
          </p:cNvPr>
          <p:cNvSpPr>
            <a:spLocks noGrp="1"/>
          </p:cNvSpPr>
          <p:nvPr>
            <p:ph type="pic" sz="quarter" idx="17"/>
          </p:nvPr>
        </p:nvSpPr>
        <p:spPr>
          <a:xfrm>
            <a:off x="453019" y="1708546"/>
            <a:ext cx="3402144" cy="1870917"/>
          </a:xfrm>
          <a:solidFill>
            <a:schemeClr val="tx2">
              <a:lumMod val="90000"/>
            </a:schemeClr>
          </a:solidFill>
        </p:spPr>
        <p:txBody>
          <a:bodyPr/>
          <a:lstStyle/>
          <a:p>
            <a:endParaRPr lang="de-DE" dirty="0"/>
          </a:p>
        </p:txBody>
      </p:sp>
      <p:sp>
        <p:nvSpPr>
          <p:cNvPr id="10" name="Bildplatzhalter 3">
            <a:extLst>
              <a:ext uri="{FF2B5EF4-FFF2-40B4-BE49-F238E27FC236}">
                <a16:creationId xmlns:a16="http://schemas.microsoft.com/office/drawing/2014/main" id="{F92E55E2-AF52-4C0E-A959-DF683F5CEFEB}"/>
              </a:ext>
            </a:extLst>
          </p:cNvPr>
          <p:cNvSpPr>
            <a:spLocks noGrp="1"/>
          </p:cNvSpPr>
          <p:nvPr>
            <p:ph type="pic" sz="quarter" idx="18"/>
          </p:nvPr>
        </p:nvSpPr>
        <p:spPr>
          <a:xfrm>
            <a:off x="4059173" y="1708546"/>
            <a:ext cx="3402144" cy="1870917"/>
          </a:xfrm>
          <a:solidFill>
            <a:schemeClr val="tx2">
              <a:lumMod val="90000"/>
            </a:schemeClr>
          </a:solidFill>
        </p:spPr>
        <p:txBody>
          <a:bodyPr/>
          <a:lstStyle/>
          <a:p>
            <a:endParaRPr lang="de-DE" dirty="0"/>
          </a:p>
        </p:txBody>
      </p:sp>
      <p:sp>
        <p:nvSpPr>
          <p:cNvPr id="11" name="Bildplatzhalter 3">
            <a:extLst>
              <a:ext uri="{FF2B5EF4-FFF2-40B4-BE49-F238E27FC236}">
                <a16:creationId xmlns:a16="http://schemas.microsoft.com/office/drawing/2014/main" id="{34A88299-44D9-4594-9216-B685B545498A}"/>
              </a:ext>
            </a:extLst>
          </p:cNvPr>
          <p:cNvSpPr>
            <a:spLocks noGrp="1"/>
          </p:cNvSpPr>
          <p:nvPr>
            <p:ph type="pic" sz="quarter" idx="19"/>
          </p:nvPr>
        </p:nvSpPr>
        <p:spPr>
          <a:xfrm>
            <a:off x="7665326" y="1708546"/>
            <a:ext cx="3402144" cy="1870917"/>
          </a:xfrm>
          <a:solidFill>
            <a:schemeClr val="tx2">
              <a:lumMod val="90000"/>
            </a:schemeClr>
          </a:solidFill>
        </p:spPr>
        <p:txBody>
          <a:bodyPr/>
          <a:lstStyle/>
          <a:p>
            <a:endParaRPr lang="de-DE" dirty="0"/>
          </a:p>
        </p:txBody>
      </p:sp>
      <p:sp>
        <p:nvSpPr>
          <p:cNvPr id="15" name="Textplatzhalter 4">
            <a:extLst>
              <a:ext uri="{FF2B5EF4-FFF2-40B4-BE49-F238E27FC236}">
                <a16:creationId xmlns:a16="http://schemas.microsoft.com/office/drawing/2014/main" id="{C551487E-C11A-4467-98A1-8C3C5A14A957}"/>
              </a:ext>
            </a:extLst>
          </p:cNvPr>
          <p:cNvSpPr>
            <a:spLocks noGrp="1"/>
          </p:cNvSpPr>
          <p:nvPr>
            <p:ph type="body" sz="quarter" idx="12"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188427404"/>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 tex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8" name="Bildplatzhalter 7">
            <a:extLst>
              <a:ext uri="{FF2B5EF4-FFF2-40B4-BE49-F238E27FC236}">
                <a16:creationId xmlns:a16="http://schemas.microsoft.com/office/drawing/2014/main" id="{9729243C-D78B-4B34-B6EA-A7A7D5BA4415}"/>
              </a:ext>
            </a:extLst>
          </p:cNvPr>
          <p:cNvSpPr>
            <a:spLocks noGrp="1"/>
          </p:cNvSpPr>
          <p:nvPr>
            <p:ph type="pic" sz="quarter" idx="12"/>
          </p:nvPr>
        </p:nvSpPr>
        <p:spPr>
          <a:xfrm>
            <a:off x="0" y="0"/>
            <a:ext cx="8436263" cy="5748817"/>
          </a:xfrm>
          <a:solidFill>
            <a:schemeClr val="tx2">
              <a:lumMod val="90000"/>
            </a:schemeClr>
          </a:solidFill>
        </p:spPr>
        <p:txBody>
          <a:bodyPr/>
          <a:lstStyle/>
          <a:p>
            <a:endParaRPr lang="de-DE" dirty="0"/>
          </a:p>
        </p:txBody>
      </p:sp>
      <p:sp>
        <p:nvSpPr>
          <p:cNvPr id="11" name="Textplatzhalter 9">
            <a:extLst>
              <a:ext uri="{FF2B5EF4-FFF2-40B4-BE49-F238E27FC236}">
                <a16:creationId xmlns:a16="http://schemas.microsoft.com/office/drawing/2014/main" id="{D2F612BB-6DB3-48F4-9220-749BDAAD5D05}"/>
              </a:ext>
            </a:extLst>
          </p:cNvPr>
          <p:cNvSpPr>
            <a:spLocks noGrp="1"/>
          </p:cNvSpPr>
          <p:nvPr>
            <p:ph type="body" sz="quarter" idx="13"/>
          </p:nvPr>
        </p:nvSpPr>
        <p:spPr>
          <a:xfrm>
            <a:off x="8742418" y="1258617"/>
            <a:ext cx="2325051" cy="4490200"/>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E626A08E-050C-4C68-BDE6-F1BB5A27A38B}"/>
              </a:ext>
            </a:extLst>
          </p:cNvPr>
          <p:cNvSpPr>
            <a:spLocks noGrp="1"/>
          </p:cNvSpPr>
          <p:nvPr>
            <p:ph type="ftr" sz="quarter" idx="14"/>
          </p:nvPr>
        </p:nvSpPr>
        <p:spPr/>
        <p:txBody>
          <a:bodyPr/>
          <a:lstStyle/>
          <a:p>
            <a:endParaRPr lang="de-DE" dirty="0"/>
          </a:p>
        </p:txBody>
      </p:sp>
    </p:spTree>
    <p:extLst>
      <p:ext uri="{BB962C8B-B14F-4D97-AF65-F5344CB8AC3E}">
        <p14:creationId xmlns:p14="http://schemas.microsoft.com/office/powerpoint/2010/main" val="425724480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image + headline 01">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8" name="Bildplatzhalter 7">
            <a:extLst>
              <a:ext uri="{FF2B5EF4-FFF2-40B4-BE49-F238E27FC236}">
                <a16:creationId xmlns:a16="http://schemas.microsoft.com/office/drawing/2014/main" id="{9729243C-D78B-4B34-B6EA-A7A7D5BA4415}"/>
              </a:ext>
            </a:extLst>
          </p:cNvPr>
          <p:cNvSpPr>
            <a:spLocks noGrp="1"/>
          </p:cNvSpPr>
          <p:nvPr>
            <p:ph type="pic" sz="quarter" idx="12"/>
          </p:nvPr>
        </p:nvSpPr>
        <p:spPr>
          <a:xfrm>
            <a:off x="0" y="0"/>
            <a:ext cx="6667369" cy="5612750"/>
          </a:xfrm>
          <a:solidFill>
            <a:schemeClr val="tx2">
              <a:lumMod val="90000"/>
            </a:schemeClr>
          </a:solidFill>
        </p:spPr>
        <p:txBody>
          <a:bodyPr/>
          <a:lstStyle/>
          <a:p>
            <a:endParaRPr lang="de-DE" dirty="0"/>
          </a:p>
        </p:txBody>
      </p:sp>
      <p:sp>
        <p:nvSpPr>
          <p:cNvPr id="11" name="Textplatzhalter 9">
            <a:extLst>
              <a:ext uri="{FF2B5EF4-FFF2-40B4-BE49-F238E27FC236}">
                <a16:creationId xmlns:a16="http://schemas.microsoft.com/office/drawing/2014/main" id="{D2F612BB-6DB3-48F4-9220-749BDAAD5D05}"/>
              </a:ext>
            </a:extLst>
          </p:cNvPr>
          <p:cNvSpPr>
            <a:spLocks noGrp="1"/>
          </p:cNvSpPr>
          <p:nvPr>
            <p:ph type="body" sz="quarter" idx="13"/>
          </p:nvPr>
        </p:nvSpPr>
        <p:spPr>
          <a:xfrm>
            <a:off x="7211644" y="1708547"/>
            <a:ext cx="3855825" cy="3904204"/>
          </a:xfrm>
        </p:spPr>
        <p:txBody>
          <a:bodyPr/>
          <a:lstStyle>
            <a:lvl1pPr>
              <a:lnSpc>
                <a:spcPts val="3591"/>
              </a:lnSpc>
              <a:spcAft>
                <a:spcPts val="2268"/>
              </a:spcAft>
              <a:defRPr sz="3591" b="0"/>
            </a:lvl1pPr>
            <a:lvl2pPr marL="0" indent="0">
              <a:buNone/>
              <a:defRPr sz="1890"/>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0589E36F-7715-457D-8887-3CAB56AFC0AD}"/>
              </a:ext>
            </a:extLst>
          </p:cNvPr>
          <p:cNvSpPr>
            <a:spLocks noGrp="1"/>
          </p:cNvSpPr>
          <p:nvPr>
            <p:ph type="ftr" sz="quarter" idx="14"/>
          </p:nvPr>
        </p:nvSpPr>
        <p:spPr/>
        <p:txBody>
          <a:bodyPr/>
          <a:lstStyle/>
          <a:p>
            <a:endParaRPr lang="de-DE" dirty="0"/>
          </a:p>
        </p:txBody>
      </p:sp>
    </p:spTree>
    <p:extLst>
      <p:ext uri="{BB962C8B-B14F-4D97-AF65-F5344CB8AC3E}">
        <p14:creationId xmlns:p14="http://schemas.microsoft.com/office/powerpoint/2010/main" val="2163366653"/>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arge image + headline 02">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4059172" y="-1"/>
            <a:ext cx="7461316" cy="4694300"/>
          </a:xfrm>
          <a:solidFill>
            <a:schemeClr val="tx2"/>
          </a:solidFill>
        </p:spPr>
        <p:txBody>
          <a:bodyPr/>
          <a:lstStyle/>
          <a:p>
            <a:endParaRPr lang="de-DE" dirty="0"/>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53019" y="825023"/>
            <a:ext cx="3402145" cy="1360537"/>
          </a:xfrm>
        </p:spPr>
        <p:txBody>
          <a:body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53021" y="2421987"/>
            <a:ext cx="3402143" cy="2272312"/>
          </a:xfrm>
        </p:spPr>
        <p:txBody>
          <a:bodyPr anchor="b" anchorCtr="0"/>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9">
            <a:extLst>
              <a:ext uri="{FF2B5EF4-FFF2-40B4-BE49-F238E27FC236}">
                <a16:creationId xmlns:a16="http://schemas.microsoft.com/office/drawing/2014/main" id="{CEB6A8EB-A666-4A27-9824-30E6CEF93D5D}"/>
              </a:ext>
            </a:extLst>
          </p:cNvPr>
          <p:cNvSpPr>
            <a:spLocks noGrp="1"/>
          </p:cNvSpPr>
          <p:nvPr>
            <p:ph type="pic" sz="quarter" idx="17"/>
          </p:nvPr>
        </p:nvSpPr>
        <p:spPr>
          <a:xfrm>
            <a:off x="10103105" y="476233"/>
            <a:ext cx="962686" cy="238117"/>
          </a:xfrm>
          <a:blipFill>
            <a:blip r:embed="rId2">
              <a:extLst>
                <a:ext uri="{96DAC541-7B7A-43D3-8B79-37D633B846F1}">
                  <asvg:svgBlip xmlns:asvg="http://schemas.microsoft.com/office/drawing/2016/SVG/main" xmlns="" r:embed="rId3"/>
                </a:ext>
              </a:extLst>
            </a:blip>
            <a:stretch>
              <a:fillRect/>
            </a:stretch>
          </a:blipFill>
        </p:spPr>
        <p:txBody>
          <a:bodyPr/>
          <a:lstStyle>
            <a:lvl1pPr>
              <a:defRPr sz="756">
                <a:solidFill>
                  <a:schemeClr val="tx1">
                    <a:alpha val="0"/>
                  </a:schemeClr>
                </a:solidFill>
              </a:defRPr>
            </a:lvl1pPr>
          </a:lstStyle>
          <a:p>
            <a:endParaRPr lang="de-DE" dirty="0"/>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dirty="0"/>
          </a:p>
        </p:txBody>
      </p:sp>
      <p:sp>
        <p:nvSpPr>
          <p:cNvPr id="8" name="Textplatzhalter 4">
            <a:extLst>
              <a:ext uri="{FF2B5EF4-FFF2-40B4-BE49-F238E27FC236}">
                <a16:creationId xmlns:a16="http://schemas.microsoft.com/office/drawing/2014/main" id="{E0780CC6-0AAA-43D9-B97A-2EF6ED7D8C4B}"/>
              </a:ext>
            </a:extLst>
          </p:cNvPr>
          <p:cNvSpPr>
            <a:spLocks noGrp="1"/>
          </p:cNvSpPr>
          <p:nvPr>
            <p:ph type="body" sz="quarter" idx="12" hasCustomPrompt="1"/>
          </p:nvPr>
        </p:nvSpPr>
        <p:spPr>
          <a:xfrm>
            <a:off x="453019" y="450012"/>
            <a:ext cx="3402144"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4228461595"/>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image + headline 03">
    <p:spTree>
      <p:nvGrpSpPr>
        <p:cNvPr id="1" name=""/>
        <p:cNvGrpSpPr/>
        <p:nvPr/>
      </p:nvGrpSpPr>
      <p:grpSpPr>
        <a:xfrm>
          <a:off x="0" y="0"/>
          <a:ext cx="0" cy="0"/>
          <a:chOff x="0" y="0"/>
          <a:chExt cx="0" cy="0"/>
        </a:xfrm>
      </p:grpSpPr>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5658240" y="952468"/>
            <a:ext cx="5862248" cy="5527708"/>
          </a:xfrm>
          <a:solidFill>
            <a:schemeClr val="tx2"/>
          </a:solidFill>
        </p:spPr>
        <p:txBody>
          <a:bodyPr/>
          <a:lstStyle/>
          <a:p>
            <a:endParaRPr lang="de-DE" dirty="0"/>
          </a:p>
        </p:txBody>
      </p:sp>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lvl1pPr>
              <a:defRPr>
                <a:solidFill>
                  <a:schemeClr val="tx1"/>
                </a:solidFill>
              </a:defRPr>
            </a:lvl1pPr>
          </a:lstStyle>
          <a:p>
            <a:fld id="{56C449F3-BD9D-48DC-BFF1-0F66671DA7C6}" type="slidenum">
              <a:rPr lang="de-DE" smtClean="0"/>
              <a:pPr/>
              <a:t>‹Nr.›</a:t>
            </a:fld>
            <a:endParaRPr lang="de-DE" dirty="0"/>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53019" y="825023"/>
            <a:ext cx="3402145" cy="1360537"/>
          </a:xfrm>
        </p:spPr>
        <p:txBody>
          <a:body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53021" y="2993467"/>
            <a:ext cx="3402143" cy="2832691"/>
          </a:xfrm>
        </p:spPr>
        <p:txBody>
          <a:bodyPr anchor="t" anchorCtr="0"/>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dirty="0"/>
          </a:p>
        </p:txBody>
      </p:sp>
      <p:sp>
        <p:nvSpPr>
          <p:cNvPr id="8" name="Textplatzhalter 4">
            <a:extLst>
              <a:ext uri="{FF2B5EF4-FFF2-40B4-BE49-F238E27FC236}">
                <a16:creationId xmlns:a16="http://schemas.microsoft.com/office/drawing/2014/main" id="{DB4B0E92-1B2C-41F7-B669-32B6FD56635A}"/>
              </a:ext>
            </a:extLst>
          </p:cNvPr>
          <p:cNvSpPr>
            <a:spLocks noGrp="1"/>
          </p:cNvSpPr>
          <p:nvPr>
            <p:ph type="body" sz="quarter" idx="12" hasCustomPrompt="1"/>
          </p:nvPr>
        </p:nvSpPr>
        <p:spPr>
          <a:xfrm>
            <a:off x="453019" y="450012"/>
            <a:ext cx="3402144"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1961304047"/>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ld headline + images and text">
    <p:spTree>
      <p:nvGrpSpPr>
        <p:cNvPr id="1" name=""/>
        <p:cNvGrpSpPr/>
        <p:nvPr/>
      </p:nvGrpSpPr>
      <p:grpSpPr>
        <a:xfrm>
          <a:off x="0" y="0"/>
          <a:ext cx="0" cy="0"/>
          <a:chOff x="0" y="0"/>
          <a:chExt cx="0" cy="0"/>
        </a:xfrm>
      </p:grpSpPr>
      <p:sp>
        <p:nvSpPr>
          <p:cNvPr id="5" name="Bildplatzhalter 6">
            <a:extLst>
              <a:ext uri="{FF2B5EF4-FFF2-40B4-BE49-F238E27FC236}">
                <a16:creationId xmlns:a16="http://schemas.microsoft.com/office/drawing/2014/main" id="{56AD9E6D-63E1-41E1-8A4D-9A2F8102A993}"/>
              </a:ext>
            </a:extLst>
          </p:cNvPr>
          <p:cNvSpPr>
            <a:spLocks noGrp="1"/>
          </p:cNvSpPr>
          <p:nvPr>
            <p:ph type="pic" sz="quarter" idx="13"/>
          </p:nvPr>
        </p:nvSpPr>
        <p:spPr>
          <a:xfrm>
            <a:off x="5862250" y="986484"/>
            <a:ext cx="1972997" cy="2109033"/>
          </a:xfrm>
          <a:solidFill>
            <a:schemeClr val="tx2"/>
          </a:solidFill>
        </p:spPr>
        <p:txBody>
          <a:bodyPr/>
          <a:lstStyle/>
          <a:p>
            <a:endParaRPr lang="de-DE" dirty="0"/>
          </a:p>
        </p:txBody>
      </p:sp>
      <p:sp>
        <p:nvSpPr>
          <p:cNvPr id="6" name="Foliennummernplatzhalter 5">
            <a:extLst>
              <a:ext uri="{FF2B5EF4-FFF2-40B4-BE49-F238E27FC236}">
                <a16:creationId xmlns:a16="http://schemas.microsoft.com/office/drawing/2014/main" id="{901E388C-6A4B-4AA3-B573-6AE8043CAA97}"/>
              </a:ext>
            </a:extLst>
          </p:cNvPr>
          <p:cNvSpPr>
            <a:spLocks noGrp="1"/>
          </p:cNvSpPr>
          <p:nvPr>
            <p:ph type="sldNum" sz="quarter" idx="11"/>
          </p:nvPr>
        </p:nvSpPr>
        <p:spPr/>
        <p:txBody>
          <a:bodyPr/>
          <a:lstStyle>
            <a:lvl1pPr>
              <a:defRPr>
                <a:solidFill>
                  <a:schemeClr val="bg1"/>
                </a:solidFill>
              </a:defRPr>
            </a:lvl1pPr>
          </a:lstStyle>
          <a:p>
            <a:fld id="{56C449F3-BD9D-48DC-BFF1-0F66671DA7C6}" type="slidenum">
              <a:rPr lang="de-DE" smtClean="0"/>
              <a:pPr/>
              <a:t>‹Nr.›</a:t>
            </a:fld>
            <a:endParaRPr lang="de-DE" dirty="0"/>
          </a:p>
        </p:txBody>
      </p:sp>
      <p:sp>
        <p:nvSpPr>
          <p:cNvPr id="7" name="Titel 1">
            <a:extLst>
              <a:ext uri="{FF2B5EF4-FFF2-40B4-BE49-F238E27FC236}">
                <a16:creationId xmlns:a16="http://schemas.microsoft.com/office/drawing/2014/main" id="{A3F8960E-E537-4E49-AC42-4DEBF27F46A6}"/>
              </a:ext>
            </a:extLst>
          </p:cNvPr>
          <p:cNvSpPr>
            <a:spLocks noGrp="1"/>
          </p:cNvSpPr>
          <p:nvPr>
            <p:ph type="title"/>
          </p:nvPr>
        </p:nvSpPr>
        <p:spPr>
          <a:xfrm>
            <a:off x="453018" y="825023"/>
            <a:ext cx="5205221" cy="1360537"/>
          </a:xfrm>
        </p:spPr>
        <p:txBody>
          <a:bodyPr/>
          <a:lstStyle>
            <a:lvl1pPr>
              <a:lnSpc>
                <a:spcPts val="8032"/>
              </a:lnSpc>
              <a:defRPr sz="8032"/>
            </a:lvl1pPr>
          </a:lstStyle>
          <a:p>
            <a:r>
              <a:rPr lang="de-DE"/>
              <a:t>Mastertitelformat bearbeiten</a:t>
            </a:r>
          </a:p>
        </p:txBody>
      </p:sp>
      <p:sp>
        <p:nvSpPr>
          <p:cNvPr id="9" name="Textplatzhalter 9">
            <a:extLst>
              <a:ext uri="{FF2B5EF4-FFF2-40B4-BE49-F238E27FC236}">
                <a16:creationId xmlns:a16="http://schemas.microsoft.com/office/drawing/2014/main" id="{73B815B3-09D1-4001-B105-D9E1330B1B62}"/>
              </a:ext>
            </a:extLst>
          </p:cNvPr>
          <p:cNvSpPr>
            <a:spLocks noGrp="1"/>
          </p:cNvSpPr>
          <p:nvPr>
            <p:ph type="body" sz="quarter" idx="14"/>
          </p:nvPr>
        </p:nvSpPr>
        <p:spPr>
          <a:xfrm>
            <a:off x="453021" y="3945933"/>
            <a:ext cx="3606152" cy="1880224"/>
          </a:xfrm>
        </p:spPr>
        <p:txBody>
          <a:bodyPr anchor="t" anchorCtr="0"/>
          <a:lstStyle>
            <a:lvl1pPr>
              <a:defRPr sz="1512" b="0"/>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5D691213-0404-49EC-B501-4C4965B48592}"/>
              </a:ext>
            </a:extLst>
          </p:cNvPr>
          <p:cNvSpPr>
            <a:spLocks noGrp="1"/>
          </p:cNvSpPr>
          <p:nvPr>
            <p:ph type="ftr" sz="quarter" idx="18"/>
          </p:nvPr>
        </p:nvSpPr>
        <p:spPr/>
        <p:txBody>
          <a:bodyPr/>
          <a:lstStyle/>
          <a:p>
            <a:endParaRPr lang="de-DE" dirty="0"/>
          </a:p>
        </p:txBody>
      </p:sp>
      <p:sp>
        <p:nvSpPr>
          <p:cNvPr id="8" name="Textplatzhalter 9">
            <a:extLst>
              <a:ext uri="{FF2B5EF4-FFF2-40B4-BE49-F238E27FC236}">
                <a16:creationId xmlns:a16="http://schemas.microsoft.com/office/drawing/2014/main" id="{3838915D-D3FB-443D-B066-9871FCA0D90C}"/>
              </a:ext>
            </a:extLst>
          </p:cNvPr>
          <p:cNvSpPr>
            <a:spLocks noGrp="1"/>
          </p:cNvSpPr>
          <p:nvPr>
            <p:ph type="body" sz="quarter" idx="19"/>
          </p:nvPr>
        </p:nvSpPr>
        <p:spPr>
          <a:xfrm>
            <a:off x="8164126" y="986484"/>
            <a:ext cx="2245134" cy="2109033"/>
          </a:xfrm>
        </p:spPr>
        <p:txBody>
          <a:bodyPr anchor="ctr" anchorCtr="0"/>
          <a:lstStyle>
            <a:lvl1pPr>
              <a:defRPr sz="1512" b="0"/>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Bildplatzhalter 6">
            <a:extLst>
              <a:ext uri="{FF2B5EF4-FFF2-40B4-BE49-F238E27FC236}">
                <a16:creationId xmlns:a16="http://schemas.microsoft.com/office/drawing/2014/main" id="{53DA06E5-3D83-444D-925F-F4A41465D64C}"/>
              </a:ext>
            </a:extLst>
          </p:cNvPr>
          <p:cNvSpPr>
            <a:spLocks noGrp="1"/>
          </p:cNvSpPr>
          <p:nvPr>
            <p:ph type="pic" sz="quarter" idx="20"/>
          </p:nvPr>
        </p:nvSpPr>
        <p:spPr>
          <a:xfrm>
            <a:off x="5862250" y="3384659"/>
            <a:ext cx="1972997" cy="2109033"/>
          </a:xfrm>
          <a:solidFill>
            <a:schemeClr val="tx2"/>
          </a:solidFill>
        </p:spPr>
        <p:txBody>
          <a:bodyPr/>
          <a:lstStyle/>
          <a:p>
            <a:endParaRPr lang="de-DE" dirty="0"/>
          </a:p>
        </p:txBody>
      </p:sp>
      <p:sp>
        <p:nvSpPr>
          <p:cNvPr id="11" name="Textplatzhalter 9">
            <a:extLst>
              <a:ext uri="{FF2B5EF4-FFF2-40B4-BE49-F238E27FC236}">
                <a16:creationId xmlns:a16="http://schemas.microsoft.com/office/drawing/2014/main" id="{8A4C057F-21D1-4235-9674-D17DA9EE80C1}"/>
              </a:ext>
            </a:extLst>
          </p:cNvPr>
          <p:cNvSpPr>
            <a:spLocks noGrp="1"/>
          </p:cNvSpPr>
          <p:nvPr>
            <p:ph type="body" sz="quarter" idx="21"/>
          </p:nvPr>
        </p:nvSpPr>
        <p:spPr>
          <a:xfrm>
            <a:off x="8164126" y="3384659"/>
            <a:ext cx="2245134" cy="2109033"/>
          </a:xfrm>
        </p:spPr>
        <p:txBody>
          <a:bodyPr anchor="ctr" anchorCtr="0"/>
          <a:lstStyle>
            <a:lvl1pPr>
              <a:defRPr sz="1512" b="0"/>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4">
            <a:extLst>
              <a:ext uri="{FF2B5EF4-FFF2-40B4-BE49-F238E27FC236}">
                <a16:creationId xmlns:a16="http://schemas.microsoft.com/office/drawing/2014/main" id="{89F8AF55-CD46-430D-AC56-3428F98D0CCF}"/>
              </a:ext>
            </a:extLst>
          </p:cNvPr>
          <p:cNvSpPr>
            <a:spLocks noGrp="1"/>
          </p:cNvSpPr>
          <p:nvPr>
            <p:ph type="body" sz="quarter" idx="12" hasCustomPrompt="1"/>
          </p:nvPr>
        </p:nvSpPr>
        <p:spPr>
          <a:xfrm>
            <a:off x="453020" y="450012"/>
            <a:ext cx="5205220"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15059902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ld headline on blue/whit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85B9BCC-ED7D-4926-91D7-795B583CD299}"/>
              </a:ext>
            </a:extLst>
          </p:cNvPr>
          <p:cNvSpPr/>
          <p:nvPr userDrawn="1"/>
        </p:nvSpPr>
        <p:spPr>
          <a:xfrm>
            <a:off x="0" y="0"/>
            <a:ext cx="7665325" cy="6480175"/>
          </a:xfrm>
          <a:prstGeom prst="rect">
            <a:avLst/>
          </a:prstGeom>
          <a:solidFill>
            <a:srgbClr val="13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7" dirty="0"/>
          </a:p>
        </p:txBody>
      </p:sp>
      <p:sp>
        <p:nvSpPr>
          <p:cNvPr id="6" name="Foliennummernplatzhalter 5">
            <a:extLst>
              <a:ext uri="{FF2B5EF4-FFF2-40B4-BE49-F238E27FC236}">
                <a16:creationId xmlns:a16="http://schemas.microsoft.com/office/drawing/2014/main" id="{50E423D4-7901-4F8B-B075-3D0E7C20A648}"/>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7" name="Titel 6">
            <a:extLst>
              <a:ext uri="{FF2B5EF4-FFF2-40B4-BE49-F238E27FC236}">
                <a16:creationId xmlns:a16="http://schemas.microsoft.com/office/drawing/2014/main" id="{28E2DDD5-62F8-4BB9-A01C-AC7CC80E2678}"/>
              </a:ext>
            </a:extLst>
          </p:cNvPr>
          <p:cNvSpPr>
            <a:spLocks noGrp="1"/>
          </p:cNvSpPr>
          <p:nvPr>
            <p:ph type="title"/>
          </p:nvPr>
        </p:nvSpPr>
        <p:spPr>
          <a:xfrm>
            <a:off x="453022" y="1708546"/>
            <a:ext cx="5409227" cy="4117611"/>
          </a:xfrm>
        </p:spPr>
        <p:txBody>
          <a:bodyPr/>
          <a:lstStyle>
            <a:lvl1pPr>
              <a:lnSpc>
                <a:spcPts val="8032"/>
              </a:lnSpc>
              <a:defRPr sz="8032">
                <a:solidFill>
                  <a:srgbClr val="122B54"/>
                </a:solidFill>
              </a:defRPr>
            </a:lvl1pPr>
          </a:lstStyle>
          <a:p>
            <a:r>
              <a:rPr lang="de-DE"/>
              <a:t>Mastertitelformat bearbeiten</a:t>
            </a:r>
          </a:p>
        </p:txBody>
      </p:sp>
      <p:sp>
        <p:nvSpPr>
          <p:cNvPr id="10" name="Textplatzhalter 9">
            <a:extLst>
              <a:ext uri="{FF2B5EF4-FFF2-40B4-BE49-F238E27FC236}">
                <a16:creationId xmlns:a16="http://schemas.microsoft.com/office/drawing/2014/main" id="{25DCC88A-A947-4C0A-827F-38E624596684}"/>
              </a:ext>
            </a:extLst>
          </p:cNvPr>
          <p:cNvSpPr>
            <a:spLocks noGrp="1"/>
          </p:cNvSpPr>
          <p:nvPr>
            <p:ph type="body" sz="quarter" idx="12"/>
          </p:nvPr>
        </p:nvSpPr>
        <p:spPr>
          <a:xfrm>
            <a:off x="8289351" y="1708547"/>
            <a:ext cx="2778118" cy="4117611"/>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C600EDD0-042C-48C5-946C-9122C18A1125}"/>
              </a:ext>
            </a:extLst>
          </p:cNvPr>
          <p:cNvSpPr>
            <a:spLocks noGrp="1"/>
          </p:cNvSpPr>
          <p:nvPr>
            <p:ph type="ftr" sz="quarter" idx="13"/>
          </p:nvPr>
        </p:nvSpPr>
        <p:spPr/>
        <p:txBody>
          <a:bodyPr/>
          <a:lstStyle>
            <a:lvl1pPr>
              <a:defRPr>
                <a:solidFill>
                  <a:schemeClr val="tx1"/>
                </a:solidFill>
              </a:defRPr>
            </a:lvl1pPr>
          </a:lstStyle>
          <a:p>
            <a:endParaRPr lang="de-DE" dirty="0"/>
          </a:p>
        </p:txBody>
      </p:sp>
      <p:sp>
        <p:nvSpPr>
          <p:cNvPr id="9" name="Textplatzhalter 4">
            <a:extLst>
              <a:ext uri="{FF2B5EF4-FFF2-40B4-BE49-F238E27FC236}">
                <a16:creationId xmlns:a16="http://schemas.microsoft.com/office/drawing/2014/main" id="{65CB8C84-525E-4B57-BAF4-5CD06402D3A1}"/>
              </a:ext>
            </a:extLst>
          </p:cNvPr>
          <p:cNvSpPr>
            <a:spLocks noGrp="1"/>
          </p:cNvSpPr>
          <p:nvPr>
            <p:ph type="body" sz="quarter" idx="14" hasCustomPrompt="1"/>
          </p:nvPr>
        </p:nvSpPr>
        <p:spPr>
          <a:xfrm>
            <a:off x="453020" y="450012"/>
            <a:ext cx="5409229" cy="238117"/>
          </a:xfrm>
        </p:spPr>
        <p:txBody>
          <a:bodyPr/>
          <a:lstStyle>
            <a:lvl1pPr>
              <a:defRPr lang="de-DE" sz="1039" b="1" kern="1200" cap="all" spc="60" baseline="0" smtClean="0">
                <a:solidFill>
                  <a:schemeClr val="tx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098323920"/>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ld headline on blue/white + imag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85B9BCC-ED7D-4926-91D7-795B583CD299}"/>
              </a:ext>
            </a:extLst>
          </p:cNvPr>
          <p:cNvSpPr/>
          <p:nvPr userDrawn="1"/>
        </p:nvSpPr>
        <p:spPr>
          <a:xfrm>
            <a:off x="0" y="0"/>
            <a:ext cx="6633352" cy="6480175"/>
          </a:xfrm>
          <a:prstGeom prst="rect">
            <a:avLst/>
          </a:prstGeom>
          <a:solidFill>
            <a:srgbClr val="13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7" dirty="0"/>
          </a:p>
        </p:txBody>
      </p:sp>
      <p:sp>
        <p:nvSpPr>
          <p:cNvPr id="6" name="Foliennummernplatzhalter 5">
            <a:extLst>
              <a:ext uri="{FF2B5EF4-FFF2-40B4-BE49-F238E27FC236}">
                <a16:creationId xmlns:a16="http://schemas.microsoft.com/office/drawing/2014/main" id="{50E423D4-7901-4F8B-B075-3D0E7C20A648}"/>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7" name="Titel 6">
            <a:extLst>
              <a:ext uri="{FF2B5EF4-FFF2-40B4-BE49-F238E27FC236}">
                <a16:creationId xmlns:a16="http://schemas.microsoft.com/office/drawing/2014/main" id="{28E2DDD5-62F8-4BB9-A01C-AC7CC80E2678}"/>
              </a:ext>
            </a:extLst>
          </p:cNvPr>
          <p:cNvSpPr>
            <a:spLocks noGrp="1"/>
          </p:cNvSpPr>
          <p:nvPr>
            <p:ph type="title"/>
          </p:nvPr>
        </p:nvSpPr>
        <p:spPr>
          <a:xfrm>
            <a:off x="453022" y="1708546"/>
            <a:ext cx="5409227" cy="4117611"/>
          </a:xfrm>
        </p:spPr>
        <p:txBody>
          <a:bodyPr/>
          <a:lstStyle>
            <a:lvl1pPr>
              <a:lnSpc>
                <a:spcPts val="8032"/>
              </a:lnSpc>
              <a:defRPr sz="8032">
                <a:solidFill>
                  <a:srgbClr val="122B54"/>
                </a:solidFill>
              </a:defRPr>
            </a:lvl1pPr>
          </a:lstStyle>
          <a:p>
            <a:r>
              <a:rPr lang="de-DE"/>
              <a:t>Mastertitelformat bearbeiten</a:t>
            </a:r>
          </a:p>
        </p:txBody>
      </p:sp>
      <p:sp>
        <p:nvSpPr>
          <p:cNvPr id="10" name="Textplatzhalter 9">
            <a:extLst>
              <a:ext uri="{FF2B5EF4-FFF2-40B4-BE49-F238E27FC236}">
                <a16:creationId xmlns:a16="http://schemas.microsoft.com/office/drawing/2014/main" id="{25DCC88A-A947-4C0A-827F-38E624596684}"/>
              </a:ext>
            </a:extLst>
          </p:cNvPr>
          <p:cNvSpPr>
            <a:spLocks noGrp="1"/>
          </p:cNvSpPr>
          <p:nvPr>
            <p:ph type="body" sz="quarter" idx="12"/>
          </p:nvPr>
        </p:nvSpPr>
        <p:spPr>
          <a:xfrm>
            <a:off x="7143610" y="2857401"/>
            <a:ext cx="3923857" cy="2968756"/>
          </a:xfrm>
        </p:spPr>
        <p:txBody>
          <a:bodyPr/>
          <a:lstStyle>
            <a:lvl1pPr>
              <a:defRPr sz="1512" b="1"/>
            </a:lvl1pPr>
            <a:lvl2pPr marL="0" indent="0">
              <a:buNone/>
              <a:defRPr sz="1512"/>
            </a:lvl2pPr>
            <a:lvl3pPr>
              <a:defRPr sz="1512"/>
            </a:lvl3pPr>
            <a:lvl4pPr>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Bildplatzhalter 2">
            <a:extLst>
              <a:ext uri="{FF2B5EF4-FFF2-40B4-BE49-F238E27FC236}">
                <a16:creationId xmlns:a16="http://schemas.microsoft.com/office/drawing/2014/main" id="{C3A37E33-1BC4-4258-8988-7DB0EC8D5A84}"/>
              </a:ext>
            </a:extLst>
          </p:cNvPr>
          <p:cNvSpPr>
            <a:spLocks noGrp="1"/>
          </p:cNvSpPr>
          <p:nvPr>
            <p:ph type="pic" sz="quarter" idx="13"/>
          </p:nvPr>
        </p:nvSpPr>
        <p:spPr>
          <a:xfrm>
            <a:off x="5386338" y="0"/>
            <a:ext cx="4082063" cy="2211083"/>
          </a:xfrm>
          <a:solidFill>
            <a:schemeClr val="tx2">
              <a:lumMod val="90000"/>
            </a:schemeClr>
          </a:solidFill>
        </p:spPr>
        <p:txBody>
          <a:bodyPr/>
          <a:lstStyle>
            <a:lvl1pPr>
              <a:defRPr>
                <a:solidFill>
                  <a:schemeClr val="tx1"/>
                </a:solidFill>
              </a:defRPr>
            </a:lvl1pPr>
          </a:lstStyle>
          <a:p>
            <a:endParaRPr lang="de-DE" dirty="0"/>
          </a:p>
        </p:txBody>
      </p:sp>
      <p:sp>
        <p:nvSpPr>
          <p:cNvPr id="2" name="Fußzeilenplatzhalter 1">
            <a:extLst>
              <a:ext uri="{FF2B5EF4-FFF2-40B4-BE49-F238E27FC236}">
                <a16:creationId xmlns:a16="http://schemas.microsoft.com/office/drawing/2014/main" id="{7C631362-B5E9-4A03-8563-BC489D509F80}"/>
              </a:ext>
            </a:extLst>
          </p:cNvPr>
          <p:cNvSpPr>
            <a:spLocks noGrp="1"/>
          </p:cNvSpPr>
          <p:nvPr>
            <p:ph type="ftr" sz="quarter" idx="14"/>
          </p:nvPr>
        </p:nvSpPr>
        <p:spPr/>
        <p:txBody>
          <a:bodyPr/>
          <a:lstStyle>
            <a:lvl1pPr>
              <a:defRPr>
                <a:solidFill>
                  <a:schemeClr val="tx1"/>
                </a:solidFill>
              </a:defRPr>
            </a:lvl1pPr>
          </a:lstStyle>
          <a:p>
            <a:endParaRPr lang="de-DE" dirty="0"/>
          </a:p>
        </p:txBody>
      </p:sp>
      <p:sp>
        <p:nvSpPr>
          <p:cNvPr id="9" name="Textplatzhalter 4">
            <a:extLst>
              <a:ext uri="{FF2B5EF4-FFF2-40B4-BE49-F238E27FC236}">
                <a16:creationId xmlns:a16="http://schemas.microsoft.com/office/drawing/2014/main" id="{86895624-7DAF-4916-BF2D-DA99D815DD92}"/>
              </a:ext>
            </a:extLst>
          </p:cNvPr>
          <p:cNvSpPr>
            <a:spLocks noGrp="1"/>
          </p:cNvSpPr>
          <p:nvPr>
            <p:ph type="body" sz="quarter" idx="15" hasCustomPrompt="1"/>
          </p:nvPr>
        </p:nvSpPr>
        <p:spPr>
          <a:xfrm>
            <a:off x="453019" y="450012"/>
            <a:ext cx="4748310" cy="238117"/>
          </a:xfrm>
        </p:spPr>
        <p:txBody>
          <a:bodyPr/>
          <a:lstStyle>
            <a:lvl1pPr>
              <a:defRPr lang="de-DE" sz="1039" b="1" kern="1200" cap="all" spc="60" baseline="0" smtClean="0">
                <a:solidFill>
                  <a:schemeClr val="tx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197143559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line + topline onl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dirty="0"/>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5" name="Textplatzhalter 4">
            <a:extLst>
              <a:ext uri="{FF2B5EF4-FFF2-40B4-BE49-F238E27FC236}">
                <a16:creationId xmlns:a16="http://schemas.microsoft.com/office/drawing/2014/main" id="{2CBF6088-36A1-4310-BB51-1649635E7893}"/>
              </a:ext>
            </a:extLst>
          </p:cNvPr>
          <p:cNvSpPr>
            <a:spLocks noGrp="1"/>
          </p:cNvSpPr>
          <p:nvPr>
            <p:ph type="body" sz="quarter" idx="12" hasCustomPrompt="1"/>
          </p:nvPr>
        </p:nvSpPr>
        <p:spPr>
          <a:xfrm>
            <a:off x="453019" y="450012"/>
            <a:ext cx="8811373"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1302331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line + topline only b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lvl1pPr>
              <a:lnSpc>
                <a:spcPts val="8032"/>
              </a:lnSpc>
              <a:defRPr sz="8032"/>
            </a:lvl1p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dirty="0"/>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5" name="Textplatzhalter 4">
            <a:extLst>
              <a:ext uri="{FF2B5EF4-FFF2-40B4-BE49-F238E27FC236}">
                <a16:creationId xmlns:a16="http://schemas.microsoft.com/office/drawing/2014/main" id="{08E58946-949A-488B-8C82-A425EDC09E3F}"/>
              </a:ext>
            </a:extLst>
          </p:cNvPr>
          <p:cNvSpPr>
            <a:spLocks noGrp="1"/>
          </p:cNvSpPr>
          <p:nvPr>
            <p:ph type="body" sz="quarter" idx="12" hasCustomPrompt="1"/>
          </p:nvPr>
        </p:nvSpPr>
        <p:spPr>
          <a:xfrm>
            <a:off x="453019" y="450012"/>
            <a:ext cx="8811373"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42258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995060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1CCF6E46-F87C-4B64-99C8-86D0AD8F84AE}"/>
              </a:ext>
            </a:extLst>
          </p:cNvPr>
          <p:cNvSpPr>
            <a:spLocks noGrp="1"/>
          </p:cNvSpPr>
          <p:nvPr>
            <p:ph type="ftr" sz="quarter" idx="10"/>
          </p:nvPr>
        </p:nvSpPr>
        <p:spPr/>
        <p:txBody>
          <a:bodyPr/>
          <a:lstStyle/>
          <a:p>
            <a:endParaRPr lang="de-DE" dirty="0"/>
          </a:p>
        </p:txBody>
      </p:sp>
      <p:sp>
        <p:nvSpPr>
          <p:cNvPr id="6" name="Foliennummernplatzhalter 5">
            <a:extLst>
              <a:ext uri="{FF2B5EF4-FFF2-40B4-BE49-F238E27FC236}">
                <a16:creationId xmlns:a16="http://schemas.microsoft.com/office/drawing/2014/main" id="{9A238627-407D-4004-A6C9-31955AAD8E8C}"/>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Tree>
    <p:extLst>
      <p:ext uri="{BB962C8B-B14F-4D97-AF65-F5344CB8AC3E}">
        <p14:creationId xmlns:p14="http://schemas.microsoft.com/office/powerpoint/2010/main" val="225326723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FB93F98-2502-4A46-903A-C90B11A87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52429" y="-144000"/>
            <a:ext cx="1044000" cy="885704"/>
          </a:xfrm>
          <a:prstGeom prst="rect">
            <a:avLst/>
          </a:prstGeom>
        </p:spPr>
      </p:pic>
      <p:sp>
        <p:nvSpPr>
          <p:cNvPr id="5" name="Foliennummernplatzhalter 4">
            <a:extLst>
              <a:ext uri="{FF2B5EF4-FFF2-40B4-BE49-F238E27FC236}">
                <a16:creationId xmlns:a16="http://schemas.microsoft.com/office/drawing/2014/main" id="{B8864DFD-E38D-49D7-BB64-174EB574BF44}"/>
              </a:ext>
            </a:extLst>
          </p:cNvPr>
          <p:cNvSpPr>
            <a:spLocks noGrp="1"/>
          </p:cNvSpPr>
          <p:nvPr>
            <p:ph type="sldNum" sz="quarter" idx="17"/>
          </p:nvPr>
        </p:nvSpPr>
        <p:spPr/>
        <p:txBody>
          <a:bodyPr/>
          <a:lstStyle/>
          <a:p>
            <a:fld id="{56C449F3-BD9D-48DC-BFF1-0F66671DA7C6}" type="slidenum">
              <a:rPr lang="de-DE" smtClean="0"/>
              <a:pPr/>
              <a:t>‹Nr.›</a:t>
            </a:fld>
            <a:endParaRPr lang="de-DE" dirty="0"/>
          </a:p>
        </p:txBody>
      </p:sp>
      <p:sp>
        <p:nvSpPr>
          <p:cNvPr id="9" name="Textplatzhalter 9">
            <a:extLst>
              <a:ext uri="{FF2B5EF4-FFF2-40B4-BE49-F238E27FC236}">
                <a16:creationId xmlns:a16="http://schemas.microsoft.com/office/drawing/2014/main" id="{E68A33C7-022A-46B7-AC45-09A692D08C4A}"/>
              </a:ext>
            </a:extLst>
          </p:cNvPr>
          <p:cNvSpPr>
            <a:spLocks noGrp="1"/>
          </p:cNvSpPr>
          <p:nvPr>
            <p:ph type="body" sz="quarter" idx="18"/>
          </p:nvPr>
        </p:nvSpPr>
        <p:spPr>
          <a:xfrm>
            <a:off x="468313" y="1708546"/>
            <a:ext cx="6993003" cy="4117611"/>
          </a:xfrm>
        </p:spPr>
        <p:txBody>
          <a:bodyPr/>
          <a:lstStyle>
            <a:lvl1pPr>
              <a:lnSpc>
                <a:spcPts val="3591"/>
              </a:lnSpc>
              <a:spcAft>
                <a:spcPts val="2835"/>
              </a:spcAft>
              <a:defRPr sz="3591"/>
            </a:lvl1pPr>
            <a:lvl2pPr marL="0" indent="0">
              <a:buFont typeface="Arial" panose="020B0604020202020204" pitchFamily="34" charset="0"/>
              <a:buNone/>
              <a:defRPr sz="1512"/>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Fußzeilenplatzhalter 1">
            <a:extLst>
              <a:ext uri="{FF2B5EF4-FFF2-40B4-BE49-F238E27FC236}">
                <a16:creationId xmlns:a16="http://schemas.microsoft.com/office/drawing/2014/main" id="{F20E780E-8236-45DA-A6AF-143D4C7283C7}"/>
              </a:ext>
            </a:extLst>
          </p:cNvPr>
          <p:cNvSpPr>
            <a:spLocks noGrp="1"/>
          </p:cNvSpPr>
          <p:nvPr>
            <p:ph type="ftr" sz="quarter" idx="19"/>
          </p:nvPr>
        </p:nvSpPr>
        <p:spPr/>
        <p:txBody>
          <a:bodyPr/>
          <a:lstStyle/>
          <a:p>
            <a:endParaRPr lang="de-DE" dirty="0"/>
          </a:p>
        </p:txBody>
      </p:sp>
    </p:spTree>
    <p:extLst>
      <p:ext uri="{BB962C8B-B14F-4D97-AF65-F5344CB8AC3E}">
        <p14:creationId xmlns:p14="http://schemas.microsoft.com/office/powerpoint/2010/main" val="1327738319"/>
      </p:ext>
    </p:extLst>
  </p:cSld>
  <p:clrMapOvr>
    <a:masterClrMapping/>
  </p:clrMapOvr>
  <p:extLst>
    <p:ext uri="{DCECCB84-F9BA-43D5-87BE-67443E8EF086}">
      <p15:sldGuideLst xmlns:p15="http://schemas.microsoft.com/office/powerpoint/2012/main">
        <p15:guide id="1" orient="horz" pos="11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blead imag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543F4184-F695-473F-B37A-0DA4B8E546ED}"/>
              </a:ext>
            </a:extLst>
          </p:cNvPr>
          <p:cNvSpPr>
            <a:spLocks noGrp="1"/>
          </p:cNvSpPr>
          <p:nvPr>
            <p:ph type="pic" sz="quarter" idx="13"/>
          </p:nvPr>
        </p:nvSpPr>
        <p:spPr>
          <a:xfrm>
            <a:off x="0" y="2"/>
            <a:ext cx="11520488" cy="6480175"/>
          </a:xfrm>
          <a:solidFill>
            <a:schemeClr val="tx2">
              <a:lumMod val="90000"/>
            </a:schemeClr>
          </a:solidFill>
        </p:spPr>
        <p:txBody>
          <a:bodyPr/>
          <a:lstStyle>
            <a:lvl1pPr>
              <a:defRPr>
                <a:solidFill>
                  <a:schemeClr val="tx1"/>
                </a:solidFill>
              </a:defRPr>
            </a:lvl1pPr>
          </a:lstStyle>
          <a:p>
            <a:endParaRPr lang="de-DE" dirty="0"/>
          </a:p>
        </p:txBody>
      </p:sp>
      <p:sp>
        <p:nvSpPr>
          <p:cNvPr id="9" name="Textplatzhalter 8">
            <a:extLst>
              <a:ext uri="{FF2B5EF4-FFF2-40B4-BE49-F238E27FC236}">
                <a16:creationId xmlns:a16="http://schemas.microsoft.com/office/drawing/2014/main" id="{86BD1BC4-FEF0-4830-B116-C4AAB3BFE068}"/>
              </a:ext>
            </a:extLst>
          </p:cNvPr>
          <p:cNvSpPr>
            <a:spLocks noGrp="1"/>
          </p:cNvSpPr>
          <p:nvPr>
            <p:ph type="body" sz="quarter" idx="14"/>
          </p:nvPr>
        </p:nvSpPr>
        <p:spPr>
          <a:xfrm>
            <a:off x="2721375" y="2857401"/>
            <a:ext cx="4943950" cy="2125088"/>
          </a:xfrm>
        </p:spPr>
        <p:txBody>
          <a:bodyPr/>
          <a:lstStyle>
            <a:lvl1pPr>
              <a:lnSpc>
                <a:spcPts val="3591"/>
              </a:lnSpc>
              <a:defRPr sz="3591">
                <a:solidFill>
                  <a:schemeClr val="tx1"/>
                </a:solidFill>
              </a:defRPr>
            </a:lvl1pPr>
            <a:lvl2pPr marL="0" indent="0" algn="r">
              <a:lnSpc>
                <a:spcPts val="3591"/>
              </a:lnSpc>
              <a:buNone/>
              <a:defRPr sz="3591">
                <a:solidFill>
                  <a:srgbClr val="13A0D3"/>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p:txBody>
      </p:sp>
      <p:sp>
        <p:nvSpPr>
          <p:cNvPr id="6" name="Foliennummernplatzhalter 5">
            <a:extLst>
              <a:ext uri="{FF2B5EF4-FFF2-40B4-BE49-F238E27FC236}">
                <a16:creationId xmlns:a16="http://schemas.microsoft.com/office/drawing/2014/main" id="{B41AAF74-D43E-4774-9DEC-557D0F40A220}"/>
              </a:ext>
            </a:extLst>
          </p:cNvPr>
          <p:cNvSpPr>
            <a:spLocks noGrp="1"/>
          </p:cNvSpPr>
          <p:nvPr>
            <p:ph type="sldNum" sz="quarter" idx="16"/>
          </p:nvPr>
        </p:nvSpPr>
        <p:spPr/>
        <p:txBody>
          <a:bodyPr/>
          <a:lstStyle>
            <a:lvl1pPr>
              <a:defRPr>
                <a:solidFill>
                  <a:schemeClr val="tx1"/>
                </a:solidFill>
              </a:defRPr>
            </a:lvl1pPr>
          </a:lstStyle>
          <a:p>
            <a:fld id="{56C449F3-BD9D-48DC-BFF1-0F66671DA7C6}" type="slidenum">
              <a:rPr lang="de-DE" smtClean="0"/>
              <a:pPr/>
              <a:t>‹Nr.›</a:t>
            </a:fld>
            <a:endParaRPr lang="de-DE" dirty="0"/>
          </a:p>
        </p:txBody>
      </p:sp>
      <p:sp>
        <p:nvSpPr>
          <p:cNvPr id="10" name="Bildplatzhalter 9">
            <a:extLst>
              <a:ext uri="{FF2B5EF4-FFF2-40B4-BE49-F238E27FC236}">
                <a16:creationId xmlns:a16="http://schemas.microsoft.com/office/drawing/2014/main" id="{7F2B9096-2D8C-433C-8C26-F6A72A4C0219}"/>
              </a:ext>
            </a:extLst>
          </p:cNvPr>
          <p:cNvSpPr>
            <a:spLocks noGrp="1"/>
          </p:cNvSpPr>
          <p:nvPr>
            <p:ph type="pic" sz="quarter" idx="17"/>
          </p:nvPr>
        </p:nvSpPr>
        <p:spPr>
          <a:xfrm>
            <a:off x="10103105" y="476233"/>
            <a:ext cx="962686" cy="238117"/>
          </a:xfrm>
          <a:blipFill>
            <a:blip r:embed="rId2">
              <a:extLst>
                <a:ext uri="{96DAC541-7B7A-43D3-8B79-37D633B846F1}">
                  <asvg:svgBlip xmlns:asvg="http://schemas.microsoft.com/office/drawing/2016/SVG/main" xmlns="" r:embed="rId3"/>
                </a:ext>
              </a:extLst>
            </a:blip>
            <a:stretch>
              <a:fillRect/>
            </a:stretch>
          </a:blipFill>
        </p:spPr>
        <p:txBody>
          <a:bodyPr/>
          <a:lstStyle>
            <a:lvl1pPr>
              <a:defRPr sz="756">
                <a:solidFill>
                  <a:schemeClr val="tx1">
                    <a:alpha val="0"/>
                  </a:schemeClr>
                </a:solidFill>
              </a:defRPr>
            </a:lvl1pPr>
          </a:lstStyle>
          <a:p>
            <a:endParaRPr lang="de-DE" dirty="0"/>
          </a:p>
        </p:txBody>
      </p:sp>
    </p:spTree>
    <p:extLst>
      <p:ext uri="{BB962C8B-B14F-4D97-AF65-F5344CB8AC3E}">
        <p14:creationId xmlns:p14="http://schemas.microsoft.com/office/powerpoint/2010/main" val="3928449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B12C489F-F019-4419-9172-668E44FC8C23}"/>
              </a:ext>
            </a:extLst>
          </p:cNvPr>
          <p:cNvSpPr>
            <a:spLocks noGrp="1"/>
          </p:cNvSpPr>
          <p:nvPr>
            <p:ph type="ftr" sz="quarter" idx="10"/>
          </p:nvPr>
        </p:nvSpPr>
        <p:spPr/>
        <p:txBody>
          <a:bodyPr/>
          <a:lstStyle/>
          <a:p>
            <a:endParaRPr lang="de-DE" dirty="0"/>
          </a:p>
        </p:txBody>
      </p:sp>
      <p:sp>
        <p:nvSpPr>
          <p:cNvPr id="7" name="Foliennummernplatzhalter 6">
            <a:extLst>
              <a:ext uri="{FF2B5EF4-FFF2-40B4-BE49-F238E27FC236}">
                <a16:creationId xmlns:a16="http://schemas.microsoft.com/office/drawing/2014/main" id="{B5F45E11-429A-423F-97E9-1B1309F4DB3A}"/>
              </a:ext>
            </a:extLst>
          </p:cNvPr>
          <p:cNvSpPr>
            <a:spLocks noGrp="1"/>
          </p:cNvSpPr>
          <p:nvPr>
            <p:ph type="sldNum" sz="quarter" idx="11"/>
          </p:nvPr>
        </p:nvSpPr>
        <p:spPr/>
        <p:txBody>
          <a:bodyPr/>
          <a:lstStyle/>
          <a:p>
            <a:fld id="{56C449F3-BD9D-48DC-BFF1-0F66671DA7C6}" type="slidenum">
              <a:rPr lang="de-DE" smtClean="0"/>
              <a:pPr/>
              <a:t>‹Nr.›</a:t>
            </a:fld>
            <a:endParaRPr lang="de-DE" dirty="0"/>
          </a:p>
        </p:txBody>
      </p:sp>
      <p:sp>
        <p:nvSpPr>
          <p:cNvPr id="4" name="Bildplatzhalter 3">
            <a:extLst>
              <a:ext uri="{FF2B5EF4-FFF2-40B4-BE49-F238E27FC236}">
                <a16:creationId xmlns:a16="http://schemas.microsoft.com/office/drawing/2014/main" id="{91DF75E5-F9FE-4B14-8C90-B1BF90164CF4}"/>
              </a:ext>
            </a:extLst>
          </p:cNvPr>
          <p:cNvSpPr>
            <a:spLocks noGrp="1" noChangeAspect="1"/>
          </p:cNvSpPr>
          <p:nvPr>
            <p:ph type="pic" sz="quarter" idx="12"/>
          </p:nvPr>
        </p:nvSpPr>
        <p:spPr>
          <a:xfrm>
            <a:off x="495792" y="1734850"/>
            <a:ext cx="1768894" cy="1768867"/>
          </a:xfrm>
          <a:prstGeom prst="ellipse">
            <a:avLst/>
          </a:prstGeom>
          <a:solidFill>
            <a:schemeClr val="tx2">
              <a:lumMod val="90000"/>
            </a:schemeClr>
          </a:solidFill>
          <a:ln w="127000">
            <a:solidFill>
              <a:schemeClr val="bg1"/>
            </a:solidFill>
          </a:ln>
        </p:spPr>
        <p:txBody>
          <a:bodyPr/>
          <a:lstStyle/>
          <a:p>
            <a:endParaRPr lang="de-DE" dirty="0"/>
          </a:p>
        </p:txBody>
      </p:sp>
      <p:sp>
        <p:nvSpPr>
          <p:cNvPr id="8" name="Textplatzhalter 7">
            <a:extLst>
              <a:ext uri="{FF2B5EF4-FFF2-40B4-BE49-F238E27FC236}">
                <a16:creationId xmlns:a16="http://schemas.microsoft.com/office/drawing/2014/main" id="{80E809D7-298E-4784-9AE3-F5FC40D20485}"/>
              </a:ext>
            </a:extLst>
          </p:cNvPr>
          <p:cNvSpPr>
            <a:spLocks noGrp="1"/>
          </p:cNvSpPr>
          <p:nvPr>
            <p:ph type="body" sz="quarter" idx="13"/>
          </p:nvPr>
        </p:nvSpPr>
        <p:spPr>
          <a:xfrm>
            <a:off x="453021" y="3764063"/>
            <a:ext cx="3402144" cy="2062095"/>
          </a:xfrm>
        </p:spPr>
        <p:txBody>
          <a:bodyPr/>
          <a:lstStyle>
            <a:lvl1pPr>
              <a:spcAft>
                <a:spcPts val="567"/>
              </a:spcAft>
              <a:defRPr sz="1512" b="1"/>
            </a:lvl1pPr>
            <a:lvl2pPr marL="0" indent="0">
              <a:buNone/>
              <a:tabLst>
                <a:tab pos="272131" algn="l"/>
              </a:tabLst>
              <a:defRPr sz="1512"/>
            </a:lvl2pPr>
            <a:lvl3pPr marL="170082" indent="-170082">
              <a:buFontTx/>
              <a:buBlip>
                <a:blip r:embed="rId2"/>
              </a:buBlip>
              <a:defRPr sz="1512"/>
            </a:lvl3pPr>
            <a:lvl4pPr marL="170082" indent="-170082">
              <a:buFontTx/>
              <a:buBlip>
                <a:blip r:embed="rId3"/>
              </a:buBlip>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Bildplatzhalter 3">
            <a:extLst>
              <a:ext uri="{FF2B5EF4-FFF2-40B4-BE49-F238E27FC236}">
                <a16:creationId xmlns:a16="http://schemas.microsoft.com/office/drawing/2014/main" id="{B7EEF68F-5357-4EC1-854D-F85E9950B8DD}"/>
              </a:ext>
            </a:extLst>
          </p:cNvPr>
          <p:cNvSpPr>
            <a:spLocks noGrp="1" noChangeAspect="1"/>
          </p:cNvSpPr>
          <p:nvPr>
            <p:ph type="pic" sz="quarter" idx="14"/>
          </p:nvPr>
        </p:nvSpPr>
        <p:spPr>
          <a:xfrm>
            <a:off x="4101944" y="1734850"/>
            <a:ext cx="1768894" cy="1768867"/>
          </a:xfrm>
          <a:prstGeom prst="ellipse">
            <a:avLst/>
          </a:prstGeom>
          <a:solidFill>
            <a:schemeClr val="tx2">
              <a:lumMod val="90000"/>
            </a:schemeClr>
          </a:solidFill>
          <a:ln w="127000">
            <a:solidFill>
              <a:schemeClr val="bg1"/>
            </a:solidFill>
          </a:ln>
        </p:spPr>
        <p:txBody>
          <a:bodyPr/>
          <a:lstStyle/>
          <a:p>
            <a:endParaRPr lang="de-DE" dirty="0"/>
          </a:p>
        </p:txBody>
      </p:sp>
      <p:sp>
        <p:nvSpPr>
          <p:cNvPr id="11" name="Bildplatzhalter 3">
            <a:extLst>
              <a:ext uri="{FF2B5EF4-FFF2-40B4-BE49-F238E27FC236}">
                <a16:creationId xmlns:a16="http://schemas.microsoft.com/office/drawing/2014/main" id="{F40182DB-D138-4445-9088-170FAB7AB943}"/>
              </a:ext>
            </a:extLst>
          </p:cNvPr>
          <p:cNvSpPr>
            <a:spLocks noGrp="1" noChangeAspect="1"/>
          </p:cNvSpPr>
          <p:nvPr>
            <p:ph type="pic" sz="quarter" idx="16"/>
          </p:nvPr>
        </p:nvSpPr>
        <p:spPr>
          <a:xfrm>
            <a:off x="7708097" y="1734850"/>
            <a:ext cx="1768894" cy="1768867"/>
          </a:xfrm>
          <a:prstGeom prst="ellipse">
            <a:avLst/>
          </a:prstGeom>
          <a:solidFill>
            <a:schemeClr val="tx2">
              <a:lumMod val="90000"/>
            </a:schemeClr>
          </a:solidFill>
          <a:ln w="127000">
            <a:solidFill>
              <a:schemeClr val="bg1"/>
            </a:solidFill>
          </a:ln>
        </p:spPr>
        <p:txBody>
          <a:bodyPr/>
          <a:lstStyle/>
          <a:p>
            <a:endParaRPr lang="de-DE" dirty="0"/>
          </a:p>
        </p:txBody>
      </p:sp>
      <p:sp>
        <p:nvSpPr>
          <p:cNvPr id="13" name="Textplatzhalter 7">
            <a:extLst>
              <a:ext uri="{FF2B5EF4-FFF2-40B4-BE49-F238E27FC236}">
                <a16:creationId xmlns:a16="http://schemas.microsoft.com/office/drawing/2014/main" id="{4FD059CA-F54D-436B-83BF-7C80E05A47BC}"/>
              </a:ext>
            </a:extLst>
          </p:cNvPr>
          <p:cNvSpPr>
            <a:spLocks noGrp="1"/>
          </p:cNvSpPr>
          <p:nvPr>
            <p:ph type="body" sz="quarter" idx="17"/>
          </p:nvPr>
        </p:nvSpPr>
        <p:spPr>
          <a:xfrm>
            <a:off x="4059172" y="3764063"/>
            <a:ext cx="3402144" cy="2062095"/>
          </a:xfrm>
        </p:spPr>
        <p:txBody>
          <a:bodyPr/>
          <a:lstStyle>
            <a:lvl1pPr>
              <a:spcAft>
                <a:spcPts val="567"/>
              </a:spcAft>
              <a:defRPr sz="1512" b="1"/>
            </a:lvl1pPr>
            <a:lvl2pPr marL="0" indent="0">
              <a:buNone/>
              <a:tabLst>
                <a:tab pos="272131" algn="l"/>
              </a:tabLst>
              <a:defRPr sz="1512"/>
            </a:lvl2pPr>
            <a:lvl3pPr marL="170082" indent="-170082">
              <a:buFontTx/>
              <a:buBlip>
                <a:blip r:embed="rId2"/>
              </a:buBlip>
              <a:defRPr sz="1512"/>
            </a:lvl3pPr>
            <a:lvl4pPr marL="170082" indent="-170082">
              <a:buFontTx/>
              <a:buBlip>
                <a:blip r:embed="rId3"/>
              </a:buBlip>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7">
            <a:extLst>
              <a:ext uri="{FF2B5EF4-FFF2-40B4-BE49-F238E27FC236}">
                <a16:creationId xmlns:a16="http://schemas.microsoft.com/office/drawing/2014/main" id="{3F0C00D3-5C3B-4DEC-B521-74B05D0D8186}"/>
              </a:ext>
            </a:extLst>
          </p:cNvPr>
          <p:cNvSpPr>
            <a:spLocks noGrp="1"/>
          </p:cNvSpPr>
          <p:nvPr>
            <p:ph type="body" sz="quarter" idx="18"/>
          </p:nvPr>
        </p:nvSpPr>
        <p:spPr>
          <a:xfrm>
            <a:off x="7665325" y="3764063"/>
            <a:ext cx="3402144" cy="2062095"/>
          </a:xfrm>
        </p:spPr>
        <p:txBody>
          <a:bodyPr/>
          <a:lstStyle>
            <a:lvl1pPr>
              <a:spcAft>
                <a:spcPts val="567"/>
              </a:spcAft>
              <a:defRPr sz="1512" b="1"/>
            </a:lvl1pPr>
            <a:lvl2pPr marL="0" indent="0">
              <a:buNone/>
              <a:tabLst>
                <a:tab pos="272131" algn="l"/>
              </a:tabLst>
              <a:defRPr sz="1512"/>
            </a:lvl2pPr>
            <a:lvl3pPr marL="170082" indent="-170082">
              <a:buFontTx/>
              <a:buBlip>
                <a:blip r:embed="rId2"/>
              </a:buBlip>
              <a:defRPr sz="1512"/>
            </a:lvl3pPr>
            <a:lvl4pPr marL="170082" indent="-170082">
              <a:buFontTx/>
              <a:buBlip>
                <a:blip r:embed="rId3"/>
              </a:buBlip>
              <a:defRPr sz="1512"/>
            </a:lvl4pPr>
            <a:lvl5pPr>
              <a:defRPr sz="1512"/>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Textplatzhalter 4">
            <a:extLst>
              <a:ext uri="{FF2B5EF4-FFF2-40B4-BE49-F238E27FC236}">
                <a16:creationId xmlns:a16="http://schemas.microsoft.com/office/drawing/2014/main" id="{97955563-D116-42F8-9493-607FD96D811B}"/>
              </a:ext>
            </a:extLst>
          </p:cNvPr>
          <p:cNvSpPr>
            <a:spLocks noGrp="1"/>
          </p:cNvSpPr>
          <p:nvPr>
            <p:ph type="body" sz="quarter" idx="19" hasCustomPrompt="1"/>
          </p:nvPr>
        </p:nvSpPr>
        <p:spPr>
          <a:xfrm>
            <a:off x="453019" y="450012"/>
            <a:ext cx="8811371" cy="238117"/>
          </a:xfrm>
        </p:spPr>
        <p:txBody>
          <a:bodyPr/>
          <a:lstStyle>
            <a:lvl1pPr>
              <a:defRPr lang="de-DE" sz="1039" b="1" kern="1200" cap="all" spc="60" baseline="0" smtClean="0">
                <a:solidFill>
                  <a:schemeClr val="bg1"/>
                </a:solidFill>
                <a:latin typeface="+mn-lt"/>
                <a:ea typeface="+mn-ea"/>
                <a:cs typeface="+mn-cs"/>
              </a:defRPr>
            </a:lvl1pPr>
          </a:lstStyle>
          <a:p>
            <a:pPr lvl="0"/>
            <a:r>
              <a:rPr lang="de-DE"/>
              <a:t>Topline goes here</a:t>
            </a:r>
          </a:p>
        </p:txBody>
      </p:sp>
    </p:spTree>
    <p:extLst>
      <p:ext uri="{BB962C8B-B14F-4D97-AF65-F5344CB8AC3E}">
        <p14:creationId xmlns:p14="http://schemas.microsoft.com/office/powerpoint/2010/main" val="3871721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098002" y="0"/>
            <a:ext cx="6422486"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4" y="1799999"/>
            <a:ext cx="4413788" cy="2268000"/>
          </a:xfrm>
        </p:spPr>
        <p:txBody>
          <a:bodyPr rIns="216000" anchor="ctr" anchorCtr="0"/>
          <a:lstStyle>
            <a:lvl1pPr algn="l">
              <a:lnSpc>
                <a:spcPct val="80000"/>
              </a:lnSpc>
              <a:defRPr sz="6000">
                <a:latin typeface="Allianz Neo" panose="020B0504020203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4" y="4536000"/>
            <a:ext cx="4413788" cy="531099"/>
          </a:xfrm>
        </p:spPr>
        <p:txBody>
          <a:bodyPr rIns="216000"/>
          <a:lstStyle>
            <a:lvl1pPr marL="0" indent="0" algn="l">
              <a:buNone/>
              <a:defRPr sz="1500">
                <a:latin typeface="Allianz Neo" panose="020B0504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800">
                <a:latin typeface="Allianz Neo" panose="020B0504020203020204" pitchFamily="34" charset="0"/>
              </a:defRPr>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800">
                <a:latin typeface="Allianz Neo" panose="020B0504020203020204" pitchFamily="34" charset="0"/>
              </a:defRPr>
            </a:lvl1pPr>
          </a:lstStyle>
          <a:p>
            <a:pPr lvl="0"/>
            <a:r>
              <a:rPr lang="de-DE"/>
              <a:t>Erste Ebene</a:t>
            </a:r>
          </a:p>
        </p:txBody>
      </p:sp>
    </p:spTree>
    <p:extLst>
      <p:ext uri="{BB962C8B-B14F-4D97-AF65-F5344CB8AC3E}">
        <p14:creationId xmlns:p14="http://schemas.microsoft.com/office/powerpoint/2010/main" val="763079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
        <p:nvSpPr>
          <p:cNvPr id="17" name="Datumsplatzhalter 1">
            <a:extLst>
              <a:ext uri="{FF2B5EF4-FFF2-40B4-BE49-F238E27FC236}">
                <a16:creationId xmlns:a16="http://schemas.microsoft.com/office/drawing/2014/main" id="{2E080B7E-C6CE-4560-9592-5A09C2DE0277}"/>
              </a:ext>
            </a:extLst>
          </p:cNvPr>
          <p:cNvSpPr>
            <a:spLocks noGrp="1"/>
          </p:cNvSpPr>
          <p:nvPr>
            <p:ph type="dt" sz="half" idx="10"/>
          </p:nvPr>
        </p:nvSpPr>
        <p:spPr>
          <a:xfrm rot="-5400000">
            <a:off x="9594058" y="3726657"/>
            <a:ext cx="3384550" cy="468312"/>
          </a:xfrm>
        </p:spPr>
        <p:txBody>
          <a:bodyPr/>
          <a:lstStyle>
            <a:lvl1pPr>
              <a:defRPr>
                <a:latin typeface="Allianz Neo" panose="020B0504020203020204" pitchFamily="34" charset="0"/>
              </a:defRPr>
            </a:lvl1pPr>
          </a:lstStyle>
          <a:p>
            <a:r>
              <a:rPr lang="de-DE" smtClean="0"/>
              <a:t>© Allianz 2021</a:t>
            </a:r>
            <a:endParaRPr lang="de-DE" dirty="0"/>
          </a:p>
        </p:txBody>
      </p:sp>
      <p:sp>
        <p:nvSpPr>
          <p:cNvPr id="18" name="Foliennummernplatzhalter 4">
            <a:extLst>
              <a:ext uri="{FF2B5EF4-FFF2-40B4-BE49-F238E27FC236}">
                <a16:creationId xmlns:a16="http://schemas.microsoft.com/office/drawing/2014/main" id="{B79FBDAD-9508-4725-89E9-94C983654F52}"/>
              </a:ext>
            </a:extLst>
          </p:cNvPr>
          <p:cNvSpPr>
            <a:spLocks noGrp="1"/>
          </p:cNvSpPr>
          <p:nvPr>
            <p:ph type="sldNum" sz="quarter" idx="12"/>
          </p:nvPr>
        </p:nvSpPr>
        <p:spPr>
          <a:xfrm>
            <a:off x="11052174" y="5653089"/>
            <a:ext cx="468313" cy="827086"/>
          </a:xfrm>
        </p:spPr>
        <p:txBody>
          <a:bodyPr/>
          <a:lstStyle>
            <a:lvl1pPr>
              <a:defRPr>
                <a:latin typeface="Allianz Neo" panose="020B0504020203020204" pitchFamily="34" charset="0"/>
              </a:defRPr>
            </a:lvl1pPr>
          </a:lstStyle>
          <a:p>
            <a:fld id="{0F96B16C-3F5F-44BC-AFCC-8CBCBD90898D}" type="slidenum">
              <a:rPr lang="de-DE" smtClean="0"/>
              <a:pPr/>
              <a:t>‹Nr.›</a:t>
            </a:fld>
            <a:endParaRPr lang="de-DE"/>
          </a:p>
        </p:txBody>
      </p:sp>
    </p:spTree>
    <p:extLst>
      <p:ext uri="{BB962C8B-B14F-4D97-AF65-F5344CB8AC3E}">
        <p14:creationId xmlns:p14="http://schemas.microsoft.com/office/powerpoint/2010/main" val="3961591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Textplatzhalter 5"/>
          <p:cNvSpPr>
            <a:spLocks noGrp="1"/>
          </p:cNvSpPr>
          <p:nvPr>
            <p:ph type="body" sz="quarter" idx="13" hasCustomPrompt="1"/>
          </p:nvPr>
        </p:nvSpPr>
        <p:spPr>
          <a:xfrm>
            <a:off x="477838" y="468000"/>
            <a:ext cx="10294937" cy="695325"/>
          </a:xfrm>
        </p:spPr>
        <p:txBody>
          <a:bodyPr/>
          <a:lstStyle>
            <a:lvl1pPr>
              <a:lnSpc>
                <a:spcPts val="4500"/>
              </a:lnSpc>
              <a:defRPr sz="4700" baseline="0">
                <a:solidFill>
                  <a:srgbClr val="13A0D3"/>
                </a:solidFill>
                <a:latin typeface="Allianz Neo" panose="020B0504020203020204" pitchFamily="34" charset="0"/>
              </a:defRPr>
            </a:lvl1pPr>
            <a:lvl2pPr>
              <a:defRPr sz="4700">
                <a:latin typeface="Allianz Neo" panose="020B0504020203020204" pitchFamily="34" charset="0"/>
              </a:defRPr>
            </a:lvl2pPr>
            <a:lvl3pPr>
              <a:defRPr sz="4700">
                <a:latin typeface="Allianz Neo" panose="020B0504020203020204" pitchFamily="34" charset="0"/>
              </a:defRPr>
            </a:lvl3pPr>
            <a:lvl4pPr>
              <a:defRPr sz="4700">
                <a:latin typeface="Allianz Neo" panose="020B0504020203020204" pitchFamily="34" charset="0"/>
              </a:defRPr>
            </a:lvl4pPr>
            <a:lvl5pPr>
              <a:defRPr sz="4700">
                <a:latin typeface="Allianz Neo" panose="020B0504020203020204" pitchFamily="34" charset="0"/>
              </a:defRPr>
            </a:lvl5pPr>
          </a:lstStyle>
          <a:p>
            <a:pPr lvl="0"/>
            <a:r>
              <a:rPr lang="de-DE" dirty="0" smtClean="0"/>
              <a:t>So funktioniert</a:t>
            </a:r>
          </a:p>
          <a:p>
            <a:pPr lvl="0"/>
            <a:r>
              <a:rPr lang="de-DE" dirty="0" smtClean="0"/>
              <a:t>die Aktion</a:t>
            </a:r>
            <a:endParaRPr lang="de-DE" dirty="0"/>
          </a:p>
        </p:txBody>
      </p:sp>
      <p:sp>
        <p:nvSpPr>
          <p:cNvPr id="15"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a:xfrm rot="-5400000">
            <a:off x="10833188" y="4965837"/>
            <a:ext cx="906122" cy="468305"/>
          </a:xfrm>
        </p:spPr>
        <p:txBody>
          <a:bodyPr/>
          <a:lstStyle/>
          <a:p>
            <a:pPr defTabSz="864006"/>
            <a:r>
              <a:rPr lang="de-DE" dirty="0">
                <a:solidFill>
                  <a:srgbClr val="003781"/>
                </a:solidFill>
                <a:latin typeface="Allianz Neo PPT"/>
              </a:rPr>
              <a:t>© Allianz 2021</a:t>
            </a:r>
          </a:p>
        </p:txBody>
      </p:sp>
      <p:sp>
        <p:nvSpPr>
          <p:cNvPr id="16"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a:xfrm>
            <a:off x="11052174" y="5653089"/>
            <a:ext cx="468313" cy="827086"/>
          </a:xfrm>
        </p:spPr>
        <p:txBody>
          <a:bodyPr/>
          <a:lstStyle/>
          <a:p>
            <a:pPr defTabSz="864006"/>
            <a:fld id="{0F96B16C-3F5F-44BC-AFCC-8CBCBD90898D}" type="slidenum">
              <a:rPr lang="de-DE">
                <a:solidFill>
                  <a:srgbClr val="003781"/>
                </a:solidFill>
                <a:latin typeface="Allianz Neo PPT"/>
              </a:rPr>
              <a:pPr defTabSz="864006"/>
              <a:t>‹Nr.›</a:t>
            </a:fld>
            <a:endParaRPr lang="de-DE">
              <a:solidFill>
                <a:srgbClr val="003781"/>
              </a:solidFill>
              <a:latin typeface="Allianz Neo PPT"/>
            </a:endParaRPr>
          </a:p>
        </p:txBody>
      </p:sp>
      <p:sp>
        <p:nvSpPr>
          <p:cNvPr id="8" name="Textplatzhalter 7"/>
          <p:cNvSpPr>
            <a:spLocks noGrp="1"/>
          </p:cNvSpPr>
          <p:nvPr>
            <p:ph type="body" sz="quarter" idx="14" hasCustomPrompt="1"/>
          </p:nvPr>
        </p:nvSpPr>
        <p:spPr>
          <a:xfrm>
            <a:off x="468000" y="1868400"/>
            <a:ext cx="10390187" cy="4057650"/>
          </a:xfrm>
        </p:spPr>
        <p:txBody>
          <a:bodyPr/>
          <a:lstStyle>
            <a:lvl1pPr>
              <a:defRPr sz="2000">
                <a:latin typeface="Allianz Neo" panose="020B0504020203020204" pitchFamily="34" charset="0"/>
              </a:defRPr>
            </a:lvl1pPr>
            <a:lvl2pPr>
              <a:defRPr sz="1600">
                <a:latin typeface="Allianz Neo" panose="020B0504020203020204" pitchFamily="34" charset="0"/>
              </a:defRPr>
            </a:lvl2pPr>
            <a:lvl3pPr>
              <a:defRPr sz="1600">
                <a:latin typeface="Allianz Neo" panose="020B0504020203020204" pitchFamily="34" charset="0"/>
              </a:defRPr>
            </a:lvl3pPr>
            <a:lvl4pPr>
              <a:defRPr sz="1600">
                <a:latin typeface="Allianz Neo" panose="020B0504020203020204" pitchFamily="34" charset="0"/>
              </a:defRPr>
            </a:lvl4pPr>
            <a:lvl5pPr>
              <a:defRPr sz="2000">
                <a:latin typeface="Allianz Neo" panose="020B0504020203020204" pitchFamily="34" charset="0"/>
              </a:defRPr>
            </a:lvl5pPr>
          </a:lstStyle>
          <a:p>
            <a:pPr lvl="0"/>
            <a:r>
              <a:rPr lang="de-DE" dirty="0" smtClean="0"/>
              <a:t>Text</a:t>
            </a:r>
          </a:p>
        </p:txBody>
      </p:sp>
    </p:spTree>
    <p:extLst>
      <p:ext uri="{BB962C8B-B14F-4D97-AF65-F5344CB8AC3E}">
        <p14:creationId xmlns:p14="http://schemas.microsoft.com/office/powerpoint/2010/main" val="1470410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098002" y="0"/>
            <a:ext cx="6422486"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4" y="1799999"/>
            <a:ext cx="4413788" cy="2268000"/>
          </a:xfrm>
        </p:spPr>
        <p:txBody>
          <a:bodyPr rIns="216000" anchor="ctr" anchorCtr="0"/>
          <a:lstStyle>
            <a:lvl1pPr algn="l">
              <a:lnSpc>
                <a:spcPct val="80000"/>
              </a:lnSpc>
              <a:defRPr sz="6000">
                <a:latin typeface="Allianz Neo" panose="020B0504020203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4" y="4536000"/>
            <a:ext cx="4413788" cy="531099"/>
          </a:xfrm>
        </p:spPr>
        <p:txBody>
          <a:bodyPr rIns="216000"/>
          <a:lstStyle>
            <a:lvl1pPr marL="0" indent="0" algn="l">
              <a:buNone/>
              <a:defRPr sz="1500">
                <a:latin typeface="Allianz Neo" panose="020B0504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800">
                <a:latin typeface="Allianz Neo" panose="020B0504020203020204" pitchFamily="34" charset="0"/>
              </a:defRPr>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800">
                <a:latin typeface="Allianz Neo" panose="020B0504020203020204" pitchFamily="34" charset="0"/>
              </a:defRPr>
            </a:lvl1pPr>
          </a:lstStyle>
          <a:p>
            <a:pPr lvl="0"/>
            <a:r>
              <a:rPr lang="de-DE"/>
              <a:t>Erste Ebene</a:t>
            </a:r>
          </a:p>
        </p:txBody>
      </p:sp>
    </p:spTree>
    <p:extLst>
      <p:ext uri="{BB962C8B-B14F-4D97-AF65-F5344CB8AC3E}">
        <p14:creationId xmlns:p14="http://schemas.microsoft.com/office/powerpoint/2010/main" val="814334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7" name="Datumsplatzhalter 1">
            <a:extLst>
              <a:ext uri="{FF2B5EF4-FFF2-40B4-BE49-F238E27FC236}">
                <a16:creationId xmlns:a16="http://schemas.microsoft.com/office/drawing/2014/main" id="{2E080B7E-C6CE-4560-9592-5A09C2DE0277}"/>
              </a:ext>
            </a:extLst>
          </p:cNvPr>
          <p:cNvSpPr>
            <a:spLocks noGrp="1"/>
          </p:cNvSpPr>
          <p:nvPr>
            <p:ph type="dt" sz="half" idx="10"/>
          </p:nvPr>
        </p:nvSpPr>
        <p:spPr>
          <a:xfrm rot="-5400000">
            <a:off x="9594058" y="3726657"/>
            <a:ext cx="3384550" cy="468312"/>
          </a:xfrm>
        </p:spPr>
        <p:txBody>
          <a:bodyPr/>
          <a:lstStyle>
            <a:lvl1pPr>
              <a:defRPr>
                <a:latin typeface="Allianz Neo" panose="020B0504020203020204" pitchFamily="34" charset="0"/>
              </a:defRPr>
            </a:lvl1pPr>
          </a:lstStyle>
          <a:p>
            <a:r>
              <a:rPr lang="de-DE" dirty="0" smtClean="0"/>
              <a:t>© Allianz 2022</a:t>
            </a:r>
            <a:endParaRPr lang="de-DE" dirty="0"/>
          </a:p>
        </p:txBody>
      </p:sp>
      <p:sp>
        <p:nvSpPr>
          <p:cNvPr id="18" name="Foliennummernplatzhalter 4">
            <a:extLst>
              <a:ext uri="{FF2B5EF4-FFF2-40B4-BE49-F238E27FC236}">
                <a16:creationId xmlns:a16="http://schemas.microsoft.com/office/drawing/2014/main" id="{B79FBDAD-9508-4725-89E9-94C983654F52}"/>
              </a:ext>
            </a:extLst>
          </p:cNvPr>
          <p:cNvSpPr>
            <a:spLocks noGrp="1"/>
          </p:cNvSpPr>
          <p:nvPr>
            <p:ph type="sldNum" sz="quarter" idx="12"/>
          </p:nvPr>
        </p:nvSpPr>
        <p:spPr>
          <a:xfrm>
            <a:off x="11052174" y="5653089"/>
            <a:ext cx="468313" cy="827086"/>
          </a:xfrm>
        </p:spPr>
        <p:txBody>
          <a:bodyPr/>
          <a:lstStyle>
            <a:lvl1pPr>
              <a:defRPr>
                <a:latin typeface="Allianz Neo" panose="020B0504020203020204" pitchFamily="34" charset="0"/>
              </a:defRPr>
            </a:lvl1pPr>
          </a:lstStyle>
          <a:p>
            <a:fld id="{0F96B16C-3F5F-44BC-AFCC-8CBCBD90898D}" type="slidenum">
              <a:rPr lang="de-DE" smtClean="0"/>
              <a:pPr/>
              <a:t>‹Nr.›</a:t>
            </a:fld>
            <a:endParaRPr lang="de-DE"/>
          </a:p>
        </p:txBody>
      </p:sp>
    </p:spTree>
    <p:extLst>
      <p:ext uri="{BB962C8B-B14F-4D97-AF65-F5344CB8AC3E}">
        <p14:creationId xmlns:p14="http://schemas.microsoft.com/office/powerpoint/2010/main" val="3212324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6" name="Textplatzhalter 5"/>
          <p:cNvSpPr>
            <a:spLocks noGrp="1"/>
          </p:cNvSpPr>
          <p:nvPr>
            <p:ph type="body" sz="quarter" idx="13" hasCustomPrompt="1"/>
          </p:nvPr>
        </p:nvSpPr>
        <p:spPr>
          <a:xfrm>
            <a:off x="477838" y="468000"/>
            <a:ext cx="10294937" cy="695325"/>
          </a:xfrm>
        </p:spPr>
        <p:txBody>
          <a:bodyPr/>
          <a:lstStyle>
            <a:lvl1pPr>
              <a:lnSpc>
                <a:spcPts val="4500"/>
              </a:lnSpc>
              <a:defRPr sz="4700" baseline="0">
                <a:solidFill>
                  <a:srgbClr val="13A0D3"/>
                </a:solidFill>
                <a:latin typeface="Allianz Neo" panose="020B0504020203020204" pitchFamily="34" charset="0"/>
              </a:defRPr>
            </a:lvl1pPr>
            <a:lvl2pPr>
              <a:defRPr sz="4700">
                <a:latin typeface="Allianz Neo" panose="020B0504020203020204" pitchFamily="34" charset="0"/>
              </a:defRPr>
            </a:lvl2pPr>
            <a:lvl3pPr>
              <a:defRPr sz="4700">
                <a:latin typeface="Allianz Neo" panose="020B0504020203020204" pitchFamily="34" charset="0"/>
              </a:defRPr>
            </a:lvl3pPr>
            <a:lvl4pPr>
              <a:defRPr sz="4700">
                <a:latin typeface="Allianz Neo" panose="020B0504020203020204" pitchFamily="34" charset="0"/>
              </a:defRPr>
            </a:lvl4pPr>
            <a:lvl5pPr>
              <a:defRPr sz="4700">
                <a:latin typeface="Allianz Neo" panose="020B0504020203020204" pitchFamily="34" charset="0"/>
              </a:defRPr>
            </a:lvl5pPr>
          </a:lstStyle>
          <a:p>
            <a:pPr lvl="0"/>
            <a:r>
              <a:rPr lang="de-DE" dirty="0" smtClean="0"/>
              <a:t>So funktioniert</a:t>
            </a:r>
          </a:p>
          <a:p>
            <a:pPr lvl="0"/>
            <a:r>
              <a:rPr lang="de-DE" dirty="0" smtClean="0"/>
              <a:t>die Aktion</a:t>
            </a:r>
            <a:endParaRPr lang="de-DE" dirty="0"/>
          </a:p>
        </p:txBody>
      </p:sp>
      <p:sp>
        <p:nvSpPr>
          <p:cNvPr id="15" name="Datumsplatzhalter 2">
            <a:extLst>
              <a:ext uri="{FF2B5EF4-FFF2-40B4-BE49-F238E27FC236}">
                <a16:creationId xmlns:a16="http://schemas.microsoft.com/office/drawing/2014/main" id="{0605AB15-DA03-45D2-994B-0725B277F5CB}"/>
              </a:ext>
            </a:extLst>
          </p:cNvPr>
          <p:cNvSpPr>
            <a:spLocks noGrp="1"/>
          </p:cNvSpPr>
          <p:nvPr>
            <p:ph type="dt" sz="half" idx="10"/>
          </p:nvPr>
        </p:nvSpPr>
        <p:spPr>
          <a:xfrm rot="-5400000">
            <a:off x="10833188" y="4965837"/>
            <a:ext cx="906122" cy="468305"/>
          </a:xfrm>
        </p:spPr>
        <p:txBody>
          <a:bodyPr/>
          <a:lstStyle/>
          <a:p>
            <a:pPr defTabSz="864006"/>
            <a:r>
              <a:rPr lang="de-DE" dirty="0">
                <a:solidFill>
                  <a:srgbClr val="003781"/>
                </a:solidFill>
                <a:latin typeface="Allianz Neo PPT"/>
              </a:rPr>
              <a:t>© Allianz </a:t>
            </a:r>
            <a:r>
              <a:rPr lang="de-DE" dirty="0" smtClean="0">
                <a:solidFill>
                  <a:srgbClr val="003781"/>
                </a:solidFill>
                <a:latin typeface="Allianz Neo PPT"/>
              </a:rPr>
              <a:t>2022</a:t>
            </a:r>
            <a:endParaRPr lang="de-DE" dirty="0">
              <a:solidFill>
                <a:srgbClr val="003781"/>
              </a:solidFill>
              <a:latin typeface="Allianz Neo PPT"/>
            </a:endParaRPr>
          </a:p>
        </p:txBody>
      </p:sp>
      <p:sp>
        <p:nvSpPr>
          <p:cNvPr id="16" name="Foliennummernplatzhalter 6">
            <a:extLst>
              <a:ext uri="{FF2B5EF4-FFF2-40B4-BE49-F238E27FC236}">
                <a16:creationId xmlns:a16="http://schemas.microsoft.com/office/drawing/2014/main" id="{01B67B75-DBB7-4AB5-98D0-194D2FE8383F}"/>
              </a:ext>
            </a:extLst>
          </p:cNvPr>
          <p:cNvSpPr>
            <a:spLocks noGrp="1"/>
          </p:cNvSpPr>
          <p:nvPr>
            <p:ph type="sldNum" sz="quarter" idx="12"/>
          </p:nvPr>
        </p:nvSpPr>
        <p:spPr>
          <a:xfrm>
            <a:off x="11052174" y="5653089"/>
            <a:ext cx="468313" cy="827086"/>
          </a:xfrm>
        </p:spPr>
        <p:txBody>
          <a:bodyPr/>
          <a:lstStyle/>
          <a:p>
            <a:pPr defTabSz="864006"/>
            <a:fld id="{0F96B16C-3F5F-44BC-AFCC-8CBCBD90898D}" type="slidenum">
              <a:rPr lang="de-DE">
                <a:solidFill>
                  <a:srgbClr val="003781"/>
                </a:solidFill>
                <a:latin typeface="Allianz Neo PPT"/>
              </a:rPr>
              <a:pPr defTabSz="864006"/>
              <a:t>‹Nr.›</a:t>
            </a:fld>
            <a:endParaRPr lang="de-DE">
              <a:solidFill>
                <a:srgbClr val="003781"/>
              </a:solidFill>
              <a:latin typeface="Allianz Neo PPT"/>
            </a:endParaRPr>
          </a:p>
        </p:txBody>
      </p:sp>
      <p:sp>
        <p:nvSpPr>
          <p:cNvPr id="8" name="Textplatzhalter 7"/>
          <p:cNvSpPr>
            <a:spLocks noGrp="1"/>
          </p:cNvSpPr>
          <p:nvPr>
            <p:ph type="body" sz="quarter" idx="14" hasCustomPrompt="1"/>
          </p:nvPr>
        </p:nvSpPr>
        <p:spPr>
          <a:xfrm>
            <a:off x="468000" y="1868400"/>
            <a:ext cx="10390187" cy="4057650"/>
          </a:xfrm>
        </p:spPr>
        <p:txBody>
          <a:bodyPr/>
          <a:lstStyle>
            <a:lvl1pPr>
              <a:defRPr sz="2000">
                <a:latin typeface="Allianz Neo" panose="020B0504020203020204" pitchFamily="34" charset="0"/>
              </a:defRPr>
            </a:lvl1pPr>
            <a:lvl2pPr>
              <a:defRPr sz="1600">
                <a:latin typeface="Allianz Neo" panose="020B0504020203020204" pitchFamily="34" charset="0"/>
              </a:defRPr>
            </a:lvl2pPr>
            <a:lvl3pPr>
              <a:defRPr sz="1600">
                <a:latin typeface="Allianz Neo" panose="020B0504020203020204" pitchFamily="34" charset="0"/>
              </a:defRPr>
            </a:lvl3pPr>
            <a:lvl4pPr>
              <a:defRPr sz="1600">
                <a:latin typeface="Allianz Neo" panose="020B0504020203020204" pitchFamily="34" charset="0"/>
              </a:defRPr>
            </a:lvl4pPr>
            <a:lvl5pPr>
              <a:defRPr sz="2000">
                <a:latin typeface="Allianz Neo" panose="020B0504020203020204" pitchFamily="34" charset="0"/>
              </a:defRPr>
            </a:lvl5pPr>
          </a:lstStyle>
          <a:p>
            <a:pPr lvl="0"/>
            <a:r>
              <a:rPr lang="de-DE" dirty="0" smtClean="0"/>
              <a:t>Text</a:t>
            </a:r>
          </a:p>
        </p:txBody>
      </p:sp>
    </p:spTree>
    <p:extLst>
      <p:ext uri="{BB962C8B-B14F-4D97-AF65-F5344CB8AC3E}">
        <p14:creationId xmlns:p14="http://schemas.microsoft.com/office/powerpoint/2010/main" val="164682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56097073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AZ Blank without Toplin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81562668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012647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E2581BF6-597A-45B4-8AC9-E60836C8E9B7}"/>
              </a:ext>
            </a:extLst>
          </p:cNvPr>
          <p:cNvSpPr>
            <a:spLocks noGrp="1"/>
          </p:cNvSpPr>
          <p:nvPr>
            <p:ph type="pic" sz="quarter" idx="10"/>
          </p:nvPr>
        </p:nvSpPr>
        <p:spPr>
          <a:xfrm>
            <a:off x="5651500" y="1"/>
            <a:ext cx="5868988" cy="6480175"/>
          </a:xfrm>
          <a:solidFill>
            <a:schemeClr val="tx2"/>
          </a:solidFill>
        </p:spPr>
        <p:txBody>
          <a:bodyPr/>
          <a:lstStyle/>
          <a:p>
            <a:endParaRPr lang="de-DE"/>
          </a:p>
        </p:txBody>
      </p:sp>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4" y="1800000"/>
            <a:ext cx="5075237" cy="2268000"/>
          </a:xfrm>
        </p:spPr>
        <p:txBody>
          <a:bodyPr rIns="216000" anchor="ctr" anchorCtr="0"/>
          <a:lstStyle>
            <a:lvl1pPr algn="l">
              <a:lnSpc>
                <a:spcPct val="80000"/>
              </a:lnSpc>
              <a:defRPr sz="7000"/>
            </a:lvl1pPr>
          </a:lstStyle>
          <a:p>
            <a:r>
              <a:rPr lang="de-DE"/>
              <a:t>Mastertitelformat bearbeiten</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p:nvPr>
        </p:nvSpPr>
        <p:spPr>
          <a:xfrm>
            <a:off x="468314" y="4536001"/>
            <a:ext cx="5075237" cy="531099"/>
          </a:xfrm>
        </p:spPr>
        <p:txBody>
          <a:bodyPr rIns="216000"/>
          <a:lstStyle>
            <a:lvl1pPr marL="0" indent="0" algn="l">
              <a:buNone/>
              <a:defRPr sz="1500"/>
            </a:lvl1pPr>
            <a:lvl2pPr marL="457195" indent="0" algn="ctr">
              <a:buNone/>
              <a:defRPr sz="2000"/>
            </a:lvl2pPr>
            <a:lvl3pPr marL="914389" indent="0" algn="ctr">
              <a:buNone/>
              <a:defRPr sz="1800"/>
            </a:lvl3pPr>
            <a:lvl4pPr marL="1371583" indent="0" algn="ctr">
              <a:buNone/>
              <a:defRPr sz="1600"/>
            </a:lvl4pPr>
            <a:lvl5pPr marL="1828777" indent="0" algn="ctr">
              <a:buNone/>
              <a:defRPr sz="1600"/>
            </a:lvl5pPr>
            <a:lvl6pPr marL="2285972" indent="0" algn="ctr">
              <a:buNone/>
              <a:defRPr sz="1600"/>
            </a:lvl6pPr>
            <a:lvl7pPr marL="2743167" indent="0" algn="ctr">
              <a:buNone/>
              <a:defRPr sz="1600"/>
            </a:lvl7pPr>
            <a:lvl8pPr marL="3200360" indent="0" algn="ctr">
              <a:buNone/>
              <a:defRPr sz="1600"/>
            </a:lvl8pPr>
            <a:lvl9pPr marL="3657555" indent="0" algn="ctr">
              <a:buNone/>
              <a:defRPr sz="1600"/>
            </a:lvl9pPr>
          </a:lstStyle>
          <a:p>
            <a:r>
              <a:rPr lang="de-DE"/>
              <a:t>Master-Untertitelformat bearbeiten</a:t>
            </a:r>
          </a:p>
        </p:txBody>
      </p:sp>
      <p:pic>
        <p:nvPicPr>
          <p:cNvPr id="11" name="Grafik 10">
            <a:extLst>
              <a:ext uri="{FF2B5EF4-FFF2-40B4-BE49-F238E27FC236}">
                <a16:creationId xmlns:a16="http://schemas.microsoft.com/office/drawing/2014/main" id="{9DB0C78F-5BF6-4741-8EF4-0317AF8FB6B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468314" y="5760000"/>
            <a:ext cx="1547812" cy="360000"/>
          </a:xfrm>
        </p:spPr>
        <p:txBody>
          <a:bodyPr anchor="b" anchorCtr="0"/>
          <a:lstStyle>
            <a:lvl1pPr>
              <a:defRPr sz="750"/>
            </a:lvl1pPr>
          </a:lstStyle>
          <a:p>
            <a:pPr lvl="0"/>
            <a:r>
              <a:rPr lang="de-DE"/>
              <a:t>Erste Ebene</a:t>
            </a:r>
          </a:p>
        </p:txBody>
      </p:sp>
      <p:sp>
        <p:nvSpPr>
          <p:cNvPr id="16" name="Textplatzhalter 14">
            <a:extLst>
              <a:ext uri="{FF2B5EF4-FFF2-40B4-BE49-F238E27FC236}">
                <a16:creationId xmlns:a16="http://schemas.microsoft.com/office/drawing/2014/main" id="{CED49C62-4C22-4829-ACC8-9191840D3A35}"/>
              </a:ext>
            </a:extLst>
          </p:cNvPr>
          <p:cNvSpPr>
            <a:spLocks noGrp="1"/>
          </p:cNvSpPr>
          <p:nvPr>
            <p:ph type="body" sz="quarter" idx="12" hasCustomPrompt="1"/>
          </p:nvPr>
        </p:nvSpPr>
        <p:spPr>
          <a:xfrm>
            <a:off x="2232026" y="5760000"/>
            <a:ext cx="1547812" cy="360000"/>
          </a:xfrm>
        </p:spPr>
        <p:txBody>
          <a:bodyPr anchor="b" anchorCtr="0"/>
          <a:lstStyle>
            <a:lvl1pPr>
              <a:defRPr sz="750"/>
            </a:lvl1pPr>
          </a:lstStyle>
          <a:p>
            <a:pPr lvl="0"/>
            <a:r>
              <a:rPr lang="de-DE"/>
              <a:t>Erste Ebene</a:t>
            </a:r>
          </a:p>
        </p:txBody>
      </p:sp>
    </p:spTree>
    <p:extLst>
      <p:ext uri="{BB962C8B-B14F-4D97-AF65-F5344CB8AC3E}">
        <p14:creationId xmlns:p14="http://schemas.microsoft.com/office/powerpoint/2010/main" val="24128045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FDAA8-8B2C-4943-A92E-AA894087B98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4BE1ED-5593-43E7-90D4-F1D53BC3E97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5" name="Fußzeilenplatzhalter 4">
            <a:extLst>
              <a:ext uri="{FF2B5EF4-FFF2-40B4-BE49-F238E27FC236}">
                <a16:creationId xmlns:a16="http://schemas.microsoft.com/office/drawing/2014/main" id="{5513B6A4-8638-4E3B-9F05-55866D8738B3}"/>
              </a:ext>
            </a:extLst>
          </p:cNvPr>
          <p:cNvSpPr>
            <a:spLocks noGrp="1"/>
          </p:cNvSpPr>
          <p:nvPr>
            <p:ph type="ftr" sz="quarter" idx="11"/>
          </p:nvPr>
        </p:nvSpPr>
        <p:spPr/>
        <p:txBody>
          <a:bodyPr/>
          <a:lstStyle/>
          <a:p>
            <a:r>
              <a:rPr lang="de-DE"/>
              <a:t>Topline goes here</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908159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4" y="2268539"/>
            <a:ext cx="5075236"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5751735" y="2268539"/>
            <a:ext cx="5075237"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Datumsplatzhalter 10">
            <a:extLst>
              <a:ext uri="{FF2B5EF4-FFF2-40B4-BE49-F238E27FC236}">
                <a16:creationId xmlns:a16="http://schemas.microsoft.com/office/drawing/2014/main" id="{3871759D-1483-4B12-A222-90C19F204673}"/>
              </a:ext>
            </a:extLst>
          </p:cNvPr>
          <p:cNvSpPr>
            <a:spLocks noGrp="1"/>
          </p:cNvSpPr>
          <p:nvPr>
            <p:ph type="dt" sz="half" idx="10"/>
          </p:nvPr>
        </p:nvSpPr>
        <p:spPr/>
        <p:txBody>
          <a:bodyPr/>
          <a:lstStyle/>
          <a:p>
            <a:r>
              <a:rPr lang="de-DE"/>
              <a:t>© Allianz 2021</a:t>
            </a:r>
          </a:p>
        </p:txBody>
      </p:sp>
      <p:sp>
        <p:nvSpPr>
          <p:cNvPr id="12" name="Fußzeilenplatzhalter 11">
            <a:extLst>
              <a:ext uri="{FF2B5EF4-FFF2-40B4-BE49-F238E27FC236}">
                <a16:creationId xmlns:a16="http://schemas.microsoft.com/office/drawing/2014/main" id="{F36FFF93-5CB5-4BD1-B035-C1234D6E6957}"/>
              </a:ext>
            </a:extLst>
          </p:cNvPr>
          <p:cNvSpPr>
            <a:spLocks noGrp="1"/>
          </p:cNvSpPr>
          <p:nvPr>
            <p:ph type="ftr" sz="quarter" idx="11"/>
          </p:nvPr>
        </p:nvSpPr>
        <p:spPr/>
        <p:txBody>
          <a:bodyPr/>
          <a:lstStyle/>
          <a:p>
            <a:r>
              <a:rPr lang="de-DE"/>
              <a:t>Topline goes here</a:t>
            </a:r>
          </a:p>
        </p:txBody>
      </p:sp>
      <p:sp>
        <p:nvSpPr>
          <p:cNvPr id="13" name="Foliennummernplatzhalter 12">
            <a:extLst>
              <a:ext uri="{FF2B5EF4-FFF2-40B4-BE49-F238E27FC236}">
                <a16:creationId xmlns:a16="http://schemas.microsoft.com/office/drawing/2014/main" id="{E3D4074F-A8C9-4F58-86BF-73ADF6ECBF34}"/>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129731243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0FA48-9F47-4B37-94C3-D2CE80E96A5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7C99564-206A-4E78-879E-461DE1C1E398}"/>
              </a:ext>
            </a:extLst>
          </p:cNvPr>
          <p:cNvSpPr>
            <a:spLocks noGrp="1"/>
          </p:cNvSpPr>
          <p:nvPr>
            <p:ph type="dt" sz="half" idx="10"/>
          </p:nvPr>
        </p:nvSpPr>
        <p:spPr/>
        <p:txBody>
          <a:bodyPr/>
          <a:lstStyle/>
          <a:p>
            <a:r>
              <a:rPr lang="de-DE"/>
              <a:t>© Allianz 2021</a:t>
            </a:r>
          </a:p>
        </p:txBody>
      </p:sp>
      <p:sp>
        <p:nvSpPr>
          <p:cNvPr id="4" name="Fußzeilenplatzhalter 3">
            <a:extLst>
              <a:ext uri="{FF2B5EF4-FFF2-40B4-BE49-F238E27FC236}">
                <a16:creationId xmlns:a16="http://schemas.microsoft.com/office/drawing/2014/main" id="{61E6CE44-58CD-4A81-8691-BCFF761164B2}"/>
              </a:ext>
            </a:extLst>
          </p:cNvPr>
          <p:cNvSpPr>
            <a:spLocks noGrp="1"/>
          </p:cNvSpPr>
          <p:nvPr>
            <p:ph type="ftr" sz="quarter" idx="11"/>
          </p:nvPr>
        </p:nvSpPr>
        <p:spPr/>
        <p:txBody>
          <a:bodyPr/>
          <a:lstStyle/>
          <a:p>
            <a:r>
              <a:rPr lang="de-DE"/>
              <a:t>Topline goes here</a:t>
            </a:r>
          </a:p>
        </p:txBody>
      </p:sp>
      <p:sp>
        <p:nvSpPr>
          <p:cNvPr id="5" name="Foliennummernplatzhalter 4">
            <a:extLst>
              <a:ext uri="{FF2B5EF4-FFF2-40B4-BE49-F238E27FC236}">
                <a16:creationId xmlns:a16="http://schemas.microsoft.com/office/drawing/2014/main" id="{E8C3DA5C-4C9C-4ACC-A420-FC8EA23DD6C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517124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019434071"/>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AZ Blank + Colo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75796395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174F1EA0-7738-46BE-A0A5-83AD2F0E50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2414015414"/>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AZ Blank without Toplin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32845067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AZ Blank + Colo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3" name="Fußzeilenplatzhalter 2">
            <a:extLst>
              <a:ext uri="{FF2B5EF4-FFF2-40B4-BE49-F238E27FC236}">
                <a16:creationId xmlns:a16="http://schemas.microsoft.com/office/drawing/2014/main" id="{5B144D67-8CAD-43A4-B13B-256079466C55}"/>
              </a:ext>
            </a:extLst>
          </p:cNvPr>
          <p:cNvSpPr>
            <a:spLocks noGrp="1"/>
          </p:cNvSpPr>
          <p:nvPr>
            <p:ph type="ftr" sz="quarter" idx="11"/>
          </p:nvPr>
        </p:nvSpPr>
        <p:spPr/>
        <p:txBody>
          <a:bodyPr/>
          <a:lstStyle>
            <a:lvl1pPr>
              <a:defRPr>
                <a:solidFill>
                  <a:schemeClr val="tx1"/>
                </a:solidFill>
              </a:defRPr>
            </a:lvl1pPr>
          </a:lstStyle>
          <a:p>
            <a:r>
              <a:rPr lang="de-DE"/>
              <a:t>Topline goes here</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48742755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Z Quot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FFB93F98-2502-4A46-903A-C90B11A87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144000"/>
            <a:ext cx="1044000" cy="885704"/>
          </a:xfrm>
          <a:prstGeom prst="rect">
            <a:avLst/>
          </a:prstGeom>
        </p:spPr>
      </p:pic>
      <p:sp>
        <p:nvSpPr>
          <p:cNvPr id="8" name="Inhaltsplatzhalter 2">
            <a:extLst>
              <a:ext uri="{FF2B5EF4-FFF2-40B4-BE49-F238E27FC236}">
                <a16:creationId xmlns:a16="http://schemas.microsoft.com/office/drawing/2014/main" id="{A1DB0DDD-4B70-4A6A-9137-29788C242895}"/>
              </a:ext>
            </a:extLst>
          </p:cNvPr>
          <p:cNvSpPr>
            <a:spLocks noGrp="1"/>
          </p:cNvSpPr>
          <p:nvPr>
            <p:ph sz="quarter" idx="15"/>
          </p:nvPr>
        </p:nvSpPr>
        <p:spPr>
          <a:xfrm>
            <a:off x="468313" y="1368426"/>
            <a:ext cx="10367962" cy="4284663"/>
          </a:xfrm>
        </p:spPr>
        <p:txBody>
          <a:bodyPr/>
          <a:lstStyle>
            <a:lvl1pPr>
              <a:lnSpc>
                <a:spcPct val="80000"/>
              </a:lnSpc>
              <a:spcAft>
                <a:spcPts val="2400"/>
              </a:spcAft>
              <a:defRPr sz="4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89815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Z Keyvisual">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543F4184-F695-473F-B37A-0DA4B8E546ED}"/>
              </a:ext>
            </a:extLst>
          </p:cNvPr>
          <p:cNvSpPr>
            <a:spLocks noGrp="1"/>
          </p:cNvSpPr>
          <p:nvPr>
            <p:ph type="pic" sz="quarter" idx="13"/>
          </p:nvPr>
        </p:nvSpPr>
        <p:spPr>
          <a:xfrm>
            <a:off x="0" y="1"/>
            <a:ext cx="11520488" cy="6480175"/>
          </a:xfrm>
          <a:solidFill>
            <a:schemeClr val="bg2"/>
          </a:solidFill>
        </p:spPr>
        <p:txBody>
          <a:bodyPr/>
          <a:lstStyle>
            <a:lvl1pPr>
              <a:defRPr>
                <a:solidFill>
                  <a:schemeClr val="tx1"/>
                </a:solidFill>
              </a:defRPr>
            </a:lvl1pPr>
          </a:lstStyle>
          <a:p>
            <a:endParaRPr lang="de-DE"/>
          </a:p>
        </p:txBody>
      </p:sp>
      <p:sp>
        <p:nvSpPr>
          <p:cNvPr id="3" name="Datumsplatzhalter 2">
            <a:extLst>
              <a:ext uri="{FF2B5EF4-FFF2-40B4-BE49-F238E27FC236}">
                <a16:creationId xmlns:a16="http://schemas.microsoft.com/office/drawing/2014/main" id="{22F37F0F-CC12-4317-9811-C30269EDD386}"/>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5" name="Foliennummernplatzhalter 4">
            <a:extLst>
              <a:ext uri="{FF2B5EF4-FFF2-40B4-BE49-F238E27FC236}">
                <a16:creationId xmlns:a16="http://schemas.microsoft.com/office/drawing/2014/main" id="{A69577E3-FEC7-432A-BEA6-FED227457CE8}"/>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sp>
        <p:nvSpPr>
          <p:cNvPr id="9" name="Textplatzhalter 8">
            <a:extLst>
              <a:ext uri="{FF2B5EF4-FFF2-40B4-BE49-F238E27FC236}">
                <a16:creationId xmlns:a16="http://schemas.microsoft.com/office/drawing/2014/main" id="{86BD1BC4-FEF0-4830-B116-C4AAB3BFE068}"/>
              </a:ext>
            </a:extLst>
          </p:cNvPr>
          <p:cNvSpPr>
            <a:spLocks noGrp="1"/>
          </p:cNvSpPr>
          <p:nvPr>
            <p:ph type="body" sz="quarter" idx="14"/>
          </p:nvPr>
        </p:nvSpPr>
        <p:spPr>
          <a:xfrm>
            <a:off x="2988000" y="3528000"/>
            <a:ext cx="5544000" cy="2125088"/>
          </a:xfrm>
        </p:spPr>
        <p:txBody>
          <a:bodyPr/>
          <a:lstStyle>
            <a:lvl1pPr>
              <a:lnSpc>
                <a:spcPct val="80000"/>
              </a:lnSpc>
              <a:defRPr sz="4700">
                <a:solidFill>
                  <a:schemeClr val="tx1"/>
                </a:solidFill>
              </a:defRPr>
            </a:lvl1pPr>
            <a:lvl2pPr algn="r">
              <a:lnSpc>
                <a:spcPct val="80000"/>
              </a:lnSpc>
              <a:defRPr sz="4700">
                <a:solidFill>
                  <a:srgbClr val="13A0D3"/>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16232046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Z Chapter Divider">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hasCustomPrompt="1"/>
          </p:nvPr>
        </p:nvSpPr>
        <p:spPr>
          <a:xfrm>
            <a:off x="-216000" y="1296000"/>
            <a:ext cx="12096000" cy="2520000"/>
          </a:xfrm>
        </p:spPr>
        <p:txBody>
          <a:bodyPr rIns="216000" anchor="b" anchorCtr="0"/>
          <a:lstStyle>
            <a:lvl1pPr algn="r">
              <a:lnSpc>
                <a:spcPct val="80000"/>
              </a:lnSpc>
              <a:defRPr sz="18900">
                <a:solidFill>
                  <a:schemeClr val="bg1"/>
                </a:solidFill>
              </a:defRPr>
            </a:lvl1pPr>
          </a:lstStyle>
          <a:p>
            <a:r>
              <a:rPr lang="de-DE"/>
              <a:t>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216000" y="3384001"/>
            <a:ext cx="12096000" cy="3384549"/>
          </a:xfrm>
        </p:spPr>
        <p:txBody>
          <a:bodyPr rIns="216000"/>
          <a:lstStyle>
            <a:lvl1pPr marL="0" indent="0" algn="l">
              <a:lnSpc>
                <a:spcPct val="80000"/>
              </a:lnSpc>
              <a:buNone/>
              <a:defRPr sz="18900">
                <a:solidFill>
                  <a:srgbClr val="13A0D3"/>
                </a:solidFill>
              </a:defRPr>
            </a:lvl1pPr>
            <a:lvl2pPr marL="457195" indent="0" algn="ctr">
              <a:buNone/>
              <a:defRPr sz="2000"/>
            </a:lvl2pPr>
            <a:lvl3pPr marL="914389" indent="0" algn="ctr">
              <a:buNone/>
              <a:defRPr sz="1800"/>
            </a:lvl3pPr>
            <a:lvl4pPr marL="1371583" indent="0" algn="ctr">
              <a:buNone/>
              <a:defRPr sz="1600"/>
            </a:lvl4pPr>
            <a:lvl5pPr marL="1828777" indent="0" algn="ctr">
              <a:buNone/>
              <a:defRPr sz="1600"/>
            </a:lvl5pPr>
            <a:lvl6pPr marL="2285972" indent="0" algn="ctr">
              <a:buNone/>
              <a:defRPr sz="1600"/>
            </a:lvl6pPr>
            <a:lvl7pPr marL="2743167" indent="0" algn="ctr">
              <a:buNone/>
              <a:defRPr sz="1600"/>
            </a:lvl7pPr>
            <a:lvl8pPr marL="3200360" indent="0" algn="ctr">
              <a:buNone/>
              <a:defRPr sz="1600"/>
            </a:lvl8pPr>
            <a:lvl9pPr marL="3657555" indent="0" algn="ctr">
              <a:buNone/>
              <a:defRPr sz="1600"/>
            </a:lvl9pPr>
          </a:lstStyle>
          <a:p>
            <a:r>
              <a:rPr lang="de-DE"/>
              <a:t>Unter</a:t>
            </a:r>
          </a:p>
        </p:txBody>
      </p:sp>
      <p:sp>
        <p:nvSpPr>
          <p:cNvPr id="4" name="Datumsplatzhalter 3">
            <a:extLst>
              <a:ext uri="{FF2B5EF4-FFF2-40B4-BE49-F238E27FC236}">
                <a16:creationId xmlns:a16="http://schemas.microsoft.com/office/drawing/2014/main" id="{6DC5BE87-8858-4487-A7B7-4B925CB9F291}"/>
              </a:ext>
            </a:extLst>
          </p:cNvPr>
          <p:cNvSpPr>
            <a:spLocks noGrp="1"/>
          </p:cNvSpPr>
          <p:nvPr>
            <p:ph type="dt" sz="half" idx="10"/>
          </p:nvPr>
        </p:nvSpPr>
        <p:spPr/>
        <p:txBody>
          <a:bodyPr/>
          <a:lstStyle>
            <a:lvl1pPr>
              <a:defRPr>
                <a:solidFill>
                  <a:schemeClr val="tx1"/>
                </a:solidFill>
              </a:defRPr>
            </a:lvl1pPr>
          </a:lstStyle>
          <a:p>
            <a:r>
              <a:rPr lang="de-DE"/>
              <a:t>© Allianz 2021</a:t>
            </a:r>
          </a:p>
        </p:txBody>
      </p:sp>
      <p:sp>
        <p:nvSpPr>
          <p:cNvPr id="6" name="Foliennummernplatzhalter 5">
            <a:extLst>
              <a:ext uri="{FF2B5EF4-FFF2-40B4-BE49-F238E27FC236}">
                <a16:creationId xmlns:a16="http://schemas.microsoft.com/office/drawing/2014/main" id="{B126D94C-7A9E-4443-A1F8-19DBCAF0842F}"/>
              </a:ext>
            </a:extLst>
          </p:cNvPr>
          <p:cNvSpPr>
            <a:spLocks noGrp="1"/>
          </p:cNvSpPr>
          <p:nvPr>
            <p:ph type="sldNum" sz="quarter" idx="12"/>
          </p:nvPr>
        </p:nvSpPr>
        <p:spPr/>
        <p:txBody>
          <a:bodyPr/>
          <a:lstStyle>
            <a:lvl1pPr>
              <a:defRPr>
                <a:solidFill>
                  <a:schemeClr val="tx1"/>
                </a:solidFill>
              </a:defRPr>
            </a:lvl1pPr>
          </a:lstStyle>
          <a:p>
            <a:fld id="{0F96B16C-3F5F-44BC-AFCC-8CBCBD90898D}" type="slidenum">
              <a:rPr lang="de-DE" smtClean="0"/>
              <a:pPr/>
              <a:t>‹Nr.›</a:t>
            </a:fld>
            <a:endParaRPr lang="de-DE"/>
          </a:p>
        </p:txBody>
      </p:sp>
      <p:pic>
        <p:nvPicPr>
          <p:cNvPr id="8" name="Grafik 7">
            <a:extLst>
              <a:ext uri="{FF2B5EF4-FFF2-40B4-BE49-F238E27FC236}">
                <a16:creationId xmlns:a16="http://schemas.microsoft.com/office/drawing/2014/main" id="{461BDC56-BD94-4C43-90E8-CBB9A53F26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1146362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Z Chapter Divider2">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3" y="1692001"/>
            <a:ext cx="10367963" cy="1584000"/>
          </a:xfrm>
        </p:spPr>
        <p:txBody>
          <a:bodyPr rIns="216000" anchor="b" anchorCtr="0"/>
          <a:lstStyle>
            <a:lvl1pPr algn="l">
              <a:lnSpc>
                <a:spcPct val="80000"/>
              </a:lnSpc>
              <a:defRPr sz="9400">
                <a:solidFill>
                  <a:schemeClr val="bg1"/>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0"/>
            <a:ext cx="6767512" cy="1584000"/>
          </a:xfrm>
        </p:spPr>
        <p:txBody>
          <a:bodyPr rIns="216000"/>
          <a:lstStyle>
            <a:lvl1pPr marL="0" indent="0" algn="l">
              <a:lnSpc>
                <a:spcPct val="80000"/>
              </a:lnSpc>
              <a:buNone/>
              <a:defRPr sz="9400">
                <a:solidFill>
                  <a:srgbClr val="13A0D3"/>
                </a:solidFill>
              </a:defRPr>
            </a:lvl1pPr>
            <a:lvl2pPr marL="457195" indent="0" algn="ctr">
              <a:buNone/>
              <a:defRPr sz="2000"/>
            </a:lvl2pPr>
            <a:lvl3pPr marL="914389" indent="0" algn="ctr">
              <a:buNone/>
              <a:defRPr sz="1800"/>
            </a:lvl3pPr>
            <a:lvl4pPr marL="1371583" indent="0" algn="ctr">
              <a:buNone/>
              <a:defRPr sz="1600"/>
            </a:lvl4pPr>
            <a:lvl5pPr marL="1828777" indent="0" algn="ctr">
              <a:buNone/>
              <a:defRPr sz="1600"/>
            </a:lvl5pPr>
            <a:lvl6pPr marL="2285972" indent="0" algn="ctr">
              <a:buNone/>
              <a:defRPr sz="1600"/>
            </a:lvl6pPr>
            <a:lvl7pPr marL="2743167" indent="0" algn="ctr">
              <a:buNone/>
              <a:defRPr sz="1600"/>
            </a:lvl7pPr>
            <a:lvl8pPr marL="3200360" indent="0" algn="ctr">
              <a:buNone/>
              <a:defRPr sz="1600"/>
            </a:lvl8pPr>
            <a:lvl9pPr marL="3657555" indent="0" algn="ctr">
              <a:buNone/>
              <a:defRPr sz="160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3"/>
            <a:ext cx="1547812" cy="1223687"/>
          </a:xfrm>
        </p:spPr>
        <p:txBody>
          <a:bodyPr anchor="t" anchorCtr="0"/>
          <a:lstStyle>
            <a:lvl1pPr algn="r">
              <a:lnSpc>
                <a:spcPct val="80000"/>
              </a:lnSpc>
              <a:defRPr sz="4700">
                <a:solidFill>
                  <a:srgbClr val="122B54"/>
                </a:solidFill>
              </a:defRPr>
            </a:lvl1pPr>
          </a:lstStyle>
          <a:p>
            <a:pPr lvl="0"/>
            <a:r>
              <a:rPr lang="de-DE"/>
              <a:t>Erste Ebene</a:t>
            </a:r>
          </a:p>
        </p:txBody>
      </p:sp>
      <p:pic>
        <p:nvPicPr>
          <p:cNvPr id="6" name="Grafik 5">
            <a:extLst>
              <a:ext uri="{FF2B5EF4-FFF2-40B4-BE49-F238E27FC236}">
                <a16:creationId xmlns:a16="http://schemas.microsoft.com/office/drawing/2014/main" id="{D030324D-388D-4C97-AE26-194C8D2A9E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1031998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Z Chapter Divider3">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44D3D-750E-4AA5-BD45-F6CFA3D07F07}"/>
              </a:ext>
            </a:extLst>
          </p:cNvPr>
          <p:cNvSpPr>
            <a:spLocks noGrp="1"/>
          </p:cNvSpPr>
          <p:nvPr>
            <p:ph type="ctrTitle"/>
          </p:nvPr>
        </p:nvSpPr>
        <p:spPr>
          <a:xfrm>
            <a:off x="468313" y="1692001"/>
            <a:ext cx="10367963" cy="1584000"/>
          </a:xfrm>
        </p:spPr>
        <p:txBody>
          <a:bodyPr rIns="216000" anchor="b" anchorCtr="0"/>
          <a:lstStyle>
            <a:lvl1pPr algn="l">
              <a:lnSpc>
                <a:spcPct val="80000"/>
              </a:lnSpc>
              <a:defRPr sz="9400">
                <a:solidFill>
                  <a:srgbClr val="122B54"/>
                </a:solidFill>
              </a:defRPr>
            </a:lvl1pPr>
          </a:lstStyle>
          <a:p>
            <a:r>
              <a:rPr lang="de-DE"/>
              <a:t>Mastertitel</a:t>
            </a:r>
          </a:p>
        </p:txBody>
      </p:sp>
      <p:sp>
        <p:nvSpPr>
          <p:cNvPr id="3" name="Untertitel 2">
            <a:extLst>
              <a:ext uri="{FF2B5EF4-FFF2-40B4-BE49-F238E27FC236}">
                <a16:creationId xmlns:a16="http://schemas.microsoft.com/office/drawing/2014/main" id="{9F4A5A7B-32F1-4538-86EC-D0B2317455D4}"/>
              </a:ext>
            </a:extLst>
          </p:cNvPr>
          <p:cNvSpPr>
            <a:spLocks noGrp="1"/>
          </p:cNvSpPr>
          <p:nvPr>
            <p:ph type="subTitle" idx="1" hasCustomPrompt="1"/>
          </p:nvPr>
        </p:nvSpPr>
        <p:spPr>
          <a:xfrm>
            <a:off x="4068763" y="3168000"/>
            <a:ext cx="6767512" cy="1584000"/>
          </a:xfrm>
        </p:spPr>
        <p:txBody>
          <a:bodyPr rIns="216000"/>
          <a:lstStyle>
            <a:lvl1pPr marL="0" indent="0" algn="l">
              <a:lnSpc>
                <a:spcPct val="80000"/>
              </a:lnSpc>
              <a:buNone/>
              <a:defRPr sz="9400">
                <a:solidFill>
                  <a:schemeClr val="tx1"/>
                </a:solidFill>
              </a:defRPr>
            </a:lvl1pPr>
            <a:lvl2pPr marL="457195" indent="0" algn="ctr">
              <a:buNone/>
              <a:defRPr sz="2000"/>
            </a:lvl2pPr>
            <a:lvl3pPr marL="914389" indent="0" algn="ctr">
              <a:buNone/>
              <a:defRPr sz="1800"/>
            </a:lvl3pPr>
            <a:lvl4pPr marL="1371583" indent="0" algn="ctr">
              <a:buNone/>
              <a:defRPr sz="1600"/>
            </a:lvl4pPr>
            <a:lvl5pPr marL="1828777" indent="0" algn="ctr">
              <a:buNone/>
              <a:defRPr sz="1600"/>
            </a:lvl5pPr>
            <a:lvl6pPr marL="2285972" indent="0" algn="ctr">
              <a:buNone/>
              <a:defRPr sz="1600"/>
            </a:lvl6pPr>
            <a:lvl7pPr marL="2743167" indent="0" algn="ctr">
              <a:buNone/>
              <a:defRPr sz="1600"/>
            </a:lvl7pPr>
            <a:lvl8pPr marL="3200360" indent="0" algn="ctr">
              <a:buNone/>
              <a:defRPr sz="1600"/>
            </a:lvl8pPr>
            <a:lvl9pPr marL="3657555" indent="0" algn="ctr">
              <a:buNone/>
              <a:defRPr sz="1600"/>
            </a:lvl9pPr>
          </a:lstStyle>
          <a:p>
            <a:r>
              <a:rPr lang="de-DE"/>
              <a:t>Untertitelformat</a:t>
            </a:r>
          </a:p>
        </p:txBody>
      </p:sp>
      <p:sp>
        <p:nvSpPr>
          <p:cNvPr id="15" name="Textplatzhalter 14">
            <a:extLst>
              <a:ext uri="{FF2B5EF4-FFF2-40B4-BE49-F238E27FC236}">
                <a16:creationId xmlns:a16="http://schemas.microsoft.com/office/drawing/2014/main" id="{453A991D-E53C-4B2C-9CE8-F24616E7F33B}"/>
              </a:ext>
            </a:extLst>
          </p:cNvPr>
          <p:cNvSpPr>
            <a:spLocks noGrp="1"/>
          </p:cNvSpPr>
          <p:nvPr>
            <p:ph type="body" sz="quarter" idx="11" hasCustomPrompt="1"/>
          </p:nvPr>
        </p:nvSpPr>
        <p:spPr>
          <a:xfrm>
            <a:off x="9288464" y="468313"/>
            <a:ext cx="1547812" cy="1223687"/>
          </a:xfrm>
        </p:spPr>
        <p:txBody>
          <a:bodyPr anchor="t" anchorCtr="0"/>
          <a:lstStyle>
            <a:lvl1pPr algn="r">
              <a:lnSpc>
                <a:spcPct val="80000"/>
              </a:lnSpc>
              <a:defRPr sz="4700">
                <a:solidFill>
                  <a:srgbClr val="122B54"/>
                </a:solidFill>
              </a:defRPr>
            </a:lvl1pPr>
          </a:lstStyle>
          <a:p>
            <a:pPr lvl="0"/>
            <a:r>
              <a:rPr lang="de-DE"/>
              <a:t>Erste Ebene</a:t>
            </a:r>
          </a:p>
        </p:txBody>
      </p:sp>
      <p:pic>
        <p:nvPicPr>
          <p:cNvPr id="5" name="Grafik 4">
            <a:extLst>
              <a:ext uri="{FF2B5EF4-FFF2-40B4-BE49-F238E27FC236}">
                <a16:creationId xmlns:a16="http://schemas.microsoft.com/office/drawing/2014/main" id="{0CFDCE14-724D-49F7-8BAD-435E832695F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35523998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Z 3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D3917-AE3D-4FCF-A7A1-1898AD2919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BEE051C-6EF3-470E-8A6F-3ACCAEC2B8D9}"/>
              </a:ext>
            </a:extLst>
          </p:cNvPr>
          <p:cNvSpPr>
            <a:spLocks noGrp="1"/>
          </p:cNvSpPr>
          <p:nvPr>
            <p:ph sz="half" idx="1"/>
          </p:nvPr>
        </p:nvSpPr>
        <p:spPr>
          <a:xfrm>
            <a:off x="468315" y="2268539"/>
            <a:ext cx="3311524"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4F1D8F2-5ECC-4655-A1DA-16D1D9E2965D}"/>
              </a:ext>
            </a:extLst>
          </p:cNvPr>
          <p:cNvSpPr>
            <a:spLocks noGrp="1"/>
          </p:cNvSpPr>
          <p:nvPr>
            <p:ph sz="half" idx="2"/>
          </p:nvPr>
        </p:nvSpPr>
        <p:spPr>
          <a:xfrm>
            <a:off x="3995738" y="2268539"/>
            <a:ext cx="3313112"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3">
            <a:extLst>
              <a:ext uri="{FF2B5EF4-FFF2-40B4-BE49-F238E27FC236}">
                <a16:creationId xmlns:a16="http://schemas.microsoft.com/office/drawing/2014/main" id="{AC653B4F-70E3-43C6-9A6A-30D34B126E80}"/>
              </a:ext>
            </a:extLst>
          </p:cNvPr>
          <p:cNvSpPr>
            <a:spLocks noGrp="1"/>
          </p:cNvSpPr>
          <p:nvPr>
            <p:ph sz="half" idx="13"/>
          </p:nvPr>
        </p:nvSpPr>
        <p:spPr>
          <a:xfrm>
            <a:off x="7524751" y="2268000"/>
            <a:ext cx="3311525" cy="33845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EED9CC3-FB9A-433A-B0C4-CCC2B5C9EF07}"/>
              </a:ext>
            </a:extLst>
          </p:cNvPr>
          <p:cNvSpPr>
            <a:spLocks noGrp="1"/>
          </p:cNvSpPr>
          <p:nvPr>
            <p:ph type="dt" sz="half" idx="14"/>
          </p:nvPr>
        </p:nvSpPr>
        <p:spPr/>
        <p:txBody>
          <a:bodyPr/>
          <a:lstStyle/>
          <a:p>
            <a:r>
              <a:rPr lang="de-DE"/>
              <a:t>© Allianz 2021</a:t>
            </a:r>
          </a:p>
        </p:txBody>
      </p:sp>
      <p:sp>
        <p:nvSpPr>
          <p:cNvPr id="6" name="Fußzeilenplatzhalter 5">
            <a:extLst>
              <a:ext uri="{FF2B5EF4-FFF2-40B4-BE49-F238E27FC236}">
                <a16:creationId xmlns:a16="http://schemas.microsoft.com/office/drawing/2014/main" id="{60DA8F77-D054-4725-9E94-DAAB8C08F067}"/>
              </a:ext>
            </a:extLst>
          </p:cNvPr>
          <p:cNvSpPr>
            <a:spLocks noGrp="1"/>
          </p:cNvSpPr>
          <p:nvPr>
            <p:ph type="ftr" sz="quarter" idx="15"/>
          </p:nvPr>
        </p:nvSpPr>
        <p:spPr/>
        <p:txBody>
          <a:bodyPr/>
          <a:lstStyle/>
          <a:p>
            <a:r>
              <a:rPr lang="de-DE"/>
              <a:t>Topline goes here</a:t>
            </a:r>
          </a:p>
        </p:txBody>
      </p:sp>
      <p:sp>
        <p:nvSpPr>
          <p:cNvPr id="7" name="Foliennummernplatzhalter 6">
            <a:extLst>
              <a:ext uri="{FF2B5EF4-FFF2-40B4-BE49-F238E27FC236}">
                <a16:creationId xmlns:a16="http://schemas.microsoft.com/office/drawing/2014/main" id="{7EC8D8D1-129B-451D-A656-331AE3E87DF3}"/>
              </a:ext>
            </a:extLst>
          </p:cNvPr>
          <p:cNvSpPr>
            <a:spLocks noGrp="1"/>
          </p:cNvSpPr>
          <p:nvPr>
            <p:ph type="sldNum" sz="quarter" idx="16"/>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626833127"/>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imple Content one wide Column">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E58CF048-5364-F343-A6A5-A500152737DA}"/>
              </a:ext>
            </a:extLst>
          </p:cNvPr>
          <p:cNvSpPr/>
          <p:nvPr userDrawn="1"/>
        </p:nvSpPr>
        <p:spPr>
          <a:xfrm>
            <a:off x="1" y="2"/>
            <a:ext cx="8174347" cy="725852"/>
          </a:xfrm>
          <a:prstGeom prst="rect">
            <a:avLst/>
          </a:prstGeom>
          <a:solidFill>
            <a:schemeClr val="tx2">
              <a:lumMod val="20000"/>
              <a:lumOff val="80000"/>
            </a:schemeClr>
          </a:solidFill>
          <a:ln>
            <a:noFill/>
          </a:ln>
        </p:spPr>
        <p:txBody>
          <a:bodyPr rot="0" spcFirstLastPara="0" vertOverflow="overflow" horzOverflow="overflow" vert="horz" wrap="square" lIns="102024" tIns="102024" rIns="102024" bIns="102024" numCol="1" spcCol="0" rtlCol="0" fromWordArt="0" anchor="t" anchorCtr="0" forceAA="0" compatLnSpc="1">
            <a:prstTxWarp prst="textNoShape">
              <a:avLst/>
            </a:prstTxWarp>
            <a:noAutofit/>
          </a:bodyPr>
          <a:lstStyle/>
          <a:p>
            <a:pPr algn="l">
              <a:spcBef>
                <a:spcPts val="94"/>
              </a:spcBef>
              <a:spcAft>
                <a:spcPts val="94"/>
              </a:spcAft>
            </a:pPr>
            <a:endParaRPr lang="de-DE" sz="1323" dirty="0"/>
          </a:p>
        </p:txBody>
      </p:sp>
      <p:sp>
        <p:nvSpPr>
          <p:cNvPr id="7" name="Freeform 54"/>
          <p:cNvSpPr>
            <a:spLocks noEditPoints="1"/>
          </p:cNvSpPr>
          <p:nvPr/>
        </p:nvSpPr>
        <p:spPr bwMode="auto">
          <a:xfrm>
            <a:off x="10760568" y="246290"/>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72" tIns="57585" rIns="115172" bIns="57585" numCol="1" anchor="t" anchorCtr="0" compatLnSpc="1">
            <a:prstTxWarp prst="textNoShape">
              <a:avLst/>
            </a:prstTxWarp>
          </a:bodyPr>
          <a:lstStyle/>
          <a:p>
            <a:pPr marL="0" marR="0" lvl="0" indent="0" defTabSz="1151736" eaLnBrk="1" fontAlgn="auto" latinLnBrk="0" hangingPunct="1">
              <a:lnSpc>
                <a:spcPct val="100000"/>
              </a:lnSpc>
              <a:spcBef>
                <a:spcPts val="0"/>
              </a:spcBef>
              <a:spcAft>
                <a:spcPts val="0"/>
              </a:spcAft>
              <a:buClrTx/>
              <a:buSzTx/>
              <a:buFontTx/>
              <a:buNone/>
              <a:tabLst/>
              <a:defRPr/>
            </a:pPr>
            <a:endParaRPr kumimoji="0" lang="en-GB" sz="2267" b="0" i="0" u="none" strike="noStrike" kern="0" cap="none" spc="0" normalizeH="0" baseline="0" noProof="0" dirty="0">
              <a:ln>
                <a:noFill/>
              </a:ln>
              <a:solidFill>
                <a:srgbClr val="003781"/>
              </a:solidFill>
              <a:effectLst/>
              <a:uLnTx/>
              <a:uFillTx/>
            </a:endParaRPr>
          </a:p>
        </p:txBody>
      </p:sp>
      <p:sp>
        <p:nvSpPr>
          <p:cNvPr id="14" name="Inhaltsplatzhalter 13" descr="Spalte links" title="Spalte links"/>
          <p:cNvSpPr>
            <a:spLocks noGrp="1"/>
          </p:cNvSpPr>
          <p:nvPr>
            <p:ph sz="quarter" idx="13" hasCustomPrompt="1"/>
          </p:nvPr>
        </p:nvSpPr>
        <p:spPr>
          <a:xfrm>
            <a:off x="480017" y="1445705"/>
            <a:ext cx="10572390" cy="4572458"/>
          </a:xfrm>
          <a:prstGeom prst="rect">
            <a:avLst/>
          </a:prstGeom>
        </p:spPr>
        <p:txBody>
          <a:bodyPr rIns="0"/>
          <a:lstStyle>
            <a:lvl1pPr>
              <a:lnSpc>
                <a:spcPts val="1814"/>
              </a:lnSpc>
              <a:spcAft>
                <a:spcPts val="0"/>
              </a:spcAft>
              <a:defRPr lang="en-GB" sz="1700" b="0" kern="1200" cap="none" baseline="0" noProof="0" dirty="0" smtClean="0">
                <a:solidFill>
                  <a:schemeClr val="tx1"/>
                </a:solidFill>
                <a:latin typeface="+mn-lt"/>
                <a:ea typeface="+mn-ea"/>
                <a:cs typeface="+mn-cs"/>
              </a:defRPr>
            </a:lvl1pPr>
            <a:lvl2pPr>
              <a:defRPr lang="de-DE" sz="1700" kern="1200" dirty="0" smtClean="0">
                <a:solidFill>
                  <a:schemeClr val="tx1"/>
                </a:solidFill>
                <a:latin typeface="+mn-lt"/>
                <a:ea typeface="+mn-ea"/>
                <a:cs typeface="+mn-cs"/>
              </a:defRPr>
            </a:lvl2pPr>
            <a:lvl3pPr>
              <a:defRPr sz="1512">
                <a:solidFill>
                  <a:schemeClr val="tx1"/>
                </a:solidFill>
              </a:defRPr>
            </a:lvl3pPr>
            <a:lvl4pPr>
              <a:defRPr sz="1512">
                <a:solidFill>
                  <a:schemeClr val="tx1"/>
                </a:solidFill>
              </a:defRPr>
            </a:lvl4pPr>
            <a:lvl5pPr>
              <a:defRPr sz="1417">
                <a:solidFill>
                  <a:schemeClr val="tx1"/>
                </a:solidFill>
              </a:defRPr>
            </a:lvl5pPr>
            <a:lvl6pPr>
              <a:defRPr sz="1417">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1151736" rtl="0" eaLnBrk="1" fontAlgn="auto" latinLnBrk="0" hangingPunct="1">
              <a:lnSpc>
                <a:spcPct val="100000"/>
              </a:lnSpc>
              <a:spcBef>
                <a:spcPts val="252"/>
              </a:spcBef>
              <a:spcAft>
                <a:spcPts val="252"/>
              </a:spcAft>
              <a:buClrTx/>
              <a:buSzTx/>
              <a:buFont typeface="Arial" panose="020B0604020202020204" pitchFamily="34" charset="0"/>
              <a:buNone/>
              <a:tabLst/>
            </a:pPr>
            <a:r>
              <a:rPr lang="en-GB" noProof="0" dirty="0"/>
              <a:t>1</a:t>
            </a:r>
          </a:p>
          <a:p>
            <a:pPr lvl="1"/>
            <a:r>
              <a:rPr lang="en-GB" noProof="0" dirty="0"/>
              <a:t>2</a:t>
            </a:r>
          </a:p>
          <a:p>
            <a:pPr lvl="2"/>
            <a:r>
              <a:rPr lang="en-GB" noProof="0" dirty="0"/>
              <a:t>3</a:t>
            </a:r>
          </a:p>
          <a:p>
            <a:pPr lvl="3"/>
            <a:r>
              <a:rPr lang="en-GB" noProof="0" dirty="0"/>
              <a:t>4</a:t>
            </a:r>
          </a:p>
          <a:p>
            <a:pPr lvl="4"/>
            <a:r>
              <a:rPr lang="en-GB" noProof="0" dirty="0"/>
              <a:t>5</a:t>
            </a:r>
          </a:p>
          <a:p>
            <a:pPr lvl="5"/>
            <a:r>
              <a:rPr lang="en-GB" noProof="0" dirty="0"/>
              <a:t>6</a:t>
            </a:r>
          </a:p>
          <a:p>
            <a:pPr lvl="6"/>
            <a:r>
              <a:rPr lang="en-GB" noProof="0" dirty="0"/>
              <a:t>7</a:t>
            </a:r>
          </a:p>
          <a:p>
            <a:pPr lvl="7"/>
            <a:r>
              <a:rPr lang="en-GB" noProof="0" dirty="0"/>
              <a:t>8</a:t>
            </a:r>
          </a:p>
          <a:p>
            <a:pPr lvl="8"/>
            <a:r>
              <a:rPr lang="en-GB" noProof="0" dirty="0"/>
              <a:t>9</a:t>
            </a:r>
          </a:p>
        </p:txBody>
      </p:sp>
      <p:sp>
        <p:nvSpPr>
          <p:cNvPr id="137" name="Freeform 54"/>
          <p:cNvSpPr>
            <a:spLocks noEditPoints="1"/>
          </p:cNvSpPr>
          <p:nvPr/>
        </p:nvSpPr>
        <p:spPr bwMode="auto">
          <a:xfrm>
            <a:off x="10760568" y="246290"/>
            <a:ext cx="29190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72" tIns="57585" rIns="115172" bIns="57585" numCol="1" anchor="t" anchorCtr="0" compatLnSpc="1">
            <a:prstTxWarp prst="textNoShape">
              <a:avLst/>
            </a:prstTxWarp>
          </a:bodyPr>
          <a:lstStyle/>
          <a:p>
            <a:pPr marL="0" marR="0" lvl="0" indent="0" defTabSz="1151736" eaLnBrk="1" fontAlgn="auto" latinLnBrk="0" hangingPunct="1">
              <a:lnSpc>
                <a:spcPct val="100000"/>
              </a:lnSpc>
              <a:spcBef>
                <a:spcPts val="0"/>
              </a:spcBef>
              <a:spcAft>
                <a:spcPts val="0"/>
              </a:spcAft>
              <a:buClrTx/>
              <a:buSzTx/>
              <a:buFontTx/>
              <a:buNone/>
              <a:tabLst/>
              <a:defRPr/>
            </a:pPr>
            <a:endParaRPr kumimoji="0" lang="en-GB" sz="2267" b="0" i="0" u="none" strike="noStrike" kern="0" cap="none" spc="0" normalizeH="0" baseline="0" noProof="0" dirty="0">
              <a:ln>
                <a:noFill/>
              </a:ln>
              <a:solidFill>
                <a:srgbClr val="003781"/>
              </a:solidFill>
              <a:effectLst/>
              <a:uLnTx/>
              <a:uFillTx/>
            </a:endParaRPr>
          </a:p>
        </p:txBody>
      </p:sp>
      <p:sp>
        <p:nvSpPr>
          <p:cNvPr id="5" name="Foliennummernplatzhalter 4"/>
          <p:cNvSpPr>
            <a:spLocks noGrp="1"/>
          </p:cNvSpPr>
          <p:nvPr>
            <p:ph type="sldNum" sz="quarter" idx="18"/>
          </p:nvPr>
        </p:nvSpPr>
        <p:spPr/>
        <p:txBody>
          <a:bodyPr/>
          <a:lstStyle/>
          <a:p>
            <a:fld id="{61201FF1-C63B-412E-ABF0-3D0E918900AC}" type="slidenum">
              <a:rPr lang="en-GB" smtClean="0"/>
              <a:pPr/>
              <a:t>‹Nr.›</a:t>
            </a:fld>
            <a:endParaRPr lang="en-GB" dirty="0"/>
          </a:p>
        </p:txBody>
      </p:sp>
      <p:sp>
        <p:nvSpPr>
          <p:cNvPr id="12" name="Titel 22"/>
          <p:cNvSpPr>
            <a:spLocks noGrp="1"/>
          </p:cNvSpPr>
          <p:nvPr>
            <p:ph type="title" hasCustomPrompt="1"/>
          </p:nvPr>
        </p:nvSpPr>
        <p:spPr>
          <a:xfrm>
            <a:off x="480022" y="487400"/>
            <a:ext cx="10086430" cy="485902"/>
          </a:xfrm>
        </p:spPr>
        <p:txBody>
          <a:bodyPr tIns="36000"/>
          <a:lstStyle>
            <a:lvl1pPr>
              <a:defRPr sz="2834"/>
            </a:lvl1pPr>
          </a:lstStyle>
          <a:p>
            <a:r>
              <a:rPr lang="de-DE" dirty="0"/>
              <a:t>TitLE</a:t>
            </a:r>
            <a:endParaRPr lang="en-GB" dirty="0"/>
          </a:p>
        </p:txBody>
      </p:sp>
      <p:sp>
        <p:nvSpPr>
          <p:cNvPr id="13" name="Textplatzhalter 5"/>
          <p:cNvSpPr>
            <a:spLocks noGrp="1"/>
          </p:cNvSpPr>
          <p:nvPr>
            <p:ph type="body" sz="quarter" idx="20" hasCustomPrompt="1"/>
          </p:nvPr>
        </p:nvSpPr>
        <p:spPr>
          <a:xfrm>
            <a:off x="486084" y="245950"/>
            <a:ext cx="5273410" cy="146970"/>
          </a:xfrm>
        </p:spPr>
        <p:txBody>
          <a:bodyPr/>
          <a:lstStyle>
            <a:lvl1pPr>
              <a:defRPr sz="945" kern="900" baseline="0"/>
            </a:lvl1pPr>
            <a:lvl2pPr>
              <a:defRPr sz="1134"/>
            </a:lvl2pPr>
            <a:lvl3pPr>
              <a:defRPr sz="1134"/>
            </a:lvl3pPr>
            <a:lvl4pPr>
              <a:defRPr sz="1134"/>
            </a:lvl4pPr>
            <a:lvl5pPr>
              <a:defRPr sz="1134"/>
            </a:lvl5pPr>
          </a:lstStyle>
          <a:p>
            <a:pPr lvl="0"/>
            <a:r>
              <a:rPr lang="de-DE" dirty="0" err="1"/>
              <a:t>Subject</a:t>
            </a:r>
            <a:r>
              <a:rPr lang="de-DE" dirty="0"/>
              <a:t> Line </a:t>
            </a:r>
            <a:r>
              <a:rPr lang="de-DE" dirty="0" err="1"/>
              <a:t>for</a:t>
            </a:r>
            <a:r>
              <a:rPr lang="de-DE" dirty="0"/>
              <a:t> Navigation</a:t>
            </a:r>
          </a:p>
        </p:txBody>
      </p:sp>
      <p:sp>
        <p:nvSpPr>
          <p:cNvPr id="15" name="Datumsplatzhalter 3">
            <a:extLst>
              <a:ext uri="{FF2B5EF4-FFF2-40B4-BE49-F238E27FC236}">
                <a16:creationId xmlns:a16="http://schemas.microsoft.com/office/drawing/2014/main" id="{0F670A6A-2297-1A4C-8608-E36A4EBC89A2}"/>
              </a:ext>
            </a:extLst>
          </p:cNvPr>
          <p:cNvSpPr>
            <a:spLocks noGrp="1"/>
          </p:cNvSpPr>
          <p:nvPr>
            <p:ph type="dt" sz="half" idx="2"/>
          </p:nvPr>
        </p:nvSpPr>
        <p:spPr>
          <a:xfrm>
            <a:off x="1745248" y="6135186"/>
            <a:ext cx="544406" cy="232628"/>
          </a:xfrm>
          <a:prstGeom prst="rect">
            <a:avLst/>
          </a:prstGeom>
        </p:spPr>
        <p:txBody>
          <a:bodyPr wrap="square" lIns="0" tIns="0" rIns="0" bIns="0">
            <a:spAutoFit/>
          </a:bodyPr>
          <a:lstStyle/>
          <a:p>
            <a:fld id="{CDCBB2D3-AC70-0543-A687-84CFA9437C48}" type="datetime1">
              <a:rPr lang="de-DE" sz="756" smtClean="0"/>
              <a:t>08.08.2023</a:t>
            </a:fld>
            <a:r>
              <a:rPr lang="de-DE" sz="756"/>
              <a:t>.20</a:t>
            </a:r>
            <a:endParaRPr lang="en-GB" sz="756" dirty="0"/>
          </a:p>
        </p:txBody>
      </p:sp>
    </p:spTree>
    <p:extLst>
      <p:ext uri="{BB962C8B-B14F-4D97-AF65-F5344CB8AC3E}">
        <p14:creationId xmlns:p14="http://schemas.microsoft.com/office/powerpoint/2010/main" val="3218211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Z Blank + Logo">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5" name="Grafik 4">
            <a:extLst>
              <a:ext uri="{FF2B5EF4-FFF2-40B4-BE49-F238E27FC236}">
                <a16:creationId xmlns:a16="http://schemas.microsoft.com/office/drawing/2014/main" id="{174F1EA0-7738-46BE-A0A5-83AD2F0E50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468313"/>
            <a:ext cx="1944000" cy="481220"/>
          </a:xfrm>
          <a:prstGeom prst="rect">
            <a:avLst/>
          </a:prstGeom>
        </p:spPr>
      </p:pic>
    </p:spTree>
    <p:extLst>
      <p:ext uri="{BB962C8B-B14F-4D97-AF65-F5344CB8AC3E}">
        <p14:creationId xmlns:p14="http://schemas.microsoft.com/office/powerpoint/2010/main" val="183740693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AZ Blank without Toplin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1790E4B-B7EA-42D3-8131-523E32566A31}"/>
              </a:ext>
            </a:extLst>
          </p:cNvPr>
          <p:cNvSpPr>
            <a:spLocks noGrp="1"/>
          </p:cNvSpPr>
          <p:nvPr>
            <p:ph type="dt" sz="half" idx="10"/>
          </p:nvPr>
        </p:nvSpPr>
        <p:spPr/>
        <p:txBody>
          <a:bodyPr/>
          <a:lstStyle/>
          <a:p>
            <a:r>
              <a:rPr lang="de-DE"/>
              <a:t>© Allianz 2021</a:t>
            </a:r>
          </a:p>
        </p:txBody>
      </p:sp>
      <p:sp>
        <p:nvSpPr>
          <p:cNvPr id="4" name="Foliennummernplatzhalter 3">
            <a:extLst>
              <a:ext uri="{FF2B5EF4-FFF2-40B4-BE49-F238E27FC236}">
                <a16:creationId xmlns:a16="http://schemas.microsoft.com/office/drawing/2014/main" id="{C4BD1200-5847-478B-A5E7-429A56DAB0DB}"/>
              </a:ext>
            </a:extLst>
          </p:cNvPr>
          <p:cNvSpPr>
            <a:spLocks noGrp="1"/>
          </p:cNvSpPr>
          <p:nvPr>
            <p:ph type="sldNum" sz="quarter" idx="12"/>
          </p:nvPr>
        </p:nvSpPr>
        <p:spPr/>
        <p:txBody>
          <a:bodyPr/>
          <a:lstStyle/>
          <a:p>
            <a:fld id="{0F96B16C-3F5F-44BC-AFCC-8CBCBD90898D}" type="slidenum">
              <a:rPr lang="de-DE" smtClean="0"/>
              <a:pPr/>
              <a:t>‹Nr.›</a:t>
            </a:fld>
            <a:endParaRPr lang="de-DE"/>
          </a:p>
        </p:txBody>
      </p:sp>
    </p:spTree>
    <p:extLst>
      <p:ext uri="{BB962C8B-B14F-4D97-AF65-F5344CB8AC3E}">
        <p14:creationId xmlns:p14="http://schemas.microsoft.com/office/powerpoint/2010/main" val="276491596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Z Quot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F0C7B7FF-9A37-439A-9428-51EF0135364C}"/>
              </a:ext>
            </a:extLst>
          </p:cNvPr>
          <p:cNvSpPr>
            <a:spLocks noGrp="1"/>
          </p:cNvSpPr>
          <p:nvPr>
            <p:ph type="dt" sz="half" idx="10"/>
          </p:nvPr>
        </p:nvSpPr>
        <p:spPr/>
        <p:txBody>
          <a:bodyPr/>
          <a:lstStyle/>
          <a:p>
            <a:r>
              <a:rPr lang="de-DE"/>
              <a:t>© Allianz 2021</a:t>
            </a:r>
          </a:p>
        </p:txBody>
      </p:sp>
      <p:sp>
        <p:nvSpPr>
          <p:cNvPr id="6" name="Foliennummernplatzhalter 5">
            <a:extLst>
              <a:ext uri="{FF2B5EF4-FFF2-40B4-BE49-F238E27FC236}">
                <a16:creationId xmlns:a16="http://schemas.microsoft.com/office/drawing/2014/main" id="{37C0E379-F9CC-4794-962C-33148E5C7DEF}"/>
              </a:ext>
            </a:extLst>
          </p:cNvPr>
          <p:cNvSpPr>
            <a:spLocks noGrp="1"/>
          </p:cNvSpPr>
          <p:nvPr>
            <p:ph type="sldNum" sz="quarter" idx="12"/>
          </p:nvPr>
        </p:nvSpPr>
        <p:spPr/>
        <p:txBody>
          <a:bodyPr/>
          <a:lstStyle/>
          <a:p>
            <a:fld id="{0F96B16C-3F5F-44BC-AFCC-8CBCBD90898D}" type="slidenum">
              <a:rPr lang="de-DE" smtClean="0"/>
              <a:pPr/>
              <a:t>‹Nr.›</a:t>
            </a:fld>
            <a:endParaRPr lang="de-DE"/>
          </a:p>
        </p:txBody>
      </p:sp>
      <p:pic>
        <p:nvPicPr>
          <p:cNvPr id="7" name="Grafik 6">
            <a:extLst>
              <a:ext uri="{FF2B5EF4-FFF2-40B4-BE49-F238E27FC236}">
                <a16:creationId xmlns:a16="http://schemas.microsoft.com/office/drawing/2014/main" id="{FFB93F98-2502-4A46-903A-C90B11A87BA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8313" y="-144000"/>
            <a:ext cx="1044000" cy="885704"/>
          </a:xfrm>
          <a:prstGeom prst="rect">
            <a:avLst/>
          </a:prstGeom>
        </p:spPr>
      </p:pic>
      <p:sp>
        <p:nvSpPr>
          <p:cNvPr id="8" name="Inhaltsplatzhalter 2">
            <a:extLst>
              <a:ext uri="{FF2B5EF4-FFF2-40B4-BE49-F238E27FC236}">
                <a16:creationId xmlns:a16="http://schemas.microsoft.com/office/drawing/2014/main" id="{A1DB0DDD-4B70-4A6A-9137-29788C242895}"/>
              </a:ext>
            </a:extLst>
          </p:cNvPr>
          <p:cNvSpPr>
            <a:spLocks noGrp="1"/>
          </p:cNvSpPr>
          <p:nvPr>
            <p:ph sz="quarter" idx="15"/>
          </p:nvPr>
        </p:nvSpPr>
        <p:spPr>
          <a:xfrm>
            <a:off x="468313" y="1368425"/>
            <a:ext cx="10367962" cy="4284663"/>
          </a:xfrm>
        </p:spPr>
        <p:txBody>
          <a:bodyPr/>
          <a:lstStyle>
            <a:lvl1pPr>
              <a:lnSpc>
                <a:spcPct val="80000"/>
              </a:lnSpc>
              <a:spcAft>
                <a:spcPts val="2400"/>
              </a:spcAft>
              <a:defRPr sz="4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01692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ags" Target="../tags/tag1.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30.sv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vmlDrawing" Target="../drawings/vmlDrawing1.v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1.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image" Target="../media/image4.emf"/><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97129501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84" r:id="rId6"/>
    <p:sldLayoutId id="2147483686" r:id="rId7"/>
    <p:sldLayoutId id="2147483687" r:id="rId8"/>
    <p:sldLayoutId id="2147483688" r:id="rId9"/>
    <p:sldLayoutId id="2147483661" r:id="rId10"/>
    <p:sldLayoutId id="2147483689" r:id="rId11"/>
    <p:sldLayoutId id="2147483690" r:id="rId12"/>
    <p:sldLayoutId id="2147483665" r:id="rId13"/>
    <p:sldLayoutId id="2147483663" r:id="rId14"/>
    <p:sldLayoutId id="2147483692" r:id="rId15"/>
  </p:sldLayoutIdLst>
  <p:hf hdr="0"/>
  <p:txStyles>
    <p:title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userDrawn="1">
          <p15:clr>
            <a:srgbClr val="F26B43"/>
          </p15:clr>
        </p15:guide>
        <p15:guide id="2" pos="6826" userDrawn="1">
          <p15:clr>
            <a:srgbClr val="F26B43"/>
          </p15:clr>
        </p15:guide>
        <p15:guide id="3" orient="horz" pos="295" userDrawn="1">
          <p15:clr>
            <a:srgbClr val="F26B43"/>
          </p15:clr>
        </p15:guide>
        <p15:guide id="6" orient="horz" pos="3561" userDrawn="1">
          <p15:clr>
            <a:srgbClr val="F26B43"/>
          </p15:clr>
        </p15:guide>
        <p15:guide id="9" pos="1270" userDrawn="1">
          <p15:clr>
            <a:srgbClr val="F26B43"/>
          </p15:clr>
        </p15:guide>
        <p15:guide id="10" pos="1406" userDrawn="1">
          <p15:clr>
            <a:srgbClr val="F26B43"/>
          </p15:clr>
        </p15:guide>
        <p15:guide id="11" pos="2381" userDrawn="1">
          <p15:clr>
            <a:srgbClr val="F26B43"/>
          </p15:clr>
        </p15:guide>
        <p15:guide id="12" pos="2517" userDrawn="1">
          <p15:clr>
            <a:srgbClr val="F26B43"/>
          </p15:clr>
        </p15:guide>
        <p15:guide id="13" pos="3492" userDrawn="1">
          <p15:clr>
            <a:srgbClr val="F26B43"/>
          </p15:clr>
        </p15:guide>
        <p15:guide id="14" pos="3629" userDrawn="1">
          <p15:clr>
            <a:srgbClr val="F26B43"/>
          </p15:clr>
        </p15:guide>
        <p15:guide id="15" pos="4604" userDrawn="1">
          <p15:clr>
            <a:srgbClr val="F26B43"/>
          </p15:clr>
        </p15:guide>
        <p15:guide id="16" pos="4740" userDrawn="1">
          <p15:clr>
            <a:srgbClr val="F26B43"/>
          </p15:clr>
        </p15:guide>
        <p15:guide id="17" pos="5715" userDrawn="1">
          <p15:clr>
            <a:srgbClr val="F26B43"/>
          </p15:clr>
        </p15:guide>
        <p15:guide id="18" pos="5851" userDrawn="1">
          <p15:clr>
            <a:srgbClr val="F26B43"/>
          </p15:clr>
        </p15:guide>
        <p15:guide id="19" orient="horz" pos="726" userDrawn="1">
          <p15:clr>
            <a:srgbClr val="F26B43"/>
          </p15:clr>
        </p15:guide>
        <p15:guide id="20" orient="horz" pos="862" userDrawn="1">
          <p15:clr>
            <a:srgbClr val="F26B43"/>
          </p15:clr>
        </p15:guide>
        <p15:guide id="21" orient="horz" pos="1293" userDrawn="1">
          <p15:clr>
            <a:srgbClr val="F26B43"/>
          </p15:clr>
        </p15:guide>
        <p15:guide id="22" orient="horz" pos="14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22B54"/>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2"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tx1"/>
                </a:solidFill>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tx1"/>
                </a:solidFill>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tx1"/>
                </a:solidFill>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159715595"/>
      </p:ext>
    </p:extLst>
  </p:cSld>
  <p:clrMap bg1="dk1" tx1="lt1" bg2="dk2" tx2="lt2" accent1="accent1" accent2="accent2" accent3="accent3" accent4="accent4" accent5="accent5" accent6="accent6" hlink="hlink" folHlink="folHlink"/>
  <p:sldLayoutIdLst>
    <p:sldLayoutId id="2147483670" r:id="rId1"/>
    <p:sldLayoutId id="2147483673" r:id="rId2"/>
    <p:sldLayoutId id="2147483678" r:id="rId3"/>
    <p:sldLayoutId id="2147483681" r:id="rId4"/>
    <p:sldLayoutId id="2147483683" r:id="rId5"/>
    <p:sldLayoutId id="2147483685" r:id="rId6"/>
    <p:sldLayoutId id="2147483671" r:id="rId7"/>
    <p:sldLayoutId id="2147483672" r:id="rId8"/>
    <p:sldLayoutId id="2147483675" r:id="rId9"/>
    <p:sldLayoutId id="2147483679" r:id="rId10"/>
  </p:sldLayoutIdLst>
  <p:hf hdr="0"/>
  <p:txStyles>
    <p:titleStyle>
      <a:lvl1pPr algn="l" defTabSz="914400" rtl="0" eaLnBrk="1" latinLnBrk="0" hangingPunct="1">
        <a:lnSpc>
          <a:spcPct val="80000"/>
        </a:lnSpc>
        <a:spcBef>
          <a:spcPct val="0"/>
        </a:spcBef>
        <a:buNone/>
        <a:defRPr sz="4700" kern="1200">
          <a:solidFill>
            <a:schemeClr val="tx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tx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tx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tx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p15:clr>
            <a:srgbClr val="F26B43"/>
          </p15:clr>
        </p15:guide>
        <p15:guide id="2" pos="6826" userDrawn="1">
          <p15:clr>
            <a:srgbClr val="F26B43"/>
          </p15:clr>
        </p15:guide>
        <p15:guide id="3" orient="horz" pos="295">
          <p15:clr>
            <a:srgbClr val="F26B43"/>
          </p15:clr>
        </p15:guide>
        <p15:guide id="6" orient="horz" pos="3561">
          <p15:clr>
            <a:srgbClr val="F26B43"/>
          </p15:clr>
        </p15:guide>
        <p15:guide id="9" pos="1270" userDrawn="1">
          <p15:clr>
            <a:srgbClr val="F26B43"/>
          </p15:clr>
        </p15:guide>
        <p15:guide id="10" pos="1406" userDrawn="1">
          <p15:clr>
            <a:srgbClr val="F26B43"/>
          </p15:clr>
        </p15:guide>
        <p15:guide id="11" pos="2381" userDrawn="1">
          <p15:clr>
            <a:srgbClr val="F26B43"/>
          </p15:clr>
        </p15:guide>
        <p15:guide id="12" pos="2517" userDrawn="1">
          <p15:clr>
            <a:srgbClr val="F26B43"/>
          </p15:clr>
        </p15:guide>
        <p15:guide id="13" pos="3492" userDrawn="1">
          <p15:clr>
            <a:srgbClr val="F26B43"/>
          </p15:clr>
        </p15:guide>
        <p15:guide id="14" pos="3629" userDrawn="1">
          <p15:clr>
            <a:srgbClr val="F26B43"/>
          </p15:clr>
        </p15:guide>
        <p15:guide id="15" pos="4604" userDrawn="1">
          <p15:clr>
            <a:srgbClr val="F26B43"/>
          </p15:clr>
        </p15:guide>
        <p15:guide id="16" pos="4740" userDrawn="1">
          <p15:clr>
            <a:srgbClr val="F26B43"/>
          </p15:clr>
        </p15:guide>
        <p15:guide id="17" pos="5715" userDrawn="1">
          <p15:clr>
            <a:srgbClr val="F26B43"/>
          </p15:clr>
        </p15:guide>
        <p15:guide id="18" pos="5851" userDrawn="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DE8AC73-553B-4FF1-AC43-FAAEAF12EEED}"/>
              </a:ext>
            </a:extLst>
          </p:cNvPr>
          <p:cNvGraphicFramePr>
            <a:graphicFrameLocks noChangeAspect="1"/>
          </p:cNvGraphicFramePr>
          <p:nvPr userDrawn="1">
            <p:custDataLst>
              <p:tags r:id="rId21"/>
            </p:custDataLst>
            <p:extLst/>
          </p:nvPr>
        </p:nvGraphicFramePr>
        <p:xfrm>
          <a:off x="1500" y="1500"/>
          <a:ext cx="1501" cy="1501"/>
        </p:xfrm>
        <a:graphic>
          <a:graphicData uri="http://schemas.openxmlformats.org/presentationml/2006/ole">
            <mc:AlternateContent xmlns:mc="http://schemas.openxmlformats.org/markup-compatibility/2006">
              <mc:Choice xmlns:v="urn:schemas-microsoft-com:vml" Requires="v">
                <p:oleObj spid="_x0000_s1157" name="think-cell Slide" r:id="rId22" imgW="360" imgH="360" progId="TCLayout.ActiveDocument.1">
                  <p:embed/>
                </p:oleObj>
              </mc:Choice>
              <mc:Fallback>
                <p:oleObj name="think-cell Slide" r:id="rId22" imgW="360" imgH="360" progId="TCLayout.ActiveDocument.1">
                  <p:embed/>
                  <p:pic>
                    <p:nvPicPr>
                      <p:cNvPr id="6" name="Object 5" hidden="1">
                        <a:extLst>
                          <a:ext uri="{FF2B5EF4-FFF2-40B4-BE49-F238E27FC236}">
                            <a16:creationId xmlns:a16="http://schemas.microsoft.com/office/drawing/2014/main" id="{8DE8AC73-553B-4FF1-AC43-FAAEAF12EEED}"/>
                          </a:ext>
                        </a:extLst>
                      </p:cNvPr>
                      <p:cNvPicPr/>
                      <p:nvPr/>
                    </p:nvPicPr>
                    <p:blipFill>
                      <a:blip r:embed="rId23"/>
                      <a:stretch>
                        <a:fillRect/>
                      </a:stretch>
                    </p:blipFill>
                    <p:spPr>
                      <a:xfrm>
                        <a:off x="1500" y="1500"/>
                        <a:ext cx="1501" cy="1501"/>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53021" y="827086"/>
            <a:ext cx="8811372" cy="881461"/>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53019" y="1708547"/>
            <a:ext cx="10614451" cy="4117611"/>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Ebenen 7 bis 9 nicht verwenden</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53020" y="5826158"/>
            <a:ext cx="8811372" cy="330859"/>
          </a:xfrm>
          <a:prstGeom prst="rect">
            <a:avLst/>
          </a:prstGeom>
        </p:spPr>
        <p:txBody>
          <a:bodyPr vert="horz" lIns="0" tIns="0" rIns="0" bIns="0" rtlCol="0" anchor="b" anchorCtr="0">
            <a:noAutofit/>
          </a:bodyPr>
          <a:lstStyle>
            <a:lvl1pPr algn="l">
              <a:lnSpc>
                <a:spcPct val="90000"/>
              </a:lnSpc>
              <a:defRPr sz="756" b="0" cap="none" spc="0" baseline="0">
                <a:solidFill>
                  <a:schemeClr val="bg1"/>
                </a:solidFill>
              </a:defRPr>
            </a:lvl1pPr>
          </a:lstStyle>
          <a:p>
            <a:endParaRPr lang="de-DE" dirty="0"/>
          </a:p>
        </p:txBody>
      </p:sp>
      <p:pic>
        <p:nvPicPr>
          <p:cNvPr id="7" name="Grafik 6">
            <a:extLst>
              <a:ext uri="{FF2B5EF4-FFF2-40B4-BE49-F238E27FC236}">
                <a16:creationId xmlns:a16="http://schemas.microsoft.com/office/drawing/2014/main" id="{E69A9FCF-4D55-4AF3-8D50-049F0279B78E}"/>
              </a:ext>
            </a:extLst>
          </p:cNvPr>
          <p:cNvPicPr>
            <a:picLocks noChangeAspect="1"/>
          </p:cNvPicPr>
          <p:nvPr userDrawn="1"/>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10103105" y="476233"/>
            <a:ext cx="961929" cy="238117"/>
          </a:xfrm>
          <a:prstGeom prst="rect">
            <a:avLst/>
          </a:prstGeom>
        </p:spPr>
      </p:pic>
      <p:sp>
        <p:nvSpPr>
          <p:cNvPr id="8" name="Foliennummernplatzhalter 9">
            <a:extLst>
              <a:ext uri="{FF2B5EF4-FFF2-40B4-BE49-F238E27FC236}">
                <a16:creationId xmlns:a16="http://schemas.microsoft.com/office/drawing/2014/main" id="{804B8442-C573-4F72-B4E9-57061958D6FF}"/>
              </a:ext>
            </a:extLst>
          </p:cNvPr>
          <p:cNvSpPr>
            <a:spLocks noGrp="1"/>
          </p:cNvSpPr>
          <p:nvPr>
            <p:ph type="sldNum" sz="quarter" idx="4"/>
          </p:nvPr>
        </p:nvSpPr>
        <p:spPr>
          <a:xfrm>
            <a:off x="10813290" y="6020950"/>
            <a:ext cx="254179" cy="136067"/>
          </a:xfrm>
          <a:prstGeom prst="rect">
            <a:avLst/>
          </a:prstGeom>
        </p:spPr>
        <p:txBody>
          <a:bodyPr vert="horz" lIns="0" tIns="0" rIns="0" bIns="0" rtlCol="0" anchor="ctr"/>
          <a:lstStyle>
            <a:lvl1pPr algn="r">
              <a:lnSpc>
                <a:spcPts val="945"/>
              </a:lnSpc>
              <a:defRPr lang="de-DE" sz="756" b="1" kern="1200" smtClean="0">
                <a:solidFill>
                  <a:schemeClr val="bg1"/>
                </a:solidFill>
                <a:latin typeface="+mn-lt"/>
                <a:ea typeface="+mn-ea"/>
                <a:cs typeface="+mn-cs"/>
              </a:defRPr>
            </a:lvl1pPr>
          </a:lstStyle>
          <a:p>
            <a:fld id="{56C449F3-BD9D-48DC-BFF1-0F66671DA7C6}" type="slidenum">
              <a:rPr lang="de-DE" smtClean="0"/>
              <a:pPr/>
              <a:t>‹Nr.›</a:t>
            </a:fld>
            <a:endParaRPr lang="de-DE" dirty="0"/>
          </a:p>
        </p:txBody>
      </p:sp>
      <p:sp>
        <p:nvSpPr>
          <p:cNvPr id="4"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a:noFill/>
        </p:spPr>
        <p:txBody>
          <a:bodyPr vert="horz" wrap="square" lIns="0" tIns="0" rIns="0" bIns="0" rtlCol="0" anchor="ctr" anchorCtr="1">
            <a:noAutofit/>
          </a:bodyPr>
          <a:lstStyle/>
          <a:p>
            <a:pPr algn="ctr">
              <a:spcBef>
                <a:spcPts val="0"/>
              </a:spcBef>
              <a:spcAft>
                <a:spcPts val="0"/>
              </a:spcAft>
            </a:pPr>
            <a:r>
              <a:rPr lang="de-DE" sz="10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2604821656"/>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Lst>
  <p:hf hdr="0" ftr="0" dt="0"/>
  <p:txStyles>
    <p:titleStyle>
      <a:lvl1pPr algn="l" defTabSz="914389" rtl="0" eaLnBrk="1" latinLnBrk="0" hangingPunct="1">
        <a:lnSpc>
          <a:spcPts val="3591"/>
        </a:lnSpc>
        <a:spcBef>
          <a:spcPct val="0"/>
        </a:spcBef>
        <a:buNone/>
        <a:defRPr sz="3591"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389" rtl="0" eaLnBrk="1" latinLnBrk="0" hangingPunct="1">
        <a:lnSpc>
          <a:spcPct val="100000"/>
        </a:lnSpc>
        <a:spcBef>
          <a:spcPts val="0"/>
        </a:spcBef>
        <a:buFont typeface="+mj-lt"/>
        <a:buNone/>
        <a:defRPr sz="1890" kern="1200">
          <a:solidFill>
            <a:schemeClr val="bg1"/>
          </a:solidFill>
          <a:latin typeface="+mn-lt"/>
          <a:ea typeface="+mn-ea"/>
          <a:cs typeface="+mn-cs"/>
        </a:defRPr>
      </a:lvl1pPr>
      <a:lvl2pPr marL="272131" indent="-272131" algn="l" defTabSz="914389" rtl="0" eaLnBrk="1" latinLnBrk="0" hangingPunct="1">
        <a:lnSpc>
          <a:spcPct val="100000"/>
        </a:lnSpc>
        <a:spcBef>
          <a:spcPts val="0"/>
        </a:spcBef>
        <a:buFont typeface="+mj-lt"/>
        <a:buAutoNum type="arabicPeriod"/>
        <a:defRPr sz="1890" kern="1200">
          <a:solidFill>
            <a:schemeClr val="bg1"/>
          </a:solidFill>
          <a:latin typeface="+mn-lt"/>
          <a:ea typeface="+mn-ea"/>
          <a:cs typeface="+mn-cs"/>
        </a:defRPr>
      </a:lvl2pPr>
      <a:lvl3pPr marL="272131" indent="-272131" algn="l" defTabSz="914389" rtl="0" eaLnBrk="1" latinLnBrk="0" hangingPunct="1">
        <a:lnSpc>
          <a:spcPct val="100000"/>
        </a:lnSpc>
        <a:spcBef>
          <a:spcPts val="0"/>
        </a:spcBef>
        <a:buFont typeface="Arial" panose="020B0604020202020204" pitchFamily="34" charset="0"/>
        <a:buChar char="•"/>
        <a:defRPr sz="1890" kern="1200">
          <a:solidFill>
            <a:schemeClr val="bg1"/>
          </a:solidFill>
          <a:latin typeface="+mn-lt"/>
          <a:ea typeface="+mn-ea"/>
          <a:cs typeface="+mn-cs"/>
        </a:defRPr>
      </a:lvl3pPr>
      <a:lvl4pPr marL="272131" indent="-272131" algn="l" defTabSz="914389" rtl="0" eaLnBrk="1" latinLnBrk="0" hangingPunct="1">
        <a:lnSpc>
          <a:spcPct val="100000"/>
        </a:lnSpc>
        <a:spcBef>
          <a:spcPts val="0"/>
        </a:spcBef>
        <a:buFont typeface="Symbol" panose="05050102010706020507" pitchFamily="18" charset="2"/>
        <a:buChar char="-"/>
        <a:defRPr sz="1890" kern="1200">
          <a:solidFill>
            <a:schemeClr val="bg1"/>
          </a:solidFill>
          <a:latin typeface="+mn-lt"/>
          <a:ea typeface="+mn-ea"/>
          <a:cs typeface="+mn-cs"/>
        </a:defRPr>
      </a:lvl4pPr>
      <a:lvl5pPr marL="544262" indent="-272131" algn="l" defTabSz="914389" rtl="0" eaLnBrk="1" latinLnBrk="0" hangingPunct="1">
        <a:lnSpc>
          <a:spcPct val="100000"/>
        </a:lnSpc>
        <a:spcBef>
          <a:spcPts val="0"/>
        </a:spcBef>
        <a:buFont typeface="Symbol" panose="05050102010706020507" pitchFamily="18" charset="2"/>
        <a:buChar char="-"/>
        <a:defRPr sz="1890" kern="1200">
          <a:solidFill>
            <a:schemeClr val="bg1"/>
          </a:solidFill>
          <a:latin typeface="+mn-lt"/>
          <a:ea typeface="+mn-ea"/>
          <a:cs typeface="+mn-cs"/>
        </a:defRPr>
      </a:lvl5pPr>
      <a:lvl6pPr marL="0" indent="0" algn="l" defTabSz="914389" rtl="0" eaLnBrk="1" latinLnBrk="0" hangingPunct="1">
        <a:lnSpc>
          <a:spcPct val="100000"/>
        </a:lnSpc>
        <a:spcBef>
          <a:spcPts val="2268"/>
        </a:spcBef>
        <a:buFont typeface="Arial" panose="020B0604020202020204" pitchFamily="34" charset="0"/>
        <a:buNone/>
        <a:defRPr sz="756" kern="1200">
          <a:solidFill>
            <a:schemeClr val="bg1"/>
          </a:solidFill>
          <a:latin typeface="+mn-lt"/>
          <a:ea typeface="+mn-ea"/>
          <a:cs typeface="+mn-cs"/>
        </a:defRPr>
      </a:lvl6pPr>
      <a:lvl7pPr marL="0" indent="0" algn="l" defTabSz="914389" rtl="0" eaLnBrk="1" latinLnBrk="0" hangingPunct="1">
        <a:lnSpc>
          <a:spcPct val="100000"/>
        </a:lnSpc>
        <a:spcBef>
          <a:spcPts val="567"/>
        </a:spcBef>
        <a:buFont typeface="Arial" panose="020B0604020202020204" pitchFamily="34" charset="0"/>
        <a:buNone/>
        <a:defRPr sz="1701" kern="1200">
          <a:solidFill>
            <a:srgbClr val="FF0000"/>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89" rtl="0" eaLnBrk="1" latinLnBrk="0" hangingPunct="1">
        <a:defRPr sz="1800" kern="1200">
          <a:solidFill>
            <a:schemeClr val="tx1"/>
          </a:solidFill>
          <a:latin typeface="+mn-lt"/>
          <a:ea typeface="+mn-ea"/>
          <a:cs typeface="+mn-cs"/>
        </a:defRPr>
      </a:lvl1pPr>
      <a:lvl2pPr marL="457195"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2"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0"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02">
          <p15:clr>
            <a:srgbClr val="F26B43"/>
          </p15:clr>
        </p15:guide>
        <p15:guide id="2" pos="7378">
          <p15:clr>
            <a:srgbClr val="F26B43"/>
          </p15:clr>
        </p15:guide>
        <p15:guide id="3" orient="horz" pos="300">
          <p15:clr>
            <a:srgbClr val="F26B43"/>
          </p15:clr>
        </p15:guide>
        <p15:guide id="6" orient="horz" pos="3884">
          <p15:clr>
            <a:srgbClr val="F26B43"/>
          </p15:clr>
        </p15:guide>
        <p15:guide id="9" pos="1368">
          <p15:clr>
            <a:srgbClr val="F26B43"/>
          </p15:clr>
        </p15:guide>
        <p15:guide id="10" pos="1504">
          <p15:clr>
            <a:srgbClr val="F26B43"/>
          </p15:clr>
        </p15:guide>
        <p15:guide id="11" pos="2570">
          <p15:clr>
            <a:srgbClr val="F26B43"/>
          </p15:clr>
        </p15:guide>
        <p15:guide id="12" pos="2706">
          <p15:clr>
            <a:srgbClr val="F26B43"/>
          </p15:clr>
        </p15:guide>
        <p15:guide id="13" pos="3772">
          <p15:clr>
            <a:srgbClr val="F26B43"/>
          </p15:clr>
        </p15:guide>
        <p15:guide id="14" pos="3908">
          <p15:clr>
            <a:srgbClr val="F26B43"/>
          </p15:clr>
        </p15:guide>
        <p15:guide id="15" pos="4974">
          <p15:clr>
            <a:srgbClr val="F26B43"/>
          </p15:clr>
        </p15:guide>
        <p15:guide id="16" pos="5110">
          <p15:clr>
            <a:srgbClr val="F26B43"/>
          </p15:clr>
        </p15:guide>
        <p15:guide id="17" pos="6176">
          <p15:clr>
            <a:srgbClr val="F26B43"/>
          </p15:clr>
        </p15:guide>
        <p15:guide id="18" pos="6312">
          <p15:clr>
            <a:srgbClr val="F26B43"/>
          </p15:clr>
        </p15:guide>
        <p15:guide id="19" orient="horz" pos="550">
          <p15:clr>
            <a:srgbClr val="F26B43"/>
          </p15:clr>
        </p15:guide>
        <p15:guide id="22" orient="horz" pos="11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a:ln>
                  <a:noFill/>
                </a:ln>
                <a:solidFill>
                  <a:srgbClr val="003781"/>
                </a:solidFill>
                <a:effectLst/>
                <a:uLnTx/>
                <a:uFillTx/>
                <a:latin typeface="Allianz Neo PPT"/>
                <a:ea typeface="+mn-ea"/>
                <a:cs typeface="+mn-cs"/>
              </a:rPr>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a:ln>
                  <a:noFill/>
                </a:ln>
                <a:solidFill>
                  <a:srgbClr val="003781"/>
                </a:solidFill>
                <a:effectLst/>
                <a:uLnTx/>
                <a:uFillTx/>
                <a:latin typeface="Allianz Neo PPT"/>
                <a:ea typeface="+mn-ea"/>
                <a:cs typeface="+mn-cs"/>
              </a:rPr>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‹Nr.›</a:t>
            </a:fld>
            <a:endParaRPr kumimoji="0" lang="de-DE"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100" normalizeH="0" baseline="0" noProof="0" smtClean="0">
                <a:ln>
                  <a:noFill/>
                </a:ln>
                <a:solidFill>
                  <a:srgbClr val="000000"/>
                </a:solidFill>
                <a:effectLst/>
                <a:uLnTx/>
                <a:uFillTx/>
                <a:latin typeface="Calibri" panose="020F0502020204030204" pitchFamily="34" charset="0"/>
                <a:ea typeface="+mn-ea"/>
                <a:cs typeface="+mn-cs"/>
              </a:rPr>
              <a:t>Internal</a:t>
            </a:r>
          </a:p>
        </p:txBody>
      </p:sp>
    </p:spTree>
    <p:extLst>
      <p:ext uri="{BB962C8B-B14F-4D97-AF65-F5344CB8AC3E}">
        <p14:creationId xmlns:p14="http://schemas.microsoft.com/office/powerpoint/2010/main" val="2210941425"/>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Lst>
  <p:hf hdr="0"/>
  <p:txStyles>
    <p:title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p15:clr>
            <a:srgbClr val="F26B43"/>
          </p15:clr>
        </p15:guide>
        <p15:guide id="2" pos="6826">
          <p15:clr>
            <a:srgbClr val="F26B43"/>
          </p15:clr>
        </p15:guide>
        <p15:guide id="3" orient="horz" pos="295">
          <p15:clr>
            <a:srgbClr val="F26B43"/>
          </p15:clr>
        </p15:guide>
        <p15:guide id="6" orient="horz" pos="3561">
          <p15:clr>
            <a:srgbClr val="F26B43"/>
          </p15:clr>
        </p15:guide>
        <p15:guide id="9" pos="1270">
          <p15:clr>
            <a:srgbClr val="F26B43"/>
          </p15:clr>
        </p15:guide>
        <p15:guide id="10" pos="1406">
          <p15:clr>
            <a:srgbClr val="F26B43"/>
          </p15:clr>
        </p15:guide>
        <p15:guide id="11" pos="2381">
          <p15:clr>
            <a:srgbClr val="F26B43"/>
          </p15:clr>
        </p15:guide>
        <p15:guide id="12" pos="2517">
          <p15:clr>
            <a:srgbClr val="F26B43"/>
          </p15:clr>
        </p15:guide>
        <p15:guide id="13" pos="3492">
          <p15:clr>
            <a:srgbClr val="F26B43"/>
          </p15:clr>
        </p15:guide>
        <p15:guide id="14" pos="3629">
          <p15:clr>
            <a:srgbClr val="F26B43"/>
          </p15:clr>
        </p15:guide>
        <p15:guide id="15" pos="4604">
          <p15:clr>
            <a:srgbClr val="F26B43"/>
          </p15:clr>
        </p15:guide>
        <p15:guide id="16" pos="4740">
          <p15:clr>
            <a:srgbClr val="F26B43"/>
          </p15:clr>
        </p15:guide>
        <p15:guide id="17" pos="5715">
          <p15:clr>
            <a:srgbClr val="F26B43"/>
          </p15:clr>
        </p15:guide>
        <p15:guide id="18" pos="585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4"/>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4" y="2268538"/>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8" y="3726657"/>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PT"/>
                <a:ea typeface="+mn-ea"/>
                <a:cs typeface="+mn-cs"/>
              </a:rPr>
              <a:t>© Allianz </a:t>
            </a:r>
            <a:r>
              <a:rPr kumimoji="0" lang="de-DE" sz="750" b="0" i="0" u="none" strike="noStrike" kern="1200" cap="none" spc="0" normalizeH="0" baseline="0" noProof="0" dirty="0" smtClean="0">
                <a:ln>
                  <a:noFill/>
                </a:ln>
                <a:solidFill>
                  <a:srgbClr val="003781"/>
                </a:solidFill>
                <a:effectLst/>
                <a:uLnTx/>
                <a:uFillTx/>
                <a:latin typeface="Allianz Neo PPT"/>
                <a:ea typeface="+mn-ea"/>
                <a:cs typeface="+mn-cs"/>
              </a:rPr>
              <a:t>2022</a:t>
            </a:r>
            <a:endParaRPr kumimoji="0" lang="de-DE" sz="75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3" y="468000"/>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a:ln>
                  <a:noFill/>
                </a:ln>
                <a:solidFill>
                  <a:srgbClr val="003781"/>
                </a:solidFill>
                <a:effectLst/>
                <a:uLnTx/>
                <a:uFillTx/>
                <a:latin typeface="Allianz Neo PPT"/>
                <a:ea typeface="+mn-ea"/>
                <a:cs typeface="+mn-cs"/>
              </a:rPr>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‹Nr.›</a:t>
            </a:fld>
            <a:endParaRPr kumimoji="0" lang="de-DE"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100" normalizeH="0" baseline="0" noProof="0" smtClean="0">
                <a:ln>
                  <a:noFill/>
                </a:ln>
                <a:solidFill>
                  <a:srgbClr val="000000"/>
                </a:solidFill>
                <a:effectLst/>
                <a:uLnTx/>
                <a:uFillTx/>
                <a:latin typeface="Calibri" panose="020F0502020204030204" pitchFamily="34" charset="0"/>
                <a:ea typeface="+mn-ea"/>
                <a:cs typeface="+mn-cs"/>
              </a:rPr>
              <a:t>Internal</a:t>
            </a:r>
          </a:p>
        </p:txBody>
      </p:sp>
    </p:spTree>
    <p:extLst>
      <p:ext uri="{BB962C8B-B14F-4D97-AF65-F5344CB8AC3E}">
        <p14:creationId xmlns:p14="http://schemas.microsoft.com/office/powerpoint/2010/main" val="713289293"/>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hf hdr="0"/>
  <p:txStyles>
    <p:titleStyle>
      <a:lvl1pPr algn="l" defTabSz="914400"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p15:clr>
            <a:srgbClr val="F26B43"/>
          </p15:clr>
        </p15:guide>
        <p15:guide id="2" pos="6826">
          <p15:clr>
            <a:srgbClr val="F26B43"/>
          </p15:clr>
        </p15:guide>
        <p15:guide id="3" orient="horz" pos="295">
          <p15:clr>
            <a:srgbClr val="F26B43"/>
          </p15:clr>
        </p15:guide>
        <p15:guide id="6" orient="horz" pos="3561">
          <p15:clr>
            <a:srgbClr val="F26B43"/>
          </p15:clr>
        </p15:guide>
        <p15:guide id="9" pos="1270">
          <p15:clr>
            <a:srgbClr val="F26B43"/>
          </p15:clr>
        </p15:guide>
        <p15:guide id="10" pos="1406">
          <p15:clr>
            <a:srgbClr val="F26B43"/>
          </p15:clr>
        </p15:guide>
        <p15:guide id="11" pos="2381">
          <p15:clr>
            <a:srgbClr val="F26B43"/>
          </p15:clr>
        </p15:guide>
        <p15:guide id="12" pos="2517">
          <p15:clr>
            <a:srgbClr val="F26B43"/>
          </p15:clr>
        </p15:guide>
        <p15:guide id="13" pos="3492">
          <p15:clr>
            <a:srgbClr val="F26B43"/>
          </p15:clr>
        </p15:guide>
        <p15:guide id="14" pos="3629">
          <p15:clr>
            <a:srgbClr val="F26B43"/>
          </p15:clr>
        </p15:guide>
        <p15:guide id="15" pos="4604">
          <p15:clr>
            <a:srgbClr val="F26B43"/>
          </p15:clr>
        </p15:guide>
        <p15:guide id="16" pos="4740">
          <p15:clr>
            <a:srgbClr val="F26B43"/>
          </p15:clr>
        </p15:guide>
        <p15:guide id="17" pos="5715">
          <p15:clr>
            <a:srgbClr val="F26B43"/>
          </p15:clr>
        </p15:guide>
        <p15:guide id="18" pos="585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E283E6-A5BA-4B3C-88E4-54966FAC3487}"/>
              </a:ext>
            </a:extLst>
          </p:cNvPr>
          <p:cNvSpPr>
            <a:spLocks noGrp="1"/>
          </p:cNvSpPr>
          <p:nvPr>
            <p:ph type="title"/>
          </p:nvPr>
        </p:nvSpPr>
        <p:spPr>
          <a:xfrm>
            <a:off x="468314" y="1152525"/>
            <a:ext cx="10367962" cy="900114"/>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9C845E14-909C-4B3E-8D6E-D6710B870348}"/>
              </a:ext>
            </a:extLst>
          </p:cNvPr>
          <p:cNvSpPr>
            <a:spLocks noGrp="1"/>
          </p:cNvSpPr>
          <p:nvPr>
            <p:ph type="body" idx="1"/>
          </p:nvPr>
        </p:nvSpPr>
        <p:spPr>
          <a:xfrm>
            <a:off x="468315" y="2268539"/>
            <a:ext cx="10367961" cy="33845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 nicht verwenden</a:t>
            </a:r>
          </a:p>
        </p:txBody>
      </p:sp>
      <p:sp>
        <p:nvSpPr>
          <p:cNvPr id="4" name="Datumsplatzhalter 3">
            <a:extLst>
              <a:ext uri="{FF2B5EF4-FFF2-40B4-BE49-F238E27FC236}">
                <a16:creationId xmlns:a16="http://schemas.microsoft.com/office/drawing/2014/main" id="{2C011674-EBDC-44CC-9043-F666555AC269}"/>
              </a:ext>
            </a:extLst>
          </p:cNvPr>
          <p:cNvSpPr>
            <a:spLocks noGrp="1"/>
          </p:cNvSpPr>
          <p:nvPr>
            <p:ph type="dt" sz="half" idx="2"/>
          </p:nvPr>
        </p:nvSpPr>
        <p:spPr>
          <a:xfrm rot="-5400000">
            <a:off x="9594059" y="3726658"/>
            <a:ext cx="3384550" cy="468312"/>
          </a:xfrm>
          <a:prstGeom prst="rect">
            <a:avLst/>
          </a:prstGeom>
        </p:spPr>
        <p:txBody>
          <a:bodyPr vert="horz" lIns="0" tIns="36000" rIns="0" bIns="0" rtlCol="0" anchor="t" anchorCtr="0">
            <a:noAutofit/>
          </a:bodyPr>
          <a:lstStyle>
            <a:lvl1pPr algn="l">
              <a:defRPr sz="750">
                <a:solidFill>
                  <a:schemeClr val="bg1"/>
                </a:solidFill>
              </a:defRPr>
            </a:lvl1pPr>
          </a:lstStyle>
          <a:p>
            <a:r>
              <a:rPr lang="de-DE"/>
              <a:t>© Allianz 2021</a:t>
            </a:r>
          </a:p>
        </p:txBody>
      </p:sp>
      <p:sp>
        <p:nvSpPr>
          <p:cNvPr id="5" name="Fußzeilenplatzhalter 4">
            <a:extLst>
              <a:ext uri="{FF2B5EF4-FFF2-40B4-BE49-F238E27FC236}">
                <a16:creationId xmlns:a16="http://schemas.microsoft.com/office/drawing/2014/main" id="{288440D7-D4EC-4E78-AA22-CBC23D0FE46F}"/>
              </a:ext>
            </a:extLst>
          </p:cNvPr>
          <p:cNvSpPr>
            <a:spLocks noGrp="1"/>
          </p:cNvSpPr>
          <p:nvPr>
            <p:ph type="ftr" sz="quarter" idx="3"/>
          </p:nvPr>
        </p:nvSpPr>
        <p:spPr>
          <a:xfrm>
            <a:off x="468314" y="468001"/>
            <a:ext cx="5075237" cy="252000"/>
          </a:xfrm>
          <a:prstGeom prst="rect">
            <a:avLst/>
          </a:prstGeom>
        </p:spPr>
        <p:txBody>
          <a:bodyPr vert="horz" lIns="0" tIns="0" rIns="0" bIns="0" rtlCol="0" anchor="t" anchorCtr="0">
            <a:noAutofit/>
          </a:bodyPr>
          <a:lstStyle>
            <a:lvl1pPr algn="l">
              <a:defRPr sz="1200" b="1" cap="all" spc="60" baseline="0">
                <a:solidFill>
                  <a:schemeClr val="bg1"/>
                </a:solidFill>
              </a:defRPr>
            </a:lvl1pPr>
          </a:lstStyle>
          <a:p>
            <a:r>
              <a:rPr lang="de-DE"/>
              <a:t>Topline goes here</a:t>
            </a:r>
          </a:p>
        </p:txBody>
      </p:sp>
      <p:sp>
        <p:nvSpPr>
          <p:cNvPr id="6" name="Foliennummernplatzhalter 5">
            <a:extLst>
              <a:ext uri="{FF2B5EF4-FFF2-40B4-BE49-F238E27FC236}">
                <a16:creationId xmlns:a16="http://schemas.microsoft.com/office/drawing/2014/main" id="{ECFEBF46-B211-4AF6-9DBD-FCB5138157CA}"/>
              </a:ext>
            </a:extLst>
          </p:cNvPr>
          <p:cNvSpPr>
            <a:spLocks noGrp="1"/>
          </p:cNvSpPr>
          <p:nvPr>
            <p:ph type="sldNum" sz="quarter" idx="4"/>
          </p:nvPr>
        </p:nvSpPr>
        <p:spPr>
          <a:xfrm>
            <a:off x="11052174" y="5653089"/>
            <a:ext cx="468313" cy="827086"/>
          </a:xfrm>
          <a:prstGeom prst="rect">
            <a:avLst/>
          </a:prstGeom>
        </p:spPr>
        <p:txBody>
          <a:bodyPr vert="horz" lIns="72000" tIns="0" rIns="0" bIns="0" rtlCol="0" anchor="ctr" anchorCtr="0">
            <a:noAutofit/>
          </a:bodyPr>
          <a:lstStyle>
            <a:lvl1pPr algn="l">
              <a:defRPr sz="750" b="1">
                <a:solidFill>
                  <a:schemeClr val="bg1"/>
                </a:solidFill>
              </a:defRPr>
            </a:lvl1pPr>
          </a:lstStyle>
          <a:p>
            <a:fld id="{0F96B16C-3F5F-44BC-AFCC-8CBCBD90898D}" type="slidenum">
              <a:rPr lang="de-DE" smtClean="0"/>
              <a:pPr/>
              <a:t>‹Nr.›</a:t>
            </a:fld>
            <a:endParaRPr lang="de-DE"/>
          </a:p>
        </p:txBody>
      </p:sp>
      <p:sp>
        <p:nvSpPr>
          <p:cNvPr id="7" name="MSIPCMContentMarking" descr="{&quot;HashCode&quot;:417909460,&quot;Placement&quot;:&quot;Header&quot;,&quot;Top&quot;:0.0,&quot;Left&quot;:426.85788,&quot;SlideWidth&quot;:907,&quot;SlideHeight&quot;:510}"/>
          <p:cNvSpPr txBox="1"/>
          <p:nvPr userDrawn="1"/>
        </p:nvSpPr>
        <p:spPr>
          <a:xfrm>
            <a:off x="5421095" y="0"/>
            <a:ext cx="678298" cy="262344"/>
          </a:xfrm>
          <a:prstGeom prst="rect">
            <a:avLst/>
          </a:prstGeom>
        </p:spPr>
        <p:txBody>
          <a:bodyPr vert="horz" wrap="square" lIns="0" tIns="0" rIns="0" bIns="0" rtlCol="0" anchor="ctr" anchorCtr="1">
            <a:spAutoFit/>
          </a:bodyPr>
          <a:lstStyle/>
          <a:p>
            <a:pPr algn="ctr">
              <a:spcBef>
                <a:spcPts val="0"/>
              </a:spcBef>
              <a:spcAft>
                <a:spcPts val="0"/>
              </a:spcAft>
            </a:pPr>
            <a:r>
              <a:rPr lang="de-DE" sz="1000" b="1" spc="100" smtClean="0">
                <a:solidFill>
                  <a:srgbClr val="000000"/>
                </a:solidFill>
                <a:latin typeface="Calibri" panose="020F0502020204030204" pitchFamily="34" charset="0"/>
              </a:rPr>
              <a:t>Internal</a:t>
            </a:r>
          </a:p>
        </p:txBody>
      </p:sp>
    </p:spTree>
    <p:extLst>
      <p:ext uri="{BB962C8B-B14F-4D97-AF65-F5344CB8AC3E}">
        <p14:creationId xmlns:p14="http://schemas.microsoft.com/office/powerpoint/2010/main" val="2164897053"/>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hf hdr="0"/>
  <p:txStyles>
    <p:titleStyle>
      <a:lvl1pPr algn="l" defTabSz="914389" rtl="0" eaLnBrk="1" latinLnBrk="0" hangingPunct="1">
        <a:lnSpc>
          <a:spcPct val="80000"/>
        </a:lnSpc>
        <a:spcBef>
          <a:spcPct val="0"/>
        </a:spcBef>
        <a:buNone/>
        <a:defRPr sz="4700" kern="1200">
          <a:solidFill>
            <a:schemeClr val="bg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389"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389"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5998" indent="-215998" algn="l" defTabSz="914389"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5998" indent="-215998" algn="l" defTabSz="914389"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5998" indent="-215998" algn="l" defTabSz="914389"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59996" indent="0" algn="l" defTabSz="914389"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763"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58"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52" indent="-228597" algn="l" defTabSz="9143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89" rtl="0" eaLnBrk="1" latinLnBrk="0" hangingPunct="1">
        <a:defRPr sz="1800" kern="1200">
          <a:solidFill>
            <a:schemeClr val="tx1"/>
          </a:solidFill>
          <a:latin typeface="+mn-lt"/>
          <a:ea typeface="+mn-ea"/>
          <a:cs typeface="+mn-cs"/>
        </a:defRPr>
      </a:lvl1pPr>
      <a:lvl2pPr marL="457195" algn="l" defTabSz="914389" rtl="0" eaLnBrk="1" latinLnBrk="0" hangingPunct="1">
        <a:defRPr sz="1800" kern="1200">
          <a:solidFill>
            <a:schemeClr val="tx1"/>
          </a:solidFill>
          <a:latin typeface="+mn-lt"/>
          <a:ea typeface="+mn-ea"/>
          <a:cs typeface="+mn-cs"/>
        </a:defRPr>
      </a:lvl2pPr>
      <a:lvl3pPr marL="914389" algn="l" defTabSz="914389" rtl="0" eaLnBrk="1" latinLnBrk="0" hangingPunct="1">
        <a:defRPr sz="1800" kern="1200">
          <a:solidFill>
            <a:schemeClr val="tx1"/>
          </a:solidFill>
          <a:latin typeface="+mn-lt"/>
          <a:ea typeface="+mn-ea"/>
          <a:cs typeface="+mn-cs"/>
        </a:defRPr>
      </a:lvl3pPr>
      <a:lvl4pPr marL="1371583" algn="l" defTabSz="914389" rtl="0" eaLnBrk="1" latinLnBrk="0" hangingPunct="1">
        <a:defRPr sz="1800" kern="1200">
          <a:solidFill>
            <a:schemeClr val="tx1"/>
          </a:solidFill>
          <a:latin typeface="+mn-lt"/>
          <a:ea typeface="+mn-ea"/>
          <a:cs typeface="+mn-cs"/>
        </a:defRPr>
      </a:lvl4pPr>
      <a:lvl5pPr marL="1828777" algn="l" defTabSz="914389" rtl="0" eaLnBrk="1" latinLnBrk="0" hangingPunct="1">
        <a:defRPr sz="1800" kern="1200">
          <a:solidFill>
            <a:schemeClr val="tx1"/>
          </a:solidFill>
          <a:latin typeface="+mn-lt"/>
          <a:ea typeface="+mn-ea"/>
          <a:cs typeface="+mn-cs"/>
        </a:defRPr>
      </a:lvl5pPr>
      <a:lvl6pPr marL="2285972" algn="l" defTabSz="914389" rtl="0" eaLnBrk="1" latinLnBrk="0" hangingPunct="1">
        <a:defRPr sz="1800" kern="1200">
          <a:solidFill>
            <a:schemeClr val="tx1"/>
          </a:solidFill>
          <a:latin typeface="+mn-lt"/>
          <a:ea typeface="+mn-ea"/>
          <a:cs typeface="+mn-cs"/>
        </a:defRPr>
      </a:lvl6pPr>
      <a:lvl7pPr marL="2743167" algn="l" defTabSz="914389" rtl="0" eaLnBrk="1" latinLnBrk="0" hangingPunct="1">
        <a:defRPr sz="1800" kern="1200">
          <a:solidFill>
            <a:schemeClr val="tx1"/>
          </a:solidFill>
          <a:latin typeface="+mn-lt"/>
          <a:ea typeface="+mn-ea"/>
          <a:cs typeface="+mn-cs"/>
        </a:defRPr>
      </a:lvl7pPr>
      <a:lvl8pPr marL="3200360" algn="l" defTabSz="914389" rtl="0" eaLnBrk="1" latinLnBrk="0" hangingPunct="1">
        <a:defRPr sz="1800" kern="1200">
          <a:solidFill>
            <a:schemeClr val="tx1"/>
          </a:solidFill>
          <a:latin typeface="+mn-lt"/>
          <a:ea typeface="+mn-ea"/>
          <a:cs typeface="+mn-cs"/>
        </a:defRPr>
      </a:lvl8pPr>
      <a:lvl9pPr marL="3657555" algn="l" defTabSz="9143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5">
          <p15:clr>
            <a:srgbClr val="F26B43"/>
          </p15:clr>
        </p15:guide>
        <p15:guide id="2" pos="6826">
          <p15:clr>
            <a:srgbClr val="F26B43"/>
          </p15:clr>
        </p15:guide>
        <p15:guide id="3" orient="horz" pos="295">
          <p15:clr>
            <a:srgbClr val="F26B43"/>
          </p15:clr>
        </p15:guide>
        <p15:guide id="6" orient="horz" pos="3561">
          <p15:clr>
            <a:srgbClr val="F26B43"/>
          </p15:clr>
        </p15:guide>
        <p15:guide id="9" pos="1270">
          <p15:clr>
            <a:srgbClr val="F26B43"/>
          </p15:clr>
        </p15:guide>
        <p15:guide id="10" pos="1406">
          <p15:clr>
            <a:srgbClr val="F26B43"/>
          </p15:clr>
        </p15:guide>
        <p15:guide id="11" pos="2381">
          <p15:clr>
            <a:srgbClr val="F26B43"/>
          </p15:clr>
        </p15:guide>
        <p15:guide id="12" pos="2517">
          <p15:clr>
            <a:srgbClr val="F26B43"/>
          </p15:clr>
        </p15:guide>
        <p15:guide id="13" pos="3492">
          <p15:clr>
            <a:srgbClr val="F26B43"/>
          </p15:clr>
        </p15:guide>
        <p15:guide id="14" pos="3629">
          <p15:clr>
            <a:srgbClr val="F26B43"/>
          </p15:clr>
        </p15:guide>
        <p15:guide id="15" pos="4604">
          <p15:clr>
            <a:srgbClr val="F26B43"/>
          </p15:clr>
        </p15:guide>
        <p15:guide id="16" pos="4740">
          <p15:clr>
            <a:srgbClr val="F26B43"/>
          </p15:clr>
        </p15:guide>
        <p15:guide id="17" pos="5715">
          <p15:clr>
            <a:srgbClr val="F26B43"/>
          </p15:clr>
        </p15:guide>
        <p15:guide id="18" pos="5851">
          <p15:clr>
            <a:srgbClr val="F26B43"/>
          </p15:clr>
        </p15:guide>
        <p15:guide id="19" orient="horz" pos="726">
          <p15:clr>
            <a:srgbClr val="F26B43"/>
          </p15:clr>
        </p15:guide>
        <p15:guide id="20" orient="horz" pos="862">
          <p15:clr>
            <a:srgbClr val="F26B43"/>
          </p15:clr>
        </p15:guide>
        <p15:guide id="21" orient="horz" pos="1293">
          <p15:clr>
            <a:srgbClr val="F26B43"/>
          </p15:clr>
        </p15:guide>
        <p15:guide id="22" orient="horz" pos="142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makler.allianz.de/leben/privat/produkte/vermoegen.html" TargetMode="External"/><Relationship Id="rId7" Type="http://schemas.openxmlformats.org/officeDocument/2006/relationships/hyperlink" Target="https://makler.allianz.de/leben/marketing-medien/verkaufsfoerderung/aca.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misonline.allianz.de/protected/vorsorge/privat/produkte/altersvorsorge_privat/index.html" TargetMode="External"/><Relationship Id="rId5" Type="http://schemas.openxmlformats.org/officeDocument/2006/relationships/hyperlink" Target="https://makler.allianz.de/leben/marketing-medien/verkaufsfoerderung/Aktionen_und_Bestandsinformationen/21542_FundZ_EB.html" TargetMode="External"/><Relationship Id="rId4" Type="http://schemas.openxmlformats.org/officeDocument/2006/relationships/hyperlink" Target="https://www.allianz.de/angebot/kooperation/schatzbrief/rechner/?partner=makler&amp;AZMEDID=Koop_PR-Schatzbrief_KA-Standalone_PA-makler_VT-Rechner#/schatzbrief"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mailto:werbewiderspruch@allianz.d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7AD26D70-5616-4C05-9FA2-2E55246088AA}"/>
              </a:ext>
            </a:extLst>
          </p:cNvPr>
          <p:cNvSpPr>
            <a:spLocks noGrp="1"/>
          </p:cNvSpPr>
          <p:nvPr>
            <p:ph type="ctrTitle"/>
          </p:nvPr>
        </p:nvSpPr>
        <p:spPr>
          <a:xfrm>
            <a:off x="429415" y="1799999"/>
            <a:ext cx="5594260" cy="2268000"/>
          </a:xfrm>
        </p:spPr>
        <p:txBody>
          <a:bodyPr/>
          <a:lstStyle/>
          <a:p>
            <a:r>
              <a:rPr lang="de-DE" sz="3600" dirty="0">
                <a:latin typeface="Arial" panose="020B0604020202020204" pitchFamily="34" charset="0"/>
                <a:cs typeface="Arial" panose="020B0604020202020204" pitchFamily="34" charset="0"/>
              </a:rPr>
              <a:t>P </a:t>
            </a:r>
            <a:r>
              <a:rPr lang="de-DE" sz="3600" dirty="0" smtClean="0">
                <a:latin typeface="Arial" panose="020B0604020202020204" pitchFamily="34" charset="0"/>
                <a:cs typeface="Arial" panose="020B0604020202020204" pitchFamily="34" charset="0"/>
              </a:rPr>
              <a:t>Leben – </a:t>
            </a:r>
            <a:br>
              <a:rPr lang="de-DE" sz="3600" dirty="0" smtClean="0">
                <a:latin typeface="Arial" panose="020B0604020202020204" pitchFamily="34" charset="0"/>
                <a:cs typeface="Arial" panose="020B0604020202020204" pitchFamily="34" charset="0"/>
              </a:rPr>
            </a:br>
            <a:r>
              <a:rPr lang="de-DE" sz="3600" dirty="0" smtClean="0">
                <a:latin typeface="Arial" panose="020B0604020202020204" pitchFamily="34" charset="0"/>
                <a:cs typeface="Arial" panose="020B0604020202020204" pitchFamily="34" charset="0"/>
              </a:rPr>
              <a:t>Förderung </a:t>
            </a:r>
            <a:r>
              <a:rPr lang="de-DE" sz="3600" dirty="0">
                <a:latin typeface="Arial" panose="020B0604020202020204" pitchFamily="34" charset="0"/>
                <a:cs typeface="Arial" panose="020B0604020202020204" pitchFamily="34" charset="0"/>
              </a:rPr>
              <a:t>und Zuzahlung Einmalbeitragsgeschäft</a:t>
            </a:r>
          </a:p>
        </p:txBody>
      </p:sp>
      <p:sp>
        <p:nvSpPr>
          <p:cNvPr id="9" name="Untertitel 8">
            <a:extLst>
              <a:ext uri="{FF2B5EF4-FFF2-40B4-BE49-F238E27FC236}">
                <a16:creationId xmlns:a16="http://schemas.microsoft.com/office/drawing/2014/main" id="{D57B8FD9-B4C3-47DC-BF32-3A803969BCBF}"/>
              </a:ext>
            </a:extLst>
          </p:cNvPr>
          <p:cNvSpPr>
            <a:spLocks noGrp="1"/>
          </p:cNvSpPr>
          <p:nvPr>
            <p:ph type="subTitle" idx="1"/>
          </p:nvPr>
        </p:nvSpPr>
        <p:spPr/>
        <p:txBody>
          <a:bodyPr/>
          <a:lstStyle/>
          <a:p>
            <a:r>
              <a:rPr lang="de-DE" dirty="0" smtClean="0">
                <a:latin typeface="Arial" panose="020B0604020202020204" pitchFamily="34" charset="0"/>
                <a:cs typeface="Arial" panose="020B0604020202020204" pitchFamily="34" charset="0"/>
              </a:rPr>
              <a:t>Aktionsnummer 21542</a:t>
            </a:r>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11" name="Textplatzhalter 10">
            <a:extLst>
              <a:ext uri="{FF2B5EF4-FFF2-40B4-BE49-F238E27FC236}">
                <a16:creationId xmlns:a16="http://schemas.microsoft.com/office/drawing/2014/main" id="{0640EE29-55AD-44B8-8A13-3651BA1F87F0}"/>
              </a:ext>
            </a:extLst>
          </p:cNvPr>
          <p:cNvSpPr>
            <a:spLocks noGrp="1"/>
          </p:cNvSpPr>
          <p:nvPr>
            <p:ph type="body" sz="quarter" idx="11"/>
          </p:nvPr>
        </p:nvSpPr>
        <p:spPr/>
        <p:txBody>
          <a:bodyPr/>
          <a:lstStyle/>
          <a:p>
            <a:r>
              <a:rPr lang="de-DE" b="1" dirty="0">
                <a:latin typeface="Arial" panose="020B0604020202020204" pitchFamily="34" charset="0"/>
                <a:cs typeface="Arial" panose="020B0604020202020204" pitchFamily="34" charset="0"/>
              </a:rPr>
              <a:t>Vertriebsinformation</a:t>
            </a:r>
          </a:p>
          <a:p>
            <a:r>
              <a:rPr lang="de-DE" dirty="0" smtClean="0">
                <a:latin typeface="Arial" panose="020B0604020202020204" pitchFamily="34" charset="0"/>
                <a:cs typeface="Arial" panose="020B0604020202020204" pitchFamily="34" charset="0"/>
              </a:rPr>
              <a:t>M-MKK-MK-VAB</a:t>
            </a:r>
            <a:endParaRPr lang="de-DE" dirty="0">
              <a:latin typeface="Arial" panose="020B0604020202020204" pitchFamily="34" charset="0"/>
              <a:cs typeface="Arial" panose="020B0604020202020204" pitchFamily="34" charset="0"/>
            </a:endParaRPr>
          </a:p>
        </p:txBody>
      </p:sp>
      <p:sp>
        <p:nvSpPr>
          <p:cNvPr id="12" name="Textplatzhalter 11">
            <a:extLst>
              <a:ext uri="{FF2B5EF4-FFF2-40B4-BE49-F238E27FC236}">
                <a16:creationId xmlns:a16="http://schemas.microsoft.com/office/drawing/2014/main" id="{D7288FB4-8D6E-4564-A0F7-0020F4D3B75D}"/>
              </a:ext>
            </a:extLst>
          </p:cNvPr>
          <p:cNvSpPr>
            <a:spLocks noGrp="1"/>
          </p:cNvSpPr>
          <p:nvPr>
            <p:ph type="body" sz="quarter" idx="12"/>
          </p:nvPr>
        </p:nvSpPr>
        <p:spPr/>
        <p:txBody>
          <a:bodyPr/>
          <a:lstStyle/>
          <a:p>
            <a:r>
              <a:rPr lang="de-DE" dirty="0" smtClean="0">
                <a:latin typeface="Arial" panose="020B0604020202020204" pitchFamily="34" charset="0"/>
                <a:cs typeface="Arial" panose="020B0604020202020204" pitchFamily="34" charset="0"/>
              </a:rPr>
              <a:t>München, 22.06.2023</a:t>
            </a:r>
            <a:endParaRPr lang="de-DE" dirty="0">
              <a:latin typeface="Arial" panose="020B0604020202020204" pitchFamily="34" charset="0"/>
              <a:cs typeface="Arial" panose="020B0604020202020204" pitchFamily="34" charset="0"/>
            </a:endParaRPr>
          </a:p>
        </p:txBody>
      </p:sp>
      <p:pic>
        <p:nvPicPr>
          <p:cNvPr id="3" name="Bildplatzhalt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9811" r="19811"/>
          <a:stretch>
            <a:fillRect/>
          </a:stretch>
        </p:blipFill>
        <p:spPr>
          <a:xfrm>
            <a:off x="5759450" y="0"/>
            <a:ext cx="5761038" cy="6480175"/>
          </a:xfrm>
        </p:spPr>
      </p:pic>
      <p:pic>
        <p:nvPicPr>
          <p:cNvPr id="7" name="Grafik 6"/>
          <p:cNvPicPr>
            <a:picLocks noChangeAspect="1"/>
          </p:cNvPicPr>
          <p:nvPr/>
        </p:nvPicPr>
        <p:blipFill rotWithShape="1">
          <a:blip r:embed="rId3"/>
          <a:srcRect l="18214" r="14277"/>
          <a:stretch/>
        </p:blipFill>
        <p:spPr>
          <a:xfrm>
            <a:off x="5749870" y="0"/>
            <a:ext cx="5770617" cy="6488742"/>
          </a:xfrm>
          <a:prstGeom prst="rect">
            <a:avLst/>
          </a:prstGeom>
        </p:spPr>
      </p:pic>
    </p:spTree>
    <p:extLst>
      <p:ext uri="{BB962C8B-B14F-4D97-AF65-F5344CB8AC3E}">
        <p14:creationId xmlns:p14="http://schemas.microsoft.com/office/powerpoint/2010/main" val="4186412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p:cNvPicPr>
            <a:picLocks noChangeAspect="1"/>
          </p:cNvPicPr>
          <p:nvPr/>
        </p:nvPicPr>
        <p:blipFill>
          <a:blip r:embed="rId2"/>
          <a:stretch>
            <a:fillRect/>
          </a:stretch>
        </p:blipFill>
        <p:spPr>
          <a:xfrm>
            <a:off x="637364" y="2643203"/>
            <a:ext cx="10125573" cy="593682"/>
          </a:xfrm>
          <a:prstGeom prst="rect">
            <a:avLst/>
          </a:prstGeom>
        </p:spPr>
      </p:pic>
      <p:sp>
        <p:nvSpPr>
          <p:cNvPr id="2" name="Textplatzhalter 1"/>
          <p:cNvSpPr>
            <a:spLocks noGrp="1"/>
          </p:cNvSpPr>
          <p:nvPr>
            <p:ph type="body" sz="quarter" idx="13"/>
          </p:nvPr>
        </p:nvSpPr>
        <p:spPr>
          <a:xfrm>
            <a:off x="468000" y="468000"/>
            <a:ext cx="10294937" cy="695325"/>
          </a:xfrm>
        </p:spPr>
        <p:txBody>
          <a:bodyPr/>
          <a:lstStyle/>
          <a:p>
            <a:r>
              <a:rPr lang="de-DE" dirty="0" smtClean="0">
                <a:solidFill>
                  <a:schemeClr val="bg1"/>
                </a:solidFill>
                <a:latin typeface="Arial" panose="020B0604020202020204" pitchFamily="34" charset="0"/>
                <a:cs typeface="Arial" panose="020B0604020202020204" pitchFamily="34" charset="0"/>
              </a:rPr>
              <a:t>ACA: </a:t>
            </a:r>
            <a:r>
              <a:rPr lang="de-DE" dirty="0" smtClean="0">
                <a:latin typeface="Arial" panose="020B0604020202020204" pitchFamily="34" charset="0"/>
                <a:cs typeface="Arial" panose="020B0604020202020204" pitchFamily="34" charset="0"/>
              </a:rPr>
              <a:t>Sortier- und Filterfelder</a:t>
            </a: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Allianz 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2"/>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rial" panose="020B0604020202020204" pitchFamily="34" charset="0"/>
                <a:cs typeface="Arial" panose="020B0604020202020204" pitchFamily="34" charset="0"/>
              </a:rPr>
              <a:pPr marL="0" marR="0" lvl="0" indent="0" algn="l" defTabSz="864006" rtl="0" eaLnBrk="1" fontAlgn="auto" latinLnBrk="0" hangingPunct="1">
                <a:lnSpc>
                  <a:spcPct val="100000"/>
                </a:lnSpc>
                <a:spcBef>
                  <a:spcPts val="0"/>
                </a:spcBef>
                <a:spcAft>
                  <a:spcPts val="0"/>
                </a:spcAft>
                <a:buClrTx/>
                <a:buSzTx/>
                <a:buFontTx/>
                <a:buNone/>
                <a:tabLst/>
                <a:defRPr/>
              </a:pPr>
              <a:t>10</a:t>
            </a:fld>
            <a:endParaRPr kumimoji="0" lang="de-DE" sz="750" b="1" i="0" u="none" strike="noStrike" kern="1200" cap="none" spc="0" normalizeH="0" baseline="0" noProof="0">
              <a:ln>
                <a:noFill/>
              </a:ln>
              <a:solidFill>
                <a:srgbClr val="003781"/>
              </a:solidFill>
              <a:effectLst/>
              <a:uLnTx/>
              <a:uFillTx/>
              <a:latin typeface="Arial" panose="020B0604020202020204" pitchFamily="34" charset="0"/>
              <a:cs typeface="Arial" panose="020B0604020202020204" pitchFamily="34" charset="0"/>
            </a:endParaRPr>
          </a:p>
        </p:txBody>
      </p:sp>
      <p:sp>
        <p:nvSpPr>
          <p:cNvPr id="6" name="Textfeld 2"/>
          <p:cNvSpPr txBox="1">
            <a:spLocks noChangeArrowheads="1"/>
          </p:cNvSpPr>
          <p:nvPr/>
        </p:nvSpPr>
        <p:spPr bwMode="auto">
          <a:xfrm>
            <a:off x="515675" y="1880450"/>
            <a:ext cx="5573503" cy="246221"/>
          </a:xfrm>
          <a:prstGeom prst="rect">
            <a:avLst/>
          </a:prstGeom>
          <a:solidFill>
            <a:schemeClr val="accent6">
              <a:lumMod val="90000"/>
            </a:schemeClr>
          </a:solidFill>
          <a:ln w="9525">
            <a:noFill/>
            <a:miter lim="800000"/>
            <a:headEnd/>
            <a:tailEnd/>
          </a:ln>
        </p:spPr>
        <p:txBody>
          <a:bodyPr wrap="square">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Schritt 1: Klicken Sie auf  Einstiegsaktion bearbeiten</a:t>
            </a:r>
          </a:p>
        </p:txBody>
      </p:sp>
      <p:sp>
        <p:nvSpPr>
          <p:cNvPr id="7" name="Textfeld 6"/>
          <p:cNvSpPr txBox="1"/>
          <p:nvPr/>
        </p:nvSpPr>
        <p:spPr>
          <a:xfrm>
            <a:off x="1045028" y="3397220"/>
            <a:ext cx="3821439" cy="1805417"/>
          </a:xfrm>
          <a:prstGeom prst="rect">
            <a:avLst/>
          </a:prstGeom>
        </p:spPr>
        <p:txBody>
          <a:bodyPr vert="horz" lIns="0" tIns="0" rIns="0" bIns="0" rtlCol="0">
            <a:noAutofit/>
          </a:bodyPr>
          <a:lstStyle>
            <a:lvl1pPr indent="0">
              <a:lnSpc>
                <a:spcPts val="1920"/>
              </a:lnSpc>
              <a:spcBef>
                <a:spcPts val="200"/>
              </a:spcBef>
              <a:spcAft>
                <a:spcPts val="0"/>
              </a:spcAft>
              <a:buFont typeface="Arial" panose="020B0604020202020204" pitchFamily="34" charset="0"/>
              <a:buNone/>
              <a:defRPr lang="en-GB" sz="1600" b="0" cap="none" baseline="0" noProof="0" dirty="0" smtClean="0"/>
            </a:lvl1pPr>
            <a:lvl2pPr marL="179388" marR="0" indent="-179388" fontAlgn="auto">
              <a:lnSpc>
                <a:spcPct val="100000"/>
              </a:lnSpc>
              <a:spcBef>
                <a:spcPts val="200"/>
              </a:spcBef>
              <a:spcAft>
                <a:spcPts val="200"/>
              </a:spcAft>
              <a:buClrTx/>
              <a:buSzTx/>
              <a:buFont typeface="Arial" panose="020B0604020202020204" pitchFamily="34" charset="0"/>
              <a:buChar char="•"/>
              <a:tabLst/>
              <a:defRPr lang="de-DE" sz="1600" noProof="0" dirty="0" smtClean="0"/>
            </a:lvl2pPr>
            <a:lvl3pPr marL="354013" indent="-179388">
              <a:lnSpc>
                <a:spcPct val="100000"/>
              </a:lnSpc>
              <a:spcBef>
                <a:spcPts val="200"/>
              </a:spcBef>
              <a:spcAft>
                <a:spcPts val="200"/>
              </a:spcAft>
              <a:buFont typeface="Symbol" panose="05050102010706020507" pitchFamily="18" charset="2"/>
              <a:buChar char="-"/>
              <a:defRPr sz="1400"/>
            </a:lvl3pPr>
            <a:lvl4pPr marL="237061" indent="-237061">
              <a:lnSpc>
                <a:spcPct val="100000"/>
              </a:lnSpc>
              <a:spcBef>
                <a:spcPts val="200"/>
              </a:spcBef>
              <a:spcAft>
                <a:spcPts val="200"/>
              </a:spcAft>
              <a:buClr>
                <a:schemeClr val="tx1"/>
              </a:buClr>
              <a:buFont typeface="+mj-lt"/>
              <a:buAutoNum type="arabicPeriod"/>
              <a:defRPr sz="1400"/>
            </a:lvl4pPr>
            <a:lvl5pPr marL="0" indent="0">
              <a:lnSpc>
                <a:spcPct val="100000"/>
              </a:lnSpc>
              <a:spcBef>
                <a:spcPts val="200"/>
              </a:spcBef>
              <a:spcAft>
                <a:spcPts val="200"/>
              </a:spcAft>
              <a:buFont typeface="Arial" panose="020B0604020202020204" pitchFamily="34" charset="0"/>
              <a:buNone/>
              <a:defRPr sz="1400" baseline="0"/>
            </a:lvl5pPr>
            <a:lvl6pPr marL="179388" indent="-179388">
              <a:lnSpc>
                <a:spcPct val="100000"/>
              </a:lnSpc>
              <a:spcBef>
                <a:spcPts val="200"/>
              </a:spcBef>
              <a:spcAft>
                <a:spcPts val="200"/>
              </a:spcAft>
              <a:buFont typeface="Symbol" panose="05050102010706020507" pitchFamily="18" charset="2"/>
              <a:buChar char="-"/>
              <a:defRPr sz="1200"/>
            </a:lvl6pPr>
            <a:lvl7pPr marL="0" indent="0">
              <a:lnSpc>
                <a:spcPct val="100000"/>
              </a:lnSpc>
              <a:spcBef>
                <a:spcPts val="200"/>
              </a:spcBef>
              <a:spcAft>
                <a:spcPts val="200"/>
              </a:spcAft>
              <a:buFont typeface="Arial" panose="020B0604020202020204" pitchFamily="34" charset="0"/>
              <a:buNone/>
              <a:defRPr sz="1200"/>
            </a:lvl7pPr>
            <a:lvl8pPr marL="0" indent="0">
              <a:lnSpc>
                <a:spcPct val="100000"/>
              </a:lnSpc>
              <a:spcBef>
                <a:spcPts val="200"/>
              </a:spcBef>
              <a:spcAft>
                <a:spcPts val="200"/>
              </a:spcAft>
              <a:buFont typeface="Arial" panose="020B0604020202020204" pitchFamily="34" charset="0"/>
              <a:buNone/>
              <a:defRPr sz="1100"/>
            </a:lvl8pPr>
            <a:lvl9pPr marL="122764" indent="-122764">
              <a:lnSpc>
                <a:spcPct val="100000"/>
              </a:lnSpc>
              <a:spcBef>
                <a:spcPts val="200"/>
              </a:spcBef>
              <a:spcAft>
                <a:spcPts val="200"/>
              </a:spcAft>
              <a:buFont typeface="+mj-lt"/>
              <a:buAutoNum type="arabicParenR"/>
              <a:defRPr sz="800"/>
            </a:lvl9pPr>
          </a:lstStyle>
          <a:p>
            <a:pPr lvl="0">
              <a:lnSpc>
                <a:spcPct val="100000"/>
              </a:lnSpc>
            </a:pPr>
            <a:r>
              <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Sortierfeld 1: </a:t>
            </a:r>
            <a:r>
              <a:rPr kumimoji="0" lang="de-DE" altLang="de-DE" sz="9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EB Produkt</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Ausprägungen und Sortiermöglichkeit: </a:t>
            </a:r>
            <a:br>
              <a:rPr lang="de-DE" altLang="de-DE" sz="900" dirty="0">
                <a:solidFill>
                  <a:srgbClr val="003781"/>
                </a:solidFill>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Name und Vorsorgekonzept des Produktes</a:t>
            </a:r>
            <a:r>
              <a:rPr lang="de-DE" altLang="de-DE" sz="900" dirty="0" smtClean="0">
                <a:solidFill>
                  <a:srgbClr val="003781"/>
                </a:solidFill>
                <a:latin typeface="Arial" panose="020B0604020202020204" pitchFamily="34" charset="0"/>
                <a:cs typeface="Arial" panose="020B0604020202020204" pitchFamily="34" charset="0"/>
              </a:rPr>
              <a:t>.</a:t>
            </a:r>
          </a:p>
          <a:p>
            <a:pPr lvl="0">
              <a:lnSpc>
                <a:spcPct val="100000"/>
              </a:lnSpc>
            </a:pPr>
            <a:endParaRPr kumimoji="0" lang="de-DE" altLang="de-DE" sz="7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a:lnSpc>
                <a:spcPct val="100000"/>
              </a:lnSpc>
              <a:defRPr/>
            </a:pPr>
            <a:r>
              <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Sortierfeld 2: </a:t>
            </a:r>
            <a:r>
              <a:rPr kumimoji="0" lang="de-DE" altLang="de-DE" sz="9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Brief-Ansprache</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Ausprägungen und Sortiermöglichkeit:</a:t>
            </a:r>
          </a:p>
          <a:p>
            <a:pPr lvl="0">
              <a:lnSpc>
                <a:spcPct val="100000"/>
              </a:lnSpc>
              <a:defRPr/>
            </a:pPr>
            <a:r>
              <a:rPr lang="de-DE" altLang="de-DE" sz="900" dirty="0">
                <a:solidFill>
                  <a:srgbClr val="003781"/>
                </a:solidFill>
                <a:latin typeface="Arial" panose="020B0604020202020204" pitchFamily="34" charset="0"/>
                <a:cs typeface="Arial" panose="020B0604020202020204" pitchFamily="34" charset="0"/>
              </a:rPr>
              <a:t>1. Zuzahlung: Kunden die einen Brief zur Zuzahlung erhalten.</a:t>
            </a:r>
          </a:p>
          <a:p>
            <a:pPr lvl="0">
              <a:lnSpc>
                <a:spcPct val="100000"/>
              </a:lnSpc>
              <a:defRPr/>
            </a:pPr>
            <a:r>
              <a:rPr lang="de-DE" altLang="de-DE" sz="900" dirty="0">
                <a:solidFill>
                  <a:srgbClr val="003781"/>
                </a:solidFill>
                <a:latin typeface="Arial" panose="020B0604020202020204" pitchFamily="34" charset="0"/>
                <a:cs typeface="Arial" panose="020B0604020202020204" pitchFamily="34" charset="0"/>
              </a:rPr>
              <a:t>2. Vermögensprodukte: Kunden, die einen Brief für Cross-Selling erhalten.</a:t>
            </a:r>
          </a:p>
          <a:p>
            <a:pPr lvl="0">
              <a:lnSpc>
                <a:spcPct val="100000"/>
              </a:lnSpc>
              <a:defRPr/>
            </a:pPr>
            <a:r>
              <a:rPr lang="de-DE" altLang="de-DE" sz="900" dirty="0">
                <a:solidFill>
                  <a:srgbClr val="003781"/>
                </a:solidFill>
                <a:latin typeface="Arial" panose="020B0604020202020204" pitchFamily="34" charset="0"/>
                <a:cs typeface="Arial" panose="020B0604020202020204" pitchFamily="34" charset="0"/>
              </a:rPr>
              <a:t>3. Keine Ansprache: Kunden erhalten keine </a:t>
            </a:r>
            <a:r>
              <a:rPr lang="de-DE" altLang="de-DE" sz="900" dirty="0" smtClean="0">
                <a:solidFill>
                  <a:srgbClr val="003781"/>
                </a:solidFill>
                <a:latin typeface="Arial" panose="020B0604020202020204" pitchFamily="34" charset="0"/>
                <a:cs typeface="Arial" panose="020B0604020202020204" pitchFamily="34" charset="0"/>
              </a:rPr>
              <a:t>Briefansprache</a:t>
            </a:r>
          </a:p>
          <a:p>
            <a:pPr lvl="0">
              <a:lnSpc>
                <a:spcPct val="100000"/>
              </a:lnSpc>
              <a:defRPr/>
            </a:pPr>
            <a:endParaRPr kumimoji="0" lang="de-DE" altLang="de-DE" sz="7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8" name="Ellipse 2"/>
          <p:cNvSpPr>
            <a:spLocks noChangeArrowheads="1"/>
          </p:cNvSpPr>
          <p:nvPr/>
        </p:nvSpPr>
        <p:spPr bwMode="auto">
          <a:xfrm>
            <a:off x="667366" y="3366915"/>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a:t>
            </a:r>
          </a:p>
        </p:txBody>
      </p:sp>
      <p:sp>
        <p:nvSpPr>
          <p:cNvPr id="9" name="Ellipse 14"/>
          <p:cNvSpPr>
            <a:spLocks noChangeArrowheads="1"/>
          </p:cNvSpPr>
          <p:nvPr/>
        </p:nvSpPr>
        <p:spPr bwMode="auto">
          <a:xfrm>
            <a:off x="667366" y="3938668"/>
            <a:ext cx="228600" cy="227012"/>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a:t>
            </a:r>
          </a:p>
        </p:txBody>
      </p:sp>
      <p:sp>
        <p:nvSpPr>
          <p:cNvPr id="10" name="Ellipse 16"/>
          <p:cNvSpPr>
            <a:spLocks noChangeArrowheads="1"/>
          </p:cNvSpPr>
          <p:nvPr/>
        </p:nvSpPr>
        <p:spPr bwMode="auto">
          <a:xfrm>
            <a:off x="5700149" y="3366915"/>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t>
            </a:r>
          </a:p>
        </p:txBody>
      </p:sp>
      <p:sp>
        <p:nvSpPr>
          <p:cNvPr id="11" name="Ellipse 17"/>
          <p:cNvSpPr>
            <a:spLocks noChangeArrowheads="1"/>
          </p:cNvSpPr>
          <p:nvPr/>
        </p:nvSpPr>
        <p:spPr bwMode="auto">
          <a:xfrm>
            <a:off x="5700149" y="3938668"/>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p:txBody>
      </p:sp>
      <p:sp>
        <p:nvSpPr>
          <p:cNvPr id="12" name="Textfeld 1"/>
          <p:cNvSpPr txBox="1">
            <a:spLocks noChangeArrowheads="1"/>
          </p:cNvSpPr>
          <p:nvPr/>
        </p:nvSpPr>
        <p:spPr bwMode="auto">
          <a:xfrm>
            <a:off x="509686" y="1513626"/>
            <a:ext cx="10335458" cy="276999"/>
          </a:xfrm>
          <a:prstGeom prst="rect">
            <a:avLst/>
          </a:prstGeom>
          <a:solidFill>
            <a:schemeClr val="accent6">
              <a:lumMod val="90000"/>
            </a:schemeClr>
          </a:solidFill>
          <a:ln>
            <a:noFill/>
          </a:ln>
        </p:spPr>
        <p:txBody>
          <a:bodyPr wrap="square" anchor="ctr">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Sortierfelder nutzen (1/2)</a:t>
            </a:r>
            <a:endParaRPr kumimoji="0" lang="de-DE" alt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grpSp>
        <p:nvGrpSpPr>
          <p:cNvPr id="13" name="Gruppieren 12"/>
          <p:cNvGrpSpPr/>
          <p:nvPr/>
        </p:nvGrpSpPr>
        <p:grpSpPr>
          <a:xfrm>
            <a:off x="529989" y="5094369"/>
            <a:ext cx="10340319" cy="451421"/>
            <a:chOff x="504825" y="5735077"/>
            <a:chExt cx="10340319" cy="451421"/>
          </a:xfrm>
        </p:grpSpPr>
        <p:grpSp>
          <p:nvGrpSpPr>
            <p:cNvPr id="14" name="Gruppieren 13"/>
            <p:cNvGrpSpPr/>
            <p:nvPr/>
          </p:nvGrpSpPr>
          <p:grpSpPr>
            <a:xfrm>
              <a:off x="504825" y="5735077"/>
              <a:ext cx="10340319" cy="451421"/>
              <a:chOff x="499003" y="1794083"/>
              <a:chExt cx="3981034" cy="568813"/>
            </a:xfrm>
          </p:grpSpPr>
          <p:sp>
            <p:nvSpPr>
              <p:cNvPr id="18" name="Rechteck 17"/>
              <p:cNvSpPr/>
              <p:nvPr/>
            </p:nvSpPr>
            <p:spPr>
              <a:xfrm>
                <a:off x="499003" y="1794083"/>
                <a:ext cx="3981034" cy="568813"/>
              </a:xfrm>
              <a:prstGeom prst="rect">
                <a:avLst/>
              </a:prstGeom>
              <a:solidFill>
                <a:srgbClr val="F4F2F2"/>
              </a:solidFill>
              <a:ln>
                <a:noFill/>
              </a:ln>
            </p:spPr>
            <p:txBody>
              <a:bodyPr rot="0" spcFirstLastPara="0" vertOverflow="overflow" horzOverflow="overflow" vert="horz" wrap="square" lIns="1260000" tIns="108000" rIns="108000" bIns="108000" numCol="1" spcCol="0" rtlCol="0" fromWordArt="0" anchor="ctr" anchorCtr="0" forceAA="0" compatLnSpc="1">
                <a:prstTxWarp prst="textNoShape">
                  <a:avLst/>
                </a:prstTxWarp>
                <a:noAutofit/>
              </a:bodyPr>
              <a:lstStyle/>
              <a:p>
                <a:pPr marL="432008" marR="0" lvl="1" indent="0" algn="l" defTabSz="864017" rtl="0" eaLnBrk="1" fontAlgn="auto" latinLnBrk="0" hangingPunct="1">
                  <a:lnSpc>
                    <a:spcPct val="10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Sie können die Felder        </a:t>
                </a:r>
                <a:r>
                  <a:rPr kumimoji="0" lang="de-DE" alt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bis         sowohl </a:t>
                </a: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sortieren </a:t>
                </a:r>
                <a:r>
                  <a:rPr kumimoji="0" lang="de-DE" alt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als </a:t>
                </a: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auch </a:t>
                </a: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zusätzlich filtern. </a:t>
                </a:r>
              </a:p>
              <a:p>
                <a:pPr marL="432008" marR="0" lvl="1" indent="0" algn="l" defTabSz="864017" rtl="0" eaLnBrk="1" fontAlgn="auto" latinLnBrk="0" hangingPunct="1">
                  <a:lnSpc>
                    <a:spcPct val="10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Weitere Informationen zu den Filterfelder entnehmen Sie bitte den folgenden Seiten. </a:t>
                </a:r>
              </a:p>
            </p:txBody>
          </p:sp>
          <p:sp>
            <p:nvSpPr>
              <p:cNvPr id="19" name="Right Arrow Callout 27"/>
              <p:cNvSpPr/>
              <p:nvPr/>
            </p:nvSpPr>
            <p:spPr>
              <a:xfrm>
                <a:off x="499003" y="1794083"/>
                <a:ext cx="589441" cy="568813"/>
              </a:xfrm>
              <a:prstGeom prst="rightArrowCallout">
                <a:avLst>
                  <a:gd name="adj1" fmla="val 100000"/>
                  <a:gd name="adj2" fmla="val 50000"/>
                  <a:gd name="adj3" fmla="val 32528"/>
                  <a:gd name="adj4" fmla="val 87066"/>
                </a:avLst>
              </a:prstGeom>
              <a:solidFill>
                <a:srgbClr val="CFE9EE"/>
              </a:solidFill>
              <a:ln>
                <a:noFill/>
              </a:ln>
              <a:effectLst/>
            </p:spPr>
            <p:style>
              <a:lnRef idx="1">
                <a:schemeClr val="accent1"/>
              </a:lnRef>
              <a:fillRef idx="3">
                <a:schemeClr val="accent1"/>
              </a:fillRef>
              <a:effectRef idx="2">
                <a:schemeClr val="accent1"/>
              </a:effectRef>
              <a:fontRef idx="minor">
                <a:schemeClr val="lt1"/>
              </a:fontRef>
            </p:style>
            <p:txBody>
              <a:bodyPr lIns="121920" tIns="304800" rIns="121920" bIns="304800" rtlCol="0" anchor="ctr" anchorCtr="0"/>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Wichtiger Hinweis:</a:t>
                </a:r>
              </a:p>
            </p:txBody>
          </p:sp>
        </p:grpSp>
        <p:sp>
          <p:nvSpPr>
            <p:cNvPr id="15" name="Ellipse 17"/>
            <p:cNvSpPr>
              <a:spLocks noChangeArrowheads="1"/>
            </p:cNvSpPr>
            <p:nvPr/>
          </p:nvSpPr>
          <p:spPr bwMode="auto">
            <a:xfrm>
              <a:off x="3902223" y="5812363"/>
              <a:ext cx="144000" cy="1440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p:txBody>
        </p:sp>
        <p:sp>
          <p:nvSpPr>
            <p:cNvPr id="16" name="Ellipse 14"/>
            <p:cNvSpPr>
              <a:spLocks noChangeArrowheads="1"/>
            </p:cNvSpPr>
            <p:nvPr/>
          </p:nvSpPr>
          <p:spPr bwMode="auto">
            <a:xfrm>
              <a:off x="3504064" y="5812363"/>
              <a:ext cx="144000" cy="1440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a:t>
              </a:r>
            </a:p>
          </p:txBody>
        </p:sp>
      </p:grpSp>
      <p:sp>
        <p:nvSpPr>
          <p:cNvPr id="21" name="Ellipse 2"/>
          <p:cNvSpPr>
            <a:spLocks noChangeArrowheads="1"/>
          </p:cNvSpPr>
          <p:nvPr/>
        </p:nvSpPr>
        <p:spPr bwMode="auto">
          <a:xfrm>
            <a:off x="4407697" y="2352698"/>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a:t>
            </a:r>
          </a:p>
        </p:txBody>
      </p:sp>
      <p:sp>
        <p:nvSpPr>
          <p:cNvPr id="22" name="Ellipse 14"/>
          <p:cNvSpPr>
            <a:spLocks noChangeArrowheads="1"/>
          </p:cNvSpPr>
          <p:nvPr/>
        </p:nvSpPr>
        <p:spPr bwMode="auto">
          <a:xfrm>
            <a:off x="6466268" y="2354286"/>
            <a:ext cx="228600" cy="227012"/>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a:t>
            </a:r>
          </a:p>
        </p:txBody>
      </p:sp>
      <p:sp>
        <p:nvSpPr>
          <p:cNvPr id="23" name="Ellipse 16"/>
          <p:cNvSpPr>
            <a:spLocks noChangeArrowheads="1"/>
          </p:cNvSpPr>
          <p:nvPr/>
        </p:nvSpPr>
        <p:spPr bwMode="auto">
          <a:xfrm>
            <a:off x="7928339" y="2352698"/>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a:t>
            </a:r>
          </a:p>
        </p:txBody>
      </p:sp>
      <p:sp>
        <p:nvSpPr>
          <p:cNvPr id="24" name="Ellipse 17"/>
          <p:cNvSpPr>
            <a:spLocks noChangeArrowheads="1"/>
          </p:cNvSpPr>
          <p:nvPr/>
        </p:nvSpPr>
        <p:spPr bwMode="auto">
          <a:xfrm>
            <a:off x="9297356" y="2352698"/>
            <a:ext cx="228600" cy="228600"/>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a:t>
            </a:r>
          </a:p>
        </p:txBody>
      </p:sp>
      <p:sp>
        <p:nvSpPr>
          <p:cNvPr id="5" name="Textfeld 4"/>
          <p:cNvSpPr txBox="1"/>
          <p:nvPr/>
        </p:nvSpPr>
        <p:spPr>
          <a:xfrm>
            <a:off x="6466268" y="2713846"/>
            <a:ext cx="1202360"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rPr>
              <a:t>Brief-Ansprache</a:t>
            </a:r>
          </a:p>
        </p:txBody>
      </p:sp>
      <p:sp>
        <p:nvSpPr>
          <p:cNvPr id="20" name="Textfeld 19"/>
          <p:cNvSpPr txBox="1"/>
          <p:nvPr/>
        </p:nvSpPr>
        <p:spPr>
          <a:xfrm>
            <a:off x="9130699" y="3033060"/>
            <a:ext cx="464778" cy="92333"/>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6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Vor 2017</a:t>
            </a:r>
          </a:p>
        </p:txBody>
      </p:sp>
      <p:sp>
        <p:nvSpPr>
          <p:cNvPr id="27" name="Textfeld 26"/>
          <p:cNvSpPr txBox="1"/>
          <p:nvPr/>
        </p:nvSpPr>
        <p:spPr>
          <a:xfrm>
            <a:off x="4449544" y="2713846"/>
            <a:ext cx="1202360"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rPr>
              <a:t>EB Produkt</a:t>
            </a:r>
          </a:p>
        </p:txBody>
      </p:sp>
      <p:sp>
        <p:nvSpPr>
          <p:cNvPr id="29" name="Textfeld 28"/>
          <p:cNvSpPr txBox="1"/>
          <p:nvPr/>
        </p:nvSpPr>
        <p:spPr>
          <a:xfrm>
            <a:off x="7928339" y="2713846"/>
            <a:ext cx="1202360"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rPr>
              <a:t>Novationsgefährdet</a:t>
            </a:r>
          </a:p>
        </p:txBody>
      </p:sp>
      <p:sp>
        <p:nvSpPr>
          <p:cNvPr id="30" name="Textfeld 29"/>
          <p:cNvSpPr txBox="1"/>
          <p:nvPr/>
        </p:nvSpPr>
        <p:spPr>
          <a:xfrm>
            <a:off x="9297356" y="2713846"/>
            <a:ext cx="1202360"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err="1" smtClean="0">
                <a:ln>
                  <a:noFill/>
                </a:ln>
                <a:solidFill>
                  <a:srgbClr val="414141"/>
                </a:solidFill>
                <a:effectLst/>
                <a:uLnTx/>
                <a:uFillTx/>
                <a:latin typeface="Arial" panose="020B0604020202020204" pitchFamily="34" charset="0"/>
                <a:cs typeface="Arial" panose="020B0604020202020204" pitchFamily="34" charset="0"/>
              </a:rPr>
              <a:t>Ursp</a:t>
            </a:r>
            <a:r>
              <a:rPr lang="de-DE" sz="700" b="1" spc="100" dirty="0" smtClean="0">
                <a:solidFill>
                  <a:srgbClr val="414141"/>
                </a:solidFill>
                <a:latin typeface="Arial" panose="020B0604020202020204" pitchFamily="34" charset="0"/>
                <a:cs typeface="Arial" panose="020B0604020202020204" pitchFamily="34" charset="0"/>
              </a:rPr>
              <a:t>. EB – APD-</a:t>
            </a:r>
            <a:r>
              <a:rPr lang="de-DE" sz="700" b="1" spc="100" dirty="0" err="1" smtClean="0">
                <a:solidFill>
                  <a:srgbClr val="414141"/>
                </a:solidFill>
                <a:latin typeface="Arial" panose="020B0604020202020204" pitchFamily="34" charset="0"/>
                <a:cs typeface="Arial" panose="020B0604020202020204" pitchFamily="34" charset="0"/>
              </a:rPr>
              <a:t>Sum</a:t>
            </a:r>
            <a:r>
              <a:rPr lang="de-DE" sz="700" b="1" spc="100" dirty="0" smtClean="0">
                <a:solidFill>
                  <a:srgbClr val="414141"/>
                </a:solidFill>
                <a:latin typeface="Arial" panose="020B0604020202020204" pitchFamily="34" charset="0"/>
                <a:cs typeface="Arial" panose="020B0604020202020204" pitchFamily="34" charset="0"/>
              </a:rPr>
              <a:t>.</a:t>
            </a:r>
            <a:endParaRPr kumimoji="0" lang="de-DE" sz="700" b="1" i="0" u="none" strike="noStrike" kern="1200" cap="none" spc="100" normalizeH="0" baseline="0" noProof="0" dirty="0" smtClean="0">
              <a:ln>
                <a:noFill/>
              </a:ln>
              <a:solidFill>
                <a:srgbClr val="414141"/>
              </a:solidFill>
              <a:effectLst/>
              <a:uLnTx/>
              <a:uFillTx/>
              <a:latin typeface="Arial" panose="020B0604020202020204" pitchFamily="34" charset="0"/>
              <a:cs typeface="Arial" panose="020B0604020202020204" pitchFamily="34" charset="0"/>
            </a:endParaRPr>
          </a:p>
        </p:txBody>
      </p:sp>
      <p:sp>
        <p:nvSpPr>
          <p:cNvPr id="31" name="Textfeld 30"/>
          <p:cNvSpPr txBox="1"/>
          <p:nvPr/>
        </p:nvSpPr>
        <p:spPr>
          <a:xfrm>
            <a:off x="1246610" y="3039445"/>
            <a:ext cx="693343"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9638527411</a:t>
            </a:r>
          </a:p>
        </p:txBody>
      </p:sp>
      <p:sp>
        <p:nvSpPr>
          <p:cNvPr id="32" name="Textfeld 31"/>
          <p:cNvSpPr txBox="1"/>
          <p:nvPr/>
        </p:nvSpPr>
        <p:spPr>
          <a:xfrm>
            <a:off x="2056500" y="3039445"/>
            <a:ext cx="1077615"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XYZ 21589723</a:t>
            </a:r>
          </a:p>
        </p:txBody>
      </p:sp>
      <p:sp>
        <p:nvSpPr>
          <p:cNvPr id="33" name="Textfeld 32"/>
          <p:cNvSpPr txBox="1"/>
          <p:nvPr/>
        </p:nvSpPr>
        <p:spPr>
          <a:xfrm>
            <a:off x="4265008" y="3039445"/>
            <a:ext cx="1386896"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Schatzbrief Perspektive</a:t>
            </a:r>
          </a:p>
        </p:txBody>
      </p:sp>
      <p:sp>
        <p:nvSpPr>
          <p:cNvPr id="34" name="Textfeld 33"/>
          <p:cNvSpPr txBox="1"/>
          <p:nvPr/>
        </p:nvSpPr>
        <p:spPr>
          <a:xfrm>
            <a:off x="6281732" y="3033616"/>
            <a:ext cx="1386896"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Zuzahlung</a:t>
            </a:r>
          </a:p>
        </p:txBody>
      </p:sp>
      <p:sp>
        <p:nvSpPr>
          <p:cNvPr id="35" name="Textfeld 34"/>
          <p:cNvSpPr txBox="1"/>
          <p:nvPr/>
        </p:nvSpPr>
        <p:spPr>
          <a:xfrm>
            <a:off x="7749030" y="3039445"/>
            <a:ext cx="1386896"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Nein</a:t>
            </a:r>
          </a:p>
        </p:txBody>
      </p:sp>
      <p:sp>
        <p:nvSpPr>
          <p:cNvPr id="36" name="Textfeld 35"/>
          <p:cNvSpPr txBox="1"/>
          <p:nvPr/>
        </p:nvSpPr>
        <p:spPr>
          <a:xfrm>
            <a:off x="9130699" y="3039445"/>
            <a:ext cx="1386896" cy="107722"/>
          </a:xfrm>
          <a:prstGeom prst="rect">
            <a:avLst/>
          </a:prstGeom>
          <a:solidFill>
            <a:schemeClr val="tx1"/>
          </a:solidFill>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r>
              <a:rPr kumimoji="0" lang="de-DE" sz="700" b="1" i="0" u="none" strike="noStrike" kern="1200" cap="none" spc="100" normalizeH="0" baseline="0" noProof="0" dirty="0" smtClean="0">
                <a:ln>
                  <a:noFill/>
                </a:ln>
                <a:solidFill>
                  <a:srgbClr val="CFCFCF">
                    <a:lumMod val="10000"/>
                  </a:srgbClr>
                </a:solidFill>
                <a:effectLst/>
                <a:uLnTx/>
                <a:uFillTx/>
                <a:latin typeface="Arial" panose="020B0604020202020204" pitchFamily="34" charset="0"/>
                <a:cs typeface="Arial" panose="020B0604020202020204" pitchFamily="34" charset="0"/>
              </a:rPr>
              <a:t>3.000 €</a:t>
            </a:r>
          </a:p>
        </p:txBody>
      </p:sp>
      <p:sp>
        <p:nvSpPr>
          <p:cNvPr id="37" name="Textfeld 36"/>
          <p:cNvSpPr txBox="1"/>
          <p:nvPr/>
        </p:nvSpPr>
        <p:spPr>
          <a:xfrm>
            <a:off x="6024237" y="3397221"/>
            <a:ext cx="3821439" cy="1382114"/>
          </a:xfrm>
          <a:prstGeom prst="rect">
            <a:avLst/>
          </a:prstGeom>
        </p:spPr>
        <p:txBody>
          <a:bodyPr vert="horz" lIns="0" tIns="0" rIns="0" bIns="0" rtlCol="0">
            <a:noAutofit/>
          </a:bodyPr>
          <a:lstStyle>
            <a:lvl1pPr indent="0">
              <a:lnSpc>
                <a:spcPts val="1920"/>
              </a:lnSpc>
              <a:spcBef>
                <a:spcPts val="200"/>
              </a:spcBef>
              <a:spcAft>
                <a:spcPts val="0"/>
              </a:spcAft>
              <a:buFont typeface="Arial" panose="020B0604020202020204" pitchFamily="34" charset="0"/>
              <a:buNone/>
              <a:defRPr lang="en-GB" sz="1600" b="0" cap="none" baseline="0" noProof="0" dirty="0" smtClean="0"/>
            </a:lvl1pPr>
            <a:lvl2pPr marL="179388" marR="0" indent="-179388" fontAlgn="auto">
              <a:lnSpc>
                <a:spcPct val="100000"/>
              </a:lnSpc>
              <a:spcBef>
                <a:spcPts val="200"/>
              </a:spcBef>
              <a:spcAft>
                <a:spcPts val="200"/>
              </a:spcAft>
              <a:buClrTx/>
              <a:buSzTx/>
              <a:buFont typeface="Arial" panose="020B0604020202020204" pitchFamily="34" charset="0"/>
              <a:buChar char="•"/>
              <a:tabLst/>
              <a:defRPr lang="de-DE" sz="1600" noProof="0" dirty="0" smtClean="0"/>
            </a:lvl2pPr>
            <a:lvl3pPr marL="354013" indent="-179388">
              <a:lnSpc>
                <a:spcPct val="100000"/>
              </a:lnSpc>
              <a:spcBef>
                <a:spcPts val="200"/>
              </a:spcBef>
              <a:spcAft>
                <a:spcPts val="200"/>
              </a:spcAft>
              <a:buFont typeface="Symbol" panose="05050102010706020507" pitchFamily="18" charset="2"/>
              <a:buChar char="-"/>
              <a:defRPr sz="1400"/>
            </a:lvl3pPr>
            <a:lvl4pPr marL="237061" indent="-237061">
              <a:lnSpc>
                <a:spcPct val="100000"/>
              </a:lnSpc>
              <a:spcBef>
                <a:spcPts val="200"/>
              </a:spcBef>
              <a:spcAft>
                <a:spcPts val="200"/>
              </a:spcAft>
              <a:buClr>
                <a:schemeClr val="tx1"/>
              </a:buClr>
              <a:buFont typeface="+mj-lt"/>
              <a:buAutoNum type="arabicPeriod"/>
              <a:defRPr sz="1400"/>
            </a:lvl4pPr>
            <a:lvl5pPr marL="0" indent="0">
              <a:lnSpc>
                <a:spcPct val="100000"/>
              </a:lnSpc>
              <a:spcBef>
                <a:spcPts val="200"/>
              </a:spcBef>
              <a:spcAft>
                <a:spcPts val="200"/>
              </a:spcAft>
              <a:buFont typeface="Arial" panose="020B0604020202020204" pitchFamily="34" charset="0"/>
              <a:buNone/>
              <a:defRPr sz="1400" baseline="0"/>
            </a:lvl5pPr>
            <a:lvl6pPr marL="179388" indent="-179388">
              <a:lnSpc>
                <a:spcPct val="100000"/>
              </a:lnSpc>
              <a:spcBef>
                <a:spcPts val="200"/>
              </a:spcBef>
              <a:spcAft>
                <a:spcPts val="200"/>
              </a:spcAft>
              <a:buFont typeface="Symbol" panose="05050102010706020507" pitchFamily="18" charset="2"/>
              <a:buChar char="-"/>
              <a:defRPr sz="1200"/>
            </a:lvl6pPr>
            <a:lvl7pPr marL="0" indent="0">
              <a:lnSpc>
                <a:spcPct val="100000"/>
              </a:lnSpc>
              <a:spcBef>
                <a:spcPts val="200"/>
              </a:spcBef>
              <a:spcAft>
                <a:spcPts val="200"/>
              </a:spcAft>
              <a:buFont typeface="Arial" panose="020B0604020202020204" pitchFamily="34" charset="0"/>
              <a:buNone/>
              <a:defRPr sz="1200"/>
            </a:lvl7pPr>
            <a:lvl8pPr marL="0" indent="0">
              <a:lnSpc>
                <a:spcPct val="100000"/>
              </a:lnSpc>
              <a:spcBef>
                <a:spcPts val="200"/>
              </a:spcBef>
              <a:spcAft>
                <a:spcPts val="200"/>
              </a:spcAft>
              <a:buFont typeface="Arial" panose="020B0604020202020204" pitchFamily="34" charset="0"/>
              <a:buNone/>
              <a:defRPr sz="1100"/>
            </a:lvl8pPr>
            <a:lvl9pPr marL="122764" indent="-122764">
              <a:lnSpc>
                <a:spcPct val="100000"/>
              </a:lnSpc>
              <a:spcBef>
                <a:spcPts val="200"/>
              </a:spcBef>
              <a:spcAft>
                <a:spcPts val="200"/>
              </a:spcAft>
              <a:buFont typeface="+mj-lt"/>
              <a:buAutoNum type="arabicParenR"/>
              <a:defRPr sz="800"/>
            </a:lvl9pPr>
          </a:lstStyle>
          <a:p>
            <a:pPr lvl="0">
              <a:lnSpc>
                <a:spcPct val="100000"/>
              </a:lnSpc>
              <a:defRPr/>
            </a:pPr>
            <a:r>
              <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Sortierfeld </a:t>
            </a:r>
            <a:r>
              <a:rPr kumimoji="0" lang="de-DE" altLang="de-DE" sz="9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3: Novationsgefährdet</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Ausprägungen und Sortiermöglichkeit:</a:t>
            </a:r>
          </a:p>
          <a:p>
            <a:pPr lvl="0">
              <a:lnSpc>
                <a:spcPct val="100000"/>
              </a:lnSpc>
              <a:defRPr/>
            </a:pPr>
            <a:r>
              <a:rPr lang="de-DE" altLang="de-DE" sz="900" dirty="0">
                <a:solidFill>
                  <a:srgbClr val="003781"/>
                </a:solidFill>
                <a:latin typeface="Arial" panose="020B0604020202020204" pitchFamily="34" charset="0"/>
                <a:cs typeface="Arial" panose="020B0604020202020204" pitchFamily="34" charset="0"/>
              </a:rPr>
              <a:t>Ja/Nein</a:t>
            </a:r>
          </a:p>
          <a:p>
            <a:pPr lvl="0">
              <a:lnSpc>
                <a:spcPct val="100000"/>
              </a:lnSpc>
            </a:pPr>
            <a:endParaRPr kumimoji="0" lang="de-DE" altLang="de-DE" sz="7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a:lnSpc>
                <a:spcPct val="100000"/>
              </a:lnSpc>
              <a:defRPr/>
            </a:pPr>
            <a:r>
              <a:rPr lang="de-DE" altLang="de-DE" sz="900" b="1" dirty="0">
                <a:solidFill>
                  <a:srgbClr val="003781"/>
                </a:solidFill>
                <a:latin typeface="Arial" panose="020B0604020202020204" pitchFamily="34" charset="0"/>
                <a:cs typeface="Arial" panose="020B0604020202020204" pitchFamily="34" charset="0"/>
              </a:rPr>
              <a:t>Sortierfeld 4: Urspr. EB – APD-</a:t>
            </a:r>
            <a:r>
              <a:rPr lang="de-DE" altLang="de-DE" sz="900" b="1" dirty="0" err="1">
                <a:solidFill>
                  <a:srgbClr val="003781"/>
                </a:solidFill>
                <a:latin typeface="Arial" panose="020B0604020202020204" pitchFamily="34" charset="0"/>
                <a:cs typeface="Arial" panose="020B0604020202020204" pitchFamily="34" charset="0"/>
              </a:rPr>
              <a:t>Sum</a:t>
            </a:r>
            <a:r>
              <a:rPr lang="de-DE" altLang="de-DE" sz="900" b="1" dirty="0" smtClean="0">
                <a:solidFill>
                  <a:srgbClr val="003781"/>
                </a:solidFill>
                <a:latin typeface="Arial" panose="020B0604020202020204" pitchFamily="34" charset="0"/>
                <a:cs typeface="Arial" panose="020B0604020202020204" pitchFamily="34" charset="0"/>
              </a:rPr>
              <a:t>.</a:t>
            </a:r>
            <a: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Ausprägungen und Sortiermöglichkeit:</a:t>
            </a:r>
          </a:p>
          <a:p>
            <a:pPr lvl="0">
              <a:lnSpc>
                <a:spcPct val="100000"/>
              </a:lnSpc>
              <a:defRPr/>
            </a:pPr>
            <a:r>
              <a:rPr lang="de-DE" altLang="de-DE" sz="900" dirty="0">
                <a:solidFill>
                  <a:srgbClr val="003781"/>
                </a:solidFill>
                <a:latin typeface="Arial" panose="020B0604020202020204" pitchFamily="34" charset="0"/>
                <a:cs typeface="Arial" panose="020B0604020202020204" pitchFamily="34" charset="0"/>
              </a:rPr>
              <a:t>Aktuelle Summe des Einmalbeitrags oder der APD-Anlagesumme</a:t>
            </a:r>
          </a:p>
          <a:p>
            <a:pPr lvl="0">
              <a:lnSpc>
                <a:spcPct val="100000"/>
              </a:lnSpc>
              <a:defRPr/>
            </a:pP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57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a:xfrm>
            <a:off x="468000" y="468000"/>
            <a:ext cx="10294937" cy="695325"/>
          </a:xfrm>
        </p:spPr>
        <p:txBody>
          <a:bodyPr/>
          <a:lstStyle/>
          <a:p>
            <a:r>
              <a:rPr lang="de-DE" dirty="0">
                <a:solidFill>
                  <a:schemeClr val="bg1"/>
                </a:solidFill>
                <a:latin typeface="Arial" panose="020B0604020202020204" pitchFamily="34" charset="0"/>
                <a:cs typeface="Arial" panose="020B0604020202020204" pitchFamily="34" charset="0"/>
              </a:rPr>
              <a:t>ACA: </a:t>
            </a:r>
            <a:r>
              <a:rPr lang="de-DE" dirty="0" smtClean="0">
                <a:latin typeface="Arial" panose="020B0604020202020204" pitchFamily="34" charset="0"/>
                <a:cs typeface="Arial" panose="020B0604020202020204" pitchFamily="34" charset="0"/>
              </a:rPr>
              <a:t>Sortier- und Filterfelder</a:t>
            </a:r>
            <a:endParaRPr lang="de-DE" dirty="0">
              <a:latin typeface="Arial" panose="020B0604020202020204" pitchFamily="34" charset="0"/>
              <a:cs typeface="Arial" panose="020B0604020202020204" pitchFamily="34" charset="0"/>
            </a:endParaRPr>
          </a:p>
        </p:txBody>
      </p:sp>
      <p:sp>
        <p:nvSpPr>
          <p:cNvPr id="3" name="Datumsplatzhalter 2"/>
          <p:cNvSpPr>
            <a:spLocks noGrp="1"/>
          </p:cNvSpPr>
          <p:nvPr>
            <p:ph type="dt" sz="half" idx="10"/>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smtClean="0">
                <a:ln>
                  <a:noFill/>
                </a:ln>
                <a:solidFill>
                  <a:srgbClr val="003781"/>
                </a:solidFill>
                <a:effectLst/>
                <a:uLnTx/>
                <a:uFillTx/>
                <a:latin typeface="Allianz Neo PPT"/>
                <a:ea typeface="+mn-ea"/>
                <a:cs typeface="+mn-cs"/>
              </a:rPr>
              <a:t>© </a:t>
            </a: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a:t>
            </a:r>
            <a:r>
              <a:rPr kumimoji="0" lang="de-DE" sz="750" b="0" i="0" u="none" strike="noStrike" kern="1200" cap="none" spc="0" normalizeH="0" baseline="0" noProof="0" dirty="0" smtClean="0">
                <a:ln>
                  <a:noFill/>
                </a:ln>
                <a:solidFill>
                  <a:srgbClr val="003781"/>
                </a:solidFill>
                <a:effectLst/>
                <a:uLnTx/>
                <a:uFillTx/>
                <a:latin typeface="Allianz Neo PPT"/>
                <a:ea typeface="+mn-ea"/>
                <a:cs typeface="+mn-cs"/>
              </a:rPr>
              <a:t> 2022</a:t>
            </a:r>
            <a:endParaRPr kumimoji="0" lang="de-DE" sz="75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4" name="Foliennummernplatzhalter 3"/>
          <p:cNvSpPr>
            <a:spLocks noGrp="1"/>
          </p:cNvSpPr>
          <p:nvPr>
            <p:ph type="sldNum" sz="quarter" idx="12"/>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06" rtl="0" eaLnBrk="1" fontAlgn="auto" latinLnBrk="0" hangingPunct="1">
                <a:lnSpc>
                  <a:spcPct val="100000"/>
                </a:lnSpc>
                <a:spcBef>
                  <a:spcPts val="0"/>
                </a:spcBef>
                <a:spcAft>
                  <a:spcPts val="0"/>
                </a:spcAft>
                <a:buClrTx/>
                <a:buSzTx/>
                <a:buFontTx/>
                <a:buNone/>
                <a:tabLst/>
                <a:defRPr/>
              </a:pPr>
              <a:t>11</a:t>
            </a:fld>
            <a:endParaRPr kumimoji="0" lang="de-DE"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39" name="Textfeld 2"/>
          <p:cNvSpPr txBox="1">
            <a:spLocks noChangeArrowheads="1"/>
          </p:cNvSpPr>
          <p:nvPr/>
        </p:nvSpPr>
        <p:spPr bwMode="auto">
          <a:xfrm>
            <a:off x="509686" y="3477731"/>
            <a:ext cx="7099982" cy="246221"/>
          </a:xfrm>
          <a:prstGeom prst="rect">
            <a:avLst/>
          </a:prstGeom>
          <a:solidFill>
            <a:schemeClr val="accent6">
              <a:lumMod val="90000"/>
            </a:schemeClr>
          </a:solidFill>
          <a:ln w="9525">
            <a:noFill/>
            <a:miter lim="800000"/>
            <a:headEnd/>
            <a:tailEnd/>
          </a:ln>
        </p:spPr>
        <p:txBody>
          <a:bodyPr wrap="square">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Schritt 2: </a:t>
            </a:r>
            <a:r>
              <a:rPr kumimoji="0" lang="de-DE" alt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Filterausprägung(en) wählen und auf „Aktualisieren“ klicken</a:t>
            </a:r>
            <a:endPar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0" name="Textfeld 2"/>
          <p:cNvSpPr txBox="1">
            <a:spLocks noChangeArrowheads="1"/>
          </p:cNvSpPr>
          <p:nvPr/>
        </p:nvSpPr>
        <p:spPr bwMode="auto">
          <a:xfrm>
            <a:off x="515675" y="2025105"/>
            <a:ext cx="7093993" cy="246221"/>
          </a:xfrm>
          <a:prstGeom prst="rect">
            <a:avLst/>
          </a:prstGeom>
          <a:solidFill>
            <a:schemeClr val="accent6">
              <a:lumMod val="90000"/>
            </a:schemeClr>
          </a:solidFill>
          <a:ln w="9525">
            <a:noFill/>
            <a:miter lim="800000"/>
            <a:headEnd/>
            <a:tailEnd/>
          </a:ln>
        </p:spPr>
        <p:txBody>
          <a:bodyPr wrap="square">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Schritt 1: Wählen Sie einen Filter aus (</a:t>
            </a: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a:t>
            </a:r>
            <a:r>
              <a:rPr kumimoji="0" lang="de-DE" alt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eispiel „EB Produkt“)</a:t>
            </a:r>
            <a:endPar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1" name="Textfeld 39"/>
          <p:cNvSpPr txBox="1">
            <a:spLocks noChangeArrowheads="1"/>
          </p:cNvSpPr>
          <p:nvPr/>
        </p:nvSpPr>
        <p:spPr bwMode="auto">
          <a:xfrm>
            <a:off x="8148682" y="2025105"/>
            <a:ext cx="2687592" cy="246221"/>
          </a:xfrm>
          <a:prstGeom prst="rect">
            <a:avLst/>
          </a:prstGeom>
          <a:solidFill>
            <a:schemeClr val="accent6">
              <a:lumMod val="90000"/>
            </a:schemeClr>
          </a:solidFill>
          <a:ln w="9525">
            <a:noFill/>
            <a:miter lim="800000"/>
            <a:headEnd/>
            <a:tailEnd/>
          </a:ln>
        </p:spPr>
        <p:txBody>
          <a:bodyPr wrap="square">
            <a:spAutoFit/>
          </a:bodyPr>
          <a:lstStyle>
            <a:defPPr>
              <a:defRPr lang="de-DE"/>
            </a:defPPr>
            <a:lvl1pPr>
              <a:defRPr sz="1000" b="1">
                <a:solidFill>
                  <a:schemeClr val="bg1"/>
                </a:solidFill>
                <a:latin typeface="Arial" charset="0"/>
              </a:defRPr>
            </a:lvl1pPr>
            <a:lvl2pPr marL="742950" indent="-285750" eaLnBrk="0" hangingPunct="0">
              <a:defRPr>
                <a:latin typeface="Arial" charset="0"/>
              </a:defRPr>
            </a:lvl2pPr>
            <a:lvl3pPr marL="1143000" indent="-228600" eaLnBrk="0" hangingPunct="0">
              <a:buChar char="§"/>
              <a:defRPr>
                <a:latin typeface="Arial" charset="0"/>
              </a:defRPr>
            </a:lvl3pPr>
            <a:lvl4pPr marL="1600200" indent="-228600" eaLnBrk="0" hangingPunct="0">
              <a:buChar char="-"/>
              <a:defRPr>
                <a:latin typeface="Arial" charset="0"/>
              </a:defRPr>
            </a:lvl4pPr>
            <a:lvl5pPr marL="2057400" indent="-228600" eaLnBrk="0" hangingPunct="0">
              <a:buChar char="-"/>
              <a:defRPr>
                <a:latin typeface="Arial" charset="0"/>
              </a:defRPr>
            </a:lvl5pPr>
            <a:lvl6pPr marL="2514600" indent="-228600" eaLnBrk="0" fontAlgn="base" hangingPunct="0">
              <a:spcBef>
                <a:spcPct val="0"/>
              </a:spcBef>
              <a:spcAft>
                <a:spcPct val="30000"/>
              </a:spcAft>
              <a:buClr>
                <a:schemeClr val="accent1"/>
              </a:buClr>
              <a:buChar char="-"/>
              <a:defRPr>
                <a:latin typeface="Arial" charset="0"/>
              </a:defRPr>
            </a:lvl6pPr>
            <a:lvl7pPr marL="2971800" indent="-228600" eaLnBrk="0" fontAlgn="base" hangingPunct="0">
              <a:spcBef>
                <a:spcPct val="0"/>
              </a:spcBef>
              <a:spcAft>
                <a:spcPct val="30000"/>
              </a:spcAft>
              <a:buClr>
                <a:schemeClr val="accent1"/>
              </a:buClr>
              <a:buChar char="-"/>
              <a:defRPr>
                <a:latin typeface="Arial" charset="0"/>
              </a:defRPr>
            </a:lvl7pPr>
            <a:lvl8pPr marL="3429000" indent="-228600" eaLnBrk="0" fontAlgn="base" hangingPunct="0">
              <a:spcBef>
                <a:spcPct val="0"/>
              </a:spcBef>
              <a:spcAft>
                <a:spcPct val="30000"/>
              </a:spcAft>
              <a:buClr>
                <a:schemeClr val="accent1"/>
              </a:buClr>
              <a:buChar char="-"/>
              <a:defRPr>
                <a:latin typeface="Arial" charset="0"/>
              </a:defRPr>
            </a:lvl8pPr>
            <a:lvl9pPr marL="3886200" indent="-228600" eaLnBrk="0" fontAlgn="base" hangingPunct="0">
              <a:spcBef>
                <a:spcPct val="0"/>
              </a:spcBef>
              <a:spcAft>
                <a:spcPct val="30000"/>
              </a:spcAft>
              <a:buClr>
                <a:schemeClr val="accent1"/>
              </a:buClr>
              <a:buChar char="-"/>
              <a:defRPr>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Erläuterungen: </a:t>
            </a:r>
            <a:r>
              <a:rPr kumimoji="0" lang="de-DE" alt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Filterfelder</a:t>
            </a:r>
            <a:endParaRPr kumimoji="0" lang="de-DE" alt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2" name="Textfeld 1"/>
          <p:cNvSpPr txBox="1">
            <a:spLocks noChangeArrowheads="1"/>
          </p:cNvSpPr>
          <p:nvPr/>
        </p:nvSpPr>
        <p:spPr bwMode="auto">
          <a:xfrm>
            <a:off x="509686" y="1658281"/>
            <a:ext cx="10335458" cy="276999"/>
          </a:xfrm>
          <a:prstGeom prst="rect">
            <a:avLst/>
          </a:prstGeom>
          <a:solidFill>
            <a:schemeClr val="accent6">
              <a:lumMod val="90000"/>
            </a:schemeClr>
          </a:solidFill>
          <a:ln>
            <a:noFill/>
          </a:ln>
        </p:spPr>
        <p:txBody>
          <a:bodyPr wrap="square" anchor="ctr">
            <a:spAutoFit/>
          </a:bodyP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alt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Filterfelder nutzen (1/2)</a:t>
            </a:r>
            <a:endParaRPr kumimoji="0" lang="de-DE" alt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48" name="Inhaltsplatzhalter 1"/>
          <p:cNvSpPr txBox="1">
            <a:spLocks/>
          </p:cNvSpPr>
          <p:nvPr/>
        </p:nvSpPr>
        <p:spPr>
          <a:xfrm>
            <a:off x="8148681" y="2034002"/>
            <a:ext cx="2873905" cy="3922490"/>
          </a:xfrm>
          <a:prstGeom prst="rect">
            <a:avLst/>
          </a:prstGeom>
        </p:spPr>
        <p:txBody>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rial"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rial"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lvl="0">
              <a:defRPr/>
            </a:pPr>
            <a:r>
              <a:rPr lang="de-DE" altLang="de-DE" sz="900" b="1" dirty="0">
                <a:solidFill>
                  <a:srgbClr val="13A0D3"/>
                </a:solidFill>
                <a:latin typeface="Arial" panose="020B0604020202020204" pitchFamily="34" charset="0"/>
                <a:cs typeface="Arial" panose="020B0604020202020204" pitchFamily="34" charset="0"/>
              </a:rPr>
              <a:t>Filterfeld 1: </a:t>
            </a:r>
            <a:r>
              <a:rPr lang="de-DE" altLang="de-DE" sz="900" b="1" dirty="0">
                <a:solidFill>
                  <a:srgbClr val="003781"/>
                </a:solidFill>
                <a:latin typeface="Arial" panose="020B0604020202020204" pitchFamily="34" charset="0"/>
                <a:cs typeface="Arial" panose="020B0604020202020204" pitchFamily="34" charset="0"/>
              </a:rPr>
              <a:t>EB Produkt</a:t>
            </a:r>
            <a:r>
              <a:rPr lang="de-DE" altLang="de-DE" sz="900" dirty="0">
                <a:solidFill>
                  <a:srgbClr val="003781"/>
                </a:solidFill>
                <a:latin typeface="Arial" panose="020B0604020202020204" pitchFamily="34" charset="0"/>
                <a:cs typeface="Arial" panose="020B0604020202020204" pitchFamily="34" charset="0"/>
              </a:rPr>
              <a:t/>
            </a:r>
            <a:br>
              <a:rPr lang="de-DE" altLang="de-DE" sz="900" dirty="0">
                <a:solidFill>
                  <a:srgbClr val="003781"/>
                </a:solidFill>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Filtermöglichkeit: Cluster: Name und Vorsorgekonzept des Produktes. Diese werden als Abkürzungen angezeigt. Das Abkürzungsverzeichnis finden Sie auf Folie </a:t>
            </a:r>
            <a:r>
              <a:rPr lang="de-DE" altLang="de-DE" sz="900" dirty="0" smtClean="0">
                <a:solidFill>
                  <a:srgbClr val="003781"/>
                </a:solidFill>
                <a:latin typeface="Arial" panose="020B0604020202020204" pitchFamily="34" charset="0"/>
                <a:cs typeface="Arial" panose="020B0604020202020204" pitchFamily="34" charset="0"/>
              </a:rPr>
              <a:t>12.</a:t>
            </a:r>
            <a:r>
              <a:rPr lang="de-DE" altLang="de-DE" sz="900" dirty="0">
                <a:solidFill>
                  <a:srgbClr val="003781"/>
                </a:solidFill>
                <a:latin typeface="Allianz Neo" panose="020B0504020203020204" pitchFamily="34" charset="0"/>
              </a:rPr>
              <a:t/>
            </a:r>
            <a:br>
              <a:rPr lang="de-DE" altLang="de-DE" sz="900" dirty="0">
                <a:solidFill>
                  <a:srgbClr val="003781"/>
                </a:solidFill>
                <a:latin typeface="Allianz Neo" panose="020B0504020203020204" pitchFamily="34" charset="0"/>
              </a:rPr>
            </a:br>
            <a:endParaRPr kumimoji="0" lang="de-DE" altLang="de-DE" sz="9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defTabSz="864017">
              <a:spcBef>
                <a:spcPts val="200"/>
              </a:spcBef>
              <a:defRPr/>
            </a:pPr>
            <a:r>
              <a:rPr kumimoji="0" lang="de-DE" altLang="de-DE" sz="900" b="1" i="0" u="none" strike="noStrike" kern="1200" cap="none" spc="0" normalizeH="0" baseline="0" noProof="0" dirty="0" smtClean="0">
                <a:ln>
                  <a:noFill/>
                </a:ln>
                <a:solidFill>
                  <a:srgbClr val="13A0D3"/>
                </a:solidFill>
                <a:effectLst/>
                <a:uLnTx/>
                <a:uFillTx/>
                <a:latin typeface="Arial" panose="020B0604020202020204" pitchFamily="34" charset="0"/>
                <a:cs typeface="Arial" panose="020B0604020202020204" pitchFamily="34" charset="0"/>
              </a:rPr>
              <a:t>Filterfeld 2: </a:t>
            </a:r>
            <a:r>
              <a:rPr lang="de-DE" altLang="de-DE" sz="900" b="1" dirty="0">
                <a:solidFill>
                  <a:srgbClr val="003781"/>
                </a:solidFill>
                <a:latin typeface="Arial" panose="020B0604020202020204" pitchFamily="34" charset="0"/>
                <a:cs typeface="Arial" panose="020B0604020202020204" pitchFamily="34" charset="0"/>
              </a:rPr>
              <a:t>Brief-Ansprache</a:t>
            </a:r>
            <a:r>
              <a:rPr lang="de-DE" altLang="de-DE" sz="900" dirty="0">
                <a:solidFill>
                  <a:srgbClr val="003781"/>
                </a:solidFill>
                <a:latin typeface="Arial" panose="020B0604020202020204" pitchFamily="34" charset="0"/>
                <a:cs typeface="Arial" panose="020B0604020202020204" pitchFamily="34" charset="0"/>
              </a:rPr>
              <a:t/>
            </a:r>
            <a:br>
              <a:rPr lang="de-DE" altLang="de-DE" sz="900" dirty="0">
                <a:solidFill>
                  <a:srgbClr val="003781"/>
                </a:solidFill>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Clusterung:</a:t>
            </a:r>
            <a:br>
              <a:rPr lang="de-DE" altLang="de-DE" sz="900" dirty="0">
                <a:solidFill>
                  <a:srgbClr val="003781"/>
                </a:solidFill>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Zuzahlung / Vermögensprodukt / </a:t>
            </a:r>
          </a:p>
          <a:p>
            <a:pPr lvl="0" defTabSz="864017">
              <a:spcBef>
                <a:spcPts val="200"/>
              </a:spcBef>
              <a:defRPr/>
            </a:pPr>
            <a:r>
              <a:rPr lang="de-DE" altLang="de-DE" sz="900" dirty="0">
                <a:solidFill>
                  <a:srgbClr val="003781"/>
                </a:solidFill>
                <a:latin typeface="Arial" panose="020B0604020202020204" pitchFamily="34" charset="0"/>
                <a:cs typeface="Arial" panose="020B0604020202020204" pitchFamily="34" charset="0"/>
              </a:rPr>
              <a:t>Keine Ansprache</a:t>
            </a:r>
            <a:endPar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t>
            </a:r>
            <a:endParaRPr kumimoji="0" lang="de-DE" altLang="de-DE" sz="9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lvl="0">
              <a:defRPr/>
            </a:pPr>
            <a:r>
              <a:rPr lang="de-DE" altLang="de-DE" sz="900" b="1" dirty="0">
                <a:solidFill>
                  <a:srgbClr val="13A0D3"/>
                </a:solidFill>
                <a:latin typeface="Arial" panose="020B0604020202020204" pitchFamily="34" charset="0"/>
                <a:cs typeface="Arial" panose="020B0604020202020204" pitchFamily="34" charset="0"/>
              </a:rPr>
              <a:t>Filterfeld 3: </a:t>
            </a:r>
            <a:r>
              <a:rPr lang="de-DE" altLang="de-DE" sz="900" b="1" dirty="0">
                <a:solidFill>
                  <a:srgbClr val="003781"/>
                </a:solidFill>
                <a:latin typeface="Arial" panose="020B0604020202020204" pitchFamily="34" charset="0"/>
                <a:cs typeface="Arial" panose="020B0604020202020204" pitchFamily="34" charset="0"/>
              </a:rPr>
              <a:t>Novationsgefährdet</a:t>
            </a:r>
            <a:r>
              <a:rPr lang="de-DE" altLang="de-DE" sz="900" strike="sngStrike" dirty="0">
                <a:solidFill>
                  <a:srgbClr val="003781"/>
                </a:solidFill>
                <a:latin typeface="Arial" panose="020B0604020202020204" pitchFamily="34" charset="0"/>
                <a:cs typeface="Arial" panose="020B0604020202020204" pitchFamily="34" charset="0"/>
              </a:rPr>
              <a:t/>
            </a:r>
            <a:br>
              <a:rPr lang="de-DE" altLang="de-DE" sz="900" strike="sngStrike" dirty="0">
                <a:solidFill>
                  <a:srgbClr val="003781"/>
                </a:solidFill>
                <a:latin typeface="Arial" panose="020B0604020202020204" pitchFamily="34" charset="0"/>
                <a:cs typeface="Arial" panose="020B0604020202020204" pitchFamily="34" charset="0"/>
              </a:rPr>
            </a:br>
            <a:r>
              <a:rPr lang="de-DE" altLang="de-DE" sz="900" dirty="0">
                <a:solidFill>
                  <a:srgbClr val="003781"/>
                </a:solidFill>
                <a:latin typeface="Arial" panose="020B0604020202020204" pitchFamily="34" charset="0"/>
                <a:cs typeface="Arial" panose="020B0604020202020204" pitchFamily="34" charset="0"/>
              </a:rPr>
              <a:t>Filtermöglichkeit: Ja / Nein / bitte prüfen</a:t>
            </a:r>
          </a:p>
          <a:p>
            <a:pPr lvl="0">
              <a:defRPr/>
            </a:pPr>
            <a: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r>
            <a:br>
              <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lang="de-DE" altLang="de-DE" sz="900" b="1" dirty="0">
                <a:solidFill>
                  <a:srgbClr val="13A0D3"/>
                </a:solidFill>
                <a:latin typeface="Arial" panose="020B0604020202020204" pitchFamily="34" charset="0"/>
                <a:cs typeface="Arial" panose="020B0604020202020204" pitchFamily="34" charset="0"/>
              </a:rPr>
              <a:t>Filterfeld 4: </a:t>
            </a:r>
            <a:r>
              <a:rPr lang="de-DE" altLang="de-DE" sz="900" b="1" dirty="0">
                <a:solidFill>
                  <a:srgbClr val="003781"/>
                </a:solidFill>
                <a:latin typeface="Arial" panose="020B0604020202020204" pitchFamily="34" charset="0"/>
                <a:cs typeface="Arial" panose="020B0604020202020204" pitchFamily="34" charset="0"/>
              </a:rPr>
              <a:t>Ablaufdatum</a:t>
            </a:r>
          </a:p>
          <a:p>
            <a:pPr lvl="0">
              <a:defRPr/>
            </a:pPr>
            <a:r>
              <a:rPr lang="de-DE" altLang="de-DE" sz="900" dirty="0">
                <a:solidFill>
                  <a:srgbClr val="003781"/>
                </a:solidFill>
                <a:latin typeface="Arial" panose="020B0604020202020204" pitchFamily="34" charset="0"/>
                <a:cs typeface="Arial" panose="020B0604020202020204" pitchFamily="34" charset="0"/>
              </a:rPr>
              <a:t>Filtermöglichkeit: Jahr mit zugehörigen </a:t>
            </a:r>
            <a:r>
              <a:rPr lang="de-DE" altLang="de-DE" sz="900" dirty="0" smtClean="0">
                <a:solidFill>
                  <a:srgbClr val="003781"/>
                </a:solidFill>
                <a:latin typeface="Arial" panose="020B0604020202020204" pitchFamily="34" charset="0"/>
                <a:cs typeface="Arial" panose="020B0604020202020204" pitchFamily="34" charset="0"/>
              </a:rPr>
              <a:t>Quartal</a:t>
            </a:r>
          </a:p>
          <a:p>
            <a:pPr lvl="0">
              <a:defRPr/>
            </a:pPr>
            <a:endParaRPr lang="de-DE" altLang="de-DE" sz="900" dirty="0">
              <a:solidFill>
                <a:srgbClr val="003781"/>
              </a:solidFill>
              <a:latin typeface="Arial" panose="020B0604020202020204" pitchFamily="34" charset="0"/>
              <a:cs typeface="Arial" panose="020B0604020202020204" pitchFamily="34" charset="0"/>
            </a:endParaRPr>
          </a:p>
          <a:p>
            <a:pPr>
              <a:defRPr/>
            </a:pPr>
            <a:r>
              <a:rPr lang="de-DE" altLang="de-DE" sz="900" b="1" dirty="0">
                <a:solidFill>
                  <a:srgbClr val="13A0D3"/>
                </a:solidFill>
                <a:latin typeface="Arial" panose="020B0604020202020204" pitchFamily="34" charset="0"/>
                <a:cs typeface="Arial" panose="020B0604020202020204" pitchFamily="34" charset="0"/>
              </a:rPr>
              <a:t>Filterfeld 5:</a:t>
            </a:r>
            <a:r>
              <a:rPr lang="de-DE" altLang="de-DE" sz="900" b="1" dirty="0">
                <a:solidFill>
                  <a:srgbClr val="003781"/>
                </a:solidFill>
                <a:latin typeface="Arial" panose="020B0604020202020204" pitchFamily="34" charset="0"/>
                <a:cs typeface="Arial" panose="020B0604020202020204" pitchFamily="34" charset="0"/>
              </a:rPr>
              <a:t> Zuzahlung Vers. </a:t>
            </a:r>
            <a:r>
              <a:rPr lang="de-DE" altLang="de-DE" sz="900" b="1" dirty="0" smtClean="0">
                <a:solidFill>
                  <a:srgbClr val="003781"/>
                </a:solidFill>
                <a:latin typeface="Arial" panose="020B0604020202020204" pitchFamily="34" charset="0"/>
                <a:cs typeface="Arial" panose="020B0604020202020204" pitchFamily="34" charset="0"/>
              </a:rPr>
              <a:t>Jahr 22/23</a:t>
            </a:r>
            <a:r>
              <a:rPr lang="de-DE" altLang="de-DE" sz="900" b="1" dirty="0" smtClean="0">
                <a:solidFill>
                  <a:srgbClr val="FFFFFF"/>
                </a:solidFill>
                <a:latin typeface="Arial" panose="020B0604020202020204" pitchFamily="34" charset="0"/>
                <a:cs typeface="Arial" panose="020B0604020202020204" pitchFamily="34" charset="0"/>
              </a:rPr>
              <a:t>jährliche </a:t>
            </a:r>
            <a:r>
              <a:rPr lang="de-DE" altLang="de-DE" sz="900" dirty="0">
                <a:solidFill>
                  <a:srgbClr val="003781"/>
                </a:solidFill>
                <a:latin typeface="Arial" panose="020B0604020202020204" pitchFamily="34" charset="0"/>
                <a:cs typeface="Arial" panose="020B0604020202020204" pitchFamily="34" charset="0"/>
              </a:rPr>
              <a:t>Filtermöglichkeit: Ja / Nein</a:t>
            </a:r>
          </a:p>
          <a:p>
            <a:pPr lvl="0">
              <a:defRPr/>
            </a:pPr>
            <a:endParaRPr lang="de-DE" altLang="de-DE" sz="900" dirty="0">
              <a:solidFill>
                <a:srgbClr val="00378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a:r>
              <a:rPr lang="de-DE" altLang="de-DE" sz="900" b="1" dirty="0">
                <a:solidFill>
                  <a:srgbClr val="13A0D3"/>
                </a:solidFill>
                <a:latin typeface="Arial" panose="020B0604020202020204" pitchFamily="34" charset="0"/>
                <a:cs typeface="Arial" panose="020B0604020202020204" pitchFamily="34" charset="0"/>
              </a:rPr>
              <a:t>Filterfeld 6: </a:t>
            </a:r>
            <a:r>
              <a:rPr lang="de-DE" altLang="de-DE" sz="900" b="1" dirty="0">
                <a:solidFill>
                  <a:srgbClr val="003781"/>
                </a:solidFill>
                <a:latin typeface="Arial" panose="020B0604020202020204" pitchFamily="34" charset="0"/>
                <a:cs typeface="Arial" panose="020B0604020202020204" pitchFamily="34" charset="0"/>
              </a:rPr>
              <a:t>Zuzahlung Vers. Jahr 23/24</a:t>
            </a:r>
            <a:endParaRPr lang="de-DE" altLang="de-DE" sz="900" b="1" dirty="0">
              <a:solidFill>
                <a:srgbClr val="13A0D3"/>
              </a:solidFill>
              <a:latin typeface="Arial" panose="020B0604020202020204" pitchFamily="34" charset="0"/>
              <a:cs typeface="Arial" panose="020B0604020202020204" pitchFamily="34" charset="0"/>
            </a:endParaRPr>
          </a:p>
          <a:p>
            <a:pPr lvl="0">
              <a:defRPr/>
            </a:pPr>
            <a:r>
              <a:rPr lang="de-DE" altLang="de-DE" sz="900" dirty="0">
                <a:solidFill>
                  <a:srgbClr val="003781"/>
                </a:solidFill>
                <a:latin typeface="Arial" panose="020B0604020202020204" pitchFamily="34" charset="0"/>
                <a:cs typeface="Arial" panose="020B0604020202020204" pitchFamily="34" charset="0"/>
              </a:rPr>
              <a:t>Filtermöglichkeit: ja/nein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lvl="0"/>
            <a:r>
              <a:rPr lang="de-DE" altLang="de-DE" sz="900" b="1" dirty="0">
                <a:solidFill>
                  <a:srgbClr val="13A0D3"/>
                </a:solidFill>
                <a:latin typeface="Arial" panose="020B0604020202020204" pitchFamily="34" charset="0"/>
                <a:cs typeface="Arial" panose="020B0604020202020204" pitchFamily="34" charset="0"/>
              </a:rPr>
              <a:t>Filterfeld 7: </a:t>
            </a:r>
            <a:r>
              <a:rPr lang="de-DE" altLang="de-DE" sz="900" b="1" dirty="0">
                <a:solidFill>
                  <a:srgbClr val="003781"/>
                </a:solidFill>
                <a:latin typeface="Arial" panose="020B0604020202020204" pitchFamily="34" charset="0"/>
                <a:cs typeface="Arial" panose="020B0604020202020204" pitchFamily="34" charset="0"/>
              </a:rPr>
              <a:t>Zuzahlungshöhe</a:t>
            </a:r>
            <a:endParaRPr lang="de-DE" altLang="de-DE" sz="900" b="1" dirty="0">
              <a:solidFill>
                <a:srgbClr val="13A0D3"/>
              </a:solidFill>
              <a:latin typeface="Arial" panose="020B0604020202020204" pitchFamily="34" charset="0"/>
              <a:cs typeface="Arial" panose="020B0604020202020204" pitchFamily="34" charset="0"/>
            </a:endParaRPr>
          </a:p>
          <a:p>
            <a:pPr lvl="0">
              <a:defRPr/>
            </a:pPr>
            <a:r>
              <a:rPr lang="de-DE" altLang="de-DE" sz="900" dirty="0">
                <a:solidFill>
                  <a:srgbClr val="003781"/>
                </a:solidFill>
                <a:latin typeface="Arial" panose="020B0604020202020204" pitchFamily="34" charset="0"/>
                <a:cs typeface="Arial" panose="020B0604020202020204" pitchFamily="34" charset="0"/>
              </a:rPr>
              <a:t>Filtermöglichkeit: </a:t>
            </a:r>
          </a:p>
          <a:p>
            <a:pPr lvl="0">
              <a:defRPr/>
            </a:pPr>
            <a:r>
              <a:rPr lang="de-DE" altLang="de-DE" sz="900" dirty="0">
                <a:solidFill>
                  <a:srgbClr val="003781"/>
                </a:solidFill>
                <a:latin typeface="Arial" panose="020B0604020202020204" pitchFamily="34" charset="0"/>
                <a:cs typeface="Arial" panose="020B0604020202020204" pitchFamily="34" charset="0"/>
              </a:rPr>
              <a:t>Zuzahlung (mögliche max. Zuzahlungshöhe)</a:t>
            </a:r>
          </a:p>
          <a:p>
            <a:pPr lvl="0">
              <a:defRPr/>
            </a:pPr>
            <a:r>
              <a:rPr lang="de-DE" altLang="de-DE" sz="900" dirty="0">
                <a:solidFill>
                  <a:srgbClr val="003781"/>
                </a:solidFill>
                <a:latin typeface="Arial" panose="020B0604020202020204" pitchFamily="34" charset="0"/>
                <a:cs typeface="Arial" panose="020B0604020202020204" pitchFamily="34" charset="0"/>
              </a:rPr>
              <a:t>Vermögensprodukt (keine Zuzahlung möglich)</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de-DE" altLang="de-DE" sz="900" b="1" i="0" u="none" strike="noStrike" kern="1200" cap="none" spc="0" normalizeH="0" baseline="0" noProof="0" dirty="0" smtClean="0">
              <a:ln>
                <a:noFill/>
              </a:ln>
              <a:solidFill>
                <a:srgbClr val="B71E3F"/>
              </a:solidFill>
              <a:effectLst/>
              <a:uLnTx/>
              <a:uFillTx/>
              <a:latin typeface="Arial" panose="020B0604020202020204" pitchFamily="34" charset="0"/>
              <a:cs typeface="Arial" panose="020B0604020202020204" pitchFamily="34" charset="0"/>
            </a:endParaRPr>
          </a:p>
        </p:txBody>
      </p:sp>
      <p:sp>
        <p:nvSpPr>
          <p:cNvPr id="27" name="Ellipse 2"/>
          <p:cNvSpPr>
            <a:spLocks noChangeArrowheads="1"/>
          </p:cNvSpPr>
          <p:nvPr/>
        </p:nvSpPr>
        <p:spPr bwMode="auto">
          <a:xfrm>
            <a:off x="509686" y="2300501"/>
            <a:ext cx="139064" cy="136588"/>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050"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1</a:t>
            </a:r>
            <a:endParaRPr kumimoji="0" lang="de-DE" altLang="de-DE"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Ellipse 2"/>
          <p:cNvSpPr>
            <a:spLocks noChangeArrowheads="1"/>
          </p:cNvSpPr>
          <p:nvPr/>
        </p:nvSpPr>
        <p:spPr bwMode="auto">
          <a:xfrm>
            <a:off x="509686" y="3754413"/>
            <a:ext cx="139064" cy="136588"/>
          </a:xfrm>
          <a:prstGeom prst="ellipse">
            <a:avLst/>
          </a:prstGeom>
          <a:solidFill>
            <a:srgbClr val="13A0D3"/>
          </a:solidFill>
          <a:ln>
            <a:noFill/>
          </a:ln>
        </p:spPr>
        <p:txBody>
          <a:bodyPr anchor="ctr"/>
          <a:lstStyle>
            <a:lvl1pPr eaLnBrk="0" hangingPunct="0">
              <a:defRPr sz="2000">
                <a:solidFill>
                  <a:schemeClr val="accent1"/>
                </a:solidFill>
                <a:latin typeface="Arial" charset="0"/>
              </a:defRPr>
            </a:lvl1pPr>
            <a:lvl2pPr marL="742950" indent="-285750" eaLnBrk="0" hangingPunct="0">
              <a:defRPr>
                <a:solidFill>
                  <a:schemeClr val="tx1"/>
                </a:solidFill>
                <a:latin typeface="Arial" charset="0"/>
              </a:defRPr>
            </a:lvl2pPr>
            <a:lvl3pPr marL="1143000" indent="-228600" eaLnBrk="0" hangingPunct="0">
              <a:buChar char="§"/>
              <a:defRPr>
                <a:solidFill>
                  <a:schemeClr val="tx1"/>
                </a:solidFill>
                <a:latin typeface="Arial" charset="0"/>
              </a:defRPr>
            </a:lvl3pPr>
            <a:lvl4pPr marL="1600200" indent="-228600" eaLnBrk="0" hangingPunct="0">
              <a:buChar char="-"/>
              <a:defRPr>
                <a:solidFill>
                  <a:schemeClr val="tx1"/>
                </a:solidFill>
                <a:latin typeface="Arial" charset="0"/>
              </a:defRPr>
            </a:lvl4pPr>
            <a:lvl5pPr marL="2057400" indent="-228600" eaLnBrk="0" hangingPunct="0">
              <a:buChar char="-"/>
              <a:defRPr>
                <a:solidFill>
                  <a:schemeClr val="tx1"/>
                </a:solidFill>
                <a:latin typeface="Arial" charset="0"/>
              </a:defRPr>
            </a:lvl5pPr>
            <a:lvl6pPr marL="2514600" indent="-228600" eaLnBrk="0" fontAlgn="base" hangingPunct="0">
              <a:spcBef>
                <a:spcPct val="0"/>
              </a:spcBef>
              <a:spcAft>
                <a:spcPct val="30000"/>
              </a:spcAft>
              <a:buClr>
                <a:schemeClr val="accent1"/>
              </a:buClr>
              <a:buChar char="-"/>
              <a:defRPr>
                <a:solidFill>
                  <a:schemeClr val="tx1"/>
                </a:solidFill>
                <a:latin typeface="Arial" charset="0"/>
              </a:defRPr>
            </a:lvl6pPr>
            <a:lvl7pPr marL="2971800" indent="-228600" eaLnBrk="0" fontAlgn="base" hangingPunct="0">
              <a:spcBef>
                <a:spcPct val="0"/>
              </a:spcBef>
              <a:spcAft>
                <a:spcPct val="30000"/>
              </a:spcAft>
              <a:buClr>
                <a:schemeClr val="accent1"/>
              </a:buClr>
              <a:buChar char="-"/>
              <a:defRPr>
                <a:solidFill>
                  <a:schemeClr val="tx1"/>
                </a:solidFill>
                <a:latin typeface="Arial" charset="0"/>
              </a:defRPr>
            </a:lvl7pPr>
            <a:lvl8pPr marL="3429000" indent="-228600" eaLnBrk="0" fontAlgn="base" hangingPunct="0">
              <a:spcBef>
                <a:spcPct val="0"/>
              </a:spcBef>
              <a:spcAft>
                <a:spcPct val="30000"/>
              </a:spcAft>
              <a:buClr>
                <a:schemeClr val="accent1"/>
              </a:buClr>
              <a:buChar char="-"/>
              <a:defRPr>
                <a:solidFill>
                  <a:schemeClr val="tx1"/>
                </a:solidFill>
                <a:latin typeface="Arial" charset="0"/>
              </a:defRPr>
            </a:lvl8pPr>
            <a:lvl9pPr marL="3886200" indent="-228600" eaLnBrk="0" fontAlgn="base" hangingPunct="0">
              <a:spcBef>
                <a:spcPct val="0"/>
              </a:spcBef>
              <a:spcAft>
                <a:spcPct val="30000"/>
              </a:spcAft>
              <a:buClr>
                <a:schemeClr val="accent1"/>
              </a:buClr>
              <a:buChar char="-"/>
              <a:defRPr>
                <a:solidFill>
                  <a:schemeClr val="tx1"/>
                </a:solidFill>
                <a:latin typeface="Arial" charset="0"/>
              </a:defRPr>
            </a:lvl9p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altLang="de-DE" sz="1050" b="1"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2</a:t>
            </a:r>
          </a:p>
        </p:txBody>
      </p:sp>
      <p:sp>
        <p:nvSpPr>
          <p:cNvPr id="14" name="Rechteck 13"/>
          <p:cNvSpPr/>
          <p:nvPr/>
        </p:nvSpPr>
        <p:spPr>
          <a:xfrm>
            <a:off x="5861186" y="4294764"/>
            <a:ext cx="2013738" cy="4521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a:stretch>
            <a:fillRect/>
          </a:stretch>
        </p:blipFill>
        <p:spPr>
          <a:xfrm>
            <a:off x="509686" y="2466264"/>
            <a:ext cx="7161975" cy="679352"/>
          </a:xfrm>
          <a:prstGeom prst="rect">
            <a:avLst/>
          </a:prstGeom>
        </p:spPr>
      </p:pic>
      <p:pic>
        <p:nvPicPr>
          <p:cNvPr id="6" name="Grafik 5"/>
          <p:cNvPicPr>
            <a:picLocks noChangeAspect="1"/>
          </p:cNvPicPr>
          <p:nvPr/>
        </p:nvPicPr>
        <p:blipFill>
          <a:blip r:embed="rId3"/>
          <a:stretch>
            <a:fillRect/>
          </a:stretch>
        </p:blipFill>
        <p:spPr>
          <a:xfrm>
            <a:off x="468000" y="4056067"/>
            <a:ext cx="7141668" cy="1111693"/>
          </a:xfrm>
          <a:prstGeom prst="rect">
            <a:avLst/>
          </a:prstGeom>
        </p:spPr>
      </p:pic>
    </p:spTree>
    <p:extLst>
      <p:ext uri="{BB962C8B-B14F-4D97-AF65-F5344CB8AC3E}">
        <p14:creationId xmlns:p14="http://schemas.microsoft.com/office/powerpoint/2010/main" val="1196745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008" y="1152524"/>
            <a:ext cx="10367962" cy="900114"/>
          </a:xfrm>
        </p:spPr>
        <p:txBody>
          <a:bodyPr/>
          <a:lstStyle/>
          <a:p>
            <a:r>
              <a:rPr lang="de-DE" sz="4800" dirty="0" smtClean="0">
                <a:latin typeface="Arial" panose="020B0604020202020204" pitchFamily="34" charset="0"/>
                <a:cs typeface="Arial" panose="020B0604020202020204" pitchFamily="34" charset="0"/>
              </a:rPr>
              <a:t>Bearbeitung in Aktionen Online </a:t>
            </a:r>
            <a:r>
              <a:rPr lang="de-DE" sz="4800" dirty="0" smtClean="0">
                <a:solidFill>
                  <a:srgbClr val="13A0D3"/>
                </a:solidFill>
                <a:latin typeface="Arial" panose="020B0604020202020204" pitchFamily="34" charset="0"/>
                <a:cs typeface="Arial" panose="020B0604020202020204" pitchFamily="34" charset="0"/>
              </a:rPr>
              <a:t>Abkürzungsverzeichnis</a:t>
            </a:r>
            <a:r>
              <a:rPr lang="de-DE" sz="4800" dirty="0" smtClean="0">
                <a:solidFill>
                  <a:srgbClr val="C0D0FF"/>
                </a:solidFill>
                <a:latin typeface="Arial" panose="020B0604020202020204" pitchFamily="34" charset="0"/>
                <a:cs typeface="Arial" panose="020B0604020202020204" pitchFamily="34" charset="0"/>
              </a:rPr>
              <a:t> </a:t>
            </a:r>
            <a:endParaRPr lang="de-DE" sz="4800" dirty="0">
              <a:solidFill>
                <a:srgbClr val="C0D0FF"/>
              </a:solidFill>
              <a:latin typeface="Arial" panose="020B0604020202020204" pitchFamily="34" charset="0"/>
              <a:cs typeface="Arial" panose="020B0604020202020204" pitchFamily="34" charset="0"/>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PT"/>
                <a:ea typeface="+mn-ea"/>
                <a:cs typeface="+mn-cs"/>
              </a:rPr>
              <a:t>© Allianz </a:t>
            </a:r>
            <a:r>
              <a:rPr kumimoji="0" lang="de-DE" sz="750" b="0" i="0" u="none" strike="noStrike" kern="1200" cap="none" spc="0" normalizeH="0" baseline="0" noProof="0" dirty="0" smtClean="0">
                <a:ln>
                  <a:noFill/>
                </a:ln>
                <a:solidFill>
                  <a:srgbClr val="003781"/>
                </a:solidFill>
                <a:effectLst/>
                <a:uLnTx/>
                <a:uFillTx/>
                <a:latin typeface="Allianz Neo PPT"/>
                <a:ea typeface="+mn-ea"/>
                <a:cs typeface="+mn-cs"/>
              </a:rPr>
              <a:t>2022</a:t>
            </a:r>
            <a:endParaRPr kumimoji="0" lang="de-DE" sz="75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82007" y="468000"/>
            <a:ext cx="6588582" cy="252000"/>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P Leben Brief – Förderung und Zuzahlung Einmalbeitragsgeschäft</a:t>
            </a:r>
          </a:p>
        </p:txBody>
      </p:sp>
      <p:sp>
        <p:nvSpPr>
          <p:cNvPr id="9" name="Foliennummernplatzhalter 8"/>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12</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31" name="Textplatzhalter 2"/>
          <p:cNvSpPr txBox="1">
            <a:spLocks/>
          </p:cNvSpPr>
          <p:nvPr/>
        </p:nvSpPr>
        <p:spPr>
          <a:xfrm>
            <a:off x="482007" y="6088692"/>
            <a:ext cx="2350486" cy="92985"/>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llianz Neo PPT"/>
                <a:ea typeface="+mn-ea"/>
                <a:cs typeface="+mn-cs"/>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llianz Neo PPT"/>
              <a:ea typeface="+mn-ea"/>
              <a:cs typeface="+mn-cs"/>
            </a:endParaRPr>
          </a:p>
        </p:txBody>
      </p:sp>
      <p:graphicFrame>
        <p:nvGraphicFramePr>
          <p:cNvPr id="3" name="Tabelle 2"/>
          <p:cNvGraphicFramePr>
            <a:graphicFrameLocks noGrp="1"/>
          </p:cNvGraphicFramePr>
          <p:nvPr>
            <p:extLst>
              <p:ext uri="{D42A27DB-BD31-4B8C-83A1-F6EECF244321}">
                <p14:modId xmlns:p14="http://schemas.microsoft.com/office/powerpoint/2010/main" val="328818330"/>
              </p:ext>
            </p:extLst>
          </p:nvPr>
        </p:nvGraphicFramePr>
        <p:xfrm>
          <a:off x="482007" y="2404828"/>
          <a:ext cx="9914444" cy="3868509"/>
        </p:xfrm>
        <a:graphic>
          <a:graphicData uri="http://schemas.openxmlformats.org/drawingml/2006/table">
            <a:tbl>
              <a:tblPr firstRow="1" bandRow="1">
                <a:tableStyleId>{5C22544A-7EE6-4342-B048-85BDC9FD1C3A}</a:tableStyleId>
              </a:tblPr>
              <a:tblGrid>
                <a:gridCol w="1928684">
                  <a:extLst>
                    <a:ext uri="{9D8B030D-6E8A-4147-A177-3AD203B41FA5}">
                      <a16:colId xmlns:a16="http://schemas.microsoft.com/office/drawing/2014/main" val="2059576679"/>
                    </a:ext>
                  </a:extLst>
                </a:gridCol>
                <a:gridCol w="1143587">
                  <a:extLst>
                    <a:ext uri="{9D8B030D-6E8A-4147-A177-3AD203B41FA5}">
                      <a16:colId xmlns:a16="http://schemas.microsoft.com/office/drawing/2014/main" val="2347113730"/>
                    </a:ext>
                  </a:extLst>
                </a:gridCol>
                <a:gridCol w="1921790">
                  <a:extLst>
                    <a:ext uri="{9D8B030D-6E8A-4147-A177-3AD203B41FA5}">
                      <a16:colId xmlns:a16="http://schemas.microsoft.com/office/drawing/2014/main" val="3222428620"/>
                    </a:ext>
                  </a:extLst>
                </a:gridCol>
                <a:gridCol w="1262543">
                  <a:extLst>
                    <a:ext uri="{9D8B030D-6E8A-4147-A177-3AD203B41FA5}">
                      <a16:colId xmlns:a16="http://schemas.microsoft.com/office/drawing/2014/main" val="4186728477"/>
                    </a:ext>
                  </a:extLst>
                </a:gridCol>
                <a:gridCol w="2178174">
                  <a:extLst>
                    <a:ext uri="{9D8B030D-6E8A-4147-A177-3AD203B41FA5}">
                      <a16:colId xmlns:a16="http://schemas.microsoft.com/office/drawing/2014/main" val="3335395311"/>
                    </a:ext>
                  </a:extLst>
                </a:gridCol>
                <a:gridCol w="1479666">
                  <a:extLst>
                    <a:ext uri="{9D8B030D-6E8A-4147-A177-3AD203B41FA5}">
                      <a16:colId xmlns:a16="http://schemas.microsoft.com/office/drawing/2014/main" val="749735554"/>
                    </a:ext>
                  </a:extLst>
                </a:gridCol>
              </a:tblGrid>
              <a:tr h="530735">
                <a:tc>
                  <a:txBody>
                    <a:bodyPr/>
                    <a:lstStyle/>
                    <a:p>
                      <a:pPr algn="ctr"/>
                      <a:r>
                        <a:rPr lang="de-DE" sz="1400" dirty="0" smtClean="0">
                          <a:latin typeface="Arial" panose="020B0604020202020204" pitchFamily="34" charset="0"/>
                          <a:cs typeface="Arial" panose="020B0604020202020204" pitchFamily="34" charset="0"/>
                        </a:rPr>
                        <a:t>Produktname</a:t>
                      </a:r>
                      <a:endParaRPr lang="de-DE" sz="1400" dirty="0">
                        <a:latin typeface="Arial" panose="020B0604020202020204" pitchFamily="34" charset="0"/>
                        <a:cs typeface="Arial" panose="020B0604020202020204" pitchFamily="34" charset="0"/>
                      </a:endParaRPr>
                    </a:p>
                  </a:txBody>
                  <a:tcPr anchor="ctr">
                    <a:solidFill>
                      <a:srgbClr val="003781"/>
                    </a:solidFill>
                  </a:tcPr>
                </a:tc>
                <a:tc>
                  <a:txBody>
                    <a:bodyPr/>
                    <a:lstStyle/>
                    <a:p>
                      <a:pPr algn="ctr"/>
                      <a:r>
                        <a:rPr lang="de-DE" sz="1400" dirty="0" smtClean="0">
                          <a:latin typeface="Arial" panose="020B0604020202020204" pitchFamily="34" charset="0"/>
                          <a:cs typeface="Arial" panose="020B0604020202020204" pitchFamily="34" charset="0"/>
                        </a:rPr>
                        <a:t>Abkürzung</a:t>
                      </a:r>
                      <a:endParaRPr lang="de-DE" sz="1400" dirty="0">
                        <a:latin typeface="Arial" panose="020B0604020202020204" pitchFamily="34" charset="0"/>
                        <a:cs typeface="Arial" panose="020B0604020202020204" pitchFamily="34" charset="0"/>
                      </a:endParaRPr>
                    </a:p>
                  </a:txBody>
                  <a:tcPr anchor="ctr">
                    <a:solidFill>
                      <a:srgbClr val="00378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latin typeface="Arial" panose="020B0604020202020204" pitchFamily="34" charset="0"/>
                          <a:cs typeface="Arial" panose="020B0604020202020204" pitchFamily="34" charset="0"/>
                        </a:rPr>
                        <a:t>Produktname</a:t>
                      </a:r>
                    </a:p>
                  </a:txBody>
                  <a:tcPr anchor="ctr">
                    <a:solidFill>
                      <a:srgbClr val="003781"/>
                    </a:solidFill>
                  </a:tcPr>
                </a:tc>
                <a:tc>
                  <a:txBody>
                    <a:bodyPr/>
                    <a:lstStyle/>
                    <a:p>
                      <a:pPr algn="ctr"/>
                      <a:r>
                        <a:rPr lang="de-DE" sz="1400" dirty="0" smtClean="0">
                          <a:latin typeface="Arial" panose="020B0604020202020204" pitchFamily="34" charset="0"/>
                          <a:cs typeface="Arial" panose="020B0604020202020204" pitchFamily="34" charset="0"/>
                        </a:rPr>
                        <a:t>Abkürzung</a:t>
                      </a:r>
                      <a:endParaRPr lang="de-DE" sz="1400" dirty="0">
                        <a:latin typeface="Arial" panose="020B0604020202020204" pitchFamily="34" charset="0"/>
                        <a:cs typeface="Arial" panose="020B0604020202020204" pitchFamily="34" charset="0"/>
                      </a:endParaRPr>
                    </a:p>
                  </a:txBody>
                  <a:tcPr anchor="ctr">
                    <a:solidFill>
                      <a:srgbClr val="00378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latin typeface="Arial" panose="020B0604020202020204" pitchFamily="34" charset="0"/>
                          <a:cs typeface="Arial" panose="020B0604020202020204" pitchFamily="34" charset="0"/>
                        </a:rPr>
                        <a:t>Produktname</a:t>
                      </a:r>
                    </a:p>
                  </a:txBody>
                  <a:tcPr anchor="ctr">
                    <a:solidFill>
                      <a:srgbClr val="003781"/>
                    </a:solidFill>
                  </a:tcPr>
                </a:tc>
                <a:tc>
                  <a:txBody>
                    <a:bodyPr/>
                    <a:lstStyle/>
                    <a:p>
                      <a:pPr algn="ctr"/>
                      <a:r>
                        <a:rPr lang="de-DE" sz="1400" dirty="0" smtClean="0">
                          <a:latin typeface="Arial" panose="020B0604020202020204" pitchFamily="34" charset="0"/>
                          <a:cs typeface="Arial" panose="020B0604020202020204" pitchFamily="34" charset="0"/>
                        </a:rPr>
                        <a:t>Abkürzung</a:t>
                      </a:r>
                      <a:endParaRPr lang="de-DE" sz="1400" dirty="0">
                        <a:latin typeface="Arial" panose="020B0604020202020204" pitchFamily="34" charset="0"/>
                        <a:cs typeface="Arial" panose="020B0604020202020204" pitchFamily="34" charset="0"/>
                      </a:endParaRPr>
                    </a:p>
                  </a:txBody>
                  <a:tcPr anchor="ctr">
                    <a:solidFill>
                      <a:srgbClr val="003781"/>
                    </a:solidFill>
                  </a:tcPr>
                </a:tc>
                <a:extLst>
                  <a:ext uri="{0D108BD9-81ED-4DB2-BD59-A6C34878D82A}">
                    <a16:rowId xmlns:a16="http://schemas.microsoft.com/office/drawing/2014/main" val="1552313199"/>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Klassik</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Klass</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Klassik</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Klass</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VermögensPolice Klassik</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VPo Klass</a:t>
                      </a:r>
                    </a:p>
                  </a:txBody>
                  <a:tcPr marL="6350" marR="6350" marT="6350" marB="0" anchor="ctr">
                    <a:solidFill>
                      <a:srgbClr val="B5DAE6"/>
                    </a:solidFill>
                  </a:tcPr>
                </a:tc>
                <a:extLst>
                  <a:ext uri="{0D108BD9-81ED-4DB2-BD59-A6C34878D82A}">
                    <a16:rowId xmlns:a16="http://schemas.microsoft.com/office/drawing/2014/main" val="4223070499"/>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IndexSelect</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IS</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IndexSelect</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IS</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VermögensPolice IndexSelect</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VPo IS</a:t>
                      </a:r>
                    </a:p>
                  </a:txBody>
                  <a:tcPr marL="6350" marR="6350" marT="6350" marB="0" anchor="ctr">
                    <a:solidFill>
                      <a:srgbClr val="B5DAE6"/>
                    </a:solidFill>
                  </a:tcPr>
                </a:tc>
                <a:extLst>
                  <a:ext uri="{0D108BD9-81ED-4DB2-BD59-A6C34878D82A}">
                    <a16:rowId xmlns:a16="http://schemas.microsoft.com/office/drawing/2014/main" val="789187313"/>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IndexSelectPlus</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ISP</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IndexSelectPlus</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ISP</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VermögensPolice IndexSelectPlus</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VPo ISP</a:t>
                      </a:r>
                    </a:p>
                  </a:txBody>
                  <a:tcPr marL="6350" marR="6350" marT="6350" marB="0" anchor="ctr">
                    <a:solidFill>
                      <a:srgbClr val="B5DAE6"/>
                    </a:solidFill>
                  </a:tcPr>
                </a:tc>
                <a:extLst>
                  <a:ext uri="{0D108BD9-81ED-4DB2-BD59-A6C34878D82A}">
                    <a16:rowId xmlns:a16="http://schemas.microsoft.com/office/drawing/2014/main" val="370118528"/>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Perspektive</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Persp</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Perspektive</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Persp</a:t>
                      </a:r>
                    </a:p>
                  </a:txBody>
                  <a:tcPr marL="6350" marR="6350" marT="6350" marB="0" anchor="ctr">
                    <a:solidFill>
                      <a:srgbClr val="B5DAE6"/>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VermögensPolice</a:t>
                      </a: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VPo</a:t>
                      </a:r>
                    </a:p>
                  </a:txBody>
                  <a:tcPr marL="6350" marR="6350" marT="6350" marB="0" anchor="ctr">
                    <a:solidFill>
                      <a:srgbClr val="B5DAE6"/>
                    </a:solidFill>
                  </a:tcPr>
                </a:tc>
                <a:extLst>
                  <a:ext uri="{0D108BD9-81ED-4DB2-BD59-A6C34878D82A}">
                    <a16:rowId xmlns:a16="http://schemas.microsoft.com/office/drawing/2014/main" val="1283900218"/>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KomfortDynamik</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KD</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KomfortDynamik</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KD</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VermögensPolice Invest</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VPo Inv</a:t>
                      </a:r>
                    </a:p>
                  </a:txBody>
                  <a:tcPr marL="6350" marR="6350" marT="6350" marB="0" anchor="ctr">
                    <a:solidFill>
                      <a:srgbClr val="B5DAE6"/>
                    </a:solidFill>
                  </a:tcPr>
                </a:tc>
                <a:extLst>
                  <a:ext uri="{0D108BD9-81ED-4DB2-BD59-A6C34878D82A}">
                    <a16:rowId xmlns:a16="http://schemas.microsoft.com/office/drawing/2014/main" val="1518692784"/>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Invest</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Inv</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InvestFlex</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InvF</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VermögensPolice InvestGreen</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VPo InvG</a:t>
                      </a:r>
                    </a:p>
                  </a:txBody>
                  <a:tcPr marL="6350" marR="6350" marT="6350" marB="0" anchor="ctr">
                    <a:solidFill>
                      <a:srgbClr val="B5DAE6"/>
                    </a:solidFill>
                  </a:tcPr>
                </a:tc>
                <a:extLst>
                  <a:ext uri="{0D108BD9-81ED-4DB2-BD59-A6C34878D82A}">
                    <a16:rowId xmlns:a16="http://schemas.microsoft.com/office/drawing/2014/main" val="2347033487"/>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a:t>
                      </a:r>
                      <a:r>
                        <a:rPr lang="de-DE" sz="1000" b="0" i="0" u="none" strike="noStrike" dirty="0" err="1" smtClean="0">
                          <a:solidFill>
                            <a:srgbClr val="000000"/>
                          </a:solidFill>
                          <a:effectLst/>
                          <a:latin typeface="Arial" panose="020B0604020202020204" pitchFamily="34" charset="0"/>
                          <a:cs typeface="Arial" panose="020B0604020202020204" pitchFamily="34" charset="0"/>
                        </a:rPr>
                        <a:t>Investalpha</a:t>
                      </a:r>
                      <a:r>
                        <a:rPr lang="de-DE" sz="1000" b="0" i="0" u="none" strike="noStrike" dirty="0" smtClean="0">
                          <a:solidFill>
                            <a:srgbClr val="000000"/>
                          </a:solidFill>
                          <a:effectLst/>
                          <a:latin typeface="Arial" panose="020B0604020202020204" pitchFamily="34" charset="0"/>
                          <a:cs typeface="Arial" panose="020B0604020202020204" pitchFamily="34" charset="0"/>
                        </a:rPr>
                        <a:t>-Balance</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InvAB</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InvestFlexGreen</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InvFG</a:t>
                      </a:r>
                    </a:p>
                  </a:txBody>
                  <a:tcPr marL="6350" marR="6350" marT="6350" marB="0" anchor="ctr">
                    <a:solidFill>
                      <a:srgbClr val="B5DAE6"/>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PrivateFinancePolice</a:t>
                      </a: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PFP</a:t>
                      </a:r>
                    </a:p>
                  </a:txBody>
                  <a:tcPr marL="6350" marR="6350" marT="6350" marB="0" anchor="ctr">
                    <a:solidFill>
                      <a:srgbClr val="B5DAE6"/>
                    </a:solidFill>
                  </a:tcPr>
                </a:tc>
                <a:extLst>
                  <a:ext uri="{0D108BD9-81ED-4DB2-BD59-A6C34878D82A}">
                    <a16:rowId xmlns:a16="http://schemas.microsoft.com/office/drawing/2014/main" val="3864027915"/>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InvestFlex</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InvF</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Invest</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Inv</a:t>
                      </a:r>
                    </a:p>
                  </a:txBody>
                  <a:tcPr marL="6350" marR="6350" marT="6350" marB="0" anchor="ctr">
                    <a:solidFill>
                      <a:srgbClr val="B5DAE6"/>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ParkDepot</a:t>
                      </a: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APD</a:t>
                      </a:r>
                    </a:p>
                  </a:txBody>
                  <a:tcPr marL="6350" marR="6350" marT="6350" marB="0" anchor="ctr">
                    <a:solidFill>
                      <a:srgbClr val="B5DAE6"/>
                    </a:solidFill>
                  </a:tcPr>
                </a:tc>
                <a:extLst>
                  <a:ext uri="{0D108BD9-81ED-4DB2-BD59-A6C34878D82A}">
                    <a16:rowId xmlns:a16="http://schemas.microsoft.com/office/drawing/2014/main" val="1944829263"/>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InvestFlexGreen</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InvFG</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Investalpha-Balance</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InvAB</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ParkDepot Wiederanlage</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APDW</a:t>
                      </a:r>
                    </a:p>
                  </a:txBody>
                  <a:tcPr marL="6350" marR="6350" marT="6350" marB="0" anchor="ctr">
                    <a:solidFill>
                      <a:srgbClr val="B5DAE6"/>
                    </a:solidFill>
                  </a:tcPr>
                </a:tc>
                <a:extLst>
                  <a:ext uri="{0D108BD9-81ED-4DB2-BD59-A6C34878D82A}">
                    <a16:rowId xmlns:a16="http://schemas.microsoft.com/office/drawing/2014/main" val="599349400"/>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InvestGarantie</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InvGar</a:t>
                      </a:r>
                    </a:p>
                  </a:txBody>
                  <a:tcPr marL="6350" marR="6350" marT="6350" marB="0" anchor="ctr">
                    <a:solidFill>
                      <a:srgbClr val="B5DAE6"/>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PrivatRente</a:t>
                      </a: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a:t>
                      </a:r>
                    </a:p>
                  </a:txBody>
                  <a:tcPr marL="6350" marR="6350" marT="6350" marB="0" anchor="ctr">
                    <a:solidFill>
                      <a:srgbClr val="B5DAE6"/>
                    </a:solidFill>
                  </a:tcPr>
                </a:tc>
                <a:tc>
                  <a:txBody>
                    <a:bodyPr/>
                    <a:lstStyle/>
                    <a:p>
                      <a:endParaRPr lang="de-DE" sz="1000" dirty="0">
                        <a:latin typeface="Arial" panose="020B0604020202020204" pitchFamily="34" charset="0"/>
                        <a:cs typeface="Arial" panose="020B0604020202020204" pitchFamily="34" charset="0"/>
                      </a:endParaRPr>
                    </a:p>
                  </a:txBody>
                  <a:tcPr anchor="ctr">
                    <a:solidFill>
                      <a:srgbClr val="C0D0FF"/>
                    </a:solidFill>
                  </a:tcPr>
                </a:tc>
                <a:tc>
                  <a:txBody>
                    <a:bodyPr/>
                    <a:lstStyle/>
                    <a:p>
                      <a:endParaRPr lang="de-DE" sz="1000" dirty="0">
                        <a:latin typeface="Arial" panose="020B0604020202020204" pitchFamily="34" charset="0"/>
                        <a:cs typeface="Arial" panose="020B0604020202020204" pitchFamily="34" charset="0"/>
                      </a:endParaRPr>
                    </a:p>
                  </a:txBody>
                  <a:tcPr anchor="ctr">
                    <a:solidFill>
                      <a:srgbClr val="B5DAE6"/>
                    </a:solidFill>
                  </a:tcPr>
                </a:tc>
                <a:extLst>
                  <a:ext uri="{0D108BD9-81ED-4DB2-BD59-A6C34878D82A}">
                    <a16:rowId xmlns:a16="http://schemas.microsoft.com/office/drawing/2014/main" val="781433713"/>
                  </a:ext>
                </a:extLst>
              </a:tr>
              <a:tr h="303434">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SchatzBrief AktivDepot</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chemeClr val="bg1">
                        <a:lumMod val="20000"/>
                        <a:lumOff val="80000"/>
                      </a:schemeClr>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SBr AD</a:t>
                      </a:r>
                    </a:p>
                  </a:txBody>
                  <a:tcPr marL="6350" marR="6350" marT="6350" marB="0" anchor="ctr">
                    <a:solidFill>
                      <a:srgbClr val="B5DAE6"/>
                    </a:solidFill>
                  </a:tcPr>
                </a:tc>
                <a:tc>
                  <a:txBody>
                    <a:bodyPr/>
                    <a:lstStyle/>
                    <a:p>
                      <a:pPr algn="l" fontAlgn="b"/>
                      <a:r>
                        <a:rPr lang="de-DE" sz="1000" b="0" i="0" u="none" strike="noStrike" dirty="0" smtClean="0">
                          <a:solidFill>
                            <a:srgbClr val="000000"/>
                          </a:solidFill>
                          <a:effectLst/>
                          <a:latin typeface="Arial" panose="020B0604020202020204" pitchFamily="34" charset="0"/>
                          <a:cs typeface="Arial" panose="020B0604020202020204" pitchFamily="34" charset="0"/>
                        </a:rPr>
                        <a:t>PrivatRente InvestGarantie</a:t>
                      </a:r>
                      <a:endParaRPr lang="de-DE"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solidFill>
                      <a:srgbClr val="C0D0FF"/>
                    </a:solidFill>
                  </a:tcPr>
                </a:tc>
                <a:tc>
                  <a:txBody>
                    <a:bodyPr/>
                    <a:lstStyle/>
                    <a:p>
                      <a:pPr algn="l" fontAlgn="b"/>
                      <a:r>
                        <a:rPr lang="de-DE" sz="1000" b="0" i="0" u="none" strike="noStrike" dirty="0">
                          <a:solidFill>
                            <a:srgbClr val="000000"/>
                          </a:solidFill>
                          <a:effectLst/>
                          <a:latin typeface="Arial" panose="020B0604020202020204" pitchFamily="34" charset="0"/>
                          <a:cs typeface="Arial" panose="020B0604020202020204" pitchFamily="34" charset="0"/>
                        </a:rPr>
                        <a:t>PR InvGar</a:t>
                      </a:r>
                    </a:p>
                  </a:txBody>
                  <a:tcPr marL="6350" marR="6350" marT="6350" marB="0" anchor="ctr">
                    <a:solidFill>
                      <a:srgbClr val="B5DAE6"/>
                    </a:solidFill>
                  </a:tcPr>
                </a:tc>
                <a:tc>
                  <a:txBody>
                    <a:bodyPr/>
                    <a:lstStyle/>
                    <a:p>
                      <a:endParaRPr lang="de-DE" sz="1000" dirty="0">
                        <a:latin typeface="Arial" panose="020B0604020202020204" pitchFamily="34" charset="0"/>
                        <a:cs typeface="Arial" panose="020B0604020202020204" pitchFamily="34" charset="0"/>
                      </a:endParaRPr>
                    </a:p>
                  </a:txBody>
                  <a:tcPr anchor="ctr">
                    <a:solidFill>
                      <a:srgbClr val="C0D0FF"/>
                    </a:solidFill>
                  </a:tcPr>
                </a:tc>
                <a:tc>
                  <a:txBody>
                    <a:bodyPr/>
                    <a:lstStyle/>
                    <a:p>
                      <a:endParaRPr lang="de-DE" sz="1000" dirty="0">
                        <a:latin typeface="Arial" panose="020B0604020202020204" pitchFamily="34" charset="0"/>
                        <a:cs typeface="Arial" panose="020B0604020202020204" pitchFamily="34" charset="0"/>
                      </a:endParaRPr>
                    </a:p>
                  </a:txBody>
                  <a:tcPr anchor="ctr">
                    <a:solidFill>
                      <a:srgbClr val="B5DAE6"/>
                    </a:solidFill>
                  </a:tcPr>
                </a:tc>
                <a:extLst>
                  <a:ext uri="{0D108BD9-81ED-4DB2-BD59-A6C34878D82A}">
                    <a16:rowId xmlns:a16="http://schemas.microsoft.com/office/drawing/2014/main" val="2790634478"/>
                  </a:ext>
                </a:extLst>
              </a:tr>
            </a:tbl>
          </a:graphicData>
        </a:graphic>
      </p:graphicFrame>
    </p:spTree>
    <p:extLst>
      <p:ext uri="{BB962C8B-B14F-4D97-AF65-F5344CB8AC3E}">
        <p14:creationId xmlns:p14="http://schemas.microsoft.com/office/powerpoint/2010/main" val="1828150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4800" dirty="0">
                <a:latin typeface="Arial" panose="020B0604020202020204" pitchFamily="34" charset="0"/>
                <a:cs typeface="Arial" panose="020B0604020202020204" pitchFamily="34" charset="0"/>
              </a:rPr>
              <a:t>Worauf warten </a:t>
            </a:r>
            <a:r>
              <a:rPr lang="de-DE" sz="4800" dirty="0" smtClean="0">
                <a:latin typeface="Arial" panose="020B0604020202020204" pitchFamily="34" charset="0"/>
                <a:cs typeface="Arial" panose="020B0604020202020204" pitchFamily="34" charset="0"/>
              </a:rPr>
              <a:t>Sie </a:t>
            </a:r>
            <a:r>
              <a:rPr lang="de-DE" sz="4800" dirty="0">
                <a:latin typeface="Arial" panose="020B0604020202020204" pitchFamily="34" charset="0"/>
                <a:cs typeface="Arial" panose="020B0604020202020204" pitchFamily="34" charset="0"/>
              </a:rPr>
              <a:t>noch?</a:t>
            </a:r>
            <a:br>
              <a:rPr lang="de-DE" sz="4800" dirty="0">
                <a:latin typeface="Arial" panose="020B0604020202020204" pitchFamily="34" charset="0"/>
                <a:cs typeface="Arial" panose="020B0604020202020204" pitchFamily="34" charset="0"/>
              </a:rPr>
            </a:br>
            <a:r>
              <a:rPr lang="de-DE" sz="4800" dirty="0">
                <a:solidFill>
                  <a:srgbClr val="13A0D3"/>
                </a:solidFill>
                <a:latin typeface="Arial" panose="020B0604020202020204" pitchFamily="34" charset="0"/>
                <a:cs typeface="Arial" panose="020B0604020202020204" pitchFamily="34" charset="0"/>
              </a:rPr>
              <a:t>Alles startklar für I</a:t>
            </a:r>
            <a:r>
              <a:rPr lang="de-DE" sz="4800" dirty="0" smtClean="0">
                <a:solidFill>
                  <a:srgbClr val="13A0D3"/>
                </a:solidFill>
                <a:latin typeface="Arial" panose="020B0604020202020204" pitchFamily="34" charset="0"/>
                <a:cs typeface="Arial" panose="020B0604020202020204" pitchFamily="34" charset="0"/>
              </a:rPr>
              <a:t>hren Erfolg</a:t>
            </a:r>
            <a:r>
              <a:rPr lang="de-DE" sz="4800" dirty="0">
                <a:solidFill>
                  <a:srgbClr val="13A0D3"/>
                </a:solidFill>
                <a:latin typeface="Arial" panose="020B0604020202020204" pitchFamily="34" charset="0"/>
                <a:cs typeface="Arial" panose="020B0604020202020204" pitchFamily="34" charset="0"/>
              </a:rPr>
              <a:t>!</a:t>
            </a:r>
          </a:p>
        </p:txBody>
      </p:sp>
      <p:sp>
        <p:nvSpPr>
          <p:cNvPr id="3" name="Inhaltsplatzhalter 2"/>
          <p:cNvSpPr>
            <a:spLocks noGrp="1"/>
          </p:cNvSpPr>
          <p:nvPr>
            <p:ph idx="1"/>
          </p:nvPr>
        </p:nvSpPr>
        <p:spPr>
          <a:ln>
            <a:noFill/>
          </a:ln>
        </p:spPr>
        <p:txBody>
          <a:bodyPr/>
          <a:lstStyle/>
          <a:p>
            <a:r>
              <a:rPr lang="de-DE" b="1" dirty="0"/>
              <a:t>	</a:t>
            </a:r>
            <a:endParaRPr lang="de-DE" b="1" dirty="0" smtClean="0"/>
          </a:p>
          <a:p>
            <a:r>
              <a:rPr lang="de-DE" sz="1600" b="1" dirty="0" smtClean="0">
                <a:latin typeface="Arial" panose="020B0604020202020204" pitchFamily="34" charset="0"/>
                <a:cs typeface="Arial" panose="020B0604020202020204" pitchFamily="34" charset="0"/>
              </a:rPr>
              <a:t>Viel Erfolg </a:t>
            </a:r>
            <a:r>
              <a:rPr lang="de-DE" sz="1600" b="1" dirty="0">
                <a:latin typeface="Arial" panose="020B0604020202020204" pitchFamily="34" charset="0"/>
                <a:cs typeface="Arial" panose="020B0604020202020204" pitchFamily="34" charset="0"/>
              </a:rPr>
              <a:t>– und glückliche Kunden – mit </a:t>
            </a:r>
            <a:r>
              <a:rPr lang="de-DE" sz="1600" b="1" dirty="0" smtClean="0">
                <a:latin typeface="Arial" panose="020B0604020202020204" pitchFamily="34" charset="0"/>
                <a:cs typeface="Arial" panose="020B0604020202020204" pitchFamily="34" charset="0"/>
              </a:rPr>
              <a:t>der Aktion für vermögende Kunden!</a:t>
            </a:r>
            <a:endParaRPr lang="de-DE" sz="1600" b="1" dirty="0">
              <a:latin typeface="Arial" panose="020B0604020202020204" pitchFamily="34" charset="0"/>
              <a:cs typeface="Arial" panose="020B0604020202020204" pitchFamily="34" charset="0"/>
            </a:endParaRPr>
          </a:p>
          <a:p>
            <a:r>
              <a:rPr lang="de-DE" sz="1600" dirty="0" smtClean="0">
                <a:latin typeface="Arial" panose="020B0604020202020204" pitchFamily="34" charset="0"/>
                <a:cs typeface="Arial" panose="020B0604020202020204" pitchFamily="34" charset="0"/>
              </a:rPr>
              <a:t>Alle </a:t>
            </a:r>
            <a:r>
              <a:rPr lang="de-DE" sz="1600" dirty="0">
                <a:latin typeface="Arial" panose="020B0604020202020204" pitchFamily="34" charset="0"/>
                <a:cs typeface="Arial" panose="020B0604020202020204" pitchFamily="34" charset="0"/>
              </a:rPr>
              <a:t>Kunden sind bereits </a:t>
            </a:r>
            <a:r>
              <a:rPr lang="de-DE" sz="1600" dirty="0" smtClean="0">
                <a:latin typeface="Arial" panose="020B0604020202020204" pitchFamily="34" charset="0"/>
                <a:cs typeface="Arial" panose="020B0604020202020204" pitchFamily="34" charset="0"/>
              </a:rPr>
              <a:t>im ACA erfasst</a:t>
            </a:r>
            <a:r>
              <a:rPr lang="de-DE" sz="1600" dirty="0">
                <a:latin typeface="Arial" panose="020B0604020202020204" pitchFamily="34" charset="0"/>
                <a:cs typeface="Arial" panose="020B0604020202020204" pitchFamily="34" charset="0"/>
              </a:rPr>
              <a:t>. Sie brauchen nur </a:t>
            </a:r>
            <a:r>
              <a:rPr lang="de-DE" sz="1600" dirty="0" smtClean="0">
                <a:latin typeface="Arial" panose="020B0604020202020204" pitchFamily="34" charset="0"/>
                <a:cs typeface="Arial" panose="020B0604020202020204" pitchFamily="34" charset="0"/>
              </a:rPr>
              <a:t>noch </a:t>
            </a:r>
            <a:r>
              <a:rPr lang="de-DE" sz="1600" dirty="0">
                <a:latin typeface="Arial" panose="020B0604020202020204" pitchFamily="34" charset="0"/>
                <a:cs typeface="Arial" panose="020B0604020202020204" pitchFamily="34" charset="0"/>
              </a:rPr>
              <a:t>loszulegen </a:t>
            </a:r>
            <a:r>
              <a:rPr lang="de-DE" sz="1600" dirty="0" smtClean="0">
                <a:latin typeface="Arial" panose="020B0604020202020204" pitchFamily="34" charset="0"/>
                <a:cs typeface="Arial" panose="020B0604020202020204" pitchFamily="34" charset="0"/>
              </a:rPr>
              <a:t>und </a:t>
            </a:r>
            <a:r>
              <a:rPr lang="de-DE" sz="1600" dirty="0">
                <a:latin typeface="Arial" panose="020B0604020202020204" pitchFamily="34" charset="0"/>
                <a:cs typeface="Arial" panose="020B0604020202020204" pitchFamily="34" charset="0"/>
              </a:rPr>
              <a:t>mit Ihren Kunden Termine zu vereinbaren.</a:t>
            </a:r>
          </a:p>
          <a:p>
            <a:endParaRPr lang="de-DE" sz="1600" dirty="0">
              <a:latin typeface="Arial" panose="020B0604020202020204" pitchFamily="34" charset="0"/>
              <a:cs typeface="Arial" panose="020B0604020202020204" pitchFamily="34" charset="0"/>
            </a:endParaRPr>
          </a:p>
          <a:p>
            <a:r>
              <a:rPr lang="de-DE" sz="1600" b="1" dirty="0">
                <a:latin typeface="Arial" panose="020B0604020202020204" pitchFamily="34" charset="0"/>
                <a:cs typeface="Arial" panose="020B0604020202020204" pitchFamily="34" charset="0"/>
              </a:rPr>
              <a:t>Weitere Informationen für Ihre Aktionsbearbeitung &amp; Kundenansprache:</a:t>
            </a:r>
            <a:endParaRPr lang="de-DE" sz="1600"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rial" panose="020B0604020202020204" pitchFamily="34" charset="0"/>
                <a:cs typeface="Arial" panose="020B0604020202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13</a:t>
            </a:fld>
            <a:endParaRPr kumimoji="0" lang="en-GB" sz="750" b="1" i="0" u="none" strike="noStrike" kern="1200" cap="none" spc="0" normalizeH="0" baseline="0" noProof="0">
              <a:ln>
                <a:noFill/>
              </a:ln>
              <a:solidFill>
                <a:srgbClr val="003781"/>
              </a:solidFill>
              <a:effectLst/>
              <a:uLnTx/>
              <a:uFillTx/>
              <a:latin typeface="Arial" panose="020B0604020202020204" pitchFamily="34" charset="0"/>
              <a:cs typeface="Arial" panose="020B0604020202020204" pitchFamily="34" charset="0"/>
            </a:endParaRPr>
          </a:p>
        </p:txBody>
      </p:sp>
      <p:sp>
        <p:nvSpPr>
          <p:cNvPr id="17" name="Rechteck 16">
            <a:extLst>
              <a:ext uri="{FF2B5EF4-FFF2-40B4-BE49-F238E27FC236}">
                <a16:creationId xmlns:a16="http://schemas.microsoft.com/office/drawing/2014/main" id="{A31690FD-F0C7-BD47-B595-3B2A45517880}"/>
              </a:ext>
            </a:extLst>
          </p:cNvPr>
          <p:cNvSpPr/>
          <p:nvPr/>
        </p:nvSpPr>
        <p:spPr>
          <a:xfrm>
            <a:off x="3111077" y="3928592"/>
            <a:ext cx="2482642" cy="1722746"/>
          </a:xfrm>
          <a:prstGeom prst="rect">
            <a:avLst/>
          </a:prstGeom>
          <a:solidFill>
            <a:srgbClr val="C0D0FF"/>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ctr" defTabSz="864017" rtl="0" eaLnBrk="1" fontAlgn="auto" latinLnBrk="0" hangingPunct="1">
              <a:lnSpc>
                <a:spcPct val="100000"/>
              </a:lnSpc>
              <a:spcBef>
                <a:spcPts val="94"/>
              </a:spcBef>
              <a:spcAft>
                <a:spcPts val="94"/>
              </a:spcAft>
              <a:buClrTx/>
              <a:buSzTx/>
              <a:buFontTx/>
              <a:buNone/>
              <a:tabLst/>
              <a:defRPr/>
            </a:pPr>
            <a:r>
              <a:rPr kumimoji="0" lang="de-DE" sz="14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Aktionsbox </a:t>
            </a:r>
            <a:r>
              <a:rPr kumimoji="0" lang="de-DE" sz="14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zur </a:t>
            </a:r>
            <a:r>
              <a:rPr kumimoji="0" lang="de-DE" sz="14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Aktion </a:t>
            </a:r>
          </a:p>
        </p:txBody>
      </p:sp>
      <p:sp>
        <p:nvSpPr>
          <p:cNvPr id="21" name="Rechteck 20">
            <a:hlinkClick r:id="rId3"/>
            <a:extLst>
              <a:ext uri="{FF2B5EF4-FFF2-40B4-BE49-F238E27FC236}">
                <a16:creationId xmlns:a16="http://schemas.microsoft.com/office/drawing/2014/main" id="{373CECB8-A722-2D4C-BEA8-F9CB440202B6}"/>
              </a:ext>
            </a:extLst>
          </p:cNvPr>
          <p:cNvSpPr/>
          <p:nvPr/>
        </p:nvSpPr>
        <p:spPr>
          <a:xfrm>
            <a:off x="492641" y="3928592"/>
            <a:ext cx="2516651" cy="1722746"/>
          </a:xfrm>
          <a:prstGeom prst="rect">
            <a:avLst/>
          </a:prstGeom>
          <a:solidFill>
            <a:srgbClr val="C0D0FF"/>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ctr" defTabSz="115175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Basiskommunikation</a:t>
            </a:r>
          </a:p>
          <a:p>
            <a:pPr marL="0" marR="0" lvl="0" indent="0" algn="ctr" defTabSz="1151750" rtl="0" eaLnBrk="1" fontAlgn="auto" latinLnBrk="0" hangingPunct="1">
              <a:lnSpc>
                <a:spcPct val="100000"/>
              </a:lnSpc>
              <a:spcBef>
                <a:spcPts val="0"/>
              </a:spcBef>
              <a:spcAft>
                <a:spcPts val="0"/>
              </a:spcAft>
              <a:buClrTx/>
              <a:buSzTx/>
              <a:buFontTx/>
              <a:buNone/>
              <a:tabLst/>
              <a:defRPr/>
            </a:pPr>
            <a:r>
              <a:rPr lang="de-DE" sz="1400" b="1" dirty="0" smtClean="0">
                <a:solidFill>
                  <a:srgbClr val="003781"/>
                </a:solidFill>
                <a:latin typeface="Arial" panose="020B0604020202020204" pitchFamily="34" charset="0"/>
                <a:cs typeface="Arial" panose="020B0604020202020204" pitchFamily="34" charset="0"/>
              </a:rPr>
              <a:t>Förd. und Zuzahlung EB</a:t>
            </a:r>
            <a:endParaRPr kumimoji="0" lang="de-DE" sz="14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2" name="Rechteck 21">
            <a:hlinkClick r:id="rId4"/>
            <a:extLst>
              <a:ext uri="{FF2B5EF4-FFF2-40B4-BE49-F238E27FC236}">
                <a16:creationId xmlns:a16="http://schemas.microsoft.com/office/drawing/2014/main" id="{EFFB0846-6D6D-DC46-A88E-02982350F699}"/>
              </a:ext>
            </a:extLst>
          </p:cNvPr>
          <p:cNvSpPr/>
          <p:nvPr/>
        </p:nvSpPr>
        <p:spPr>
          <a:xfrm>
            <a:off x="8313913" y="3928592"/>
            <a:ext cx="2516651" cy="1722746"/>
          </a:xfrm>
          <a:prstGeom prst="rect">
            <a:avLst/>
          </a:prstGeom>
          <a:solidFill>
            <a:srgbClr val="C0D0FF"/>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ctr" defTabSz="115175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SchatzBrief-Rechner auf Allianz.de</a:t>
            </a:r>
          </a:p>
        </p:txBody>
      </p:sp>
      <p:sp>
        <p:nvSpPr>
          <p:cNvPr id="24" name="Rechteck 23">
            <a:hlinkClick r:id="rId3"/>
            <a:extLst>
              <a:ext uri="{FF2B5EF4-FFF2-40B4-BE49-F238E27FC236}">
                <a16:creationId xmlns:a16="http://schemas.microsoft.com/office/drawing/2014/main" id="{373CECB8-A722-2D4C-BEA8-F9CB440202B6}"/>
              </a:ext>
            </a:extLst>
          </p:cNvPr>
          <p:cNvSpPr/>
          <p:nvPr/>
        </p:nvSpPr>
        <p:spPr>
          <a:xfrm>
            <a:off x="492641" y="4485938"/>
            <a:ext cx="2523558" cy="1167599"/>
          </a:xfrm>
          <a:prstGeom prst="rect">
            <a:avLst/>
          </a:prstGeom>
          <a:solidFill>
            <a:srgbClr val="C0D0FF"/>
          </a:solidFill>
          <a:ln>
            <a:solidFill>
              <a:schemeClr val="tx1"/>
            </a:solidFill>
          </a:ln>
        </p:spPr>
        <p:txBody>
          <a:bodyPr rot="0" spcFirstLastPara="0" vertOverflow="overflow" horzOverflow="overflow" vert="horz" wrap="square" lIns="102026" tIns="102026" rIns="102026" bIns="102026" numCol="1" spcCol="0" rtlCol="0" fromWordArt="0" anchor="ctr" anchorCtr="0" forceAA="0" compatLnSpc="1">
            <a:prstTxWarp prst="textNoShape">
              <a:avLst/>
            </a:prstTxWarp>
            <a:noAutofit/>
          </a:bodyPr>
          <a:lstStyle/>
          <a:p>
            <a:pPr marL="171450" marR="0" lvl="0" indent="-171450" algn="l" defTabSz="11517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Folien Basiskommunikation</a:t>
            </a:r>
          </a:p>
          <a:p>
            <a:pPr marL="171450" marR="0" lvl="0" indent="-171450" algn="l" defTabSz="11517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Bedarfs- und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Beratungscharts</a:t>
            </a:r>
            <a:endPar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71450" marR="0" lvl="0" indent="-171450" algn="l" defTabSz="115175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Detailfoliensätze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zu</a:t>
            </a:r>
            <a:r>
              <a:rPr kumimoji="0" lang="de-DE" sz="1200" b="0" i="0" u="none" strike="noStrike" kern="1200" cap="none" spc="0" normalizeH="0" noProof="0" dirty="0" smtClean="0">
                <a:ln>
                  <a:noFill/>
                </a:ln>
                <a:solidFill>
                  <a:srgbClr val="003781"/>
                </a:solidFill>
                <a:effectLst/>
                <a:uLnTx/>
                <a:uFillTx/>
                <a:latin typeface="Arial" panose="020B0604020202020204" pitchFamily="34" charset="0"/>
                <a:cs typeface="Arial" panose="020B0604020202020204" pitchFamily="34" charset="0"/>
              </a:rPr>
              <a:t> den </a:t>
            </a:r>
            <a:r>
              <a:rPr lang="de-DE" sz="1200" dirty="0" smtClean="0">
                <a:solidFill>
                  <a:srgbClr val="003781"/>
                </a:solidFill>
                <a:latin typeface="Arial" panose="020B0604020202020204" pitchFamily="34" charset="0"/>
                <a:cs typeface="Arial" panose="020B0604020202020204" pitchFamily="34" charset="0"/>
              </a:rPr>
              <a:t>P</a:t>
            </a:r>
            <a:r>
              <a:rPr kumimoji="0" lang="de-DE" sz="1200" b="0" i="0" u="none" strike="noStrike" kern="1200" cap="none" spc="0" normalizeH="0" noProof="0" dirty="0" err="1" smtClean="0">
                <a:ln>
                  <a:noFill/>
                </a:ln>
                <a:solidFill>
                  <a:srgbClr val="003781"/>
                </a:solidFill>
                <a:effectLst/>
                <a:uLnTx/>
                <a:uFillTx/>
                <a:latin typeface="Arial" panose="020B0604020202020204" pitchFamily="34" charset="0"/>
                <a:cs typeface="Arial" panose="020B0604020202020204" pitchFamily="34" charset="0"/>
              </a:rPr>
              <a:t>rodukten</a:t>
            </a: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hlinkClick r:id="rId3"/>
              </a:rPr>
              <a:t>&gt;&gt;</a:t>
            </a:r>
            <a:r>
              <a:rPr kumimoji="0" 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hlinkClick r:id="rId3"/>
              </a:rPr>
              <a:t>Link</a:t>
            </a:r>
            <a:endPar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5" name="Rechteck 24">
            <a:hlinkClick r:id="rId5"/>
            <a:extLst>
              <a:ext uri="{FF2B5EF4-FFF2-40B4-BE49-F238E27FC236}">
                <a16:creationId xmlns:a16="http://schemas.microsoft.com/office/drawing/2014/main" id="{A31690FD-F0C7-BD47-B595-3B2A45517880}"/>
              </a:ext>
            </a:extLst>
          </p:cNvPr>
          <p:cNvSpPr/>
          <p:nvPr/>
        </p:nvSpPr>
        <p:spPr>
          <a:xfrm>
            <a:off x="3114011" y="4485938"/>
            <a:ext cx="2482642" cy="1167599"/>
          </a:xfrm>
          <a:prstGeom prst="rect">
            <a:avLst/>
          </a:prstGeom>
          <a:solidFill>
            <a:srgbClr val="C0D0FF"/>
          </a:solidFill>
          <a:ln>
            <a:solidFill>
              <a:schemeClr val="tx1"/>
            </a:solidFill>
          </a:ln>
        </p:spPr>
        <p:txBody>
          <a:bodyPr rot="0" spcFirstLastPara="0" vertOverflow="overflow" horzOverflow="overflow" vert="horz" wrap="square" lIns="102026" tIns="102026" rIns="102026" bIns="102026" numCol="1" spcCol="0" rtlCol="0" fromWordArt="0" anchor="ctr"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Unterstützende </a:t>
            </a: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Unterlagen wie </a:t>
            </a:r>
          </a:p>
          <a:p>
            <a:pPr marL="171450" marR="0" lvl="0" indent="-171450" algn="l" defTabSz="864017" rtl="0" eaLnBrk="1" fontAlgn="auto" latinLnBrk="0" hangingPunct="1">
              <a:lnSpc>
                <a:spcPct val="100000"/>
              </a:lnSpc>
              <a:spcBef>
                <a:spcPts val="94"/>
              </a:spcBef>
              <a:spcAft>
                <a:spcPts val="94"/>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Weitere Informationen zum Anspracheanlass</a:t>
            </a:r>
          </a:p>
          <a:p>
            <a:pPr marL="171450" marR="0" lvl="0" indent="-171450" algn="l" defTabSz="864017" rtl="0" eaLnBrk="1" fontAlgn="auto" latinLnBrk="0" hangingPunct="1">
              <a:lnSpc>
                <a:spcPct val="100000"/>
              </a:lnSpc>
              <a:spcBef>
                <a:spcPts val="94"/>
              </a:spcBef>
              <a:spcAft>
                <a:spcPts val="94"/>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PDF der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Kundenunterlagen</a:t>
            </a:r>
            <a:b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&gt;&gt;</a:t>
            </a:r>
            <a:r>
              <a:rPr kumimoji="0" 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hlinkClick r:id="rId5"/>
              </a:rPr>
              <a:t>Link</a:t>
            </a:r>
            <a:endPar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7" name="Rechteck 26">
            <a:hlinkClick r:id="rId4"/>
            <a:extLst>
              <a:ext uri="{FF2B5EF4-FFF2-40B4-BE49-F238E27FC236}">
                <a16:creationId xmlns:a16="http://schemas.microsoft.com/office/drawing/2014/main" id="{EFFB0846-6D6D-DC46-A88E-02982350F699}"/>
              </a:ext>
            </a:extLst>
          </p:cNvPr>
          <p:cNvSpPr/>
          <p:nvPr/>
        </p:nvSpPr>
        <p:spPr>
          <a:xfrm>
            <a:off x="8313913" y="4485938"/>
            <a:ext cx="2516651" cy="1167599"/>
          </a:xfrm>
          <a:prstGeom prst="rect">
            <a:avLst/>
          </a:prstGeom>
          <a:solidFill>
            <a:srgbClr val="C0D0FF"/>
          </a:solidFill>
          <a:ln>
            <a:solidFill>
              <a:schemeClr val="tx1"/>
            </a:solidFill>
          </a:ln>
        </p:spPr>
        <p:txBody>
          <a:bodyPr rot="0" spcFirstLastPara="0" vertOverflow="overflow" horzOverflow="overflow" vert="horz" wrap="square" lIns="102026" tIns="102026" rIns="102026" bIns="102026" numCol="1" spcCol="0" rtlCol="0" fromWordArt="0" anchor="ctr" anchorCtr="0" forceAA="0" compatLnSpc="1">
            <a:prstTxWarp prst="textNoShape">
              <a:avLst/>
            </a:prstTxWarp>
            <a:noAutofit/>
          </a:bodyPr>
          <a:lstStyle/>
          <a:p>
            <a:pPr marL="171450" marR="0" lvl="0" indent="-171450" algn="l" defTabSz="864017" rtl="0" eaLnBrk="1" fontAlgn="auto" latinLnBrk="0" hangingPunct="1">
              <a:lnSpc>
                <a:spcPct val="100000"/>
              </a:lnSpc>
              <a:spcBef>
                <a:spcPts val="94"/>
              </a:spcBef>
              <a:spcAft>
                <a:spcPts val="94"/>
              </a:spcAft>
              <a:buClrTx/>
              <a:buSzTx/>
              <a:buFont typeface="Arial" panose="020B0604020202020204" pitchFamily="34" charset="0"/>
              <a:buChar char="•"/>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Schnelle, überblicksmäßige Berechnung, die Sie auch in einer digitalen Kundenberatung verwenden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können</a:t>
            </a:r>
            <a:b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hlinkClick r:id="rId4"/>
              </a:rPr>
              <a:t>&gt;&gt;</a:t>
            </a:r>
            <a:r>
              <a:rPr kumimoji="0" lang="de-DE" sz="12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hlinkClick r:id="rId4"/>
              </a:rPr>
              <a:t>Link</a:t>
            </a:r>
            <a:endParaRPr kumimoji="0" lang="de-DE" sz="1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3" name="Rechteck 22">
            <a:hlinkClick r:id="rId6"/>
            <a:extLst>
              <a:ext uri="{FF2B5EF4-FFF2-40B4-BE49-F238E27FC236}">
                <a16:creationId xmlns:a16="http://schemas.microsoft.com/office/drawing/2014/main" id="{EFFB0846-6D6D-DC46-A88E-02982350F699}"/>
              </a:ext>
            </a:extLst>
          </p:cNvPr>
          <p:cNvSpPr/>
          <p:nvPr/>
        </p:nvSpPr>
        <p:spPr>
          <a:xfrm>
            <a:off x="5691531" y="3926390"/>
            <a:ext cx="2516651" cy="1722746"/>
          </a:xfrm>
          <a:prstGeom prst="rect">
            <a:avLst/>
          </a:prstGeom>
          <a:solidFill>
            <a:srgbClr val="C0D0FF"/>
          </a:solidFill>
          <a:ln>
            <a:solidFill>
              <a:schemeClr val="tx1"/>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ACA</a:t>
            </a:r>
            <a:endParaRPr kumimoji="0" lang="de-DE" sz="14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6" name="Rechteck 25">
            <a:hlinkClick r:id="rId7"/>
            <a:extLst>
              <a:ext uri="{FF2B5EF4-FFF2-40B4-BE49-F238E27FC236}">
                <a16:creationId xmlns:a16="http://schemas.microsoft.com/office/drawing/2014/main" id="{EFFB0846-6D6D-DC46-A88E-02982350F699}"/>
              </a:ext>
            </a:extLst>
          </p:cNvPr>
          <p:cNvSpPr/>
          <p:nvPr/>
        </p:nvSpPr>
        <p:spPr>
          <a:xfrm>
            <a:off x="5691531" y="4483737"/>
            <a:ext cx="2516651" cy="1167599"/>
          </a:xfrm>
          <a:prstGeom prst="rect">
            <a:avLst/>
          </a:prstGeom>
          <a:solidFill>
            <a:srgbClr val="C0D0FF"/>
          </a:solidFill>
          <a:ln>
            <a:solidFill>
              <a:schemeClr val="tx1"/>
            </a:solidFill>
          </a:ln>
        </p:spPr>
        <p:txBody>
          <a:bodyPr rot="0" spcFirstLastPara="0" vertOverflow="overflow" horzOverflow="overflow" vert="horz" wrap="square" lIns="102026" tIns="102026" rIns="102026" bIns="102026" numCol="1" spcCol="0" rtlCol="0" fromWordArt="0" anchor="ctr" anchorCtr="0" forceAA="0" compatLnSpc="1">
            <a:prstTxWarp prst="textNoShape">
              <a:avLst/>
            </a:prstTxWarp>
            <a:noAutofit/>
          </a:bodyPr>
          <a:lstStyle/>
          <a:p>
            <a:pPr marL="171450" marR="0" lvl="0" indent="-171450" algn="l" defTabSz="864017" rtl="0" eaLnBrk="1" fontAlgn="auto" latinLnBrk="0" hangingPunct="1">
              <a:lnSpc>
                <a:spcPct val="100000"/>
              </a:lnSpc>
              <a:spcBef>
                <a:spcPts val="94"/>
              </a:spcBef>
              <a:spcAft>
                <a:spcPts val="94"/>
              </a:spcAft>
              <a:buClrTx/>
              <a:buSzTx/>
              <a:buFont typeface="Arial" panose="020B0604020202020204" pitchFamily="34" charset="0"/>
              <a:buChar char="•"/>
              <a:tabLst/>
              <a:defRPr/>
            </a:pP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Informationen zum Aktionsdaten Center Allianz (ACA)</a:t>
            </a:r>
            <a:b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&gt;&gt;</a:t>
            </a:r>
            <a:r>
              <a:rPr kumimoji="0" lang="de-DE" sz="12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hlinkClick r:id="rId7"/>
              </a:rPr>
              <a:t>Link</a:t>
            </a:r>
            <a:endParaRPr kumimoji="0" lang="de-DE" sz="1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5" name="Datumsplatzhalter 5">
            <a:extLst>
              <a:ext uri="{FF2B5EF4-FFF2-40B4-BE49-F238E27FC236}">
                <a16:creationId xmlns:a16="http://schemas.microsoft.com/office/drawing/2014/main" id="{196DF232-D1B7-44C1-94F0-3B425952DF1B}"/>
              </a:ext>
            </a:extLst>
          </p:cNvPr>
          <p:cNvSpPr txBox="1">
            <a:spLocks/>
          </p:cNvSpPr>
          <p:nvPr/>
        </p:nvSpPr>
        <p:spPr>
          <a:xfrm rot="-5400000">
            <a:off x="9594058" y="3726657"/>
            <a:ext cx="3384550" cy="468312"/>
          </a:xfrm>
          <a:prstGeom prst="rect">
            <a:avLst/>
          </a:prstGeom>
        </p:spPr>
        <p:txBody>
          <a:bodyPr vert="horz" lIns="0" tIns="36000" rIns="0" bIns="0" rtlCol="0" anchor="t" anchorCtr="0">
            <a:noAutofit/>
          </a:bodyPr>
          <a:lstStyle>
            <a:defPPr>
              <a:defRPr lang="de-DE"/>
            </a:defPPr>
            <a:lvl1pPr marL="0" algn="l" defTabSz="864017" rtl="0" eaLnBrk="1" latinLnBrk="0" hangingPunct="1">
              <a:defRPr sz="750" kern="1200">
                <a:solidFill>
                  <a:schemeClr val="bg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Allianz 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37" name="Textplatzhalter 2"/>
          <p:cNvSpPr txBox="1">
            <a:spLocks/>
          </p:cNvSpPr>
          <p:nvPr/>
        </p:nvSpPr>
        <p:spPr>
          <a:xfrm>
            <a:off x="482007" y="6088692"/>
            <a:ext cx="2534192" cy="195729"/>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9"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7" y="469045"/>
            <a:ext cx="6906886" cy="251905"/>
          </a:xfrm>
        </p:spPr>
        <p:txBody>
          <a:bodyPr/>
          <a:lstStyle/>
          <a:p>
            <a:r>
              <a:rPr lang="de-DE" dirty="0">
                <a:latin typeface="Arial" panose="020B0604020202020204" pitchFamily="34" charset="0"/>
                <a:cs typeface="Arial" panose="020B0604020202020204" pitchFamily="34" charset="0"/>
              </a:rPr>
              <a:t>P Leben Brief – Förderung und Zuzahlung Einmalbeitragsgeschäft</a:t>
            </a:r>
          </a:p>
        </p:txBody>
      </p:sp>
    </p:spTree>
    <p:extLst>
      <p:ext uri="{BB962C8B-B14F-4D97-AF65-F5344CB8AC3E}">
        <p14:creationId xmlns:p14="http://schemas.microsoft.com/office/powerpoint/2010/main" val="2514620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p:cNvSpPr/>
          <p:nvPr/>
        </p:nvSpPr>
        <p:spPr>
          <a:xfrm>
            <a:off x="4342" y="1917098"/>
            <a:ext cx="11516146" cy="4086358"/>
          </a:xfrm>
          <a:prstGeom prst="rect">
            <a:avLst/>
          </a:prstGeom>
          <a:solidFill>
            <a:srgbClr val="E4E9E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863742" rtl="0" eaLnBrk="1" fontAlgn="auto" latinLnBrk="0" hangingPunct="1">
              <a:lnSpc>
                <a:spcPct val="100000"/>
              </a:lnSpc>
              <a:spcBef>
                <a:spcPts val="0"/>
              </a:spcBef>
              <a:spcAft>
                <a:spcPts val="0"/>
              </a:spcAft>
              <a:buClrTx/>
              <a:buSzTx/>
              <a:buFontTx/>
              <a:buNone/>
              <a:tabLst/>
              <a:defRPr/>
            </a:pPr>
            <a:endParaRPr kumimoji="0" lang="de-DE" sz="1700" b="0" i="0" u="none" strike="noStrike" kern="1200" cap="none" spc="0" normalizeH="0" baseline="0" noProof="0">
              <a:ln>
                <a:noFill/>
              </a:ln>
              <a:solidFill>
                <a:srgbClr val="FFFFFF"/>
              </a:solidFill>
              <a:effectLst/>
              <a:uLnTx/>
              <a:uFillTx/>
              <a:latin typeface="Allianz Neo PPT"/>
              <a:ea typeface="+mn-ea"/>
              <a:cs typeface="+mn-cs"/>
            </a:endParaRPr>
          </a:p>
        </p:txBody>
      </p:sp>
      <p:sp>
        <p:nvSpPr>
          <p:cNvPr id="2" name="Title 1"/>
          <p:cNvSpPr>
            <a:spLocks noGrp="1"/>
          </p:cNvSpPr>
          <p:nvPr>
            <p:ph type="title"/>
          </p:nvPr>
        </p:nvSpPr>
        <p:spPr/>
        <p:txBody>
          <a:bodyPr/>
          <a:lstStyle/>
          <a:p>
            <a:r>
              <a:rPr lang="de-DE" sz="4800" dirty="0" smtClean="0">
                <a:latin typeface="Arial" panose="020B0604020202020204" pitchFamily="34" charset="0"/>
                <a:cs typeface="Arial" panose="020B0604020202020204" pitchFamily="34" charset="0"/>
              </a:rPr>
              <a:t>Informationen zum </a:t>
            </a:r>
            <a:r>
              <a:rPr lang="de-DE" sz="4800" dirty="0" smtClean="0">
                <a:solidFill>
                  <a:srgbClr val="13A0D3"/>
                </a:solidFill>
                <a:latin typeface="Arial" panose="020B0604020202020204" pitchFamily="34" charset="0"/>
                <a:cs typeface="Arial" panose="020B0604020202020204" pitchFamily="34" charset="0"/>
              </a:rPr>
              <a:t>Datenschutz</a:t>
            </a:r>
            <a:endParaRPr lang="de-DE" sz="4800" dirty="0">
              <a:solidFill>
                <a:srgbClr val="13A0D3"/>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68312" y="2064753"/>
            <a:ext cx="8602115" cy="2989104"/>
          </a:xfrm>
        </p:spPr>
        <p:txBody>
          <a:bodyPr/>
          <a:lstStyle/>
          <a:p>
            <a:r>
              <a:rPr lang="de-DE" sz="1400" dirty="0" smtClean="0">
                <a:latin typeface="Arial" panose="020B0604020202020204" pitchFamily="34" charset="0"/>
                <a:cs typeface="Arial" panose="020B0604020202020204" pitchFamily="34" charset="0"/>
              </a:rPr>
              <a:t>Briefe </a:t>
            </a:r>
            <a:r>
              <a:rPr lang="de-DE" sz="1400" dirty="0">
                <a:latin typeface="Arial" panose="020B0604020202020204" pitchFamily="34" charset="0"/>
                <a:cs typeface="Arial" panose="020B0604020202020204" pitchFamily="34" charset="0"/>
              </a:rPr>
              <a:t>an Bestandskunden mit werblichem Inhalt erfordern keine explizite Einwilligung des Kunden. Jedoch können Kunden auch postalischer Werbung widersprechen. Ein solcher Widerspruch führt zum Ausschluss bei künftigen Werbeaktionen. Kunden, die bei uns einen solchen Werbewiderspruch bereits vermerkt haben, werden aus der Aktion ausgeschlossen. </a:t>
            </a: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Werbewidersprüche, die Kunden Ihnen gegenüber aussprechen (z. B. als Reaktion auf das Anschreiben zu einer Aktion) bitte neben der Eintragung </a:t>
            </a:r>
            <a:r>
              <a:rPr lang="de-DE" sz="1400" dirty="0" smtClean="0">
                <a:latin typeface="Arial" panose="020B0604020202020204" pitchFamily="34" charset="0"/>
                <a:cs typeface="Arial" panose="020B0604020202020204" pitchFamily="34" charset="0"/>
              </a:rPr>
              <a:t>in Makler Portal auch </a:t>
            </a:r>
            <a:r>
              <a:rPr lang="de-DE" sz="1400" dirty="0">
                <a:latin typeface="Arial" panose="020B0604020202020204" pitchFamily="34" charset="0"/>
                <a:cs typeface="Arial" panose="020B0604020202020204" pitchFamily="34" charset="0"/>
              </a:rPr>
              <a:t>immer an </a:t>
            </a:r>
            <a:r>
              <a:rPr lang="de-DE" sz="1400" dirty="0">
                <a:latin typeface="Arial" panose="020B0604020202020204" pitchFamily="34" charset="0"/>
                <a:cs typeface="Arial" panose="020B0604020202020204" pitchFamily="34" charset="0"/>
                <a:hlinkClick r:id="rId2"/>
              </a:rPr>
              <a:t>werbewiderspruch@allianz.de</a:t>
            </a:r>
            <a:r>
              <a:rPr lang="de-DE" sz="1400" dirty="0">
                <a:latin typeface="Arial" panose="020B0604020202020204" pitchFamily="34" charset="0"/>
                <a:cs typeface="Arial" panose="020B0604020202020204" pitchFamily="34" charset="0"/>
              </a:rPr>
              <a:t> senden, da nur so die Eintragung eines umfassenden Werbewiderspruchs sichergestellt ist. </a:t>
            </a:r>
            <a:endParaRPr lang="de-DE" sz="1400" dirty="0" smtClean="0">
              <a:latin typeface="Arial" panose="020B0604020202020204" pitchFamily="34" charset="0"/>
              <a:cs typeface="Arial" panose="020B0604020202020204" pitchFamily="34" charset="0"/>
            </a:endParaRPr>
          </a:p>
          <a:p>
            <a:endParaRPr lang="de-DE" sz="1400" b="1" dirty="0">
              <a:latin typeface="Arial" panose="020B0604020202020204" pitchFamily="34" charset="0"/>
              <a:cs typeface="Arial" panose="020B0604020202020204" pitchFamily="34" charset="0"/>
            </a:endParaRPr>
          </a:p>
          <a:p>
            <a:endParaRPr lang="de-DE" sz="1400" b="1" dirty="0" smtClean="0">
              <a:latin typeface="Arial" panose="020B0604020202020204" pitchFamily="34" charset="0"/>
              <a:cs typeface="Arial" panose="020B0604020202020204" pitchFamily="34" charset="0"/>
            </a:endParaRPr>
          </a:p>
          <a:p>
            <a:endParaRPr lang="de-DE" sz="1400" b="1" dirty="0">
              <a:latin typeface="Arial" panose="020B0604020202020204" pitchFamily="34" charset="0"/>
              <a:cs typeface="Arial" panose="020B0604020202020204" pitchFamily="34" charset="0"/>
            </a:endParaRPr>
          </a:p>
          <a:p>
            <a:r>
              <a:rPr lang="de-DE" sz="1400" b="1" dirty="0" smtClean="0">
                <a:latin typeface="Arial" panose="020B0604020202020204" pitchFamily="34" charset="0"/>
                <a:cs typeface="Arial" panose="020B0604020202020204" pitchFamily="34" charset="0"/>
              </a:rPr>
              <a:t>	Bitte </a:t>
            </a:r>
            <a:r>
              <a:rPr lang="de-DE" sz="1400" b="1" dirty="0">
                <a:latin typeface="Arial" panose="020B0604020202020204" pitchFamily="34" charset="0"/>
                <a:cs typeface="Arial" panose="020B0604020202020204" pitchFamily="34" charset="0"/>
              </a:rPr>
              <a:t>prüfen Sie vor einer Kontaktaufnahme Ihres Kunden per Telefon oder per E-Mail 	</a:t>
            </a:r>
            <a:r>
              <a:rPr lang="de-DE" sz="1400" b="1" dirty="0" smtClean="0">
                <a:latin typeface="Arial" panose="020B0604020202020204" pitchFamily="34" charset="0"/>
                <a:cs typeface="Arial" panose="020B0604020202020204" pitchFamily="34" charset="0"/>
              </a:rPr>
              <a:t>immer</a:t>
            </a:r>
            <a:r>
              <a:rPr lang="de-DE" sz="1400" b="1" dirty="0">
                <a:latin typeface="Arial" panose="020B0604020202020204" pitchFamily="34" charset="0"/>
                <a:cs typeface="Arial" panose="020B0604020202020204" pitchFamily="34" charset="0"/>
              </a:rPr>
              <a:t>, ob eine gültige Werbeeinwilligung des Kunden vorliegt oder ob er bei Ansprache </a:t>
            </a:r>
            <a:br>
              <a:rPr lang="de-DE" sz="1400" b="1" dirty="0">
                <a:latin typeface="Arial" panose="020B0604020202020204" pitchFamily="34" charset="0"/>
                <a:cs typeface="Arial" panose="020B0604020202020204" pitchFamily="34" charset="0"/>
              </a:rPr>
            </a:br>
            <a:r>
              <a:rPr lang="de-DE" sz="1400" b="1" dirty="0" smtClean="0">
                <a:latin typeface="Arial" panose="020B0604020202020204" pitchFamily="34" charset="0"/>
                <a:cs typeface="Arial" panose="020B0604020202020204" pitchFamily="34" charset="0"/>
              </a:rPr>
              <a:t>	über </a:t>
            </a:r>
            <a:r>
              <a:rPr lang="de-DE" sz="1400" b="1" dirty="0">
                <a:latin typeface="Arial" panose="020B0604020202020204" pitchFamily="34" charset="0"/>
                <a:cs typeface="Arial" panose="020B0604020202020204" pitchFamily="34" charset="0"/>
              </a:rPr>
              <a:t>Brief eine Werbesperre hinterlegt hat.</a:t>
            </a:r>
            <a:endParaRPr lang="de-DE" sz="1400" dirty="0">
              <a:latin typeface="Arial" panose="020B0604020202020204" pitchFamily="34" charset="0"/>
              <a:cs typeface="Arial" panose="020B0604020202020204" pitchFamily="34" charset="0"/>
            </a:endParaRPr>
          </a:p>
          <a:p>
            <a:pPr defTabSz="169992">
              <a:spcBef>
                <a:spcPts val="94"/>
              </a:spcBef>
              <a:spcAft>
                <a:spcPts val="94"/>
              </a:spcAft>
            </a:pPr>
            <a:endParaRPr lang="de-DE" sz="1400" dirty="0">
              <a:solidFill>
                <a:srgbClr val="003781"/>
              </a:solidFill>
              <a:latin typeface="Arial" panose="020B0604020202020204" pitchFamily="34" charset="0"/>
              <a:cs typeface="Arial" panose="020B0604020202020204" pitchFamily="34" charset="0"/>
            </a:endParaRPr>
          </a:p>
        </p:txBody>
      </p:sp>
      <p:sp>
        <p:nvSpPr>
          <p:cNvPr id="44" name="Textfeld 43"/>
          <p:cNvSpPr txBox="1"/>
          <p:nvPr/>
        </p:nvSpPr>
        <p:spPr>
          <a:xfrm>
            <a:off x="244476" y="1167522"/>
            <a:ext cx="306113" cy="428117"/>
          </a:xfrm>
          <a:prstGeom prst="rect">
            <a:avLst/>
          </a:prstGeom>
        </p:spPr>
        <p:txBody>
          <a:bodyPr vert="horz" wrap="square" lIns="68018" tIns="68018" rIns="68018" bIns="68018" rtlCol="0">
            <a:spAutoFit/>
          </a:bodyPr>
          <a:lstStyle/>
          <a:p>
            <a:pPr marL="0" marR="0" lvl="0" indent="0" algn="l" defTabSz="1151750" rtl="0" eaLnBrk="1" fontAlgn="auto" latinLnBrk="0" hangingPunct="1">
              <a:lnSpc>
                <a:spcPct val="100000"/>
              </a:lnSpc>
              <a:spcBef>
                <a:spcPts val="0"/>
              </a:spcBef>
              <a:spcAft>
                <a:spcPts val="0"/>
              </a:spcAft>
              <a:buClrTx/>
              <a:buSzTx/>
              <a:buFontTx/>
              <a:buNone/>
              <a:tabLst/>
              <a:defRPr/>
            </a:pPr>
            <a:r>
              <a:rPr kumimoji="0" lang="de-DE" sz="1889" b="0" i="0" u="none" strike="noStrike" kern="1200" cap="none" spc="0" normalizeH="0" baseline="0" noProof="0" dirty="0">
                <a:ln>
                  <a:noFill/>
                </a:ln>
                <a:solidFill>
                  <a:srgbClr val="FFFFFF"/>
                </a:solidFill>
                <a:effectLst/>
                <a:uLnTx/>
                <a:uFillTx/>
                <a:latin typeface="Arial"/>
                <a:ea typeface="+mn-ea"/>
                <a:cs typeface="+mn-cs"/>
              </a:rPr>
              <a:t>§</a:t>
            </a:r>
          </a:p>
        </p:txBody>
      </p:sp>
      <p:sp>
        <p:nvSpPr>
          <p:cNvPr id="15"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rial" panose="020B0604020202020204" pitchFamily="34" charset="0"/>
                <a:cs typeface="Arial" panose="020B0604020202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14</a:t>
            </a:fld>
            <a:endParaRPr kumimoji="0" lang="en-GB" sz="750" b="1" i="0" u="none" strike="noStrike" kern="1200" cap="none" spc="0" normalizeH="0" baseline="0" noProof="0">
              <a:ln>
                <a:noFill/>
              </a:ln>
              <a:solidFill>
                <a:srgbClr val="003781"/>
              </a:solidFill>
              <a:effectLst/>
              <a:uLnTx/>
              <a:uFillTx/>
              <a:latin typeface="Arial" panose="020B0604020202020204" pitchFamily="34" charset="0"/>
              <a:cs typeface="Arial" panose="020B0604020202020204" pitchFamily="34" charset="0"/>
            </a:endParaRPr>
          </a:p>
        </p:txBody>
      </p:sp>
      <p:sp>
        <p:nvSpPr>
          <p:cNvPr id="19" name="Datumsplatzhalter 5">
            <a:extLst>
              <a:ext uri="{FF2B5EF4-FFF2-40B4-BE49-F238E27FC236}">
                <a16:creationId xmlns:a16="http://schemas.microsoft.com/office/drawing/2014/main" id="{196DF232-D1B7-44C1-94F0-3B425952DF1B}"/>
              </a:ext>
            </a:extLst>
          </p:cNvPr>
          <p:cNvSpPr txBox="1">
            <a:spLocks/>
          </p:cNvSpPr>
          <p:nvPr/>
        </p:nvSpPr>
        <p:spPr>
          <a:xfrm rot="-5400000">
            <a:off x="9594058" y="3726657"/>
            <a:ext cx="3384550" cy="468312"/>
          </a:xfrm>
          <a:prstGeom prst="rect">
            <a:avLst/>
          </a:prstGeom>
        </p:spPr>
        <p:txBody>
          <a:bodyPr vert="horz" lIns="0" tIns="36000" rIns="0" bIns="0" rtlCol="0" anchor="t" anchorCtr="0">
            <a:noAutofit/>
          </a:bodyPr>
          <a:lstStyle>
            <a:defPPr>
              <a:defRPr lang="de-DE"/>
            </a:defPPr>
            <a:lvl1pPr marL="0" algn="l" defTabSz="864017" rtl="0" eaLnBrk="1" latinLnBrk="0" hangingPunct="1">
              <a:defRPr sz="750" kern="1200">
                <a:solidFill>
                  <a:schemeClr val="bg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Allianz 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0"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68312" y="468000"/>
            <a:ext cx="6963265" cy="252000"/>
          </a:xfrm>
        </p:spPr>
        <p:txBody>
          <a:bodyPr/>
          <a:lstStyle/>
          <a:p>
            <a:r>
              <a:rPr lang="de-DE" dirty="0">
                <a:latin typeface="Arial" panose="020B0604020202020204" pitchFamily="34" charset="0"/>
                <a:cs typeface="Arial" panose="020B0604020202020204" pitchFamily="34" charset="0"/>
              </a:rPr>
              <a:t>P Leben Brief – Förderung und Zuzahlung Einmalbeitragsgeschäft</a:t>
            </a:r>
          </a:p>
        </p:txBody>
      </p:sp>
      <p:sp>
        <p:nvSpPr>
          <p:cNvPr id="21" name="Textplatzhalter 2"/>
          <p:cNvSpPr txBox="1">
            <a:spLocks/>
          </p:cNvSpPr>
          <p:nvPr/>
        </p:nvSpPr>
        <p:spPr>
          <a:xfrm>
            <a:off x="482006" y="6088692"/>
            <a:ext cx="2870793" cy="131303"/>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2" name="Rechteck 11"/>
          <p:cNvSpPr/>
          <p:nvPr/>
        </p:nvSpPr>
        <p:spPr>
          <a:xfrm>
            <a:off x="9220328" y="1689477"/>
            <a:ext cx="1630064" cy="3938322"/>
          </a:xfrm>
          <a:prstGeom prst="rect">
            <a:avLst/>
          </a:prstGeom>
          <a:noFill/>
        </p:spPr>
        <p:txBody>
          <a:bodyPr wrap="square">
            <a:spAutoFit/>
          </a:bodyPr>
          <a:lstStyle/>
          <a:p>
            <a:pPr marL="0" marR="0" lvl="0" indent="0" algn="ctr" defTabSz="863742" rtl="0" eaLnBrk="1" fontAlgn="auto" latinLnBrk="0" hangingPunct="1">
              <a:lnSpc>
                <a:spcPct val="100000"/>
              </a:lnSpc>
              <a:spcBef>
                <a:spcPts val="0"/>
              </a:spcBef>
              <a:spcAft>
                <a:spcPts val="0"/>
              </a:spcAft>
              <a:buClrTx/>
              <a:buSzTx/>
              <a:buFontTx/>
              <a:buNone/>
              <a:tabLst/>
              <a:defRPr/>
            </a:pPr>
            <a:r>
              <a:rPr kumimoji="0" lang="de-DE" sz="24992" b="0" i="0" u="none" strike="noStrike" kern="1200" cap="none" spc="0" normalizeH="0" baseline="0" noProof="0" dirty="0">
                <a:ln>
                  <a:noFill/>
                </a:ln>
                <a:solidFill>
                  <a:srgbClr val="C0D0FF"/>
                </a:solidFill>
                <a:effectLst/>
                <a:uLnTx/>
                <a:uFillTx/>
                <a:latin typeface="Arial" panose="020B0604020202020204" pitchFamily="34" charset="0"/>
                <a:cs typeface="Arial" panose="020B0604020202020204" pitchFamily="34" charset="0"/>
              </a:rPr>
              <a:t>§</a:t>
            </a:r>
          </a:p>
        </p:txBody>
      </p:sp>
      <p:grpSp>
        <p:nvGrpSpPr>
          <p:cNvPr id="11" name="Gruppieren 10">
            <a:extLst>
              <a:ext uri="{FF2B5EF4-FFF2-40B4-BE49-F238E27FC236}">
                <a16:creationId xmlns:a16="http://schemas.microsoft.com/office/drawing/2014/main" id="{725D6766-E903-4999-A826-992557535930}"/>
              </a:ext>
            </a:extLst>
          </p:cNvPr>
          <p:cNvGrpSpPr>
            <a:grpSpLocks noChangeAspect="1"/>
          </p:cNvGrpSpPr>
          <p:nvPr/>
        </p:nvGrpSpPr>
        <p:grpSpPr>
          <a:xfrm>
            <a:off x="662304" y="4406481"/>
            <a:ext cx="539621" cy="540000"/>
            <a:chOff x="10898718" y="2971740"/>
            <a:chExt cx="328296" cy="328528"/>
          </a:xfrm>
          <a:solidFill>
            <a:srgbClr val="FAB600"/>
          </a:solidFill>
        </p:grpSpPr>
        <p:sp>
          <p:nvSpPr>
            <p:cNvPr id="13" name="Freihandform 1775">
              <a:extLst>
                <a:ext uri="{FF2B5EF4-FFF2-40B4-BE49-F238E27FC236}">
                  <a16:creationId xmlns:a16="http://schemas.microsoft.com/office/drawing/2014/main" id="{63835935-1FD4-44D9-A7E3-37D1C429495F}"/>
                </a:ext>
              </a:extLst>
            </p:cNvPr>
            <p:cNvSpPr/>
            <p:nvPr/>
          </p:nvSpPr>
          <p:spPr>
            <a:xfrm>
              <a:off x="10898718" y="2971740"/>
              <a:ext cx="328296" cy="328528"/>
            </a:xfrm>
            <a:custGeom>
              <a:avLst/>
              <a:gdLst/>
              <a:ahLst/>
              <a:cxnLst>
                <a:cxn ang="3cd4">
                  <a:pos x="hc" y="t"/>
                </a:cxn>
                <a:cxn ang="cd2">
                  <a:pos x="l" y="vc"/>
                </a:cxn>
                <a:cxn ang="cd4">
                  <a:pos x="hc" y="b"/>
                </a:cxn>
                <a:cxn ang="0">
                  <a:pos x="r" y="vc"/>
                </a:cxn>
              </a:cxnLst>
              <a:rect l="l" t="t" r="r" b="b"/>
              <a:pathLst>
                <a:path w="1411" h="1412">
                  <a:moveTo>
                    <a:pt x="704" y="1376"/>
                  </a:moveTo>
                  <a:cubicBezTo>
                    <a:pt x="336" y="1376"/>
                    <a:pt x="36" y="1075"/>
                    <a:pt x="36" y="705"/>
                  </a:cubicBezTo>
                  <a:cubicBezTo>
                    <a:pt x="36" y="337"/>
                    <a:pt x="336" y="36"/>
                    <a:pt x="704" y="36"/>
                  </a:cubicBezTo>
                  <a:cubicBezTo>
                    <a:pt x="1075" y="36"/>
                    <a:pt x="1375" y="337"/>
                    <a:pt x="1375" y="705"/>
                  </a:cubicBezTo>
                  <a:cubicBezTo>
                    <a:pt x="1375" y="1075"/>
                    <a:pt x="1075" y="1376"/>
                    <a:pt x="704" y="1376"/>
                  </a:cubicBezTo>
                  <a:close/>
                  <a:moveTo>
                    <a:pt x="704" y="0"/>
                  </a:moveTo>
                  <a:cubicBezTo>
                    <a:pt x="317" y="0"/>
                    <a:pt x="0" y="318"/>
                    <a:pt x="0" y="705"/>
                  </a:cubicBezTo>
                  <a:cubicBezTo>
                    <a:pt x="0" y="1094"/>
                    <a:pt x="317" y="1412"/>
                    <a:pt x="704" y="1412"/>
                  </a:cubicBezTo>
                  <a:cubicBezTo>
                    <a:pt x="1094" y="1412"/>
                    <a:pt x="1411" y="1094"/>
                    <a:pt x="1411" y="705"/>
                  </a:cubicBezTo>
                  <a:cubicBezTo>
                    <a:pt x="1411" y="318"/>
                    <a:pt x="1094" y="0"/>
                    <a:pt x="704" y="0"/>
                  </a:cubicBezTo>
                  <a:close/>
                </a:path>
              </a:pathLst>
            </a:custGeom>
            <a:grpFill/>
            <a:ln cap="flat">
              <a:solidFill>
                <a:schemeClr val="bg1"/>
              </a:solidFill>
              <a:prstDash val="solid"/>
            </a:ln>
          </p:spPr>
          <p:txBody>
            <a:bodyPr vert="horz" wrap="none" lIns="90000" tIns="45000" rIns="90000" bIns="45000" anchor="ctr" anchorCtr="1" compatLnSpc="0"/>
            <a:lstStyle/>
            <a:p>
              <a:pPr marL="0" marR="0" lvl="0" indent="0" algn="l" defTabSz="864017"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llianz Neo" panose="020B0504020203020204" pitchFamily="34" charset="0"/>
                <a:ea typeface="Arial Unicode MS" pitchFamily="2"/>
                <a:cs typeface="Arial Unicode MS" pitchFamily="2"/>
              </a:endParaRPr>
            </a:p>
          </p:txBody>
        </p:sp>
        <p:sp>
          <p:nvSpPr>
            <p:cNvPr id="14" name="Freihandform 1776">
              <a:extLst>
                <a:ext uri="{FF2B5EF4-FFF2-40B4-BE49-F238E27FC236}">
                  <a16:creationId xmlns:a16="http://schemas.microsoft.com/office/drawing/2014/main" id="{E887B834-1767-4788-9EF2-C42C9C24A7DA}"/>
                </a:ext>
              </a:extLst>
            </p:cNvPr>
            <p:cNvSpPr/>
            <p:nvPr/>
          </p:nvSpPr>
          <p:spPr>
            <a:xfrm>
              <a:off x="10972060" y="3054163"/>
              <a:ext cx="181610" cy="163682"/>
            </a:xfrm>
            <a:custGeom>
              <a:avLst/>
              <a:gdLst/>
              <a:ahLst/>
              <a:cxnLst>
                <a:cxn ang="3cd4">
                  <a:pos x="hc" y="t"/>
                </a:cxn>
                <a:cxn ang="cd2">
                  <a:pos x="l" y="vc"/>
                </a:cxn>
                <a:cxn ang="cd4">
                  <a:pos x="hc" y="b"/>
                </a:cxn>
                <a:cxn ang="0">
                  <a:pos x="r" y="vc"/>
                </a:cxn>
              </a:cxnLst>
              <a:rect l="l" t="t" r="r" b="b"/>
              <a:pathLst>
                <a:path w="781" h="704">
                  <a:moveTo>
                    <a:pt x="743" y="662"/>
                  </a:moveTo>
                  <a:cubicBezTo>
                    <a:pt x="741" y="664"/>
                    <a:pt x="739" y="668"/>
                    <a:pt x="726" y="668"/>
                  </a:cubicBezTo>
                  <a:lnTo>
                    <a:pt x="55" y="668"/>
                  </a:lnTo>
                  <a:cubicBezTo>
                    <a:pt x="42" y="668"/>
                    <a:pt x="40" y="664"/>
                    <a:pt x="38" y="662"/>
                  </a:cubicBezTo>
                  <a:cubicBezTo>
                    <a:pt x="32" y="651"/>
                    <a:pt x="34" y="635"/>
                    <a:pt x="44" y="620"/>
                  </a:cubicBezTo>
                  <a:lnTo>
                    <a:pt x="370" y="50"/>
                  </a:lnTo>
                  <a:cubicBezTo>
                    <a:pt x="381" y="29"/>
                    <a:pt x="398" y="29"/>
                    <a:pt x="411" y="50"/>
                  </a:cubicBezTo>
                  <a:lnTo>
                    <a:pt x="737" y="620"/>
                  </a:lnTo>
                  <a:cubicBezTo>
                    <a:pt x="745" y="635"/>
                    <a:pt x="747" y="651"/>
                    <a:pt x="743" y="662"/>
                  </a:cubicBezTo>
                  <a:close/>
                  <a:moveTo>
                    <a:pt x="442" y="33"/>
                  </a:moveTo>
                  <a:cubicBezTo>
                    <a:pt x="417" y="-11"/>
                    <a:pt x="364" y="-11"/>
                    <a:pt x="339" y="33"/>
                  </a:cubicBezTo>
                  <a:lnTo>
                    <a:pt x="13" y="601"/>
                  </a:lnTo>
                  <a:cubicBezTo>
                    <a:pt x="-2" y="628"/>
                    <a:pt x="-4" y="658"/>
                    <a:pt x="8" y="679"/>
                  </a:cubicBezTo>
                  <a:cubicBezTo>
                    <a:pt x="17" y="696"/>
                    <a:pt x="34" y="704"/>
                    <a:pt x="55" y="704"/>
                  </a:cubicBezTo>
                  <a:lnTo>
                    <a:pt x="726" y="704"/>
                  </a:lnTo>
                  <a:cubicBezTo>
                    <a:pt x="747" y="704"/>
                    <a:pt x="764" y="696"/>
                    <a:pt x="773" y="679"/>
                  </a:cubicBezTo>
                  <a:cubicBezTo>
                    <a:pt x="785" y="658"/>
                    <a:pt x="783" y="628"/>
                    <a:pt x="768" y="601"/>
                  </a:cubicBezTo>
                  <a:close/>
                </a:path>
              </a:pathLst>
            </a:custGeom>
            <a:grpFill/>
            <a:ln cap="flat">
              <a:solidFill>
                <a:schemeClr val="bg1"/>
              </a:solidFill>
              <a:prstDash val="solid"/>
            </a:ln>
          </p:spPr>
          <p:txBody>
            <a:bodyPr vert="horz" wrap="none" lIns="90000" tIns="45000" rIns="90000" bIns="45000" anchor="ctr" anchorCtr="1" compatLnSpc="0"/>
            <a:lstStyle/>
            <a:p>
              <a:pPr marL="0" marR="0" lvl="0" indent="0" algn="l" defTabSz="864017"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llianz Neo" panose="020B0504020203020204" pitchFamily="34" charset="0"/>
                <a:ea typeface="Arial Unicode MS" pitchFamily="2"/>
                <a:cs typeface="Arial Unicode MS" pitchFamily="2"/>
              </a:endParaRPr>
            </a:p>
          </p:txBody>
        </p:sp>
        <p:sp>
          <p:nvSpPr>
            <p:cNvPr id="16" name="Freihandform 1777">
              <a:extLst>
                <a:ext uri="{FF2B5EF4-FFF2-40B4-BE49-F238E27FC236}">
                  <a16:creationId xmlns:a16="http://schemas.microsoft.com/office/drawing/2014/main" id="{7A2CD851-06A3-4746-8793-D70F2FF734E7}"/>
                </a:ext>
              </a:extLst>
            </p:cNvPr>
            <p:cNvSpPr/>
            <p:nvPr/>
          </p:nvSpPr>
          <p:spPr>
            <a:xfrm>
              <a:off x="11058675" y="3111208"/>
              <a:ext cx="8149" cy="57510"/>
            </a:xfrm>
            <a:custGeom>
              <a:avLst/>
              <a:gdLst/>
              <a:ahLst/>
              <a:cxnLst>
                <a:cxn ang="3cd4">
                  <a:pos x="hc" y="t"/>
                </a:cxn>
                <a:cxn ang="cd2">
                  <a:pos x="l" y="vc"/>
                </a:cxn>
                <a:cxn ang="cd4">
                  <a:pos x="hc" y="b"/>
                </a:cxn>
                <a:cxn ang="0">
                  <a:pos x="r" y="vc"/>
                </a:cxn>
              </a:cxnLst>
              <a:rect l="l" t="t" r="r" b="b"/>
              <a:pathLst>
                <a:path w="36" h="248">
                  <a:moveTo>
                    <a:pt x="17" y="0"/>
                  </a:moveTo>
                  <a:cubicBezTo>
                    <a:pt x="9" y="0"/>
                    <a:pt x="0" y="9"/>
                    <a:pt x="0" y="19"/>
                  </a:cubicBezTo>
                  <a:lnTo>
                    <a:pt x="0" y="231"/>
                  </a:lnTo>
                  <a:cubicBezTo>
                    <a:pt x="0" y="239"/>
                    <a:pt x="9" y="248"/>
                    <a:pt x="17" y="248"/>
                  </a:cubicBezTo>
                  <a:cubicBezTo>
                    <a:pt x="28" y="248"/>
                    <a:pt x="36" y="239"/>
                    <a:pt x="36" y="231"/>
                  </a:cubicBezTo>
                  <a:lnTo>
                    <a:pt x="36" y="19"/>
                  </a:lnTo>
                  <a:cubicBezTo>
                    <a:pt x="36" y="9"/>
                    <a:pt x="28" y="0"/>
                    <a:pt x="17" y="0"/>
                  </a:cubicBezTo>
                  <a:close/>
                </a:path>
              </a:pathLst>
            </a:custGeom>
            <a:grpFill/>
            <a:ln cap="flat">
              <a:solidFill>
                <a:schemeClr val="bg1"/>
              </a:solidFill>
              <a:prstDash val="solid"/>
            </a:ln>
          </p:spPr>
          <p:txBody>
            <a:bodyPr vert="horz" wrap="none" lIns="90000" tIns="45000" rIns="90000" bIns="45000" anchor="ctr" anchorCtr="1" compatLnSpc="0"/>
            <a:lstStyle/>
            <a:p>
              <a:pPr marL="0" marR="0" lvl="0" indent="0" algn="l" defTabSz="864017"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llianz Neo" panose="020B0504020203020204" pitchFamily="34" charset="0"/>
                <a:ea typeface="Arial Unicode MS" pitchFamily="2"/>
                <a:cs typeface="Arial Unicode MS" pitchFamily="2"/>
              </a:endParaRPr>
            </a:p>
          </p:txBody>
        </p:sp>
        <p:sp>
          <p:nvSpPr>
            <p:cNvPr id="18" name="Freihandform 1778">
              <a:extLst>
                <a:ext uri="{FF2B5EF4-FFF2-40B4-BE49-F238E27FC236}">
                  <a16:creationId xmlns:a16="http://schemas.microsoft.com/office/drawing/2014/main" id="{3D8B5E55-2675-4A65-B623-8B8260DD362B}"/>
                </a:ext>
              </a:extLst>
            </p:cNvPr>
            <p:cNvSpPr/>
            <p:nvPr/>
          </p:nvSpPr>
          <p:spPr>
            <a:xfrm>
              <a:off x="11058675" y="3185249"/>
              <a:ext cx="8149" cy="8149"/>
            </a:xfrm>
            <a:custGeom>
              <a:avLst/>
              <a:gdLst/>
              <a:ahLst/>
              <a:cxnLst>
                <a:cxn ang="3cd4">
                  <a:pos x="hc" y="t"/>
                </a:cxn>
                <a:cxn ang="cd2">
                  <a:pos x="l" y="vc"/>
                </a:cxn>
                <a:cxn ang="cd4">
                  <a:pos x="hc" y="b"/>
                </a:cxn>
                <a:cxn ang="0">
                  <a:pos x="r" y="vc"/>
                </a:cxn>
              </a:cxnLst>
              <a:rect l="l" t="t" r="r" b="b"/>
              <a:pathLst>
                <a:path w="36" h="36">
                  <a:moveTo>
                    <a:pt x="17" y="0"/>
                  </a:moveTo>
                  <a:cubicBezTo>
                    <a:pt x="9" y="0"/>
                    <a:pt x="0" y="8"/>
                    <a:pt x="0" y="19"/>
                  </a:cubicBezTo>
                  <a:cubicBezTo>
                    <a:pt x="0" y="27"/>
                    <a:pt x="9" y="36"/>
                    <a:pt x="17" y="36"/>
                  </a:cubicBezTo>
                  <a:cubicBezTo>
                    <a:pt x="28" y="36"/>
                    <a:pt x="36" y="27"/>
                    <a:pt x="36" y="19"/>
                  </a:cubicBezTo>
                  <a:cubicBezTo>
                    <a:pt x="36" y="8"/>
                    <a:pt x="28" y="0"/>
                    <a:pt x="17" y="0"/>
                  </a:cubicBezTo>
                  <a:close/>
                </a:path>
              </a:pathLst>
            </a:custGeom>
            <a:grpFill/>
            <a:ln cap="flat">
              <a:solidFill>
                <a:schemeClr val="bg1"/>
              </a:solidFill>
              <a:prstDash val="solid"/>
            </a:ln>
          </p:spPr>
          <p:txBody>
            <a:bodyPr vert="horz" wrap="none" lIns="90000" tIns="45000" rIns="90000" bIns="45000" anchor="ctr" anchorCtr="1" compatLnSpc="0"/>
            <a:lstStyle/>
            <a:p>
              <a:pPr marL="0" marR="0" lvl="0" indent="0" algn="l" defTabSz="864017" rtl="0" eaLnBrk="1"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llianz Neo" panose="020B0504020203020204" pitchFamily="34" charset="0"/>
                <a:ea typeface="Arial Unicode MS" pitchFamily="2"/>
                <a:cs typeface="Arial Unicode MS" pitchFamily="2"/>
              </a:endParaRPr>
            </a:p>
          </p:txBody>
        </p:sp>
      </p:grpSp>
    </p:spTree>
    <p:extLst>
      <p:ext uri="{BB962C8B-B14F-4D97-AF65-F5344CB8AC3E}">
        <p14:creationId xmlns:p14="http://schemas.microsoft.com/office/powerpoint/2010/main" val="3884706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79FBDAD-9508-4725-89E9-94C983654F52}"/>
              </a:ext>
            </a:extLst>
          </p:cNvPr>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0F96B16C-3F5F-44BC-AFCC-8CBCBD90898D}" type="slidenum">
              <a:rPr kumimoji="0" lang="de-DE"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2</a:t>
            </a:fld>
            <a:endParaRPr kumimoji="0" lang="de-DE" sz="750" b="1" i="0" u="none" strike="noStrike" kern="1200" cap="none" spc="0" normalizeH="0" baseline="0" noProof="0">
              <a:ln>
                <a:noFill/>
              </a:ln>
              <a:solidFill>
                <a:srgbClr val="003781"/>
              </a:solidFill>
              <a:effectLst/>
              <a:uLnTx/>
              <a:uFillTx/>
              <a:latin typeface="Allianz Neo PPT"/>
              <a:ea typeface="+mn-ea"/>
              <a:cs typeface="+mn-cs"/>
            </a:endParaRPr>
          </a:p>
        </p:txBody>
      </p:sp>
      <p:sp>
        <p:nvSpPr>
          <p:cNvPr id="9" name="Titel 7">
            <a:extLst>
              <a:ext uri="{FF2B5EF4-FFF2-40B4-BE49-F238E27FC236}">
                <a16:creationId xmlns:a16="http://schemas.microsoft.com/office/drawing/2014/main" id="{96691009-8A79-4B19-A8ED-C1CA988A9DF8}"/>
              </a:ext>
            </a:extLst>
          </p:cNvPr>
          <p:cNvSpPr txBox="1">
            <a:spLocks/>
          </p:cNvSpPr>
          <p:nvPr/>
        </p:nvSpPr>
        <p:spPr>
          <a:xfrm>
            <a:off x="3995738" y="564837"/>
            <a:ext cx="6840000" cy="676275"/>
          </a:xfrm>
          <a:prstGeom prst="rect">
            <a:avLst/>
          </a:prstGeom>
        </p:spPr>
        <p:txBody>
          <a:bodyPr vert="horz" lIns="0" tIns="0" rIns="0" bIns="0" rtlCol="0" anchor="t" anchorCtr="0">
            <a:noAutofit/>
          </a:bodyPr>
          <a:lstStyle>
            <a:lvl1pPr algn="l" defTabSz="914400" rtl="0" eaLnBrk="1" latinLnBrk="0" hangingPunct="1">
              <a:lnSpc>
                <a:spcPct val="80000"/>
              </a:lnSpc>
              <a:spcBef>
                <a:spcPct val="0"/>
              </a:spcBef>
              <a:buNone/>
              <a:defRPr sz="4700" kern="1200">
                <a:solidFill>
                  <a:schemeClr val="tx1"/>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de-DE" sz="47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Übersicht </a:t>
            </a:r>
            <a:r>
              <a:rPr kumimoji="0" lang="de-DE" sz="4700" b="0" i="0" u="none" strike="noStrike" kern="1200" cap="none" spc="0" normalizeH="0" baseline="0" noProof="0" dirty="0" smtClean="0">
                <a:ln>
                  <a:noFill/>
                </a:ln>
                <a:solidFill>
                  <a:srgbClr val="13A0D3"/>
                </a:solidFill>
                <a:effectLst/>
                <a:uLnTx/>
                <a:uFillTx/>
                <a:latin typeface="Arial" panose="020B0604020202020204" pitchFamily="34" charset="0"/>
                <a:cs typeface="Arial" panose="020B0604020202020204" pitchFamily="34" charset="0"/>
              </a:rPr>
              <a:t>Inhalte</a:t>
            </a:r>
            <a:endParaRPr kumimoji="0" lang="de-DE" sz="4700" b="0" i="0" u="none" strike="noStrike" kern="1200" cap="none" spc="0" normalizeH="0" baseline="0" noProof="0" dirty="0">
              <a:ln>
                <a:noFill/>
              </a:ln>
              <a:solidFill>
                <a:srgbClr val="13A0D3"/>
              </a:solidFill>
              <a:effectLst/>
              <a:uLnTx/>
              <a:uFillTx/>
              <a:latin typeface="Arial" panose="020B0604020202020204" pitchFamily="34" charset="0"/>
              <a:cs typeface="Arial" panose="020B0604020202020204" pitchFamily="34" charset="0"/>
            </a:endParaRPr>
          </a:p>
        </p:txBody>
      </p:sp>
      <p:graphicFrame>
        <p:nvGraphicFramePr>
          <p:cNvPr id="11" name="Tabelle 10">
            <a:extLst>
              <a:ext uri="{FF2B5EF4-FFF2-40B4-BE49-F238E27FC236}">
                <a16:creationId xmlns:a16="http://schemas.microsoft.com/office/drawing/2014/main" id="{234555AE-6763-43AF-800A-D61884FD2746}"/>
              </a:ext>
            </a:extLst>
          </p:cNvPr>
          <p:cNvGraphicFramePr>
            <a:graphicFrameLocks/>
          </p:cNvGraphicFramePr>
          <p:nvPr>
            <p:extLst>
              <p:ext uri="{D42A27DB-BD31-4B8C-83A1-F6EECF244321}">
                <p14:modId xmlns:p14="http://schemas.microsoft.com/office/powerpoint/2010/main" val="3755600396"/>
              </p:ext>
            </p:extLst>
          </p:nvPr>
        </p:nvGraphicFramePr>
        <p:xfrm>
          <a:off x="3996274" y="1281012"/>
          <a:ext cx="7342285" cy="4328946"/>
        </p:xfrm>
        <a:graphic>
          <a:graphicData uri="http://schemas.openxmlformats.org/drawingml/2006/table">
            <a:tbl>
              <a:tblPr>
                <a:tableStyleId>{5C22544A-7EE6-4342-B048-85BDC9FD1C3A}</a:tableStyleId>
              </a:tblPr>
              <a:tblGrid>
                <a:gridCol w="1028448">
                  <a:extLst>
                    <a:ext uri="{9D8B030D-6E8A-4147-A177-3AD203B41FA5}">
                      <a16:colId xmlns:a16="http://schemas.microsoft.com/office/drawing/2014/main" val="2028713201"/>
                    </a:ext>
                  </a:extLst>
                </a:gridCol>
                <a:gridCol w="2989240">
                  <a:extLst>
                    <a:ext uri="{9D8B030D-6E8A-4147-A177-3AD203B41FA5}">
                      <a16:colId xmlns:a16="http://schemas.microsoft.com/office/drawing/2014/main" val="3594622348"/>
                    </a:ext>
                  </a:extLst>
                </a:gridCol>
                <a:gridCol w="961037">
                  <a:extLst>
                    <a:ext uri="{9D8B030D-6E8A-4147-A177-3AD203B41FA5}">
                      <a16:colId xmlns:a16="http://schemas.microsoft.com/office/drawing/2014/main" val="3247132822"/>
                    </a:ext>
                  </a:extLst>
                </a:gridCol>
                <a:gridCol w="2363560">
                  <a:extLst>
                    <a:ext uri="{9D8B030D-6E8A-4147-A177-3AD203B41FA5}">
                      <a16:colId xmlns:a16="http://schemas.microsoft.com/office/drawing/2014/main" val="4209619828"/>
                    </a:ext>
                  </a:extLst>
                </a:gridCol>
              </a:tblGrid>
              <a:tr h="335053">
                <a:tc>
                  <a:txBody>
                    <a:bodyPr/>
                    <a:lstStyle/>
                    <a:p>
                      <a:pPr algn="l">
                        <a:lnSpc>
                          <a:spcPct val="90000"/>
                        </a:lnSpc>
                      </a:pPr>
                      <a:r>
                        <a:rPr lang="de-DE" sz="4400" dirty="0">
                          <a:solidFill>
                            <a:schemeClr val="accent4"/>
                          </a:solidFill>
                          <a:latin typeface="Arial" panose="020B0604020202020204" pitchFamily="34" charset="0"/>
                          <a:cs typeface="Arial" panose="020B0604020202020204" pitchFamily="34" charset="0"/>
                        </a:rPr>
                        <a:t>1</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r>
                        <a:rPr lang="de-DE" sz="1510" b="1" kern="1200" noProof="0" dirty="0" smtClean="0">
                          <a:solidFill>
                            <a:schemeClr val="bg1"/>
                          </a:solidFill>
                          <a:latin typeface="Arial" panose="020B0604020202020204" pitchFamily="34" charset="0"/>
                          <a:ea typeface="+mn-ea"/>
                          <a:cs typeface="Arial" panose="020B0604020202020204" pitchFamily="34" charset="0"/>
                        </a:rPr>
                        <a:t>Die</a:t>
                      </a:r>
                      <a:r>
                        <a:rPr lang="de-DE" sz="1510" b="1" kern="1200" baseline="0" noProof="0" dirty="0" smtClean="0">
                          <a:solidFill>
                            <a:schemeClr val="bg1"/>
                          </a:solidFill>
                          <a:latin typeface="Arial" panose="020B0604020202020204" pitchFamily="34" charset="0"/>
                          <a:ea typeface="+mn-ea"/>
                          <a:cs typeface="Arial" panose="020B0604020202020204" pitchFamily="34" charset="0"/>
                        </a:rPr>
                        <a:t> Aktion auf einen Blick</a:t>
                      </a:r>
                      <a:endParaRPr lang="de-DE" sz="1510" kern="1200" noProof="0" dirty="0" smtClean="0">
                        <a:solidFill>
                          <a:schemeClr val="bg1"/>
                        </a:solidFill>
                        <a:latin typeface="Arial" panose="020B0604020202020204" pitchFamily="34" charset="0"/>
                        <a:ea typeface="+mn-ea"/>
                        <a:cs typeface="Arial" panose="020B0604020202020204" pitchFamily="34" charset="0"/>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spcAft>
                          <a:spcPts val="300"/>
                        </a:spcAft>
                      </a:pPr>
                      <a:r>
                        <a:rPr lang="de-DE" sz="4400" kern="1200" noProof="0" dirty="0" smtClean="0">
                          <a:solidFill>
                            <a:schemeClr val="accent4"/>
                          </a:solidFill>
                          <a:latin typeface="Arial" panose="020B0604020202020204" pitchFamily="34" charset="0"/>
                          <a:ea typeface="+mn-ea"/>
                          <a:cs typeface="Arial" panose="020B0604020202020204" pitchFamily="34" charset="0"/>
                        </a:rPr>
                        <a:t>5</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r>
                        <a:rPr lang="de-DE" sz="1510" b="1" kern="1200" noProof="0" dirty="0" smtClean="0">
                          <a:solidFill>
                            <a:schemeClr val="bg1"/>
                          </a:solidFill>
                          <a:latin typeface="Arial" panose="020B0604020202020204" pitchFamily="34" charset="0"/>
                          <a:ea typeface="+mn-ea"/>
                          <a:cs typeface="Arial" panose="020B0604020202020204" pitchFamily="34" charset="0"/>
                        </a:rPr>
                        <a:t>Kundenunterlagen</a:t>
                      </a:r>
                      <a:endParaRPr lang="de-DE" sz="1510" kern="1200" noProof="0" dirty="0" smtClean="0">
                        <a:solidFill>
                          <a:schemeClr val="bg1"/>
                        </a:solidFill>
                        <a:latin typeface="Arial" panose="020B0604020202020204" pitchFamily="34" charset="0"/>
                        <a:ea typeface="+mn-ea"/>
                        <a:cs typeface="Arial" panose="020B0604020202020204" pitchFamily="34" charset="0"/>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6369561"/>
                  </a:ext>
                </a:extLst>
              </a:tr>
              <a:tr h="1247118">
                <a:tc>
                  <a:txBody>
                    <a:bodyPr/>
                    <a:lstStyle/>
                    <a:p>
                      <a:pPr algn="l">
                        <a:lnSpc>
                          <a:spcPct val="90000"/>
                        </a:lnSpc>
                      </a:pPr>
                      <a:r>
                        <a:rPr lang="de-DE" sz="4400" dirty="0">
                          <a:solidFill>
                            <a:schemeClr val="accent4"/>
                          </a:solidFill>
                          <a:latin typeface="Arial" panose="020B0604020202020204" pitchFamily="34" charset="0"/>
                          <a:cs typeface="Arial" panose="020B0604020202020204" pitchFamily="34" charset="0"/>
                        </a:rPr>
                        <a:t>2</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1219170" rtl="0" eaLnBrk="1" latinLnBrk="0" hangingPunct="1">
                        <a:spcAft>
                          <a:spcPts val="300"/>
                        </a:spcAft>
                        <a:buFont typeface="Arial" panose="020B0604020202020204" pitchFamily="34" charset="0"/>
                        <a:buNone/>
                      </a:pPr>
                      <a:r>
                        <a:rPr lang="de-DE" sz="1510" b="1" kern="1200" noProof="0" dirty="0" smtClean="0">
                          <a:solidFill>
                            <a:schemeClr val="bg1"/>
                          </a:solidFill>
                          <a:latin typeface="Arial" panose="020B0604020202020204" pitchFamily="34" charset="0"/>
                          <a:ea typeface="+mn-ea"/>
                          <a:cs typeface="Arial" panose="020B0604020202020204" pitchFamily="34" charset="0"/>
                        </a:rPr>
                        <a:t>Briefansprache</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1219170" rtl="0" eaLnBrk="1" latinLnBrk="0" hangingPunct="1">
                        <a:spcAft>
                          <a:spcPts val="300"/>
                        </a:spcAft>
                        <a:buFont typeface="Arial" panose="020B0604020202020204" pitchFamily="34" charset="0"/>
                        <a:buNone/>
                      </a:pPr>
                      <a:r>
                        <a:rPr lang="de-DE" sz="4400" kern="1200" noProof="0" dirty="0" smtClean="0">
                          <a:solidFill>
                            <a:schemeClr val="accent4"/>
                          </a:solidFill>
                          <a:latin typeface="Arial" panose="020B0604020202020204" pitchFamily="34" charset="0"/>
                          <a:ea typeface="+mn-ea"/>
                          <a:cs typeface="Arial" panose="020B0604020202020204" pitchFamily="34" charset="0"/>
                        </a:rPr>
                        <a:t>6</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r>
                        <a:rPr lang="de-DE" sz="1510" b="1" kern="1200" noProof="0" dirty="0" smtClean="0">
                          <a:solidFill>
                            <a:schemeClr val="bg1"/>
                          </a:solidFill>
                          <a:latin typeface="Arial" panose="020B0604020202020204" pitchFamily="34" charset="0"/>
                          <a:ea typeface="+mn-ea"/>
                          <a:cs typeface="Arial" panose="020B0604020202020204" pitchFamily="34" charset="0"/>
                        </a:rPr>
                        <a:t>Bearbeitung der Aktion</a:t>
                      </a:r>
                    </a:p>
                    <a:p>
                      <a:pPr marL="0" marR="0" lvl="0" indent="0" algn="l" defTabSz="1219170" rtl="0" eaLnBrk="1" fontAlgn="auto" latinLnBrk="0" hangingPunct="1">
                        <a:lnSpc>
                          <a:spcPct val="100000"/>
                        </a:lnSpc>
                        <a:spcBef>
                          <a:spcPts val="0"/>
                        </a:spcBef>
                        <a:spcAft>
                          <a:spcPts val="300"/>
                        </a:spcAft>
                        <a:buClrTx/>
                        <a:buSzTx/>
                        <a:buFont typeface="Arial" panose="020B0604020202020204" pitchFamily="34" charset="0"/>
                        <a:buNone/>
                        <a:tabLst/>
                        <a:defRPr/>
                      </a:pPr>
                      <a:r>
                        <a:rPr lang="de-DE" sz="1510" kern="1200" noProof="0" dirty="0" smtClean="0">
                          <a:solidFill>
                            <a:schemeClr val="bg1"/>
                          </a:solidFill>
                          <a:latin typeface="Arial" panose="020B0604020202020204" pitchFamily="34" charset="0"/>
                          <a:ea typeface="+mn-ea"/>
                          <a:cs typeface="Arial" panose="020B0604020202020204" pitchFamily="34" charset="0"/>
                        </a:rPr>
                        <a:t>Sortier- und Filterfelder </a:t>
                      </a:r>
                    </a:p>
                    <a:p>
                      <a:pPr marL="0" indent="0" algn="l" defTabSz="1219170" rtl="0" eaLnBrk="1" latinLnBrk="0" hangingPunct="1">
                        <a:spcAft>
                          <a:spcPts val="300"/>
                        </a:spcAft>
                        <a:buFont typeface="Arial" panose="020B0604020202020204" pitchFamily="34" charset="0"/>
                        <a:buNone/>
                      </a:pPr>
                      <a:endParaRPr lang="de-DE" sz="1510" b="1" kern="1200" noProof="0" dirty="0" smtClean="0">
                        <a:solidFill>
                          <a:schemeClr val="bg1"/>
                        </a:solidFill>
                        <a:latin typeface="Arial" panose="020B0604020202020204" pitchFamily="34" charset="0"/>
                        <a:ea typeface="+mn-ea"/>
                        <a:cs typeface="Arial" panose="020B0604020202020204" pitchFamily="34" charset="0"/>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2126872"/>
                  </a:ext>
                </a:extLst>
              </a:tr>
              <a:tr h="335053">
                <a:tc>
                  <a:txBody>
                    <a:bodyPr/>
                    <a:lstStyle/>
                    <a:p>
                      <a:pPr algn="l">
                        <a:lnSpc>
                          <a:spcPct val="90000"/>
                        </a:lnSpc>
                      </a:pPr>
                      <a:r>
                        <a:rPr lang="de-DE" sz="4400" dirty="0">
                          <a:solidFill>
                            <a:schemeClr val="accent4"/>
                          </a:solidFill>
                          <a:latin typeface="Arial" panose="020B0604020202020204" pitchFamily="34" charset="0"/>
                          <a:cs typeface="Arial" panose="020B0604020202020204" pitchFamily="34" charset="0"/>
                        </a:rPr>
                        <a:t>3</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lgn="l" defTabSz="1219170" rtl="0" eaLnBrk="1" latinLnBrk="0" hangingPunct="1">
                        <a:spcAft>
                          <a:spcPts val="300"/>
                        </a:spcAft>
                        <a:buFont typeface="Arial" panose="020B0604020202020204" pitchFamily="34" charset="0"/>
                        <a:buNone/>
                      </a:pPr>
                      <a:r>
                        <a:rPr lang="de-DE" sz="1510" b="1" kern="1200" noProof="0" dirty="0" smtClean="0">
                          <a:solidFill>
                            <a:schemeClr val="bg1"/>
                          </a:solidFill>
                          <a:latin typeface="Arial" panose="020B0604020202020204" pitchFamily="34" charset="0"/>
                          <a:ea typeface="+mn-ea"/>
                          <a:cs typeface="Arial" panose="020B0604020202020204" pitchFamily="34" charset="0"/>
                        </a:rPr>
                        <a:t>Ablauf</a:t>
                      </a:r>
                      <a:r>
                        <a:rPr lang="de-DE" sz="1510" b="1" kern="1200" baseline="0" noProof="0" dirty="0" smtClean="0">
                          <a:solidFill>
                            <a:schemeClr val="bg1"/>
                          </a:solidFill>
                          <a:latin typeface="Arial" panose="020B0604020202020204" pitchFamily="34" charset="0"/>
                          <a:ea typeface="+mn-ea"/>
                          <a:cs typeface="Arial" panose="020B0604020202020204" pitchFamily="34" charset="0"/>
                        </a:rPr>
                        <a:t> der Aktion</a:t>
                      </a:r>
                      <a:endParaRPr lang="de-DE" sz="1510" b="1" kern="1200" noProof="0" dirty="0" smtClean="0">
                        <a:solidFill>
                          <a:schemeClr val="bg1"/>
                        </a:solidFill>
                        <a:latin typeface="Arial" panose="020B0604020202020204" pitchFamily="34" charset="0"/>
                        <a:ea typeface="+mn-ea"/>
                        <a:cs typeface="Arial" panose="020B0604020202020204" pitchFamily="34" charset="0"/>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r>
                        <a:rPr lang="de-DE" sz="4400" kern="1200" noProof="0" dirty="0" smtClean="0">
                          <a:solidFill>
                            <a:schemeClr val="accent4"/>
                          </a:solidFill>
                          <a:latin typeface="Arial" panose="020B0604020202020204" pitchFamily="34" charset="0"/>
                          <a:ea typeface="+mn-ea"/>
                          <a:cs typeface="Arial" panose="020B0604020202020204" pitchFamily="34" charset="0"/>
                        </a:rPr>
                        <a:t>7</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300"/>
                        </a:spcAft>
                        <a:buClrTx/>
                        <a:buSzTx/>
                        <a:buFontTx/>
                        <a:buNone/>
                        <a:tabLst/>
                        <a:defRPr/>
                      </a:pPr>
                      <a:r>
                        <a:rPr lang="de-DE" sz="1510" b="1" kern="1200" baseline="0" noProof="0" dirty="0" smtClean="0">
                          <a:solidFill>
                            <a:schemeClr val="bg1"/>
                          </a:solidFill>
                          <a:latin typeface="Arial" panose="020B0604020202020204" pitchFamily="34" charset="0"/>
                          <a:ea typeface="+mn-ea"/>
                          <a:cs typeface="Arial" panose="020B0604020202020204" pitchFamily="34" charset="0"/>
                        </a:rPr>
                        <a:t>Weiterführende Informationen</a:t>
                      </a:r>
                    </a:p>
                    <a:p>
                      <a:pPr marL="0" marR="0" lvl="0" indent="0" algn="l" defTabSz="1219170" rtl="0" eaLnBrk="1" fontAlgn="auto" latinLnBrk="0" hangingPunct="1">
                        <a:lnSpc>
                          <a:spcPct val="100000"/>
                        </a:lnSpc>
                        <a:spcBef>
                          <a:spcPts val="0"/>
                        </a:spcBef>
                        <a:spcAft>
                          <a:spcPts val="300"/>
                        </a:spcAft>
                        <a:buClrTx/>
                        <a:buSzTx/>
                        <a:buFontTx/>
                        <a:buNone/>
                        <a:tabLst/>
                        <a:defRPr/>
                      </a:pPr>
                      <a:r>
                        <a:rPr lang="de-DE" sz="1510" kern="1200" baseline="0" noProof="0" dirty="0" smtClean="0">
                          <a:solidFill>
                            <a:schemeClr val="bg1"/>
                          </a:solidFill>
                          <a:latin typeface="Arial" panose="020B0604020202020204" pitchFamily="34" charset="0"/>
                          <a:ea typeface="+mn-ea"/>
                          <a:cs typeface="Arial" panose="020B0604020202020204" pitchFamily="34" charset="0"/>
                        </a:rPr>
                        <a:t>Informationen zum Datenschutz</a:t>
                      </a:r>
                    </a:p>
                    <a:p>
                      <a:pPr marL="0" algn="l" defTabSz="1219170" rtl="0" eaLnBrk="1" latinLnBrk="0" hangingPunct="1">
                        <a:spcAft>
                          <a:spcPts val="300"/>
                        </a:spcAft>
                      </a:pPr>
                      <a:endParaRPr lang="de-DE" sz="1510" b="1" kern="1200" noProof="0" dirty="0" smtClean="0">
                        <a:solidFill>
                          <a:schemeClr val="bg1"/>
                        </a:solidFill>
                        <a:latin typeface="Arial" panose="020B0604020202020204" pitchFamily="34" charset="0"/>
                        <a:ea typeface="+mn-ea"/>
                        <a:cs typeface="Arial" panose="020B0604020202020204" pitchFamily="34" charset="0"/>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3493614"/>
                  </a:ext>
                </a:extLst>
              </a:tr>
              <a:tr h="398420">
                <a:tc>
                  <a:txBody>
                    <a:bodyPr/>
                    <a:lstStyle/>
                    <a:p>
                      <a:pPr algn="l">
                        <a:lnSpc>
                          <a:spcPct val="90000"/>
                        </a:lnSpc>
                      </a:pPr>
                      <a:r>
                        <a:rPr lang="de-DE" sz="4400" dirty="0" smtClean="0">
                          <a:solidFill>
                            <a:schemeClr val="accent4"/>
                          </a:solidFill>
                          <a:latin typeface="Arial" panose="020B0604020202020204" pitchFamily="34" charset="0"/>
                          <a:cs typeface="Arial" panose="020B0604020202020204" pitchFamily="34" charset="0"/>
                        </a:rPr>
                        <a:t>4</a:t>
                      </a:r>
                      <a:endParaRPr lang="de-DE" sz="4400" dirty="0">
                        <a:solidFill>
                          <a:schemeClr val="accent4"/>
                        </a:solidFill>
                        <a:latin typeface="Arial" panose="020B0604020202020204" pitchFamily="34" charset="0"/>
                        <a:cs typeface="Arial" panose="020B0604020202020204" pitchFamily="34" charset="0"/>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1219170" rtl="0" eaLnBrk="1" fontAlgn="auto" latinLnBrk="0" hangingPunct="1">
                        <a:lnSpc>
                          <a:spcPct val="100000"/>
                        </a:lnSpc>
                        <a:spcBef>
                          <a:spcPts val="0"/>
                        </a:spcBef>
                        <a:spcAft>
                          <a:spcPts val="300"/>
                        </a:spcAft>
                        <a:buClrTx/>
                        <a:buSzTx/>
                        <a:buFontTx/>
                        <a:buNone/>
                        <a:tabLst/>
                        <a:defRPr/>
                      </a:pPr>
                      <a:r>
                        <a:rPr lang="de-DE" sz="1510" b="1" kern="1200" noProof="0" dirty="0" smtClean="0">
                          <a:solidFill>
                            <a:schemeClr val="bg1"/>
                          </a:solidFill>
                          <a:latin typeface="Arial" panose="020B0604020202020204" pitchFamily="34" charset="0"/>
                          <a:ea typeface="+mn-ea"/>
                          <a:cs typeface="Arial" panose="020B0604020202020204" pitchFamily="34" charset="0"/>
                        </a:rPr>
                        <a:t>Gute Gründe, warum Sie diese Aktion nutzen sollten</a:t>
                      </a: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endParaRPr lang="de-DE" sz="1510" b="1" kern="1200" noProof="0" dirty="0" smtClean="0">
                        <a:solidFill>
                          <a:schemeClr val="bg1"/>
                        </a:solidFill>
                        <a:latin typeface="Arial" panose="020B0604020202020204" pitchFamily="34" charset="0"/>
                        <a:ea typeface="+mn-ea"/>
                        <a:cs typeface="Arial" panose="020B0604020202020204" pitchFamily="34" charset="0"/>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1219170" rtl="0" eaLnBrk="1" latinLnBrk="0" hangingPunct="1">
                        <a:spcAft>
                          <a:spcPts val="300"/>
                        </a:spcAft>
                      </a:pPr>
                      <a:endParaRPr lang="de-DE" sz="1510" b="1" kern="1200" noProof="0" dirty="0" smtClean="0">
                        <a:solidFill>
                          <a:schemeClr val="bg1"/>
                        </a:solidFill>
                        <a:latin typeface="Arial" panose="020B0604020202020204" pitchFamily="34" charset="0"/>
                        <a:ea typeface="+mn-ea"/>
                        <a:cs typeface="Arial" panose="020B0604020202020204" pitchFamily="34" charset="0"/>
                      </a:endParaRPr>
                    </a:p>
                  </a:txBody>
                  <a:tcPr marL="36000" marR="108000" marT="108000" marB="108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7291698"/>
                  </a:ext>
                </a:extLst>
              </a:tr>
            </a:tbl>
          </a:graphicData>
        </a:graphic>
      </p:graphicFrame>
    </p:spTree>
    <p:extLst>
      <p:ext uri="{BB962C8B-B14F-4D97-AF65-F5344CB8AC3E}">
        <p14:creationId xmlns:p14="http://schemas.microsoft.com/office/powerpoint/2010/main" val="250582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5400000">
            <a:off x="9593974" y="4009123"/>
            <a:ext cx="3384550" cy="468305"/>
          </a:xfrm>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Allianz 2022</a:t>
            </a: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68393" y="468043"/>
            <a:ext cx="6531655" cy="251996"/>
          </a:xfrm>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P Leben Brief – Förderung und Zuzahlung Einmalbeitragsgeschäft</a:t>
            </a:r>
          </a:p>
        </p:txBody>
      </p:sp>
      <p:sp>
        <p:nvSpPr>
          <p:cNvPr id="9" name="Foliennummernplatzhalter 8"/>
          <p:cNvSpPr>
            <a:spLocks noGrp="1"/>
          </p:cNvSpPr>
          <p:nvPr>
            <p:ph type="sldNum" sz="quarter" idx="12"/>
          </p:nvPr>
        </p:nvSpPr>
        <p:spPr/>
        <p:txBody>
          <a:bodyPr/>
          <a:lstStyle/>
          <a:p>
            <a:pPr marL="0" marR="0" lvl="0" indent="0" algn="l" defTabSz="864006"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a:ln>
                  <a:noFill/>
                </a:ln>
                <a:solidFill>
                  <a:srgbClr val="003781"/>
                </a:solidFill>
                <a:effectLst/>
                <a:uLnTx/>
                <a:uFillTx/>
                <a:latin typeface="Arial" panose="020B0604020202020204" pitchFamily="34" charset="0"/>
                <a:cs typeface="Arial" panose="020B0604020202020204" pitchFamily="34" charset="0"/>
              </a:rPr>
              <a:pPr marL="0" marR="0" lvl="0" indent="0" algn="l" defTabSz="864006" rtl="0" eaLnBrk="1" fontAlgn="auto" latinLnBrk="0" hangingPunct="1">
                <a:lnSpc>
                  <a:spcPct val="100000"/>
                </a:lnSpc>
                <a:spcBef>
                  <a:spcPts val="0"/>
                </a:spcBef>
                <a:spcAft>
                  <a:spcPts val="0"/>
                </a:spcAft>
                <a:buClrTx/>
                <a:buSzTx/>
                <a:buFontTx/>
                <a:buNone/>
                <a:tabLst/>
                <a:defRPr/>
              </a:pPr>
              <a:t>3</a:t>
            </a:fld>
            <a:endParaRPr kumimoji="0" lang="en-GB" sz="75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98" name="Inhaltsplatzhalter 8">
            <a:extLst>
              <a:ext uri="{FF2B5EF4-FFF2-40B4-BE49-F238E27FC236}">
                <a16:creationId xmlns:a16="http://schemas.microsoft.com/office/drawing/2014/main" id="{63874A8D-9D65-4C6B-843E-EB1735669411}"/>
              </a:ext>
            </a:extLst>
          </p:cNvPr>
          <p:cNvSpPr txBox="1">
            <a:spLocks/>
          </p:cNvSpPr>
          <p:nvPr/>
        </p:nvSpPr>
        <p:spPr>
          <a:xfrm>
            <a:off x="8829328" y="3506508"/>
            <a:ext cx="1876469" cy="19960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914389"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134"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Abschlusskanäle</a:t>
            </a:r>
            <a:endParaRPr kumimoji="0" lang="de-DE" sz="1134" b="0" i="0" u="none" strike="noStrike" kern="1200" cap="none" spc="0" normalizeH="0" baseline="0" noProof="0" dirty="0">
              <a:ln>
                <a:noFill/>
              </a:ln>
              <a:solidFill>
                <a:srgbClr val="003781"/>
              </a:solidFill>
              <a:effectLst/>
              <a:uLnTx/>
              <a:uFillTx/>
              <a:latin typeface="Arial" panose="020B0604020202020204" pitchFamily="34" charset="0"/>
              <a:ea typeface="+mn-ea"/>
              <a:cs typeface="Arial" panose="020B0604020202020204" pitchFamily="34" charset="0"/>
            </a:endParaRPr>
          </a:p>
        </p:txBody>
      </p:sp>
      <p:cxnSp>
        <p:nvCxnSpPr>
          <p:cNvPr id="112" name="Gerader Verbinder 111"/>
          <p:cNvCxnSpPr/>
          <p:nvPr/>
        </p:nvCxnSpPr>
        <p:spPr>
          <a:xfrm>
            <a:off x="8708982" y="3468250"/>
            <a:ext cx="2200889" cy="0"/>
          </a:xfrm>
          <a:prstGeom prst="line">
            <a:avLst/>
          </a:prstGeom>
          <a:noFill/>
          <a:ln w="12700" cap="flat" cmpd="sng" algn="ctr">
            <a:solidFill>
              <a:srgbClr val="FFFFFF"/>
            </a:solidFill>
            <a:prstDash val="solid"/>
          </a:ln>
          <a:effectLst/>
        </p:spPr>
      </p:cxnSp>
      <p:sp>
        <p:nvSpPr>
          <p:cNvPr id="115" name="Title 1"/>
          <p:cNvSpPr>
            <a:spLocks noGrp="1"/>
          </p:cNvSpPr>
          <p:nvPr>
            <p:ph type="title"/>
          </p:nvPr>
        </p:nvSpPr>
        <p:spPr>
          <a:xfrm>
            <a:off x="468395" y="1152556"/>
            <a:ext cx="10367803" cy="900100"/>
          </a:xfrm>
        </p:spPr>
        <p:txBody>
          <a:bodyPr/>
          <a:lstStyle/>
          <a:p>
            <a:r>
              <a:rPr lang="de-DE" sz="4725" dirty="0">
                <a:latin typeface="Arial" panose="020B0604020202020204" pitchFamily="34" charset="0"/>
                <a:cs typeface="Arial" panose="020B0604020202020204" pitchFamily="34" charset="0"/>
              </a:rPr>
              <a:t>Briefansprache </a:t>
            </a:r>
            <a:r>
              <a:rPr lang="de-DE" sz="4725" dirty="0">
                <a:solidFill>
                  <a:srgbClr val="13A0D3"/>
                </a:solidFill>
                <a:latin typeface="Arial" panose="020B0604020202020204" pitchFamily="34" charset="0"/>
                <a:cs typeface="Arial" panose="020B0604020202020204" pitchFamily="34" charset="0"/>
              </a:rPr>
              <a:t>auf einen Blick</a:t>
            </a:r>
          </a:p>
        </p:txBody>
      </p:sp>
      <p:sp>
        <p:nvSpPr>
          <p:cNvPr id="76" name="Ellipse 75">
            <a:extLst>
              <a:ext uri="{FF2B5EF4-FFF2-40B4-BE49-F238E27FC236}">
                <a16:creationId xmlns:a16="http://schemas.microsoft.com/office/drawing/2014/main" id="{6BC3C4C2-ED2D-4A72-AD06-6FD31BDF215E}"/>
              </a:ext>
            </a:extLst>
          </p:cNvPr>
          <p:cNvSpPr/>
          <p:nvPr/>
        </p:nvSpPr>
        <p:spPr>
          <a:xfrm rot="919371">
            <a:off x="9426085" y="1838857"/>
            <a:ext cx="1292633" cy="1292633"/>
          </a:xfrm>
          <a:prstGeom prst="ellipse">
            <a:avLst/>
          </a:prstGeom>
          <a:solidFill>
            <a:srgbClr val="FAB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34017" rIns="0" bIns="34017" rtlCol="0" anchor="ctr"/>
          <a:lstStyle/>
          <a:p>
            <a:pPr marL="0" marR="0" lvl="0" indent="0" algn="ctr" defTabSz="864006" rtl="0" eaLnBrk="1" fontAlgn="auto" latinLnBrk="0" hangingPunct="1">
              <a:lnSpc>
                <a:spcPct val="100000"/>
              </a:lnSpc>
              <a:spcBef>
                <a:spcPts val="283"/>
              </a:spcBef>
              <a:spcAft>
                <a:spcPts val="378"/>
              </a:spcAft>
              <a:buClrTx/>
              <a:buSzPct val="100000"/>
              <a:buFontTx/>
              <a:buNone/>
              <a:tabLst/>
              <a:defRPr/>
            </a:pPr>
            <a:r>
              <a:rPr kumimoji="0" lang="de-DE" altLang="de-DE" sz="1100" b="0" i="0" u="none" strike="noStrike" kern="1200" cap="none" spc="0" normalizeH="0" baseline="0" noProof="0" dirty="0">
                <a:ln>
                  <a:noFill/>
                </a:ln>
                <a:solidFill>
                  <a:srgbClr val="122B54"/>
                </a:solidFill>
                <a:effectLst/>
                <a:uLnTx/>
                <a:uFillTx/>
                <a:latin typeface="Arial" panose="020B0604020202020204" pitchFamily="34" charset="0"/>
                <a:cs typeface="Arial" panose="020B0604020202020204" pitchFamily="34" charset="0"/>
              </a:rPr>
              <a:t>Ansprache auf Kundenebene</a:t>
            </a:r>
          </a:p>
        </p:txBody>
      </p:sp>
      <p:sp>
        <p:nvSpPr>
          <p:cNvPr id="78" name="Inhaltsplatzhalter 8">
            <a:extLst>
              <a:ext uri="{FF2B5EF4-FFF2-40B4-BE49-F238E27FC236}">
                <a16:creationId xmlns:a16="http://schemas.microsoft.com/office/drawing/2014/main" id="{EFEA0999-7791-4F4B-8AB8-C15542F07BB4}"/>
              </a:ext>
            </a:extLst>
          </p:cNvPr>
          <p:cNvSpPr txBox="1">
            <a:spLocks/>
          </p:cNvSpPr>
          <p:nvPr/>
        </p:nvSpPr>
        <p:spPr>
          <a:xfrm>
            <a:off x="590649" y="2191287"/>
            <a:ext cx="4756265" cy="367304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Kunden mit folgenden Merkmalen werden angeschrieben:</a:t>
            </a:r>
            <a:b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Leben-Privat SchatzBrief </a:t>
            </a:r>
            <a:r>
              <a:rPr kumimoji="0" lang="de-DE" altLang="de-DE" sz="1000" b="1" i="0" u="sng"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KNP/Perspektive</a:t>
            </a:r>
            <a:endPar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aktive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Verträge gegen Einmalbeitrag ab 3.000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Euro</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VN-Alter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zwischen 18 und 75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Jahre</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mit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einer Restlaufzeit &gt;= 6 Jahren </a:t>
            </a:r>
            <a:endPar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PrivatRente EB </a:t>
            </a:r>
            <a:endParaRPr kumimoji="0" lang="de-DE" altLang="de-DE" sz="1000" b="1" i="0" u="sng"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aktive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Verträge gegen Einmalbeitrag ab 3.000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Euro</a:t>
            </a:r>
            <a:endPar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VN-Alter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zwischen 18 und 75 Jahre </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mit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einer Restlaufzeit &gt;= 4 Jahren </a:t>
            </a:r>
            <a:endPar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endPar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a:t>
            </a:r>
            <a:r>
              <a:rPr kumimoji="0" lang="de-DE" altLang="de-DE" sz="1000" b="1" i="0" u="sng"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ngesprochene Vorsorgekonzepte</a:t>
            </a:r>
            <a:endPar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KomfortDynamik </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Perspektive</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InvestFlex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(Green)	</a:t>
            </a:r>
            <a:endPar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Invest/Invest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alphaBalance/InvestGarantie</a:t>
            </a: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endPar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altLang="de-DE" sz="1000" b="1" i="0" u="sng"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Ausschlüsse</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Verträge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mit Beginn in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2023</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Verträge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mit bereits erfolgter Erhöhung/Entnahme im Vertragsjahr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2023/2024</a:t>
            </a:r>
            <a:endPar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Verträge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mit Kennzeichen „Novationsgefährdet</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endPar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cxnSp>
        <p:nvCxnSpPr>
          <p:cNvPr id="81" name="Gerader Verbinder 80">
            <a:extLst>
              <a:ext uri="{FF2B5EF4-FFF2-40B4-BE49-F238E27FC236}">
                <a16:creationId xmlns:a16="http://schemas.microsoft.com/office/drawing/2014/main" id="{E7640863-8014-404E-A750-1C6D1E5FAA21}"/>
              </a:ext>
            </a:extLst>
          </p:cNvPr>
          <p:cNvCxnSpPr>
            <a:cxnSpLocks/>
          </p:cNvCxnSpPr>
          <p:nvPr/>
        </p:nvCxnSpPr>
        <p:spPr>
          <a:xfrm>
            <a:off x="5505050" y="2111747"/>
            <a:ext cx="17513" cy="393259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hteck 1"/>
          <p:cNvSpPr/>
          <p:nvPr/>
        </p:nvSpPr>
        <p:spPr>
          <a:xfrm>
            <a:off x="501624" y="1912911"/>
            <a:ext cx="2618024" cy="325025"/>
          </a:xfrm>
          <a:prstGeom prst="rect">
            <a:avLst/>
          </a:prstGeom>
        </p:spPr>
        <p:txBody>
          <a:bodyPr wrap="none">
            <a:spAutoFit/>
          </a:bodyPr>
          <a:lstStyle/>
          <a:p>
            <a:pPr marL="0" marR="0" lvl="0" indent="0" algn="l" defTabSz="1298185" rtl="0" eaLnBrk="1" fontAlgn="auto" latinLnBrk="0" hangingPunct="1">
              <a:lnSpc>
                <a:spcPct val="100000"/>
              </a:lnSpc>
              <a:spcBef>
                <a:spcPts val="0"/>
              </a:spcBef>
              <a:spcAft>
                <a:spcPts val="567"/>
              </a:spcAft>
              <a:buClrTx/>
              <a:buSzTx/>
              <a:buFontTx/>
              <a:buNone/>
              <a:tabLst/>
              <a:defRPr/>
            </a:pPr>
            <a:r>
              <a:rPr kumimoji="0" lang="de-DE" sz="1512"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Briefansprache Zuzahlung</a:t>
            </a:r>
          </a:p>
        </p:txBody>
      </p:sp>
      <p:sp>
        <p:nvSpPr>
          <p:cNvPr id="15" name="Rechteck 14"/>
          <p:cNvSpPr/>
          <p:nvPr/>
        </p:nvSpPr>
        <p:spPr>
          <a:xfrm>
            <a:off x="5948585" y="1979372"/>
            <a:ext cx="2898550" cy="325025"/>
          </a:xfrm>
          <a:prstGeom prst="rect">
            <a:avLst/>
          </a:prstGeom>
        </p:spPr>
        <p:txBody>
          <a:bodyPr wrap="none">
            <a:spAutoFit/>
          </a:bodyPr>
          <a:lstStyle/>
          <a:p>
            <a:pPr marL="0" marR="0" lvl="0" indent="0" algn="l" defTabSz="1298185" rtl="0" eaLnBrk="1" fontAlgn="auto" latinLnBrk="0" hangingPunct="1">
              <a:lnSpc>
                <a:spcPct val="100000"/>
              </a:lnSpc>
              <a:spcBef>
                <a:spcPts val="0"/>
              </a:spcBef>
              <a:spcAft>
                <a:spcPts val="567"/>
              </a:spcAft>
              <a:buClrTx/>
              <a:buSzTx/>
              <a:buFontTx/>
              <a:buNone/>
              <a:tabLst/>
              <a:defRPr/>
            </a:pPr>
            <a:r>
              <a:rPr kumimoji="0" lang="de-DE" sz="1512"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Briefansprache Cross-</a:t>
            </a:r>
            <a:r>
              <a:rPr kumimoji="0" lang="de-DE" sz="1512" b="1" i="0" u="none" strike="noStrike" kern="1200" cap="none" spc="0" normalizeH="0" baseline="0" noProof="0" dirty="0" err="1">
                <a:ln>
                  <a:noFill/>
                </a:ln>
                <a:solidFill>
                  <a:srgbClr val="003781"/>
                </a:solidFill>
                <a:effectLst/>
                <a:uLnTx/>
                <a:uFillTx/>
                <a:latin typeface="Arial" panose="020B0604020202020204" pitchFamily="34" charset="0"/>
                <a:cs typeface="Arial" panose="020B0604020202020204" pitchFamily="34" charset="0"/>
              </a:rPr>
              <a:t>Selling</a:t>
            </a:r>
            <a:endParaRPr kumimoji="0" lang="de-DE" sz="1512"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7" name="Inhaltsplatzhalter 8">
            <a:extLst>
              <a:ext uri="{FF2B5EF4-FFF2-40B4-BE49-F238E27FC236}">
                <a16:creationId xmlns:a16="http://schemas.microsoft.com/office/drawing/2014/main" id="{EFEA0999-7791-4F4B-8AB8-C15542F07BB4}"/>
              </a:ext>
            </a:extLst>
          </p:cNvPr>
          <p:cNvSpPr txBox="1">
            <a:spLocks/>
          </p:cNvSpPr>
          <p:nvPr/>
        </p:nvSpPr>
        <p:spPr>
          <a:xfrm>
            <a:off x="6040643" y="2241133"/>
            <a:ext cx="4601525" cy="367304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Kunden mit folgenden Merkmalen werden angeschrieben:</a:t>
            </a:r>
            <a:b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Bestandkunden mit aktiven Verträgen zu</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PrivatFinancePolice</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Vermögenspolice</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ParkDepot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(nur Anlage zwischen 3.000 € bis 250.000 €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t>
            </a: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endPar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altLang="de-DE" sz="1000" b="1" i="0" u="sng"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Zusätzliches </a:t>
            </a:r>
            <a:r>
              <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Potenzial aus Schatzbrief und PrivatRente EB-Verträgen </a:t>
            </a: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Zusätzlich fallen in die Cross-Selling Ansprache bestehende SchatzBriefe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KNP/Perspektive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und PrivatRenten EB in die keine Zuzahlung möglich ist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z.B.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novationsgefährdet</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kürzere Restlaufzeit als 6 bzw. 4 Jahre,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bereits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erfolge Zuzahlung)</a:t>
            </a: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1000" b="1" i="0" u="sng"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Angesprochene Vorsorgekonzepte</a:t>
            </a:r>
            <a:endParaRPr kumimoji="0" lang="de-DE" altLang="de-DE" sz="1000" b="1" i="0" u="sng"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088289" rtl="0" eaLnBrk="1" fontAlgn="auto" latinLnBrk="0" hangingPunct="1">
              <a:lnSpc>
                <a:spcPct val="100000"/>
              </a:lnSpc>
              <a:spcBef>
                <a:spcPts val="0"/>
              </a:spcBef>
              <a:spcAft>
                <a:spcPts val="0"/>
              </a:spcAft>
              <a:buClrTx/>
              <a:buSzTx/>
              <a:buFont typeface="+mj-lt"/>
              <a:buNone/>
              <a:tabLst/>
              <a:defRPr/>
            </a:pPr>
            <a:r>
              <a:rPr kumimoji="0" lang="de-DE" sz="1039"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Alle Vorsorgekonzepte, auch Klassik- und IndexSelekt Verträge fallen ebenfalls in diese </a:t>
            </a:r>
            <a:r>
              <a:rPr kumimoji="0" lang="de-DE" sz="1039"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Gruppe.</a:t>
            </a:r>
            <a:endParaRPr kumimoji="0" lang="de-DE" sz="1039"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1088289" rtl="0" eaLnBrk="1" fontAlgn="auto" latinLnBrk="0" hangingPunct="1">
              <a:lnSpc>
                <a:spcPct val="100000"/>
              </a:lnSpc>
              <a:spcBef>
                <a:spcPts val="0"/>
              </a:spcBef>
              <a:spcAft>
                <a:spcPts val="0"/>
              </a:spcAft>
              <a:buClrTx/>
              <a:buSzTx/>
              <a:buFont typeface="+mj-lt"/>
              <a:buNone/>
              <a:tabLst/>
              <a:defRPr/>
            </a:pPr>
            <a:endPar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2" indent="0" algn="l" defTabSz="864006"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altLang="de-DE" sz="1000" b="1" i="0" u="sng"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Ausschlüsse</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Kunden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älter als 75 Jahre </a:t>
            </a:r>
            <a:endPar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Verträge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mit Beginn in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2023</a:t>
            </a:r>
          </a:p>
          <a:p>
            <a:pPr marL="216000" marR="0" lvl="2" indent="-216000" algn="l" defTabSz="864006" rtl="0" eaLnBrk="1" fontAlgn="auto" latinLnBrk="0" hangingPunct="1">
              <a:lnSpc>
                <a:spcPct val="100000"/>
              </a:lnSpc>
              <a:spcBef>
                <a:spcPts val="0"/>
              </a:spcBef>
              <a:spcAft>
                <a:spcPts val="283"/>
              </a:spcAft>
              <a:buClrTx/>
              <a:buSzTx/>
              <a:buFont typeface="Allianz Neo PPT" panose="020B0604020202020204" pitchFamily="34" charset="0"/>
              <a:buChar char="•"/>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Kunden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die bereits einen Zuzahlungsbrief erhalten haben</a:t>
            </a:r>
            <a:b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endPar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8" name="Ellipse 17">
            <a:extLst>
              <a:ext uri="{FF2B5EF4-FFF2-40B4-BE49-F238E27FC236}">
                <a16:creationId xmlns:a16="http://schemas.microsoft.com/office/drawing/2014/main" id="{6BC3C4C2-ED2D-4A72-AD06-6FD31BDF215E}"/>
              </a:ext>
            </a:extLst>
          </p:cNvPr>
          <p:cNvSpPr/>
          <p:nvPr/>
        </p:nvSpPr>
        <p:spPr>
          <a:xfrm rot="919371">
            <a:off x="3823172" y="1839954"/>
            <a:ext cx="1326650" cy="1326650"/>
          </a:xfrm>
          <a:prstGeom prst="ellipse">
            <a:avLst/>
          </a:prstGeom>
          <a:solidFill>
            <a:srgbClr val="FAB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34017" rIns="0" bIns="34017" rtlCol="0" anchor="ctr"/>
          <a:lstStyle/>
          <a:p>
            <a:pPr marL="0" marR="0" lvl="0" indent="0" algn="ctr" defTabSz="864006" rtl="0" eaLnBrk="1" fontAlgn="auto" latinLnBrk="0" hangingPunct="1">
              <a:lnSpc>
                <a:spcPct val="100000"/>
              </a:lnSpc>
              <a:spcBef>
                <a:spcPts val="283"/>
              </a:spcBef>
              <a:spcAft>
                <a:spcPts val="378"/>
              </a:spcAft>
              <a:buClrTx/>
              <a:buSzPct val="100000"/>
              <a:buFontTx/>
              <a:buNone/>
              <a:tabLst/>
              <a:defRPr/>
            </a:pPr>
            <a:r>
              <a:rPr kumimoji="0" lang="de-DE" altLang="de-DE" sz="1100" b="0" i="0" u="none" strike="noStrike" kern="1200" cap="none" spc="0" normalizeH="0" baseline="0" noProof="0" dirty="0">
                <a:ln>
                  <a:noFill/>
                </a:ln>
                <a:solidFill>
                  <a:srgbClr val="122B54"/>
                </a:solidFill>
                <a:effectLst/>
                <a:uLnTx/>
                <a:uFillTx/>
                <a:latin typeface="Arial" panose="020B0604020202020204" pitchFamily="34" charset="0"/>
                <a:cs typeface="Arial" panose="020B0604020202020204" pitchFamily="34" charset="0"/>
              </a:rPr>
              <a:t>Ansprache auf Vertragsebene</a:t>
            </a:r>
          </a:p>
        </p:txBody>
      </p:sp>
    </p:spTree>
    <p:extLst>
      <p:ext uri="{BB962C8B-B14F-4D97-AF65-F5344CB8AC3E}">
        <p14:creationId xmlns:p14="http://schemas.microsoft.com/office/powerpoint/2010/main" val="3674937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68312" y="468000"/>
            <a:ext cx="6531755" cy="252000"/>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P Leben Brief – Förderung und Zuzahlung Einmalbeitragsgeschäft</a:t>
            </a:r>
          </a:p>
        </p:txBody>
      </p:sp>
      <p:sp>
        <p:nvSpPr>
          <p:cNvPr id="9" name="Foliennummernplatzhalter 8"/>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rial" panose="020B0604020202020204" pitchFamily="34" charset="0"/>
                <a:cs typeface="Arial" panose="020B0604020202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4</a:t>
            </a:fld>
            <a:endParaRPr kumimoji="0" lang="en-GB" sz="75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32" name="Textplatzhalter 2"/>
          <p:cNvSpPr txBox="1">
            <a:spLocks/>
          </p:cNvSpPr>
          <p:nvPr/>
        </p:nvSpPr>
        <p:spPr>
          <a:xfrm>
            <a:off x="482007" y="6088692"/>
            <a:ext cx="2504000" cy="146793"/>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98" name="Inhaltsplatzhalter 8">
            <a:extLst>
              <a:ext uri="{FF2B5EF4-FFF2-40B4-BE49-F238E27FC236}">
                <a16:creationId xmlns:a16="http://schemas.microsoft.com/office/drawing/2014/main" id="{63874A8D-9D65-4C6B-843E-EB1735669411}"/>
              </a:ext>
            </a:extLst>
          </p:cNvPr>
          <p:cNvSpPr txBox="1">
            <a:spLocks/>
          </p:cNvSpPr>
          <p:nvPr/>
        </p:nvSpPr>
        <p:spPr>
          <a:xfrm>
            <a:off x="8829375" y="3224045"/>
            <a:ext cx="1876498" cy="19961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914400"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134" b="1" i="0" u="none" strike="noStrike" kern="1200" cap="none" spc="0" normalizeH="0" baseline="0" noProof="0" dirty="0" smtClean="0">
                <a:ln>
                  <a:noFill/>
                </a:ln>
                <a:solidFill>
                  <a:srgbClr val="FFFFFF"/>
                </a:solidFill>
                <a:effectLst/>
                <a:uLnTx/>
                <a:uFillTx/>
                <a:latin typeface="Allianz Neo PPT"/>
                <a:ea typeface="+mn-ea"/>
                <a:cs typeface="Arial" panose="020B0604020202020204" pitchFamily="34" charset="0"/>
              </a:rPr>
              <a:t>Abschlusskanäle</a:t>
            </a:r>
            <a:endParaRPr kumimoji="0" lang="de-DE" sz="1134" b="0" i="0" u="none" strike="noStrike" kern="1200" cap="none" spc="0" normalizeH="0" baseline="0" noProof="0" dirty="0">
              <a:ln>
                <a:noFill/>
              </a:ln>
              <a:solidFill>
                <a:srgbClr val="003781"/>
              </a:solidFill>
              <a:effectLst/>
              <a:uLnTx/>
              <a:uFillTx/>
              <a:latin typeface="Allianz Neo PPT"/>
              <a:ea typeface="+mn-ea"/>
              <a:cs typeface="Arial" panose="020B0604020202020204" pitchFamily="34" charset="0"/>
            </a:endParaRPr>
          </a:p>
        </p:txBody>
      </p:sp>
      <p:cxnSp>
        <p:nvCxnSpPr>
          <p:cNvPr id="112" name="Gerader Verbinder 111"/>
          <p:cNvCxnSpPr/>
          <p:nvPr/>
        </p:nvCxnSpPr>
        <p:spPr>
          <a:xfrm>
            <a:off x="8709027" y="3185787"/>
            <a:ext cx="2200922" cy="0"/>
          </a:xfrm>
          <a:prstGeom prst="line">
            <a:avLst/>
          </a:prstGeom>
          <a:noFill/>
          <a:ln w="12700" cap="flat" cmpd="sng" algn="ctr">
            <a:solidFill>
              <a:srgbClr val="FFFFFF"/>
            </a:solidFill>
            <a:prstDash val="solid"/>
          </a:ln>
          <a:effectLst/>
        </p:spPr>
      </p:cxnSp>
      <p:sp>
        <p:nvSpPr>
          <p:cNvPr id="115" name="Title 1"/>
          <p:cNvSpPr>
            <a:spLocks noGrp="1"/>
          </p:cNvSpPr>
          <p:nvPr>
            <p:ph type="title"/>
          </p:nvPr>
        </p:nvSpPr>
        <p:spPr>
          <a:xfrm>
            <a:off x="468314" y="1152524"/>
            <a:ext cx="10367962" cy="900114"/>
          </a:xfrm>
        </p:spPr>
        <p:txBody>
          <a:bodyPr/>
          <a:lstStyle/>
          <a:p>
            <a:r>
              <a:rPr lang="de-DE" sz="4800" dirty="0" smtClean="0">
                <a:latin typeface="Arial" panose="020B0604020202020204" pitchFamily="34" charset="0"/>
                <a:cs typeface="Arial" panose="020B0604020202020204" pitchFamily="34" charset="0"/>
              </a:rPr>
              <a:t>Die Aktion </a:t>
            </a:r>
            <a:r>
              <a:rPr lang="de-DE" sz="4800" dirty="0" smtClean="0">
                <a:solidFill>
                  <a:srgbClr val="13A0D3"/>
                </a:solidFill>
                <a:latin typeface="Arial" panose="020B0604020202020204" pitchFamily="34" charset="0"/>
                <a:cs typeface="Arial" panose="020B0604020202020204" pitchFamily="34" charset="0"/>
              </a:rPr>
              <a:t>auf einen Blick</a:t>
            </a:r>
            <a:endParaRPr lang="de-DE" sz="7200" dirty="0">
              <a:solidFill>
                <a:srgbClr val="13A0D3"/>
              </a:solidFill>
              <a:latin typeface="Arial" panose="020B0604020202020204" pitchFamily="34" charset="0"/>
              <a:cs typeface="Arial" panose="020B0604020202020204" pitchFamily="34" charset="0"/>
            </a:endParaRPr>
          </a:p>
        </p:txBody>
      </p:sp>
      <p:sp>
        <p:nvSpPr>
          <p:cNvPr id="76" name="Ellipse 75">
            <a:extLst>
              <a:ext uri="{FF2B5EF4-FFF2-40B4-BE49-F238E27FC236}">
                <a16:creationId xmlns:a16="http://schemas.microsoft.com/office/drawing/2014/main" id="{6BC3C4C2-ED2D-4A72-AD06-6FD31BDF215E}"/>
              </a:ext>
            </a:extLst>
          </p:cNvPr>
          <p:cNvSpPr/>
          <p:nvPr/>
        </p:nvSpPr>
        <p:spPr>
          <a:xfrm>
            <a:off x="9570191" y="251878"/>
            <a:ext cx="1607106" cy="1634099"/>
          </a:xfrm>
          <a:prstGeom prst="ellipse">
            <a:avLst/>
          </a:prstGeom>
          <a:solidFill>
            <a:srgbClr val="FAB6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34017" rIns="0" bIns="34017" rtlCol="0" anchor="ctr"/>
          <a:lstStyle/>
          <a:p>
            <a:pPr marL="0" marR="0" lvl="0" indent="0" algn="ctr" defTabSz="864017" rtl="0" eaLnBrk="1" fontAlgn="auto" latinLnBrk="0" hangingPunct="1">
              <a:lnSpc>
                <a:spcPct val="100000"/>
              </a:lnSpc>
              <a:spcBef>
                <a:spcPts val="283"/>
              </a:spcBef>
              <a:spcAft>
                <a:spcPts val="378"/>
              </a:spcAft>
              <a:buClrTx/>
              <a:buSzPct val="100000"/>
              <a:buFontTx/>
              <a:buNone/>
              <a:tabLst/>
              <a:defRPr/>
            </a:pPr>
            <a:r>
              <a:rPr kumimoji="0" lang="de-DE" altLang="de-DE" sz="1100" b="0" i="0" u="none" strike="noStrike" kern="120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Einfache Zuzahlung durch Überweisung oder Nutzung QR-Code in der Banking-App.</a:t>
            </a:r>
            <a:endParaRPr kumimoji="0" lang="de-DE" altLang="de-DE" sz="11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 name="Inhaltsplatzhalter 8">
            <a:extLst>
              <a:ext uri="{FF2B5EF4-FFF2-40B4-BE49-F238E27FC236}">
                <a16:creationId xmlns:a16="http://schemas.microsoft.com/office/drawing/2014/main" id="{EFEA0999-7791-4F4B-8AB8-C15542F07BB4}"/>
              </a:ext>
            </a:extLst>
          </p:cNvPr>
          <p:cNvSpPr txBox="1">
            <a:spLocks/>
          </p:cNvSpPr>
          <p:nvPr/>
        </p:nvSpPr>
        <p:spPr>
          <a:xfrm>
            <a:off x="972740" y="2133123"/>
            <a:ext cx="3887224" cy="164844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864017"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000" b="1" i="0" u="sng"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Ziele der Aktion </a:t>
            </a:r>
          </a:p>
          <a:p>
            <a:pPr marL="171450" indent="-171450" defTabSz="863920">
              <a:spcBef>
                <a:spcPts val="283"/>
              </a:spcBef>
              <a:spcAft>
                <a:spcPts val="378"/>
              </a:spcAft>
              <a:buClr>
                <a:srgbClr val="003781"/>
              </a:buClr>
              <a:buFont typeface="Arial" panose="020B0604020202020204" pitchFamily="34" charset="0"/>
              <a:buChar char="•"/>
              <a:defRPr/>
            </a:pPr>
            <a:r>
              <a:rPr lang="de-DE" altLang="de-DE" sz="1000" kern="0" dirty="0">
                <a:latin typeface="Arial" panose="020B0604020202020204" pitchFamily="34" charset="0"/>
                <a:cs typeface="Arial" panose="020B0604020202020204" pitchFamily="34" charset="0"/>
              </a:rPr>
              <a:t>Bedarfsgerechte Beratung zum Thema Zuzahlung, sofern diese in den Bestandsvertrag möglich und angeraten sind. Zum anderen soll der der Cross-Selling Ansatz verfolgt werden um auf alternative Produkte hinzuweisen.</a:t>
            </a:r>
          </a:p>
        </p:txBody>
      </p:sp>
      <p:sp>
        <p:nvSpPr>
          <p:cNvPr id="79" name="Inhaltsplatzhalter 8">
            <a:extLst>
              <a:ext uri="{FF2B5EF4-FFF2-40B4-BE49-F238E27FC236}">
                <a16:creationId xmlns:a16="http://schemas.microsoft.com/office/drawing/2014/main" id="{EFEA0999-7791-4F4B-8AB8-C15542F07BB4}"/>
              </a:ext>
            </a:extLst>
          </p:cNvPr>
          <p:cNvSpPr txBox="1">
            <a:spLocks/>
          </p:cNvSpPr>
          <p:nvPr/>
        </p:nvSpPr>
        <p:spPr>
          <a:xfrm>
            <a:off x="972740" y="3339327"/>
            <a:ext cx="3795388" cy="194341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2" indent="0" algn="l" defTabSz="864017" rtl="0" eaLnBrk="1" fontAlgn="auto" latinLnBrk="0" hangingPunct="1">
              <a:lnSpc>
                <a:spcPct val="100000"/>
              </a:lnSpc>
              <a:spcBef>
                <a:spcPts val="0"/>
              </a:spcBef>
              <a:spcAft>
                <a:spcPts val="283"/>
              </a:spcAft>
              <a:buClrTx/>
              <a:buSzTx/>
              <a:buFont typeface="Allianz Neo PPT" panose="020B0604020202020204" pitchFamily="34" charset="0"/>
              <a:buNone/>
              <a:tabLst/>
              <a:defRPr/>
            </a:pPr>
            <a:r>
              <a:rPr kumimoji="0" lang="de-DE" sz="1000" b="1" i="0" u="sng"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Rahmendaten</a:t>
            </a:r>
            <a:endParaRPr kumimoji="0" lang="de-DE" sz="1000" b="1" i="0" u="sng"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72467" marR="0" lvl="0" indent="-172467"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456527" algn="l"/>
              </a:tabLst>
              <a:defRPr/>
            </a:pP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Potential gesamt:	ca</a:t>
            </a: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t>
            </a: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245.000 </a:t>
            </a: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Kunden</a:t>
            </a:r>
          </a:p>
          <a:p>
            <a:pPr marL="172467" marR="0" lvl="0" indent="-172467"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456527" algn="l"/>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d</a:t>
            </a: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avon Potential </a:t>
            </a: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Briefversand: 	ca. </a:t>
            </a: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170.000 Kunden</a:t>
            </a:r>
          </a:p>
          <a:p>
            <a:pPr marL="172467" marR="0" lvl="0" indent="-172467"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456527" algn="l"/>
              </a:tabLst>
              <a:defRPr/>
            </a:pPr>
            <a:r>
              <a:rPr lang="de-DE" sz="1000" dirty="0" smtClean="0">
                <a:solidFill>
                  <a:srgbClr val="003781"/>
                </a:solidFill>
                <a:latin typeface="Arial" panose="020B0604020202020204" pitchFamily="34" charset="0"/>
                <a:cs typeface="Arial" panose="020B0604020202020204" pitchFamily="34" charset="0"/>
              </a:rPr>
              <a:t>Einspielung ins ACA	Anfang August</a:t>
            </a:r>
            <a:endPar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72467" marR="0" lvl="0" indent="-172467"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456527" algn="l"/>
              </a:tabLst>
              <a:defRPr/>
            </a:pP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Termin Briefversand: </a:t>
            </a: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t>
            </a: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08.08.2023</a:t>
            </a:r>
            <a:endPar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72467" marR="0" lvl="0" indent="-172467"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456527" algn="l"/>
              </a:tabLst>
              <a:defRPr/>
            </a:pPr>
            <a:endPar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tab pos="2456527" algn="l"/>
              </a:tabLst>
              <a:defRPr/>
            </a:pPr>
            <a:r>
              <a:rPr kumimoji="0" lang="de-DE" sz="10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Die Excel-Liste </a:t>
            </a:r>
            <a:r>
              <a:rPr kumimoji="0" lang="de-DE" sz="10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Online beinhaltet:</a:t>
            </a:r>
          </a:p>
          <a:p>
            <a:pPr marL="172467" marR="0" lvl="0" indent="-172467"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456527" algn="l"/>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Daten zum Kunden </a:t>
            </a:r>
          </a:p>
          <a:p>
            <a:pPr marL="172467" marR="0" lvl="0" indent="-172467"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456527" algn="l"/>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Daten zum Bezugsvertrag</a:t>
            </a:r>
          </a:p>
          <a:p>
            <a:pPr marL="172467" marR="0" lvl="0" indent="-172467"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456527" algn="l"/>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Alle Daten zur Zuzahlung des </a:t>
            </a: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Bestandsvertrags</a:t>
            </a:r>
          </a:p>
          <a:p>
            <a:pPr marL="0" marR="0" lvl="0" indent="0" algn="l" defTabSz="914400" rtl="0" eaLnBrk="1" fontAlgn="auto" latinLnBrk="0" hangingPunct="1">
              <a:lnSpc>
                <a:spcPct val="100000"/>
              </a:lnSpc>
              <a:spcBef>
                <a:spcPts val="0"/>
              </a:spcBef>
              <a:spcAft>
                <a:spcPts val="0"/>
              </a:spcAft>
              <a:buClrTx/>
              <a:buSzTx/>
              <a:buFont typeface="+mj-lt"/>
              <a:buNone/>
              <a:tabLst>
                <a:tab pos="2456527" algn="l"/>
              </a:tabLst>
              <a:defRPr/>
            </a:pPr>
            <a:endParaRPr kumimoji="0" lang="de-DE" sz="1134" b="0" i="0" u="none" strike="noStrike" kern="1200" cap="none" spc="0" normalizeH="0" baseline="0" noProof="0" dirty="0">
              <a:ln>
                <a:noFill/>
              </a:ln>
              <a:solidFill>
                <a:srgbClr val="003781"/>
              </a:solidFill>
              <a:effectLst/>
              <a:uLnTx/>
              <a:uFillTx/>
              <a:latin typeface="Allianz Neo PP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tab pos="2456527" algn="l"/>
              </a:tabLst>
              <a:defRPr/>
            </a:pPr>
            <a:endParaRPr kumimoji="0" lang="de-DE" sz="1134"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80" name="Inhaltsplatzhalter 8">
            <a:extLst>
              <a:ext uri="{FF2B5EF4-FFF2-40B4-BE49-F238E27FC236}">
                <a16:creationId xmlns:a16="http://schemas.microsoft.com/office/drawing/2014/main" id="{63874A8D-9D65-4C6B-843E-EB1735669411}"/>
              </a:ext>
            </a:extLst>
          </p:cNvPr>
          <p:cNvSpPr txBox="1">
            <a:spLocks/>
          </p:cNvSpPr>
          <p:nvPr/>
        </p:nvSpPr>
        <p:spPr>
          <a:xfrm>
            <a:off x="6052457" y="2133121"/>
            <a:ext cx="5173482" cy="372937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mj-lt"/>
              <a:buNone/>
              <a:defRPr sz="1800" kern="1200">
                <a:solidFill>
                  <a:schemeClr val="bg1"/>
                </a:solidFill>
                <a:latin typeface="+mn-lt"/>
                <a:ea typeface="+mn-ea"/>
                <a:cs typeface="+mn-cs"/>
              </a:defRPr>
            </a:lvl1pPr>
            <a:lvl2pPr marL="0" indent="0" algn="l" defTabSz="914400" rtl="0" eaLnBrk="1" latinLnBrk="0" hangingPunct="1">
              <a:lnSpc>
                <a:spcPct val="100000"/>
              </a:lnSpc>
              <a:spcBef>
                <a:spcPts val="0"/>
              </a:spcBef>
              <a:buFont typeface="Allianz Neo PPT" panose="020B0604020202020204" pitchFamily="34" charset="0"/>
              <a:buNone/>
              <a:defRPr sz="1500" kern="1200">
                <a:solidFill>
                  <a:schemeClr val="bg1"/>
                </a:solidFill>
                <a:latin typeface="+mn-lt"/>
                <a:ea typeface="+mn-ea"/>
                <a:cs typeface="+mn-cs"/>
              </a:defRPr>
            </a:lvl2pPr>
            <a:lvl3pPr marL="216000" indent="-216000" algn="l" defTabSz="914400" rtl="0" eaLnBrk="1" latinLnBrk="0" hangingPunct="1">
              <a:lnSpc>
                <a:spcPct val="100000"/>
              </a:lnSpc>
              <a:spcBef>
                <a:spcPts val="0"/>
              </a:spcBef>
              <a:buFont typeface="Allianz Neo PPT" panose="020B0604020202020204" pitchFamily="34" charset="0"/>
              <a:buChar char="•"/>
              <a:defRPr sz="1500" kern="1200">
                <a:solidFill>
                  <a:schemeClr val="bg1"/>
                </a:solidFill>
                <a:latin typeface="+mn-lt"/>
                <a:ea typeface="+mn-ea"/>
                <a:cs typeface="+mn-cs"/>
              </a:defRPr>
            </a:lvl3pPr>
            <a:lvl4pPr marL="216000" indent="-216000" algn="l" defTabSz="914400" rtl="0" eaLnBrk="1" latinLnBrk="0" hangingPunct="1">
              <a:lnSpc>
                <a:spcPct val="100000"/>
              </a:lnSpc>
              <a:spcBef>
                <a:spcPts val="0"/>
              </a:spcBef>
              <a:buFont typeface="+mj-lt"/>
              <a:buAutoNum type="arabicPeriod"/>
              <a:defRPr sz="1500" kern="1200">
                <a:solidFill>
                  <a:schemeClr val="bg1"/>
                </a:solidFill>
                <a:latin typeface="+mn-lt"/>
                <a:ea typeface="+mn-ea"/>
                <a:cs typeface="+mn-cs"/>
              </a:defRPr>
            </a:lvl4pPr>
            <a:lvl5pPr marL="216000" indent="-216000" algn="l" defTabSz="914400" rtl="0" eaLnBrk="1" latinLnBrk="0" hangingPunct="1">
              <a:lnSpc>
                <a:spcPct val="100000"/>
              </a:lnSpc>
              <a:spcBef>
                <a:spcPts val="0"/>
              </a:spcBef>
              <a:buFont typeface="+mj-lt"/>
              <a:buAutoNum type="arabicPeriod"/>
              <a:defRPr sz="1800" kern="1200">
                <a:solidFill>
                  <a:schemeClr val="bg1"/>
                </a:solidFill>
                <a:latin typeface="+mn-lt"/>
                <a:ea typeface="+mn-ea"/>
                <a:cs typeface="+mn-cs"/>
              </a:defRPr>
            </a:lvl5pPr>
            <a:lvl6pPr marL="360000" indent="0" algn="l" defTabSz="914400" rtl="0" eaLnBrk="1" latinLnBrk="0" hangingPunct="1">
              <a:lnSpc>
                <a:spcPct val="90000"/>
              </a:lnSpc>
              <a:spcBef>
                <a:spcPts val="600"/>
              </a:spcBef>
              <a:buFont typeface="Allianz Neo PPT" panose="020B0604020202020204" pitchFamily="34" charset="0"/>
              <a:buNone/>
              <a:defRPr sz="1800" kern="1200">
                <a:solidFill>
                  <a:srgbClr val="FF0000"/>
                </a:solidFill>
                <a:latin typeface="+mn-lt"/>
                <a:ea typeface="+mn-ea"/>
                <a:cs typeface="+mn-cs"/>
              </a:defRPr>
            </a:lvl6pPr>
            <a:lvl7pPr marL="29718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llianz Neo PPT" panose="020B0604020202020204" pitchFamily="34" charset="0"/>
              <a:buChar char="•"/>
              <a:defRPr sz="1800" kern="1200">
                <a:solidFill>
                  <a:schemeClr val="tx1"/>
                </a:solidFill>
                <a:latin typeface="+mn-lt"/>
                <a:ea typeface="+mn-ea"/>
                <a:cs typeface="+mn-cs"/>
              </a:defRPr>
            </a:lvl9pPr>
          </a:lstStyle>
          <a:p>
            <a:pPr marL="0" marR="0" lvl="0" indent="0" algn="l" defTabSz="863920" rtl="0" eaLnBrk="1" fontAlgn="base" latinLnBrk="0" hangingPunct="1">
              <a:lnSpc>
                <a:spcPct val="100000"/>
              </a:lnSpc>
              <a:spcBef>
                <a:spcPts val="0"/>
              </a:spcBef>
              <a:spcAft>
                <a:spcPts val="567"/>
              </a:spcAft>
              <a:buClr>
                <a:srgbClr val="003781"/>
              </a:buClr>
              <a:buSzTx/>
              <a:buFont typeface="+mj-lt"/>
              <a:buNone/>
              <a:tabLst/>
              <a:defRPr/>
            </a:pPr>
            <a:r>
              <a:rPr kumimoji="0" lang="de-DE" altLang="de-DE" sz="1000" b="1"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Zwei Briefvarianten zur Kundenansprache:</a:t>
            </a:r>
            <a:r>
              <a:rPr kumimoji="0" lang="de-DE" altLang="de-DE" sz="1000" b="1"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1000" b="1"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sz="1000" b="1"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r>
            <a:br>
              <a:rPr kumimoji="0" lang="de-DE" sz="1000" b="1"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uzahl</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ung</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t>
            </a:r>
          </a:p>
          <a:p>
            <a:pPr marL="0" marR="0" lvl="0" indent="0" algn="l" defTabSz="863920" rtl="0" eaLnBrk="1" fontAlgn="base" latinLnBrk="0" hangingPunct="1">
              <a:lnSpc>
                <a:spcPct val="100000"/>
              </a:lnSpc>
              <a:spcBef>
                <a:spcPts val="0"/>
              </a:spcBef>
              <a:spcAft>
                <a:spcPts val="567"/>
              </a:spcAft>
              <a:buClr>
                <a:srgbClr val="003781"/>
              </a:buClr>
              <a:buSzTx/>
              <a:buFont typeface="+mj-lt"/>
              <a:buNone/>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Kunden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mit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SchatzBrief KNP/Perspektive-Verträgen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und PrivatRenten EB-Verträgen die jünger als 75 Jahre sind, deren Vertrag nicht in 2023 gestartet ist und die im Versicherungsjahr </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2023/2024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noch keine Zuzahlung getätigt haben.</a:t>
            </a:r>
            <a:endParaRPr kumimoji="0" 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lvl="0" defTabSz="863920" fontAlgn="base">
              <a:spcAft>
                <a:spcPts val="567"/>
              </a:spcAft>
              <a:buClr>
                <a:srgbClr val="003781"/>
              </a:buClr>
              <a:defRPr/>
            </a:pP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Verträge P-Leben </a:t>
            </a:r>
            <a:r>
              <a:rPr lang="de-DE" altLang="de-DE" sz="1000" kern="0" dirty="0">
                <a:solidFill>
                  <a:srgbClr val="003781"/>
                </a:solidFill>
                <a:latin typeface="Arial" panose="020B0604020202020204" pitchFamily="34" charset="0"/>
                <a:cs typeface="Arial" panose="020B0604020202020204" pitchFamily="34" charset="0"/>
              </a:rPr>
              <a:t>SchatzBriefe KNP/Perspektive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mit Restlaufzeit &gt;= 6 Jahren &amp; VN-Alter 18 Jahre.</a:t>
            </a:r>
          </a:p>
          <a:p>
            <a:pPr marL="0" marR="0" lvl="0" indent="0" algn="l" defTabSz="863920" rtl="0" eaLnBrk="1" fontAlgn="base" latinLnBrk="0" hangingPunct="1">
              <a:lnSpc>
                <a:spcPct val="100000"/>
              </a:lnSpc>
              <a:spcBef>
                <a:spcPts val="0"/>
              </a:spcBef>
              <a:spcAft>
                <a:spcPts val="567"/>
              </a:spcAft>
              <a:buClr>
                <a:srgbClr val="003781"/>
              </a:buClr>
              <a:buSzTx/>
              <a:buFont typeface="+mj-lt"/>
              <a:buNone/>
              <a:tabLst/>
              <a:defRPr/>
            </a:pP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Verträge P-Leben PrivatRente EB mit Restlaufzeit &gt;= </a:t>
            </a:r>
            <a:r>
              <a:rPr lang="de-DE" altLang="de-DE" sz="1000" kern="0" dirty="0">
                <a:solidFill>
                  <a:srgbClr val="003781"/>
                </a:solidFill>
                <a:latin typeface="Arial" panose="020B0604020202020204" pitchFamily="34" charset="0"/>
                <a:cs typeface="Arial" panose="020B0604020202020204" pitchFamily="34" charset="0"/>
              </a:rPr>
              <a:t>4</a:t>
            </a: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Jahren &amp; VN-Alter 18 Jahre.</a:t>
            </a:r>
          </a:p>
          <a:p>
            <a:pPr marL="0" marR="0" lvl="0" indent="0" algn="l" defTabSz="863920" rtl="0" eaLnBrk="1" fontAlgn="base" latinLnBrk="0" hangingPunct="1">
              <a:lnSpc>
                <a:spcPct val="100000"/>
              </a:lnSpc>
              <a:spcBef>
                <a:spcPts val="0"/>
              </a:spcBef>
              <a:spcAft>
                <a:spcPts val="567"/>
              </a:spcAft>
              <a:buClr>
                <a:srgbClr val="003781"/>
              </a:buClr>
              <a:buSzTx/>
              <a:buFont typeface="+mj-lt"/>
              <a:buNone/>
              <a:tabLst/>
              <a:defRPr/>
            </a:pPr>
            <a:endPar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0" marR="0" lvl="0" indent="0" algn="l" defTabSz="863920" rtl="0" eaLnBrk="1" fontAlgn="base" latinLnBrk="0" hangingPunct="1">
              <a:lnSpc>
                <a:spcPct val="100000"/>
              </a:lnSpc>
              <a:spcBef>
                <a:spcPts val="0"/>
              </a:spcBef>
              <a:spcAft>
                <a:spcPts val="567"/>
              </a:spcAft>
              <a:buClr>
                <a:srgbClr val="003781"/>
              </a:buClr>
              <a:buSzTx/>
              <a:buFont typeface="+mj-lt"/>
              <a:buNone/>
              <a:tabLst/>
              <a:defRPr/>
            </a:pPr>
            <a:r>
              <a:rPr kumimoji="0" lang="de-DE" altLang="de-DE" sz="1000" b="0" i="0" u="none" strike="noStrike" kern="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Cross-Selling</a:t>
            </a:r>
            <a:r>
              <a:rPr kumimoji="0" lang="de-DE" altLang="de-DE" sz="1000" b="0" i="0" u="none" strike="noStrike" kern="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t>
            </a:r>
          </a:p>
          <a:p>
            <a:pPr marL="171450" indent="-171450" defTabSz="863920" fontAlgn="base">
              <a:spcAft>
                <a:spcPts val="567"/>
              </a:spcAft>
              <a:buClr>
                <a:srgbClr val="003781"/>
              </a:buClr>
              <a:buFont typeface="Arial" panose="020B0604020202020204" pitchFamily="34" charset="0"/>
              <a:buChar char="•"/>
              <a:defRPr/>
            </a:pPr>
            <a:r>
              <a:rPr lang="de-DE" altLang="de-DE" sz="1000" kern="0" dirty="0">
                <a:solidFill>
                  <a:srgbClr val="003781"/>
                </a:solidFill>
                <a:latin typeface="Arial" panose="020B0604020202020204" pitchFamily="34" charset="0"/>
                <a:cs typeface="Arial" panose="020B0604020202020204" pitchFamily="34" charset="0"/>
              </a:rPr>
              <a:t>Kunden die jünger als 75 Jahre sind, mit einem EB Produkt wie einer PrivateFinancePolice, VermögensPolice oder einem ParkDepot </a:t>
            </a:r>
            <a:r>
              <a:rPr lang="de-DE" altLang="de-DE" sz="1000" kern="0" dirty="0" smtClean="0">
                <a:solidFill>
                  <a:srgbClr val="003781"/>
                </a:solidFill>
                <a:latin typeface="Arial" panose="020B0604020202020204" pitchFamily="34" charset="0"/>
                <a:cs typeface="Arial" panose="020B0604020202020204" pitchFamily="34" charset="0"/>
              </a:rPr>
              <a:t>(in </a:t>
            </a:r>
            <a:r>
              <a:rPr lang="de-DE" altLang="de-DE" sz="1000" kern="0" dirty="0">
                <a:solidFill>
                  <a:srgbClr val="003781"/>
                </a:solidFill>
                <a:latin typeface="Arial" panose="020B0604020202020204" pitchFamily="34" charset="0"/>
                <a:cs typeface="Arial" panose="020B0604020202020204" pitchFamily="34" charset="0"/>
              </a:rPr>
              <a:t>die Kundenansprache per </a:t>
            </a:r>
            <a:r>
              <a:rPr lang="de-DE" altLang="de-DE" sz="1000" kern="0" dirty="0" smtClean="0">
                <a:solidFill>
                  <a:srgbClr val="003781"/>
                </a:solidFill>
                <a:latin typeface="Arial" panose="020B0604020202020204" pitchFamily="34" charset="0"/>
                <a:cs typeface="Arial" panose="020B0604020202020204" pitchFamily="34" charset="0"/>
              </a:rPr>
              <a:t>Brief fallen nur </a:t>
            </a:r>
            <a:r>
              <a:rPr lang="de-DE" altLang="de-DE" sz="1000" kern="0" dirty="0">
                <a:solidFill>
                  <a:srgbClr val="003781"/>
                </a:solidFill>
                <a:latin typeface="Arial" panose="020B0604020202020204" pitchFamily="34" charset="0"/>
                <a:cs typeface="Arial" panose="020B0604020202020204" pitchFamily="34" charset="0"/>
              </a:rPr>
              <a:t>APDs mit einem Anlagebetrag in </a:t>
            </a:r>
            <a:r>
              <a:rPr lang="de-DE" altLang="de-DE" sz="1000" kern="0" dirty="0" smtClean="0">
                <a:solidFill>
                  <a:srgbClr val="003781"/>
                </a:solidFill>
                <a:latin typeface="Arial" panose="020B0604020202020204" pitchFamily="34" charset="0"/>
                <a:cs typeface="Arial" panose="020B0604020202020204" pitchFamily="34" charset="0"/>
              </a:rPr>
              <a:t>Höhe </a:t>
            </a:r>
            <a:r>
              <a:rPr lang="de-DE" altLang="de-DE" sz="1000" kern="0" dirty="0">
                <a:solidFill>
                  <a:srgbClr val="003781"/>
                </a:solidFill>
                <a:latin typeface="Arial" panose="020B0604020202020204" pitchFamily="34" charset="0"/>
                <a:cs typeface="Arial" panose="020B0604020202020204" pitchFamily="34" charset="0"/>
              </a:rPr>
              <a:t>von 3.000 € bis 250.000 </a:t>
            </a:r>
            <a:r>
              <a:rPr lang="de-DE" altLang="de-DE" sz="1000" kern="0" dirty="0" smtClean="0">
                <a:solidFill>
                  <a:srgbClr val="003781"/>
                </a:solidFill>
                <a:latin typeface="Arial" panose="020B0604020202020204" pitchFamily="34" charset="0"/>
                <a:cs typeface="Arial" panose="020B0604020202020204" pitchFamily="34" charset="0"/>
              </a:rPr>
              <a:t>€).</a:t>
            </a:r>
            <a:endParaRPr lang="de-DE" altLang="de-DE" sz="1000" kern="0" dirty="0">
              <a:solidFill>
                <a:srgbClr val="003781"/>
              </a:solidFill>
              <a:latin typeface="Arial" panose="020B0604020202020204" pitchFamily="34" charset="0"/>
              <a:cs typeface="Arial" panose="020B0604020202020204" pitchFamily="34" charset="0"/>
            </a:endParaRPr>
          </a:p>
          <a:p>
            <a:pPr marL="171450" indent="-171450" defTabSz="863920" fontAlgn="base">
              <a:spcAft>
                <a:spcPts val="567"/>
              </a:spcAft>
              <a:buClr>
                <a:srgbClr val="003781"/>
              </a:buClr>
              <a:buFont typeface="Arial" panose="020B0604020202020204" pitchFamily="34" charset="0"/>
              <a:buChar char="•"/>
              <a:defRPr/>
            </a:pPr>
            <a:r>
              <a:rPr lang="de-DE" altLang="de-DE" sz="1000" kern="0" dirty="0">
                <a:solidFill>
                  <a:srgbClr val="003781"/>
                </a:solidFill>
                <a:latin typeface="Arial" panose="020B0604020202020204" pitchFamily="34" charset="0"/>
                <a:cs typeface="Arial" panose="020B0604020202020204" pitchFamily="34" charset="0"/>
              </a:rPr>
              <a:t>Klassik- und IndexSelekt Verträge fallen ebenfalls in diese Gruppe, da wir hier den Cross-Selling Ansatz </a:t>
            </a:r>
            <a:r>
              <a:rPr lang="de-DE" altLang="de-DE" sz="1000" kern="0" dirty="0" smtClean="0">
                <a:solidFill>
                  <a:srgbClr val="003781"/>
                </a:solidFill>
                <a:latin typeface="Arial" panose="020B0604020202020204" pitchFamily="34" charset="0"/>
                <a:cs typeface="Arial" panose="020B0604020202020204" pitchFamily="34" charset="0"/>
              </a:rPr>
              <a:t>empfehlen, sowie Kunden, die bereits eine Zuzahlung im Versicherungsjahr 23/24 vorgenommen haben.</a:t>
            </a:r>
            <a: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r>
            <a:br>
              <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alt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r>
            <a:br>
              <a:rPr kumimoji="0" lang="de-DE" alt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endParaRPr kumimoji="0" lang="de-DE" alt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cxnSp>
        <p:nvCxnSpPr>
          <p:cNvPr id="81" name="Gerader Verbinder 80">
            <a:extLst>
              <a:ext uri="{FF2B5EF4-FFF2-40B4-BE49-F238E27FC236}">
                <a16:creationId xmlns:a16="http://schemas.microsoft.com/office/drawing/2014/main" id="{E7640863-8014-404E-A750-1C6D1E5FAA21}"/>
              </a:ext>
            </a:extLst>
          </p:cNvPr>
          <p:cNvCxnSpPr>
            <a:cxnSpLocks/>
          </p:cNvCxnSpPr>
          <p:nvPr/>
        </p:nvCxnSpPr>
        <p:spPr>
          <a:xfrm>
            <a:off x="5236405" y="2083882"/>
            <a:ext cx="0" cy="360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866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FFF893A-2C8B-524C-B0F6-C4201F08DE9A}"/>
              </a:ext>
            </a:extLst>
          </p:cNvPr>
          <p:cNvSpPr/>
          <p:nvPr/>
        </p:nvSpPr>
        <p:spPr>
          <a:xfrm>
            <a:off x="470935" y="2034101"/>
            <a:ext cx="5157523" cy="4222049"/>
          </a:xfrm>
          <a:prstGeom prst="rect">
            <a:avLst/>
          </a:prstGeom>
          <a:solidFill>
            <a:srgbClr val="F1F4F6"/>
          </a:solidFill>
          <a:ln>
            <a:noFill/>
          </a:ln>
        </p:spPr>
        <p:txBody>
          <a:bodyPr rot="0" spcFirstLastPara="0" vertOverflow="overflow" horzOverflow="overflow" vert="horz" wrap="square" lIns="101988" tIns="101988" rIns="101988" bIns="101988" numCol="1" spcCol="0" rtlCol="0" fromWordArt="0" anchor="t" anchorCtr="0" forceAA="0" compatLnSpc="1">
            <a:prstTxWarp prst="textNoShape">
              <a:avLst/>
            </a:prstTxWarp>
            <a:noAutofit/>
          </a:bodyPr>
          <a:lstStyle/>
          <a:p>
            <a:pPr marL="0" marR="0" lvl="0" indent="0" algn="l" defTabSz="863742" rtl="0" eaLnBrk="1" fontAlgn="auto" latinLnBrk="0" hangingPunct="1">
              <a:lnSpc>
                <a:spcPct val="100000"/>
              </a:lnSpc>
              <a:spcBef>
                <a:spcPts val="94"/>
              </a:spcBef>
              <a:spcAft>
                <a:spcPts val="94"/>
              </a:spcAft>
              <a:buClrTx/>
              <a:buSzTx/>
              <a:buFontTx/>
              <a:buNone/>
              <a:tabLst/>
              <a:defRPr/>
            </a:pPr>
            <a:r>
              <a:rPr kumimoji="0" lang="de-DE" sz="1323" b="0" i="0" u="none" strike="noStrike" kern="1200" cap="none" spc="0" normalizeH="0" baseline="0" noProof="0" dirty="0">
                <a:ln>
                  <a:noFill/>
                </a:ln>
                <a:solidFill>
                  <a:srgbClr val="FFFFFF"/>
                </a:solidFill>
                <a:effectLst/>
                <a:uLnTx/>
                <a:uFillTx/>
                <a:latin typeface="Allianz Neo PPT"/>
                <a:ea typeface="+mn-ea"/>
                <a:cs typeface="+mn-cs"/>
              </a:rPr>
              <a:t> </a:t>
            </a:r>
          </a:p>
        </p:txBody>
      </p:sp>
      <p:sp>
        <p:nvSpPr>
          <p:cNvPr id="2" name="Title 1"/>
          <p:cNvSpPr>
            <a:spLocks noGrp="1"/>
          </p:cNvSpPr>
          <p:nvPr>
            <p:ph type="title"/>
          </p:nvPr>
        </p:nvSpPr>
        <p:spPr/>
        <p:txBody>
          <a:bodyPr/>
          <a:lstStyle/>
          <a:p>
            <a:r>
              <a:rPr lang="de-DE" sz="4800" dirty="0" smtClean="0">
                <a:latin typeface="Arial" panose="020B0604020202020204" pitchFamily="34" charset="0"/>
                <a:cs typeface="Arial" panose="020B0604020202020204" pitchFamily="34" charset="0"/>
              </a:rPr>
              <a:t>Briefansprache </a:t>
            </a:r>
            <a:r>
              <a:rPr lang="de-DE" sz="4800" dirty="0">
                <a:solidFill>
                  <a:srgbClr val="13A0D3"/>
                </a:solidFill>
                <a:latin typeface="Arial" panose="020B0604020202020204" pitchFamily="34" charset="0"/>
                <a:cs typeface="Arial" panose="020B0604020202020204" pitchFamily="34" charset="0"/>
              </a:rPr>
              <a:t>Z</a:t>
            </a:r>
            <a:r>
              <a:rPr lang="de-DE" sz="4800" dirty="0" smtClean="0">
                <a:solidFill>
                  <a:srgbClr val="13A0D3"/>
                </a:solidFill>
                <a:latin typeface="Arial" panose="020B0604020202020204" pitchFamily="34" charset="0"/>
                <a:cs typeface="Arial" panose="020B0604020202020204" pitchFamily="34" charset="0"/>
              </a:rPr>
              <a:t>uzahlung</a:t>
            </a:r>
            <a:endParaRPr lang="de-DE" sz="4800" dirty="0">
              <a:solidFill>
                <a:srgbClr val="13A0D3"/>
              </a:solidFill>
              <a:latin typeface="Arial" panose="020B0604020202020204" pitchFamily="34" charset="0"/>
              <a:cs typeface="Arial" panose="020B0604020202020204" pitchFamily="34" charset="0"/>
            </a:endParaRPr>
          </a:p>
        </p:txBody>
      </p:sp>
      <p:sp>
        <p:nvSpPr>
          <p:cNvPr id="4" name="Inhaltsplatzhalter 3"/>
          <p:cNvSpPr>
            <a:spLocks noGrp="1"/>
          </p:cNvSpPr>
          <p:nvPr>
            <p:ph sz="half" idx="1"/>
          </p:nvPr>
        </p:nvSpPr>
        <p:spPr>
          <a:xfrm>
            <a:off x="511786" y="2113709"/>
            <a:ext cx="5075236" cy="2912500"/>
          </a:xfrm>
        </p:spPr>
        <p:txBody>
          <a:bodyPr/>
          <a:lstStyle/>
          <a:p>
            <a:pPr defTabSz="1151750"/>
            <a:r>
              <a:rPr lang="de-DE" sz="1100" b="1" dirty="0">
                <a:latin typeface="Arial" panose="020B0604020202020204" pitchFamily="34" charset="0"/>
                <a:cs typeface="Arial" panose="020B0604020202020204" pitchFamily="34" charset="0"/>
              </a:rPr>
              <a:t>Selektierte </a:t>
            </a:r>
            <a:r>
              <a:rPr lang="de-DE" sz="1100" b="1" dirty="0" smtClean="0">
                <a:latin typeface="Arial" panose="020B0604020202020204" pitchFamily="34" charset="0"/>
                <a:cs typeface="Arial" panose="020B0604020202020204" pitchFamily="34" charset="0"/>
              </a:rPr>
              <a:t>Verträge im ACA</a:t>
            </a:r>
          </a:p>
          <a:p>
            <a:pPr defTabSz="1151750"/>
            <a:endParaRPr lang="de-DE" sz="1100" dirty="0" smtClean="0">
              <a:latin typeface="Arial" panose="020B0604020202020204" pitchFamily="34" charset="0"/>
              <a:cs typeface="Arial" panose="020B0604020202020204" pitchFamily="34" charset="0"/>
            </a:endParaRPr>
          </a:p>
          <a:p>
            <a:pPr defTabSz="1151750"/>
            <a:r>
              <a:rPr lang="de-DE" sz="1100" dirty="0">
                <a:latin typeface="Arial" panose="020B0604020202020204" pitchFamily="34" charset="0"/>
                <a:cs typeface="Arial" panose="020B0604020202020204" pitchFamily="34" charset="0"/>
              </a:rPr>
              <a:t>Bestehender </a:t>
            </a:r>
            <a:r>
              <a:rPr lang="de-DE" sz="1100" b="1" dirty="0">
                <a:latin typeface="Arial" panose="020B0604020202020204" pitchFamily="34" charset="0"/>
                <a:cs typeface="Arial" panose="020B0604020202020204" pitchFamily="34" charset="0"/>
              </a:rPr>
              <a:t>Leben-Privat </a:t>
            </a:r>
            <a:r>
              <a:rPr lang="de-DE" sz="1100" b="1" dirty="0" smtClean="0">
                <a:latin typeface="Arial" panose="020B0604020202020204" pitchFamily="34" charset="0"/>
                <a:cs typeface="Arial" panose="020B0604020202020204" pitchFamily="34" charset="0"/>
              </a:rPr>
              <a:t>SchatzBr</a:t>
            </a:r>
            <a:r>
              <a:rPr lang="de-DE" sz="1100" b="1" dirty="0">
                <a:latin typeface="Arial" panose="020B0604020202020204" pitchFamily="34" charset="0"/>
                <a:cs typeface="Arial" panose="020B0604020202020204" pitchFamily="34" charset="0"/>
              </a:rPr>
              <a:t>ief</a:t>
            </a:r>
            <a:r>
              <a:rPr lang="de-DE" altLang="de-DE" sz="1100" b="1" dirty="0">
                <a:latin typeface="Arial" panose="020B0604020202020204" pitchFamily="34" charset="0"/>
                <a:cs typeface="Arial" panose="020B0604020202020204" pitchFamily="34" charset="0"/>
              </a:rPr>
              <a:t>/Perspektive</a:t>
            </a:r>
            <a:r>
              <a:rPr lang="de-DE" sz="1100" b="1" dirty="0" smtClean="0">
                <a:latin typeface="Arial" panose="020B0604020202020204" pitchFamily="34" charset="0"/>
                <a:cs typeface="Arial" panose="020B0604020202020204" pitchFamily="34" charset="0"/>
              </a:rPr>
              <a:t> </a:t>
            </a:r>
            <a:r>
              <a:rPr lang="de-DE" sz="1100" dirty="0">
                <a:latin typeface="Arial" panose="020B0604020202020204" pitchFamily="34" charset="0"/>
                <a:cs typeface="Arial" panose="020B0604020202020204" pitchFamily="34" charset="0"/>
              </a:rPr>
              <a:t>mit einer </a:t>
            </a:r>
            <a:r>
              <a:rPr lang="de-DE" sz="1100" b="1" dirty="0">
                <a:latin typeface="Arial" panose="020B0604020202020204" pitchFamily="34" charset="0"/>
                <a:cs typeface="Arial" panose="020B0604020202020204" pitchFamily="34" charset="0"/>
              </a:rPr>
              <a:t>Restlaufzeit &gt;= 6 Jahren</a:t>
            </a:r>
            <a:r>
              <a:rPr lang="de-DE" sz="1100" dirty="0">
                <a:latin typeface="Arial" panose="020B0604020202020204" pitchFamily="34" charset="0"/>
                <a:cs typeface="Arial" panose="020B0604020202020204" pitchFamily="34" charset="0"/>
              </a:rPr>
              <a:t>,</a:t>
            </a:r>
            <a:r>
              <a:rPr lang="de-DE" sz="1100" b="1" dirty="0">
                <a:latin typeface="Arial" panose="020B0604020202020204" pitchFamily="34" charset="0"/>
                <a:cs typeface="Arial" panose="020B0604020202020204" pitchFamily="34" charset="0"/>
              </a:rPr>
              <a:t> und PrivatRente EB mit einer Restlaufzeit &gt;= 4 Jahren,</a:t>
            </a:r>
            <a:r>
              <a:rPr lang="de-DE" sz="1100" dirty="0">
                <a:latin typeface="Arial" panose="020B0604020202020204" pitchFamily="34" charset="0"/>
                <a:cs typeface="Arial" panose="020B0604020202020204" pitchFamily="34" charset="0"/>
              </a:rPr>
              <a:t> </a:t>
            </a:r>
            <a:r>
              <a:rPr lang="de-DE" sz="1100" b="1" dirty="0">
                <a:latin typeface="Arial" panose="020B0604020202020204" pitchFamily="34" charset="0"/>
                <a:cs typeface="Arial" panose="020B0604020202020204" pitchFamily="34" charset="0"/>
              </a:rPr>
              <a:t>VN-Alter &gt; 18 </a:t>
            </a:r>
            <a:r>
              <a:rPr lang="de-DE" sz="1100" b="1" dirty="0" smtClean="0">
                <a:latin typeface="Arial" panose="020B0604020202020204" pitchFamily="34" charset="0"/>
                <a:cs typeface="Arial" panose="020B0604020202020204" pitchFamily="34" charset="0"/>
              </a:rPr>
              <a:t>Jahre bis 75 Jahre </a:t>
            </a:r>
            <a:r>
              <a:rPr lang="de-DE" sz="1100" dirty="0">
                <a:latin typeface="Arial" panose="020B0604020202020204" pitchFamily="34" charset="0"/>
                <a:cs typeface="Arial" panose="020B0604020202020204" pitchFamily="34" charset="0"/>
              </a:rPr>
              <a:t>und folgenden </a:t>
            </a:r>
            <a:r>
              <a:rPr lang="de-DE" sz="1100" b="1" dirty="0">
                <a:latin typeface="Arial" panose="020B0604020202020204" pitchFamily="34" charset="0"/>
                <a:cs typeface="Arial" panose="020B0604020202020204" pitchFamily="34" charset="0"/>
              </a:rPr>
              <a:t>Vorsorgekonzepten</a:t>
            </a:r>
            <a:r>
              <a:rPr lang="de-DE" sz="1100" dirty="0">
                <a:latin typeface="Arial" panose="020B0604020202020204" pitchFamily="34" charset="0"/>
                <a:cs typeface="Arial" panose="020B0604020202020204" pitchFamily="34" charset="0"/>
              </a:rPr>
              <a:t>:</a:t>
            </a:r>
            <a:endParaRPr lang="de-DE" sz="1100" b="1" dirty="0">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de-DE" sz="1100" dirty="0" smtClean="0">
                <a:latin typeface="Arial" panose="020B0604020202020204" pitchFamily="34" charset="0"/>
                <a:cs typeface="Arial" panose="020B0604020202020204" pitchFamily="34" charset="0"/>
              </a:rPr>
              <a:t>KomfortDynamik </a:t>
            </a:r>
            <a:endParaRPr lang="de-DE" sz="1100" dirty="0">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de-DE" sz="1100" dirty="0">
                <a:latin typeface="Arial" panose="020B0604020202020204" pitchFamily="34" charset="0"/>
                <a:cs typeface="Arial" panose="020B0604020202020204" pitchFamily="34" charset="0"/>
              </a:rPr>
              <a:t>Perspektive		</a:t>
            </a:r>
          </a:p>
          <a:p>
            <a:pPr marL="285750" lvl="1" indent="-285750">
              <a:buFont typeface="Arial" panose="020B0604020202020204" pitchFamily="34" charset="0"/>
              <a:buChar char="•"/>
            </a:pPr>
            <a:r>
              <a:rPr lang="de-DE" sz="1100" dirty="0">
                <a:latin typeface="Arial" panose="020B0604020202020204" pitchFamily="34" charset="0"/>
                <a:cs typeface="Arial" panose="020B0604020202020204" pitchFamily="34" charset="0"/>
              </a:rPr>
              <a:t>InvestFlex </a:t>
            </a:r>
            <a:r>
              <a:rPr lang="de-DE" sz="1100" dirty="0" smtClean="0">
                <a:latin typeface="Arial" panose="020B0604020202020204" pitchFamily="34" charset="0"/>
                <a:cs typeface="Arial" panose="020B0604020202020204" pitchFamily="34" charset="0"/>
              </a:rPr>
              <a:t>(Green)</a:t>
            </a:r>
            <a:r>
              <a:rPr lang="de-DE" sz="1100" dirty="0">
                <a:latin typeface="Arial" panose="020B0604020202020204" pitchFamily="34" charset="0"/>
                <a:cs typeface="Arial" panose="020B0604020202020204" pitchFamily="34" charset="0"/>
              </a:rPr>
              <a:t>	</a:t>
            </a:r>
          </a:p>
          <a:p>
            <a:pPr marL="285750" lvl="1" indent="-285750">
              <a:buFont typeface="Arial" panose="020B0604020202020204" pitchFamily="34" charset="0"/>
              <a:buChar char="•"/>
            </a:pPr>
            <a:r>
              <a:rPr lang="de-DE" sz="1100" dirty="0">
                <a:latin typeface="Arial" panose="020B0604020202020204" pitchFamily="34" charset="0"/>
                <a:cs typeface="Arial" panose="020B0604020202020204" pitchFamily="34" charset="0"/>
              </a:rPr>
              <a:t>Invest/Invest </a:t>
            </a:r>
            <a:r>
              <a:rPr lang="de-DE" sz="1100" dirty="0" smtClean="0">
                <a:latin typeface="Arial" panose="020B0604020202020204" pitchFamily="34" charset="0"/>
                <a:cs typeface="Arial" panose="020B0604020202020204" pitchFamily="34" charset="0"/>
              </a:rPr>
              <a:t>alphaBalance/InvestGarantie</a:t>
            </a:r>
            <a:endParaRPr lang="de-DE" sz="1100" dirty="0">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endParaRPr lang="de-DE" sz="1100" dirty="0" smtClean="0">
              <a:latin typeface="Arial" panose="020B0604020202020204" pitchFamily="34" charset="0"/>
              <a:cs typeface="Arial" panose="020B0604020202020204" pitchFamily="34" charset="0"/>
            </a:endParaRPr>
          </a:p>
          <a:p>
            <a:pPr lvl="1"/>
            <a:r>
              <a:rPr lang="de-DE" sz="1100" dirty="0" smtClean="0">
                <a:latin typeface="Arial" panose="020B0604020202020204" pitchFamily="34" charset="0"/>
                <a:cs typeface="Arial" panose="020B0604020202020204" pitchFamily="34" charset="0"/>
              </a:rPr>
              <a:t>Kunden mit diesen Verträgen erhalten eine Briefansprache zur Zuzahlung in ihren Bestandsvertrag, inkl. einem Überweisungsträger und QR-Code zur vereinfachten Überweisung ihres Zuzahlungsbetrags.</a:t>
            </a:r>
          </a:p>
          <a:p>
            <a:pPr lvl="1"/>
            <a:endParaRPr lang="de-DE" sz="1100" dirty="0">
              <a:latin typeface="Arial" panose="020B0604020202020204" pitchFamily="34" charset="0"/>
              <a:cs typeface="Arial" panose="020B0604020202020204" pitchFamily="34" charset="0"/>
            </a:endParaRPr>
          </a:p>
          <a:p>
            <a:pPr lvl="1"/>
            <a:r>
              <a:rPr lang="de-DE" sz="1100" b="1" dirty="0" smtClean="0">
                <a:latin typeface="Arial" panose="020B0604020202020204" pitchFamily="34" charset="0"/>
                <a:cs typeface="Arial" panose="020B0604020202020204" pitchFamily="34" charset="0"/>
              </a:rPr>
              <a:t>Hinweis! </a:t>
            </a:r>
            <a:r>
              <a:rPr lang="de-DE" sz="1100" dirty="0" smtClean="0">
                <a:latin typeface="Arial" panose="020B0604020202020204" pitchFamily="34" charset="0"/>
                <a:cs typeface="Arial" panose="020B0604020202020204" pitchFamily="34" charset="0"/>
              </a:rPr>
              <a:t>Nutzen Sie bei den ABS-Verträgen den digitalen Zuzahlungsservice, den Sie im Servicekatalog finden. Eine Anleitung dazu finden Sie in der Aktionsbox.</a:t>
            </a:r>
            <a:endParaRPr lang="de-DE" sz="1100" dirty="0">
              <a:latin typeface="Arial" panose="020B0604020202020204" pitchFamily="34" charset="0"/>
              <a:cs typeface="Arial" panose="020B0604020202020204" pitchFamily="34" charset="0"/>
            </a:endParaRPr>
          </a:p>
          <a:p>
            <a:pPr marL="494891" lvl="1" defTabSz="1151750"/>
            <a:endParaRPr lang="de-DE" sz="1100" b="1" dirty="0">
              <a:latin typeface="Arial" panose="020B0604020202020204" pitchFamily="34" charset="0"/>
              <a:cs typeface="Arial" panose="020B0604020202020204" pitchFamily="34" charset="0"/>
            </a:endParaRPr>
          </a:p>
          <a:p>
            <a:pPr lvl="1">
              <a:spcAft>
                <a:spcPts val="567"/>
              </a:spcAft>
            </a:pPr>
            <a:r>
              <a:rPr lang="de-DE" sz="1100" dirty="0">
                <a:latin typeface="Arial" panose="020B0604020202020204" pitchFamily="34" charset="0"/>
                <a:cs typeface="Arial" panose="020B0604020202020204" pitchFamily="34" charset="0"/>
              </a:rPr>
              <a:t>Bitte beachten Sie: Es kann steuerliche Auswirkungen haben, sofern die Summe der gesamten Zuzahlungen zu einem SchatzBrief </a:t>
            </a:r>
            <a:r>
              <a:rPr lang="de-DE" sz="1100" dirty="0" smtClean="0">
                <a:latin typeface="Arial" panose="020B0604020202020204" pitchFamily="34" charset="0"/>
                <a:cs typeface="Arial" panose="020B0604020202020204" pitchFamily="34" charset="0"/>
              </a:rPr>
              <a:t>KNP und einer PrivatRente EB die </a:t>
            </a:r>
            <a:r>
              <a:rPr lang="de-DE" sz="1100" dirty="0">
                <a:latin typeface="Arial" panose="020B0604020202020204" pitchFamily="34" charset="0"/>
                <a:cs typeface="Arial" panose="020B0604020202020204" pitchFamily="34" charset="0"/>
              </a:rPr>
              <a:t>Höhe des ursprünglich abgeschlossenen Einmalbetrages überschreitet. </a:t>
            </a:r>
            <a:r>
              <a:rPr lang="de-DE" sz="1100" b="1" dirty="0" smtClean="0">
                <a:latin typeface="Arial" panose="020B0604020202020204" pitchFamily="34" charset="0"/>
                <a:cs typeface="Arial" panose="020B0604020202020204" pitchFamily="34" charset="0"/>
              </a:rPr>
              <a:t>Betroffene Kunden </a:t>
            </a:r>
            <a:r>
              <a:rPr lang="de-DE" sz="1100" b="1" dirty="0">
                <a:latin typeface="Arial" panose="020B0604020202020204" pitchFamily="34" charset="0"/>
                <a:cs typeface="Arial" panose="020B0604020202020204" pitchFamily="34" charset="0"/>
              </a:rPr>
              <a:t>werden mit "Ja" über das Sortier-/Filtermerkmal "</a:t>
            </a:r>
            <a:r>
              <a:rPr lang="de-DE" sz="1100" b="1" dirty="0" smtClean="0">
                <a:latin typeface="Arial" panose="020B0604020202020204" pitchFamily="34" charset="0"/>
                <a:cs typeface="Arial" panose="020B0604020202020204" pitchFamily="34" charset="0"/>
              </a:rPr>
              <a:t>Novationsgefährdet" </a:t>
            </a:r>
            <a:r>
              <a:rPr lang="de-DE" sz="1100" b="1" dirty="0">
                <a:latin typeface="Arial" panose="020B0604020202020204" pitchFamily="34" charset="0"/>
                <a:cs typeface="Arial" panose="020B0604020202020204" pitchFamily="34" charset="0"/>
              </a:rPr>
              <a:t>markiert und erhalten kein Anschreiben zur Zuzahlung.</a:t>
            </a: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68313" y="468000"/>
            <a:ext cx="6552135" cy="252000"/>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P </a:t>
            </a:r>
            <a:r>
              <a:rPr kumimoji="0" lang="de-DE" sz="1200" b="1" i="0" u="none" strike="noStrike" kern="1200" cap="all" spc="6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Leben Brief </a:t>
            </a: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 Förderung und Zuzahlung Einmalbeitragsgeschäft</a:t>
            </a:r>
          </a:p>
        </p:txBody>
      </p:sp>
      <p:sp>
        <p:nvSpPr>
          <p:cNvPr id="9" name="Foliennummernplatzhalter 8"/>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rial" panose="020B0604020202020204" pitchFamily="34" charset="0"/>
                <a:cs typeface="Arial" panose="020B0604020202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5</a:t>
            </a:fld>
            <a:endParaRPr kumimoji="0" lang="en-GB" sz="75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pic>
        <p:nvPicPr>
          <p:cNvPr id="16" name="Grafik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9037" y="2364528"/>
            <a:ext cx="4438776" cy="3167367"/>
          </a:xfrm>
          <a:prstGeom prst="rect">
            <a:avLst/>
          </a:prstGeom>
        </p:spPr>
      </p:pic>
      <p:sp>
        <p:nvSpPr>
          <p:cNvPr id="17" name="Rechteck 16">
            <a:extLst>
              <a:ext uri="{FF2B5EF4-FFF2-40B4-BE49-F238E27FC236}">
                <a16:creationId xmlns:a16="http://schemas.microsoft.com/office/drawing/2014/main" id="{C79BBB7C-5CDB-AB45-816B-88FC00B85060}"/>
              </a:ext>
            </a:extLst>
          </p:cNvPr>
          <p:cNvSpPr/>
          <p:nvPr/>
        </p:nvSpPr>
        <p:spPr>
          <a:xfrm>
            <a:off x="6135862" y="1967189"/>
            <a:ext cx="930675" cy="246221"/>
          </a:xfrm>
          <a:prstGeom prst="rect">
            <a:avLst/>
          </a:prstGeom>
        </p:spPr>
        <p:txBody>
          <a:bodyPr wrap="square">
            <a:sp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Anschreiben</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cxnSp>
        <p:nvCxnSpPr>
          <p:cNvPr id="18" name="Gerade Verbindung mit Pfeil 17"/>
          <p:cNvCxnSpPr/>
          <p:nvPr/>
        </p:nvCxnSpPr>
        <p:spPr>
          <a:xfrm flipV="1">
            <a:off x="9874578" y="3825694"/>
            <a:ext cx="438466" cy="249109"/>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1" name="Rechteck 20">
            <a:extLst>
              <a:ext uri="{FF2B5EF4-FFF2-40B4-BE49-F238E27FC236}">
                <a16:creationId xmlns:a16="http://schemas.microsoft.com/office/drawing/2014/main" id="{C79BBB7C-5CDB-AB45-816B-88FC00B85060}"/>
              </a:ext>
            </a:extLst>
          </p:cNvPr>
          <p:cNvSpPr/>
          <p:nvPr/>
        </p:nvSpPr>
        <p:spPr>
          <a:xfrm>
            <a:off x="10355450" y="3023987"/>
            <a:ext cx="930675" cy="1061829"/>
          </a:xfrm>
          <a:prstGeom prst="rect">
            <a:avLst/>
          </a:prstGeom>
        </p:spPr>
        <p:txBody>
          <a:bodyPr wrap="square">
            <a:sp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Flyer mit weiteren Infos zur Zuzahlung und Anleitung für Zuzahlung mit der Banking-App</a:t>
            </a:r>
          </a:p>
        </p:txBody>
      </p:sp>
      <p:cxnSp>
        <p:nvCxnSpPr>
          <p:cNvPr id="22" name="Gerade Verbindung mit Pfeil 21"/>
          <p:cNvCxnSpPr/>
          <p:nvPr/>
        </p:nvCxnSpPr>
        <p:spPr>
          <a:xfrm flipH="1" flipV="1">
            <a:off x="6601200" y="2164651"/>
            <a:ext cx="419248" cy="470230"/>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0" name="Rechteck 19"/>
          <p:cNvSpPr/>
          <p:nvPr/>
        </p:nvSpPr>
        <p:spPr>
          <a:xfrm>
            <a:off x="5641307" y="3461362"/>
            <a:ext cx="1184490" cy="1015663"/>
          </a:xfrm>
          <a:prstGeom prst="rect">
            <a:avLst/>
          </a:prstGeom>
        </p:spPr>
        <p:txBody>
          <a:bodyPr wrap="square">
            <a:sp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EPC-QR-Code zur Zuzahlung über die  Banking-App (Foto-Überweisung)</a:t>
            </a:r>
          </a:p>
        </p:txBody>
      </p:sp>
      <p:cxnSp>
        <p:nvCxnSpPr>
          <p:cNvPr id="25" name="Gerade Verbindung mit Pfeil 24"/>
          <p:cNvCxnSpPr/>
          <p:nvPr/>
        </p:nvCxnSpPr>
        <p:spPr>
          <a:xfrm flipH="1" flipV="1">
            <a:off x="6801343" y="3813398"/>
            <a:ext cx="859986" cy="12296"/>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flipH="1" flipV="1">
            <a:off x="7273742" y="3819546"/>
            <a:ext cx="1324683" cy="503590"/>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0" name="Rechteck 29"/>
          <p:cNvSpPr/>
          <p:nvPr/>
        </p:nvSpPr>
        <p:spPr>
          <a:xfrm>
            <a:off x="5709675" y="5287184"/>
            <a:ext cx="1478957" cy="553998"/>
          </a:xfrm>
          <a:prstGeom prst="rect">
            <a:avLst/>
          </a:prstGeom>
        </p:spPr>
        <p:txBody>
          <a:bodyPr wrap="square">
            <a:spAutoFit/>
          </a:bodyPr>
          <a:lstStyle/>
          <a:p>
            <a:pPr marL="0" marR="0" lvl="0" indent="0" algn="ctr" defTabSz="864017"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Überweisungsträger zur direkten Zuzahlung durch den Kunden</a:t>
            </a:r>
          </a:p>
        </p:txBody>
      </p:sp>
      <p:cxnSp>
        <p:nvCxnSpPr>
          <p:cNvPr id="31" name="Gerade Verbindung mit Pfeil 30"/>
          <p:cNvCxnSpPr/>
          <p:nvPr/>
        </p:nvCxnSpPr>
        <p:spPr>
          <a:xfrm flipH="1">
            <a:off x="7188632" y="5071539"/>
            <a:ext cx="818826" cy="493315"/>
          </a:xfrm>
          <a:prstGeom prst="straightConnector1">
            <a:avLst/>
          </a:prstGeom>
          <a:ln>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322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FFF893A-2C8B-524C-B0F6-C4201F08DE9A}"/>
              </a:ext>
            </a:extLst>
          </p:cNvPr>
          <p:cNvSpPr/>
          <p:nvPr/>
        </p:nvSpPr>
        <p:spPr>
          <a:xfrm>
            <a:off x="519112" y="2009189"/>
            <a:ext cx="5157523" cy="3643899"/>
          </a:xfrm>
          <a:prstGeom prst="rect">
            <a:avLst/>
          </a:prstGeom>
          <a:solidFill>
            <a:srgbClr val="F1F4F6"/>
          </a:solidFill>
          <a:ln>
            <a:noFill/>
          </a:ln>
        </p:spPr>
        <p:txBody>
          <a:bodyPr rot="0" spcFirstLastPara="0" vertOverflow="overflow" horzOverflow="overflow" vert="horz" wrap="square" lIns="101988" tIns="101988" rIns="101988" bIns="101988" numCol="1" spcCol="0" rtlCol="0" fromWordArt="0" anchor="t" anchorCtr="0" forceAA="0" compatLnSpc="1">
            <a:prstTxWarp prst="textNoShape">
              <a:avLst/>
            </a:prstTxWarp>
            <a:noAutofit/>
          </a:bodyPr>
          <a:lstStyle/>
          <a:p>
            <a:pPr marL="0" marR="0" lvl="0" indent="0" algn="l" defTabSz="863742" rtl="0" eaLnBrk="1" fontAlgn="auto" latinLnBrk="0" hangingPunct="1">
              <a:lnSpc>
                <a:spcPct val="100000"/>
              </a:lnSpc>
              <a:spcBef>
                <a:spcPts val="94"/>
              </a:spcBef>
              <a:spcAft>
                <a:spcPts val="94"/>
              </a:spcAft>
              <a:buClrTx/>
              <a:buSzTx/>
              <a:buFontTx/>
              <a:buNone/>
              <a:tabLst/>
              <a:defRPr/>
            </a:pPr>
            <a:r>
              <a:rPr kumimoji="0" lang="de-DE" sz="1323" b="0" i="0" u="none" strike="noStrike" kern="1200" cap="none" spc="0" normalizeH="0" baseline="0" noProof="0" dirty="0">
                <a:ln>
                  <a:noFill/>
                </a:ln>
                <a:solidFill>
                  <a:srgbClr val="FFFFFF"/>
                </a:solidFill>
                <a:effectLst/>
                <a:uLnTx/>
                <a:uFillTx/>
                <a:latin typeface="Allianz Neo PPT"/>
                <a:ea typeface="+mn-ea"/>
                <a:cs typeface="+mn-cs"/>
              </a:rPr>
              <a:t> </a:t>
            </a:r>
          </a:p>
        </p:txBody>
      </p:sp>
      <p:sp>
        <p:nvSpPr>
          <p:cNvPr id="2" name="Title 1"/>
          <p:cNvSpPr>
            <a:spLocks noGrp="1"/>
          </p:cNvSpPr>
          <p:nvPr>
            <p:ph type="title"/>
          </p:nvPr>
        </p:nvSpPr>
        <p:spPr/>
        <p:txBody>
          <a:bodyPr/>
          <a:lstStyle/>
          <a:p>
            <a:r>
              <a:rPr lang="de-DE" sz="4800" dirty="0" smtClean="0">
                <a:latin typeface="Arial" panose="020B0604020202020204" pitchFamily="34" charset="0"/>
                <a:cs typeface="Arial" panose="020B0604020202020204" pitchFamily="34" charset="0"/>
              </a:rPr>
              <a:t>Briefansprache </a:t>
            </a:r>
            <a:r>
              <a:rPr lang="de-DE" sz="4800" dirty="0" smtClean="0">
                <a:solidFill>
                  <a:srgbClr val="13A0D3"/>
                </a:solidFill>
                <a:latin typeface="Arial" panose="020B0604020202020204" pitchFamily="34" charset="0"/>
                <a:cs typeface="Arial" panose="020B0604020202020204" pitchFamily="34" charset="0"/>
              </a:rPr>
              <a:t>Cross-Selling</a:t>
            </a:r>
            <a:endParaRPr lang="de-DE" sz="4800" dirty="0">
              <a:solidFill>
                <a:srgbClr val="13A0D3"/>
              </a:solidFill>
              <a:latin typeface="Arial" panose="020B0604020202020204" pitchFamily="34" charset="0"/>
              <a:cs typeface="Arial" panose="020B0604020202020204" pitchFamily="34" charset="0"/>
            </a:endParaRPr>
          </a:p>
        </p:txBody>
      </p:sp>
      <p:sp>
        <p:nvSpPr>
          <p:cNvPr id="4" name="Inhaltsplatzhalter 3"/>
          <p:cNvSpPr>
            <a:spLocks noGrp="1"/>
          </p:cNvSpPr>
          <p:nvPr>
            <p:ph sz="half" idx="1"/>
          </p:nvPr>
        </p:nvSpPr>
        <p:spPr>
          <a:xfrm>
            <a:off x="519112" y="2110095"/>
            <a:ext cx="4884926" cy="2912500"/>
          </a:xfrm>
        </p:spPr>
        <p:txBody>
          <a:bodyPr/>
          <a:lstStyle/>
          <a:p>
            <a:pPr defTabSz="1151750"/>
            <a:r>
              <a:rPr lang="de-DE" sz="1100" b="1" dirty="0">
                <a:latin typeface="Arial" panose="020B0604020202020204" pitchFamily="34" charset="0"/>
                <a:cs typeface="Arial" panose="020B0604020202020204" pitchFamily="34" charset="0"/>
              </a:rPr>
              <a:t>Selektierte </a:t>
            </a:r>
            <a:r>
              <a:rPr lang="de-DE" sz="1100" b="1" dirty="0" smtClean="0">
                <a:latin typeface="Arial" panose="020B0604020202020204" pitchFamily="34" charset="0"/>
                <a:cs typeface="Arial" panose="020B0604020202020204" pitchFamily="34" charset="0"/>
              </a:rPr>
              <a:t>Verträge am ACA</a:t>
            </a:r>
          </a:p>
          <a:p>
            <a:pPr defTabSz="1151750"/>
            <a:endParaRPr lang="de-DE" sz="1100" dirty="0" smtClean="0">
              <a:latin typeface="Arial" panose="020B0604020202020204" pitchFamily="34" charset="0"/>
              <a:cs typeface="Arial" panose="020B0604020202020204" pitchFamily="34" charset="0"/>
            </a:endParaRPr>
          </a:p>
          <a:p>
            <a:pPr defTabSz="1151750"/>
            <a:r>
              <a:rPr lang="de-DE" sz="1100" dirty="0" smtClean="0">
                <a:latin typeface="Arial" panose="020B0604020202020204" pitchFamily="34" charset="0"/>
                <a:cs typeface="Arial" panose="020B0604020202020204" pitchFamily="34" charset="0"/>
              </a:rPr>
              <a:t>Hier </a:t>
            </a:r>
            <a:r>
              <a:rPr lang="de-DE" sz="1100" dirty="0">
                <a:latin typeface="Arial" panose="020B0604020202020204" pitchFamily="34" charset="0"/>
                <a:cs typeface="Arial" panose="020B0604020202020204" pitchFamily="34" charset="0"/>
              </a:rPr>
              <a:t>werden </a:t>
            </a:r>
            <a:r>
              <a:rPr lang="de-DE" sz="1100" dirty="0" smtClean="0">
                <a:latin typeface="Arial" panose="020B0604020202020204" pitchFamily="34" charset="0"/>
                <a:cs typeface="Arial" panose="020B0604020202020204" pitchFamily="34" charset="0"/>
              </a:rPr>
              <a:t>Bestandskunden im Alter von 18 bis 75 Jahre </a:t>
            </a:r>
            <a:r>
              <a:rPr lang="de-DE" sz="1100" dirty="0">
                <a:latin typeface="Arial" panose="020B0604020202020204" pitchFamily="34" charset="0"/>
                <a:cs typeface="Arial" panose="020B0604020202020204" pitchFamily="34" charset="0"/>
              </a:rPr>
              <a:t>mit </a:t>
            </a:r>
            <a:r>
              <a:rPr lang="de-DE" sz="1100" dirty="0" smtClean="0">
                <a:latin typeface="Arial" panose="020B0604020202020204" pitchFamily="34" charset="0"/>
                <a:cs typeface="Arial" panose="020B0604020202020204" pitchFamily="34" charset="0"/>
              </a:rPr>
              <a:t>bestehenden Verträgen </a:t>
            </a:r>
            <a:r>
              <a:rPr lang="de-DE" sz="1100" dirty="0">
                <a:latin typeface="Arial" panose="020B0604020202020204" pitchFamily="34" charset="0"/>
                <a:cs typeface="Arial" panose="020B0604020202020204" pitchFamily="34" charset="0"/>
              </a:rPr>
              <a:t>der </a:t>
            </a:r>
            <a:r>
              <a:rPr lang="de-DE" sz="1100" b="1" dirty="0">
                <a:latin typeface="Arial" panose="020B0604020202020204" pitchFamily="34" charset="0"/>
                <a:cs typeface="Arial" panose="020B0604020202020204" pitchFamily="34" charset="0"/>
              </a:rPr>
              <a:t>PrivateFinancePolicen</a:t>
            </a:r>
            <a:r>
              <a:rPr lang="de-DE" sz="1100" dirty="0">
                <a:latin typeface="Arial" panose="020B0604020202020204" pitchFamily="34" charset="0"/>
                <a:cs typeface="Arial" panose="020B0604020202020204" pitchFamily="34" charset="0"/>
              </a:rPr>
              <a:t>, </a:t>
            </a:r>
            <a:r>
              <a:rPr lang="de-DE" sz="1100" b="1" dirty="0" smtClean="0">
                <a:latin typeface="Arial" panose="020B0604020202020204" pitchFamily="34" charset="0"/>
                <a:cs typeface="Arial" panose="020B0604020202020204" pitchFamily="34" charset="0"/>
              </a:rPr>
              <a:t>VermögensPolicen</a:t>
            </a:r>
            <a:r>
              <a:rPr lang="de-DE" sz="1100" dirty="0" smtClean="0">
                <a:latin typeface="Arial" panose="020B0604020202020204" pitchFamily="34" charset="0"/>
                <a:cs typeface="Arial" panose="020B0604020202020204" pitchFamily="34" charset="0"/>
              </a:rPr>
              <a:t> </a:t>
            </a:r>
            <a:r>
              <a:rPr lang="de-DE" sz="1100" dirty="0">
                <a:latin typeface="Arial" panose="020B0604020202020204" pitchFamily="34" charset="0"/>
                <a:cs typeface="Arial" panose="020B0604020202020204" pitchFamily="34" charset="0"/>
              </a:rPr>
              <a:t>und </a:t>
            </a:r>
            <a:r>
              <a:rPr lang="de-DE" sz="1100" b="1" dirty="0">
                <a:latin typeface="Arial" panose="020B0604020202020204" pitchFamily="34" charset="0"/>
                <a:cs typeface="Arial" panose="020B0604020202020204" pitchFamily="34" charset="0"/>
              </a:rPr>
              <a:t>ParkDepots</a:t>
            </a:r>
            <a:r>
              <a:rPr lang="de-DE" sz="1100" dirty="0">
                <a:latin typeface="Arial" panose="020B0604020202020204" pitchFamily="34" charset="0"/>
                <a:cs typeface="Arial" panose="020B0604020202020204" pitchFamily="34" charset="0"/>
              </a:rPr>
              <a:t> (ParkDepots nur für Anlagebeträge in Höhe von 3.000 € bis </a:t>
            </a:r>
            <a:r>
              <a:rPr lang="de-DE" sz="1100" dirty="0" smtClean="0">
                <a:latin typeface="Arial" panose="020B0604020202020204" pitchFamily="34" charset="0"/>
                <a:cs typeface="Arial" panose="020B0604020202020204" pitchFamily="34" charset="0"/>
              </a:rPr>
              <a:t> 250.000 </a:t>
            </a:r>
            <a:r>
              <a:rPr lang="de-DE" sz="1100" dirty="0">
                <a:latin typeface="Arial" panose="020B0604020202020204" pitchFamily="34" charset="0"/>
                <a:cs typeface="Arial" panose="020B0604020202020204" pitchFamily="34" charset="0"/>
              </a:rPr>
              <a:t>€) angeschrieben.</a:t>
            </a:r>
          </a:p>
          <a:p>
            <a:pPr defTabSz="1151750"/>
            <a:endParaRPr lang="de-DE" sz="1100" dirty="0">
              <a:latin typeface="Arial" panose="020B0604020202020204" pitchFamily="34" charset="0"/>
              <a:cs typeface="Arial" panose="020B0604020202020204" pitchFamily="34" charset="0"/>
            </a:endParaRPr>
          </a:p>
          <a:p>
            <a:pPr defTabSz="1151750"/>
            <a:r>
              <a:rPr lang="de-DE" sz="1100" dirty="0" smtClean="0">
                <a:latin typeface="Arial" panose="020B0604020202020204" pitchFamily="34" charset="0"/>
                <a:cs typeface="Arial" panose="020B0604020202020204" pitchFamily="34" charset="0"/>
              </a:rPr>
              <a:t>Zusätzlich fallen in die Cross-Selling Ansprache</a:t>
            </a:r>
            <a:r>
              <a:rPr lang="de-DE" sz="1100" dirty="0">
                <a:latin typeface="Arial" panose="020B0604020202020204" pitchFamily="34" charset="0"/>
                <a:cs typeface="Arial" panose="020B0604020202020204" pitchFamily="34" charset="0"/>
              </a:rPr>
              <a:t> </a:t>
            </a:r>
            <a:r>
              <a:rPr lang="de-DE" sz="1100" dirty="0" smtClean="0">
                <a:latin typeface="Arial" panose="020B0604020202020204" pitchFamily="34" charset="0"/>
                <a:cs typeface="Arial" panose="020B0604020202020204" pitchFamily="34" charset="0"/>
              </a:rPr>
              <a:t>bestehende </a:t>
            </a:r>
            <a:r>
              <a:rPr lang="de-DE" sz="1100" b="1" dirty="0" smtClean="0">
                <a:latin typeface="Arial" panose="020B0604020202020204" pitchFamily="34" charset="0"/>
                <a:cs typeface="Arial" panose="020B0604020202020204" pitchFamily="34" charset="0"/>
              </a:rPr>
              <a:t>SchatzBriefe KN</a:t>
            </a:r>
            <a:r>
              <a:rPr lang="de-DE" sz="1100" b="1" dirty="0">
                <a:latin typeface="Arial" panose="020B0604020202020204" pitchFamily="34" charset="0"/>
                <a:cs typeface="Arial" panose="020B0604020202020204" pitchFamily="34" charset="0"/>
              </a:rPr>
              <a:t>P</a:t>
            </a:r>
            <a:r>
              <a:rPr lang="de-DE" altLang="de-DE" sz="1100" b="1" dirty="0" smtClean="0">
                <a:latin typeface="Arial" panose="020B0604020202020204" pitchFamily="34" charset="0"/>
                <a:cs typeface="Arial" panose="020B0604020202020204" pitchFamily="34" charset="0"/>
              </a:rPr>
              <a:t>/Perspektive</a:t>
            </a:r>
            <a:r>
              <a:rPr lang="de-DE" sz="1100" b="1" dirty="0" smtClean="0">
                <a:latin typeface="Arial" panose="020B0604020202020204" pitchFamily="34" charset="0"/>
                <a:cs typeface="Arial" panose="020B0604020202020204" pitchFamily="34" charset="0"/>
              </a:rPr>
              <a:t> </a:t>
            </a:r>
            <a:r>
              <a:rPr lang="de-DE" sz="1100" dirty="0">
                <a:latin typeface="Arial" panose="020B0604020202020204" pitchFamily="34" charset="0"/>
                <a:cs typeface="Arial" panose="020B0604020202020204" pitchFamily="34" charset="0"/>
              </a:rPr>
              <a:t>und </a:t>
            </a:r>
            <a:r>
              <a:rPr lang="de-DE" sz="1100" b="1" dirty="0" smtClean="0">
                <a:latin typeface="Arial" panose="020B0604020202020204" pitchFamily="34" charset="0"/>
                <a:cs typeface="Arial" panose="020B0604020202020204" pitchFamily="34" charset="0"/>
              </a:rPr>
              <a:t>PrivatRenten </a:t>
            </a:r>
            <a:r>
              <a:rPr lang="de-DE" sz="1100" b="1" dirty="0">
                <a:latin typeface="Arial" panose="020B0604020202020204" pitchFamily="34" charset="0"/>
                <a:cs typeface="Arial" panose="020B0604020202020204" pitchFamily="34" charset="0"/>
              </a:rPr>
              <a:t>EB </a:t>
            </a:r>
            <a:r>
              <a:rPr lang="de-DE" sz="1100" dirty="0">
                <a:latin typeface="Arial" panose="020B0604020202020204" pitchFamily="34" charset="0"/>
                <a:cs typeface="Arial" panose="020B0604020202020204" pitchFamily="34" charset="0"/>
              </a:rPr>
              <a:t>in die keine Zuzahlung möglich </a:t>
            </a:r>
            <a:r>
              <a:rPr lang="de-DE" sz="1100" dirty="0" smtClean="0">
                <a:latin typeface="Arial" panose="020B0604020202020204" pitchFamily="34" charset="0"/>
                <a:cs typeface="Arial" panose="020B0604020202020204" pitchFamily="34" charset="0"/>
              </a:rPr>
              <a:t>ist (z.B. novationsgefährdet, kürzere Restlaufzeit als 6 und 4 Jahre, bereits erfolgte Zuzahlung).</a:t>
            </a:r>
          </a:p>
          <a:p>
            <a:pPr defTabSz="1151750"/>
            <a:endParaRPr lang="de-DE" sz="1100" dirty="0">
              <a:latin typeface="Arial" panose="020B0604020202020204" pitchFamily="34" charset="0"/>
              <a:cs typeface="Arial" panose="020B0604020202020204" pitchFamily="34" charset="0"/>
            </a:endParaRPr>
          </a:p>
          <a:p>
            <a:pPr defTabSz="1151750"/>
            <a:r>
              <a:rPr lang="de-DE" sz="1100" dirty="0">
                <a:latin typeface="Arial" panose="020B0604020202020204" pitchFamily="34" charset="0"/>
                <a:cs typeface="Arial" panose="020B0604020202020204" pitchFamily="34" charset="0"/>
              </a:rPr>
              <a:t>Klassik- und IndexSelekt Verträge fallen ebenfalls in diese Gruppe, diese können im Rahmen eines </a:t>
            </a:r>
            <a:r>
              <a:rPr lang="de-DE" sz="1100" dirty="0" smtClean="0">
                <a:latin typeface="Arial" panose="020B0604020202020204" pitchFamily="34" charset="0"/>
                <a:cs typeface="Arial" panose="020B0604020202020204" pitchFamily="34" charset="0"/>
              </a:rPr>
              <a:t>Cross-Selling-Ansatzes </a:t>
            </a:r>
            <a:r>
              <a:rPr lang="de-DE" sz="1100" dirty="0">
                <a:latin typeface="Arial" panose="020B0604020202020204" pitchFamily="34" charset="0"/>
                <a:cs typeface="Arial" panose="020B0604020202020204" pitchFamily="34" charset="0"/>
              </a:rPr>
              <a:t>auf alternative Produkte angesprochen werden.</a:t>
            </a:r>
          </a:p>
          <a:p>
            <a:pPr lvl="1"/>
            <a:endParaRPr lang="de-DE" sz="1100" dirty="0" smtClean="0">
              <a:latin typeface="Arial" panose="020B0604020202020204" pitchFamily="34" charset="0"/>
              <a:cs typeface="Arial" panose="020B0604020202020204" pitchFamily="34" charset="0"/>
            </a:endParaRPr>
          </a:p>
          <a:p>
            <a:pPr lvl="1"/>
            <a:r>
              <a:rPr lang="de-DE" sz="1100" dirty="0" smtClean="0">
                <a:latin typeface="Arial" panose="020B0604020202020204" pitchFamily="34" charset="0"/>
                <a:cs typeface="Arial" panose="020B0604020202020204" pitchFamily="34" charset="0"/>
              </a:rPr>
              <a:t>Die Briefansprache fokussiert sich auf den Ansatz des Cross-Selling. Hier werden die Stärken der Allianz im Bereich Vermögensanlage aufgezeigt. Außerdem werden dem Kunden weitere Optionen angeboten, wie er sein Anlagenportfolio diversifizieren bzw. erweitern kann.</a:t>
            </a:r>
          </a:p>
          <a:p>
            <a:pPr lvl="1"/>
            <a:endParaRPr lang="de-DE" sz="1100" dirty="0">
              <a:latin typeface="Arial"/>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68313" y="468000"/>
            <a:ext cx="6433599" cy="252000"/>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P </a:t>
            </a:r>
            <a:r>
              <a:rPr kumimoji="0" lang="de-DE" sz="1200" b="1" i="0" u="none" strike="noStrike" kern="1200" cap="all" spc="6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Leben Brief </a:t>
            </a:r>
            <a:r>
              <a:rPr kumimoji="0" lang="de-DE" sz="1200" b="1" i="0" u="none" strike="noStrike" kern="1200" cap="all" spc="60" normalizeH="0" baseline="0" noProof="0" dirty="0">
                <a:ln>
                  <a:noFill/>
                </a:ln>
                <a:solidFill>
                  <a:srgbClr val="003781"/>
                </a:solidFill>
                <a:effectLst/>
                <a:uLnTx/>
                <a:uFillTx/>
                <a:latin typeface="Arial" panose="020B0604020202020204" pitchFamily="34" charset="0"/>
                <a:cs typeface="Arial" panose="020B0604020202020204" pitchFamily="34" charset="0"/>
              </a:rPr>
              <a:t>– Förderung und Zuzahlung Einmalbeitragsgeschäft</a:t>
            </a:r>
          </a:p>
        </p:txBody>
      </p:sp>
      <p:sp>
        <p:nvSpPr>
          <p:cNvPr id="9" name="Foliennummernplatzhalter 8"/>
          <p:cNvSpPr>
            <a:spLocks noGrp="1"/>
          </p:cNvSpPr>
          <p:nvPr>
            <p:ph type="sldNum" sz="quarter" idx="12"/>
          </p:nvPr>
        </p:nvSpPr>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rial" panose="020B0604020202020204" pitchFamily="34" charset="0"/>
                <a:cs typeface="Arial" panose="020B0604020202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6</a:t>
            </a:fld>
            <a:endParaRPr kumimoji="0" lang="en-GB" sz="75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pic>
        <p:nvPicPr>
          <p:cNvPr id="11" name="Grafik 10"/>
          <p:cNvPicPr>
            <a:picLocks noChangeAspect="1"/>
          </p:cNvPicPr>
          <p:nvPr/>
        </p:nvPicPr>
        <p:blipFill>
          <a:blip r:embed="rId3"/>
          <a:stretch>
            <a:fillRect/>
          </a:stretch>
        </p:blipFill>
        <p:spPr>
          <a:xfrm>
            <a:off x="6044123" y="1925652"/>
            <a:ext cx="1830247" cy="2543732"/>
          </a:xfrm>
          <a:prstGeom prst="rect">
            <a:avLst/>
          </a:prstGeom>
          <a:ln>
            <a:solidFill>
              <a:schemeClr val="tx1">
                <a:lumMod val="85000"/>
              </a:schemeClr>
            </a:solidFill>
          </a:ln>
        </p:spPr>
      </p:pic>
      <p:pic>
        <p:nvPicPr>
          <p:cNvPr id="10" name="Grafik 9"/>
          <p:cNvPicPr>
            <a:picLocks noChangeAspect="1"/>
          </p:cNvPicPr>
          <p:nvPr/>
        </p:nvPicPr>
        <p:blipFill>
          <a:blip r:embed="rId4"/>
          <a:stretch>
            <a:fillRect/>
          </a:stretch>
        </p:blipFill>
        <p:spPr>
          <a:xfrm>
            <a:off x="7456593" y="2485162"/>
            <a:ext cx="2631125" cy="1860350"/>
          </a:xfrm>
          <a:prstGeom prst="rect">
            <a:avLst/>
          </a:prstGeom>
          <a:ln>
            <a:solidFill>
              <a:schemeClr val="tx1">
                <a:lumMod val="85000"/>
              </a:schemeClr>
            </a:solidFill>
          </a:ln>
        </p:spPr>
      </p:pic>
      <p:pic>
        <p:nvPicPr>
          <p:cNvPr id="3" name="Grafik 2"/>
          <p:cNvPicPr>
            <a:picLocks noChangeAspect="1"/>
          </p:cNvPicPr>
          <p:nvPr/>
        </p:nvPicPr>
        <p:blipFill>
          <a:blip r:embed="rId5"/>
          <a:stretch>
            <a:fillRect/>
          </a:stretch>
        </p:blipFill>
        <p:spPr>
          <a:xfrm>
            <a:off x="8559133" y="4189707"/>
            <a:ext cx="2168670" cy="1541519"/>
          </a:xfrm>
          <a:prstGeom prst="rect">
            <a:avLst/>
          </a:prstGeom>
        </p:spPr>
      </p:pic>
    </p:spTree>
    <p:extLst>
      <p:ext uri="{BB962C8B-B14F-4D97-AF65-F5344CB8AC3E}">
        <p14:creationId xmlns:p14="http://schemas.microsoft.com/office/powerpoint/2010/main" val="35845388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2784529"/>
            <a:ext cx="11520488" cy="3581536"/>
          </a:xfrm>
          <a:prstGeom prst="rect">
            <a:avLst/>
          </a:prstGeom>
          <a:solidFill>
            <a:srgbClr val="F4F2F2"/>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 name="Title 1"/>
          <p:cNvSpPr>
            <a:spLocks noGrp="1"/>
          </p:cNvSpPr>
          <p:nvPr>
            <p:ph type="title"/>
          </p:nvPr>
        </p:nvSpPr>
        <p:spPr>
          <a:xfrm>
            <a:off x="468312" y="975831"/>
            <a:ext cx="10153191" cy="900114"/>
          </a:xfrm>
        </p:spPr>
        <p:txBody>
          <a:bodyPr/>
          <a:lstStyle/>
          <a:p>
            <a:r>
              <a:rPr lang="de-DE" sz="4800" dirty="0" smtClean="0"/>
              <a:t>Kundenunterlagen </a:t>
            </a:r>
            <a:r>
              <a:rPr lang="de-DE" sz="4800" kern="0" dirty="0" smtClean="0">
                <a:solidFill>
                  <a:srgbClr val="13A0D3"/>
                </a:solidFill>
              </a:rPr>
              <a:t>Zuzahlungsmöglichkeiten SchatzBrief KNP/Perspektive und PrivatRente EB</a:t>
            </a:r>
            <a:endParaRPr lang="de-DE" sz="4800" dirty="0">
              <a:solidFill>
                <a:srgbClr val="13A0D3"/>
              </a:solidFill>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llianz Neo PPT"/>
                <a:ea typeface="+mn-ea"/>
                <a:cs typeface="+mn-cs"/>
              </a:rPr>
              <a:pPr marL="0" marR="0" lvl="0" indent="0" algn="l" defTabSz="864017" rtl="0" eaLnBrk="1" fontAlgn="auto" latinLnBrk="0" hangingPunct="1">
                <a:lnSpc>
                  <a:spcPct val="100000"/>
                </a:lnSpc>
                <a:spcBef>
                  <a:spcPts val="0"/>
                </a:spcBef>
                <a:spcAft>
                  <a:spcPts val="0"/>
                </a:spcAft>
                <a:buClrTx/>
                <a:buSzTx/>
                <a:buFontTx/>
                <a:buNone/>
                <a:tabLst/>
                <a:defRPr/>
              </a:pPr>
              <a:t>7</a:t>
            </a:fld>
            <a:endParaRPr kumimoji="0" lang="en-GB" sz="750" b="1"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5400000">
            <a:off x="9585605" y="3953533"/>
            <a:ext cx="3384550" cy="468312"/>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llianz Neo PPT"/>
                <a:ea typeface="+mn-ea"/>
                <a:cs typeface="+mn-cs"/>
              </a:rPr>
              <a:t>© Allianz </a:t>
            </a:r>
            <a:r>
              <a:rPr kumimoji="0" lang="de-DE" sz="750" b="0" i="0" u="none" strike="noStrike" kern="1200" cap="none" spc="0" normalizeH="0" baseline="0" noProof="0" dirty="0" smtClean="0">
                <a:ln>
                  <a:noFill/>
                </a:ln>
                <a:solidFill>
                  <a:srgbClr val="003781"/>
                </a:solidFill>
                <a:effectLst/>
                <a:uLnTx/>
                <a:uFillTx/>
                <a:latin typeface="Allianz Neo PPT"/>
                <a:ea typeface="+mn-ea"/>
                <a:cs typeface="+mn-cs"/>
              </a:rPr>
              <a:t>2022</a:t>
            </a:r>
            <a:endParaRPr kumimoji="0" lang="de-DE" sz="75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8" y="469045"/>
            <a:ext cx="6545258" cy="251905"/>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1200" b="1" i="0" u="none" strike="noStrike" kern="1200" cap="all" spc="60" normalizeH="0" baseline="0" noProof="0" dirty="0">
                <a:ln>
                  <a:noFill/>
                </a:ln>
                <a:solidFill>
                  <a:srgbClr val="003781"/>
                </a:solidFill>
                <a:effectLst/>
                <a:uLnTx/>
                <a:uFillTx/>
                <a:latin typeface="Allianz Neo PPT"/>
                <a:ea typeface="+mn-ea"/>
                <a:cs typeface="+mn-cs"/>
              </a:rPr>
              <a:t>P Leben Brief – Förderung und Zuzahlung Einmalbeitragsgeschäft</a:t>
            </a:r>
          </a:p>
        </p:txBody>
      </p:sp>
      <p:sp>
        <p:nvSpPr>
          <p:cNvPr id="38" name="Rechteck 37"/>
          <p:cNvSpPr/>
          <p:nvPr/>
        </p:nvSpPr>
        <p:spPr>
          <a:xfrm>
            <a:off x="550224" y="2866725"/>
            <a:ext cx="10618959" cy="3780522"/>
          </a:xfrm>
          <a:prstGeom prst="rect">
            <a:avLst/>
          </a:prstGeom>
        </p:spPr>
        <p:txBody>
          <a:bodyPr wrap="square" lIns="0" rIns="0">
            <a:spAutoFit/>
          </a:bodyPr>
          <a:lstStyle/>
          <a:p>
            <a:pPr marL="0" marR="0" lvl="0" indent="0" algn="l" defTabSz="1373886" rtl="0" eaLnBrk="1" fontAlgn="auto" latinLnBrk="0" hangingPunct="1">
              <a:lnSpc>
                <a:spcPct val="100000"/>
              </a:lnSpc>
              <a:spcBef>
                <a:spcPts val="0"/>
              </a:spcBef>
              <a:spcAft>
                <a:spcPts val="600"/>
              </a:spcAft>
              <a:buClrTx/>
              <a:buSzTx/>
              <a:buFontTx/>
              <a:buNone/>
              <a:tabLst/>
              <a:defRPr/>
            </a:pPr>
            <a:r>
              <a:rPr kumimoji="0" lang="de-DE" sz="1200" b="1" i="0" u="none" strike="noStrike" kern="1200" cap="none" spc="0" normalizeH="0" baseline="0" noProof="0" dirty="0">
                <a:ln>
                  <a:noFill/>
                </a:ln>
                <a:solidFill>
                  <a:srgbClr val="003781"/>
                </a:solidFill>
                <a:effectLst/>
                <a:uLnTx/>
                <a:uFillTx/>
                <a:latin typeface="Allianz Neo PPT"/>
                <a:ea typeface="+mn-ea"/>
                <a:cs typeface="Allianz Neo Condensed Bold"/>
              </a:rPr>
              <a:t>WAS SIE JETZT TUN SOLLTEN</a:t>
            </a:r>
          </a:p>
          <a:p>
            <a:pPr marL="0" marR="0" lvl="0" indent="0" algn="l" defTabSz="1373886" rtl="0" eaLnBrk="1" fontAlgn="auto" latinLnBrk="0" hangingPunct="1">
              <a:lnSpc>
                <a:spcPct val="100000"/>
              </a:lnSpc>
              <a:spcBef>
                <a:spcPts val="0"/>
              </a:spcBef>
              <a:spcAft>
                <a:spcPts val="600"/>
              </a:spcAft>
              <a:buClrTx/>
              <a:buSzTx/>
              <a:buFontTx/>
              <a:buNone/>
              <a:tabLst/>
              <a:defRPr/>
            </a:pPr>
            <a:r>
              <a:rPr kumimoji="0" lang="de-DE" sz="1200" b="0" i="0" u="none" strike="noStrike" kern="1200" cap="none" spc="0" normalizeH="0" baseline="0" noProof="0" dirty="0">
                <a:ln>
                  <a:noFill/>
                </a:ln>
                <a:solidFill>
                  <a:srgbClr val="003781"/>
                </a:solidFill>
                <a:effectLst/>
                <a:uLnTx/>
                <a:uFillTx/>
                <a:latin typeface="Allianz Neo PPT"/>
                <a:ea typeface="+mn-ea"/>
                <a:cs typeface="+mn-cs"/>
              </a:rPr>
              <a:t>Gehen Sie auf Ihren Kunden zu und nutzen Sie evtl. freies Geld, um das Vorsorgekapital </a:t>
            </a:r>
            <a:r>
              <a:rPr kumimoji="0" lang="de-DE" sz="1200" b="0" i="0" u="none" strike="noStrike" kern="1200" cap="none" spc="0" normalizeH="0" baseline="0" noProof="0" dirty="0" smtClean="0">
                <a:ln>
                  <a:noFill/>
                </a:ln>
                <a:solidFill>
                  <a:srgbClr val="003781"/>
                </a:solidFill>
                <a:effectLst/>
                <a:uLnTx/>
                <a:uFillTx/>
                <a:latin typeface="Allianz Neo PPT"/>
                <a:ea typeface="+mn-ea"/>
                <a:cs typeface="+mn-cs"/>
              </a:rPr>
              <a:t>im </a:t>
            </a:r>
            <a:r>
              <a:rPr kumimoji="0" lang="de-DE" sz="1200" b="0" i="0" u="none" strike="noStrike" kern="1200" cap="none" spc="0" normalizeH="0" baseline="0" noProof="0" dirty="0">
                <a:ln>
                  <a:noFill/>
                </a:ln>
                <a:solidFill>
                  <a:srgbClr val="003781"/>
                </a:solidFill>
                <a:effectLst/>
                <a:uLnTx/>
                <a:uFillTx/>
                <a:latin typeface="Allianz Neo PPT"/>
                <a:ea typeface="+mn-ea"/>
                <a:cs typeface="+mn-cs"/>
              </a:rPr>
              <a:t>Allianz </a:t>
            </a:r>
            <a:r>
              <a:rPr kumimoji="0" lang="de-DE" sz="1200" b="0" i="0" u="none" strike="noStrike" kern="1200" cap="none" spc="0" normalizeH="0" baseline="0" noProof="0" dirty="0" smtClean="0">
                <a:ln>
                  <a:noFill/>
                </a:ln>
                <a:solidFill>
                  <a:srgbClr val="003781"/>
                </a:solidFill>
                <a:effectLst/>
                <a:uLnTx/>
                <a:uFillTx/>
                <a:latin typeface="Allianz Neo PPT"/>
                <a:ea typeface="+mn-ea"/>
                <a:cs typeface="+mn-cs"/>
              </a:rPr>
              <a:t>SchatzBrief KNP/Perspektive und der PrivatRente EB </a:t>
            </a:r>
            <a:r>
              <a:rPr kumimoji="0" lang="de-DE" sz="1200" b="0" i="0" u="none" strike="noStrike" kern="1200" cap="none" spc="0" normalizeH="0" baseline="0" noProof="0" dirty="0">
                <a:ln>
                  <a:noFill/>
                </a:ln>
                <a:solidFill>
                  <a:srgbClr val="003781"/>
                </a:solidFill>
                <a:effectLst/>
                <a:uLnTx/>
                <a:uFillTx/>
                <a:latin typeface="Allianz Neo PPT"/>
                <a:ea typeface="+mn-ea"/>
                <a:cs typeface="+mn-cs"/>
              </a:rPr>
              <a:t>zu erhöhen. </a:t>
            </a:r>
            <a:r>
              <a:rPr kumimoji="0" lang="de-DE" sz="1200" b="0" i="0" u="none" strike="noStrike" kern="0" cap="none" spc="0" normalizeH="0" baseline="0" noProof="0" dirty="0" smtClean="0">
                <a:ln>
                  <a:noFill/>
                </a:ln>
                <a:solidFill>
                  <a:srgbClr val="003781"/>
                </a:solidFill>
                <a:effectLst/>
                <a:uLnTx/>
                <a:uFillTx/>
                <a:latin typeface="Allianz Neo PPT"/>
                <a:ea typeface="+mn-ea"/>
                <a:cs typeface="+mn-cs"/>
              </a:rPr>
              <a:t>Nutzen </a:t>
            </a:r>
            <a:r>
              <a:rPr kumimoji="0" lang="de-DE" sz="1200" b="0" i="0" u="none" strike="noStrike" kern="0" cap="none" spc="0" normalizeH="0" baseline="0" noProof="0" dirty="0">
                <a:ln>
                  <a:noFill/>
                </a:ln>
                <a:solidFill>
                  <a:srgbClr val="003781"/>
                </a:solidFill>
                <a:effectLst/>
                <a:uLnTx/>
                <a:uFillTx/>
                <a:latin typeface="Allianz Neo PPT"/>
                <a:ea typeface="+mn-ea"/>
                <a:cs typeface="+mn-cs"/>
              </a:rPr>
              <a:t>Sie bei den Zuzahlungsmöglichkeiten folgende Grenzen</a:t>
            </a:r>
            <a:r>
              <a:rPr kumimoji="0" lang="de-DE" sz="1200" b="0" i="0" u="none" strike="noStrike" kern="0" cap="none" spc="0" normalizeH="0" baseline="0" noProof="0" dirty="0" smtClean="0">
                <a:ln>
                  <a:noFill/>
                </a:ln>
                <a:solidFill>
                  <a:srgbClr val="003781"/>
                </a:solidFill>
                <a:effectLst/>
                <a:uLnTx/>
                <a:uFillTx/>
                <a:latin typeface="Allianz Neo PPT"/>
                <a:ea typeface="+mn-ea"/>
                <a:cs typeface="+mn-cs"/>
              </a:rPr>
              <a:t>:</a:t>
            </a: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a:ln>
                <a:noFill/>
              </a:ln>
              <a:solidFill>
                <a:srgbClr val="003781"/>
              </a:solidFill>
              <a:effectLst/>
              <a:uLnTx/>
              <a:uFillTx/>
              <a:latin typeface="Allianz Neo PPT"/>
              <a:ea typeface="+mn-ea"/>
              <a:cs typeface="+mn-cs"/>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srgbClr val="003781"/>
              </a:solidFill>
              <a:effectLst/>
              <a:uLnTx/>
              <a:uFillTx/>
              <a:latin typeface="Allianz Neo PPT"/>
              <a:ea typeface="+mn-ea"/>
              <a:cs typeface="+mn-cs"/>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a:ln>
                <a:noFill/>
              </a:ln>
              <a:solidFill>
                <a:prstClr val="black"/>
              </a:solidFill>
              <a:effectLst/>
              <a:uLnTx/>
              <a:uFillTx/>
              <a:latin typeface="Allianz Neo PPT"/>
              <a:ea typeface="+mn-ea"/>
              <a:cs typeface="+mn-cs"/>
            </a:endParaRP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prstClr val="black"/>
              </a:solidFill>
              <a:effectLst/>
              <a:uLnTx/>
              <a:uFillTx/>
              <a:latin typeface="Allianz Neo PPT"/>
              <a:ea typeface="+mn-ea"/>
              <a:cs typeface="+mn-cs"/>
            </a:endParaRPr>
          </a:p>
          <a:p>
            <a:pPr marL="19082" marR="847230" lvl="0" indent="0" algn="l" defTabSz="1373886" rtl="0" eaLnBrk="1" fontAlgn="auto" latinLnBrk="0" hangingPunct="1">
              <a:lnSpc>
                <a:spcPts val="1200"/>
              </a:lnSpc>
              <a:spcBef>
                <a:spcPts val="361"/>
              </a:spcBef>
              <a:spcAft>
                <a:spcPts val="1200"/>
              </a:spcAft>
              <a:buClrTx/>
              <a:buSzTx/>
              <a:buFontTx/>
              <a:buNone/>
              <a:tabLst/>
              <a:defRPr/>
            </a:pPr>
            <a:r>
              <a:rPr kumimoji="0" lang="de-DE" sz="1200" b="0" i="0" u="none" strike="noStrike" kern="0" cap="none" spc="0" normalizeH="0" baseline="0" noProof="0" dirty="0">
                <a:ln>
                  <a:noFill/>
                </a:ln>
                <a:solidFill>
                  <a:prstClr val="black"/>
                </a:solidFill>
                <a:effectLst/>
                <a:uLnTx/>
                <a:uFillTx/>
                <a:latin typeface="Allianz Neo PPT"/>
                <a:ea typeface="+mn-ea"/>
                <a:cs typeface="+mn-cs"/>
              </a:rPr>
              <a:t/>
            </a:r>
            <a:br>
              <a:rPr kumimoji="0" lang="de-DE" sz="1200" b="0" i="0" u="none" strike="noStrike" kern="0" cap="none" spc="0" normalizeH="0" baseline="0" noProof="0" dirty="0">
                <a:ln>
                  <a:noFill/>
                </a:ln>
                <a:solidFill>
                  <a:prstClr val="black"/>
                </a:solidFill>
                <a:effectLst/>
                <a:uLnTx/>
                <a:uFillTx/>
                <a:latin typeface="Allianz Neo PPT"/>
                <a:ea typeface="+mn-ea"/>
                <a:cs typeface="+mn-cs"/>
              </a:rPr>
            </a:br>
            <a:endParaRPr kumimoji="0" lang="de-DE" sz="1200" b="1" i="0" u="none" strike="noStrike" kern="1200" cap="none" spc="8" normalizeH="0" baseline="0" noProof="0" dirty="0">
              <a:ln>
                <a:noFill/>
              </a:ln>
              <a:solidFill>
                <a:srgbClr val="003781"/>
              </a:solidFill>
              <a:effectLst/>
              <a:uLnTx/>
              <a:uFillTx/>
              <a:latin typeface="Allianz Neo PPT"/>
              <a:ea typeface="+mn-ea"/>
              <a:cs typeface="+mn-cs"/>
            </a:endParaRPr>
          </a:p>
          <a:p>
            <a:pPr marL="19082" marR="847230" lvl="0" indent="0" algn="l" defTabSz="1373886" rtl="0" eaLnBrk="1" fontAlgn="auto" latinLnBrk="0" hangingPunct="1">
              <a:lnSpc>
                <a:spcPts val="1200"/>
              </a:lnSpc>
              <a:spcBef>
                <a:spcPts val="361"/>
              </a:spcBef>
              <a:spcAft>
                <a:spcPts val="1200"/>
              </a:spcAft>
              <a:buClrTx/>
              <a:buSzTx/>
              <a:buFontTx/>
              <a:buNone/>
              <a:tabLst/>
              <a:defRPr/>
            </a:pPr>
            <a:r>
              <a:rPr kumimoji="0" lang="de-DE" sz="1200" b="1" i="0" u="none" strike="noStrike" kern="1200" cap="none" spc="8" normalizeH="0" baseline="0" noProof="0" dirty="0" smtClean="0">
                <a:ln>
                  <a:noFill/>
                </a:ln>
                <a:solidFill>
                  <a:srgbClr val="003781"/>
                </a:solidFill>
                <a:effectLst/>
                <a:uLnTx/>
                <a:uFillTx/>
                <a:latin typeface="Allianz Neo PPT"/>
                <a:ea typeface="+mn-ea"/>
                <a:cs typeface="Allianz Neo Condensed Bold"/>
              </a:rPr>
              <a:t>SCHNELL </a:t>
            </a:r>
            <a:r>
              <a:rPr kumimoji="0" lang="de-DE" sz="1200" b="1" i="0" u="none" strike="noStrike" kern="1200" cap="none" spc="0" normalizeH="0" baseline="0" noProof="0" dirty="0" smtClean="0">
                <a:ln>
                  <a:noFill/>
                </a:ln>
                <a:solidFill>
                  <a:srgbClr val="003781"/>
                </a:solidFill>
                <a:effectLst/>
                <a:uLnTx/>
                <a:uFillTx/>
                <a:latin typeface="Allianz Neo PPT"/>
                <a:ea typeface="+mn-ea"/>
                <a:cs typeface="Allianz Neo Condensed Bold"/>
              </a:rPr>
              <a:t>&amp; </a:t>
            </a:r>
            <a:r>
              <a:rPr kumimoji="0" lang="de-DE" sz="1200" b="1" i="0" u="none" strike="noStrike" kern="1200" cap="none" spc="15" normalizeH="0" baseline="0" noProof="0" dirty="0" smtClean="0">
                <a:ln>
                  <a:noFill/>
                </a:ln>
                <a:solidFill>
                  <a:srgbClr val="003781"/>
                </a:solidFill>
                <a:effectLst/>
                <a:uLnTx/>
                <a:uFillTx/>
                <a:latin typeface="Allianz Neo PPT"/>
                <a:ea typeface="+mn-ea"/>
                <a:cs typeface="Allianz Neo Condensed Bold"/>
              </a:rPr>
              <a:t>SICHER.</a:t>
            </a:r>
            <a:r>
              <a:rPr kumimoji="0" lang="de-DE" sz="1200" b="1" i="0" u="none" strike="noStrike" kern="1200" cap="none" spc="0" normalizeH="0" baseline="0" noProof="0" dirty="0" smtClean="0">
                <a:ln>
                  <a:noFill/>
                </a:ln>
                <a:solidFill>
                  <a:srgbClr val="003781"/>
                </a:solidFill>
                <a:effectLst/>
                <a:uLnTx/>
                <a:uFillTx/>
                <a:latin typeface="Allianz Neo PPT"/>
                <a:ea typeface="+mn-ea"/>
                <a:cs typeface="Allianz Neo Condensed Bold"/>
              </a:rPr>
              <a:t> </a:t>
            </a:r>
            <a:r>
              <a:rPr kumimoji="0" lang="de-DE" sz="1200" b="1" i="0" u="none" strike="noStrike" kern="1200" cap="none" spc="0" normalizeH="0" baseline="0" noProof="0" dirty="0">
                <a:ln>
                  <a:noFill/>
                </a:ln>
                <a:solidFill>
                  <a:srgbClr val="003781"/>
                </a:solidFill>
                <a:effectLst/>
                <a:uLnTx/>
                <a:uFillTx/>
                <a:latin typeface="Allianz Neo PPT"/>
                <a:ea typeface="+mn-ea"/>
                <a:cs typeface="Allianz Neo Condensed Bold"/>
              </a:rPr>
              <a:t>EINFACHER </a:t>
            </a:r>
            <a:r>
              <a:rPr kumimoji="0" lang="de-DE" sz="1200" b="1" i="0" u="none" strike="noStrike" kern="1200" cap="none" spc="30" normalizeH="0" baseline="0" noProof="0" dirty="0">
                <a:ln>
                  <a:noFill/>
                </a:ln>
                <a:solidFill>
                  <a:srgbClr val="003781"/>
                </a:solidFill>
                <a:effectLst/>
                <a:uLnTx/>
                <a:uFillTx/>
                <a:latin typeface="Allianz Neo PPT"/>
                <a:ea typeface="+mn-ea"/>
                <a:cs typeface="Allianz Neo Condensed Bold"/>
              </a:rPr>
              <a:t>KANN </a:t>
            </a:r>
            <a:r>
              <a:rPr kumimoji="0" lang="de-DE" sz="1200" b="1" i="0" u="none" strike="noStrike" kern="1200" cap="none" spc="30" normalizeH="0" baseline="0" noProof="0" dirty="0" smtClean="0">
                <a:ln>
                  <a:noFill/>
                </a:ln>
                <a:solidFill>
                  <a:srgbClr val="003781"/>
                </a:solidFill>
                <a:effectLst/>
                <a:uLnTx/>
                <a:uFillTx/>
                <a:latin typeface="Allianz Neo PPT"/>
                <a:ea typeface="+mn-ea"/>
                <a:cs typeface="Allianz Neo Condensed Bold"/>
              </a:rPr>
              <a:t>EINE </a:t>
            </a:r>
            <a:r>
              <a:rPr kumimoji="0" lang="de-DE" sz="1200" b="1" i="0" u="none" strike="noStrike" kern="1200" cap="none" spc="15" normalizeH="0" baseline="0" noProof="0" dirty="0">
                <a:ln>
                  <a:noFill/>
                </a:ln>
                <a:solidFill>
                  <a:srgbClr val="003781"/>
                </a:solidFill>
                <a:effectLst/>
                <a:uLnTx/>
                <a:uFillTx/>
                <a:latin typeface="Allianz Neo PPT"/>
                <a:ea typeface="+mn-ea"/>
                <a:cs typeface="Allianz Neo Condensed Bold"/>
              </a:rPr>
              <a:t>ZUZAHLUNG </a:t>
            </a:r>
            <a:r>
              <a:rPr kumimoji="0" lang="de-DE" sz="1200" b="1" i="0" u="none" strike="noStrike" kern="1200" cap="none" spc="8" normalizeH="0" baseline="0" noProof="0" dirty="0" smtClean="0">
                <a:ln>
                  <a:noFill/>
                </a:ln>
                <a:solidFill>
                  <a:srgbClr val="003781"/>
                </a:solidFill>
                <a:effectLst/>
                <a:uLnTx/>
                <a:uFillTx/>
                <a:latin typeface="Allianz Neo PPT"/>
                <a:ea typeface="+mn-ea"/>
                <a:cs typeface="Allianz Neo Condensed Bold"/>
              </a:rPr>
              <a:t>NICHT S</a:t>
            </a:r>
            <a:r>
              <a:rPr kumimoji="0" lang="de-DE" sz="1200" b="1" i="0" u="none" strike="noStrike" kern="1200" cap="none" spc="15" normalizeH="0" baseline="0" noProof="0" dirty="0" smtClean="0">
                <a:ln>
                  <a:noFill/>
                </a:ln>
                <a:solidFill>
                  <a:srgbClr val="003781"/>
                </a:solidFill>
                <a:effectLst/>
                <a:uLnTx/>
                <a:uFillTx/>
                <a:latin typeface="Allianz Neo PPT"/>
                <a:ea typeface="+mn-ea"/>
                <a:cs typeface="Allianz Neo Condensed Bold"/>
              </a:rPr>
              <a:t>EIN.</a:t>
            </a:r>
          </a:p>
          <a:p>
            <a:pPr marL="171450" marR="847230" lvl="0" indent="-171450" algn="l" defTabSz="1373886" rtl="0" eaLnBrk="1" fontAlgn="auto" latinLnBrk="0" hangingPunct="1">
              <a:lnSpc>
                <a:spcPts val="1200"/>
              </a:lnSpc>
              <a:spcBef>
                <a:spcPts val="0"/>
              </a:spcBef>
              <a:spcAft>
                <a:spcPts val="600"/>
              </a:spcAft>
              <a:buClrTx/>
              <a:buSzTx/>
              <a:buFont typeface="Wingdings" panose="05000000000000000000" pitchFamily="2" charset="2"/>
              <a:buChar char="ü"/>
              <a:tabLst/>
              <a:defRPr/>
            </a:pPr>
            <a:r>
              <a:rPr kumimoji="0" lang="de-DE" sz="1200" b="0" i="0" u="none" strike="noStrike" kern="1200" cap="none" spc="0" normalizeH="0" baseline="0" noProof="0" dirty="0" smtClean="0">
                <a:ln>
                  <a:noFill/>
                </a:ln>
                <a:solidFill>
                  <a:srgbClr val="003781"/>
                </a:solidFill>
                <a:effectLst/>
                <a:uLnTx/>
                <a:uFillTx/>
                <a:latin typeface="Allianz Neo PPT"/>
                <a:ea typeface="+mn-ea"/>
                <a:cs typeface="+mn-cs"/>
              </a:rPr>
              <a:t>Der gewünschte Zuzahlungsbetrag kann mit einer Überweisung auf die entsprechende Bankverbindung (siehe nächste Seite) eingezahlt werden. </a:t>
            </a:r>
            <a:endParaRPr kumimoji="0" lang="de-DE" sz="1200" b="0" i="0" u="none" strike="noStrike" kern="1200" cap="none" spc="0" normalizeH="0" baseline="0" noProof="0" dirty="0">
              <a:ln>
                <a:noFill/>
              </a:ln>
              <a:solidFill>
                <a:srgbClr val="003781"/>
              </a:solidFill>
              <a:effectLst/>
              <a:uLnTx/>
              <a:uFillTx/>
              <a:latin typeface="Allianz Neo PPT"/>
              <a:ea typeface="+mn-ea"/>
              <a:cs typeface="+mn-cs"/>
            </a:endParaRPr>
          </a:p>
          <a:p>
            <a:pPr marL="171450" marR="847230" lvl="0" indent="-171450" algn="l" defTabSz="1373886" rtl="0" eaLnBrk="1" fontAlgn="auto" latinLnBrk="0" hangingPunct="1">
              <a:lnSpc>
                <a:spcPts val="1200"/>
              </a:lnSpc>
              <a:spcBef>
                <a:spcPts val="0"/>
              </a:spcBef>
              <a:spcAft>
                <a:spcPts val="600"/>
              </a:spcAft>
              <a:buClrTx/>
              <a:buSzTx/>
              <a:buFont typeface="Wingdings" panose="05000000000000000000" pitchFamily="2" charset="2"/>
              <a:buChar char="ü"/>
              <a:tabLst/>
              <a:defRPr/>
            </a:pPr>
            <a:r>
              <a:rPr kumimoji="0" lang="de-DE" sz="1200" b="0" i="0" u="none" strike="noStrike" kern="1200" cap="none" spc="0" normalizeH="0" baseline="0" noProof="0" dirty="0" smtClean="0">
                <a:ln>
                  <a:noFill/>
                </a:ln>
                <a:solidFill>
                  <a:srgbClr val="003781"/>
                </a:solidFill>
                <a:effectLst/>
                <a:uLnTx/>
                <a:uFillTx/>
                <a:latin typeface="Allianz Neo PPT"/>
                <a:ea typeface="+mn-ea"/>
                <a:cs typeface="+mn-cs"/>
              </a:rPr>
              <a:t>Für eine korrekte Zuordnung muss die Versicherungsnummer des Kunden, sowie der Name des Versicherungsnehmers im Verwendungszweck angegeben werden.</a:t>
            </a:r>
          </a:p>
          <a:p>
            <a:pPr marL="171450" marR="0" lvl="0" indent="-171450" algn="l" defTabSz="1373886"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de-DE" sz="1200" b="0" i="0" u="none" strike="noStrike" kern="1200" cap="none" spc="0" normalizeH="0" baseline="0" noProof="0" dirty="0" smtClean="0">
                <a:ln>
                  <a:noFill/>
                </a:ln>
                <a:solidFill>
                  <a:srgbClr val="003781"/>
                </a:solidFill>
                <a:effectLst/>
                <a:uLnTx/>
                <a:uFillTx/>
                <a:latin typeface="Allianz Neo PPT"/>
                <a:ea typeface="+mn-ea"/>
                <a:cs typeface="+mn-cs"/>
              </a:rPr>
              <a:t>Die Bestätigung zu dem Nachtrag erhält Ihr Kunde von Allianz Leben.</a:t>
            </a:r>
          </a:p>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43" name="Rechteck 42"/>
          <p:cNvSpPr/>
          <p:nvPr/>
        </p:nvSpPr>
        <p:spPr>
          <a:xfrm>
            <a:off x="468312" y="3595870"/>
            <a:ext cx="6034939" cy="449871"/>
          </a:xfrm>
          <a:prstGeom prst="rect">
            <a:avLst/>
          </a:prstGeom>
          <a:noFill/>
          <a:ln w="25400" cap="flat" cmpd="sng" algn="ctr">
            <a:noFill/>
            <a:prstDash val="solid"/>
          </a:ln>
          <a:effectLst/>
        </p:spPr>
        <p:txBody>
          <a:bodyPr rtlCol="0" anchor="ctr"/>
          <a:lstStyle/>
          <a:p>
            <a:pPr marL="0" marR="0" lvl="0" indent="0" algn="l" defTabSz="1373886" rtl="0" eaLnBrk="1" fontAlgn="auto" latinLnBrk="0" hangingPunct="1">
              <a:lnSpc>
                <a:spcPct val="100000"/>
              </a:lnSpc>
              <a:spcBef>
                <a:spcPts val="0"/>
              </a:spcBef>
              <a:spcAft>
                <a:spcPts val="600"/>
              </a:spcAft>
              <a:buClrTx/>
              <a:buSzTx/>
              <a:buFontTx/>
              <a:buNone/>
              <a:tabLst/>
              <a:defRPr/>
            </a:pPr>
            <a:endParaRPr kumimoji="0" lang="de-DE" sz="1200" b="0" i="0" u="none" strike="noStrike" kern="0" cap="none" spc="0" normalizeH="0" baseline="0" noProof="0" dirty="0" smtClean="0">
              <a:ln>
                <a:noFill/>
              </a:ln>
              <a:solidFill>
                <a:prstClr val="black"/>
              </a:solidFill>
              <a:effectLst/>
              <a:uLnTx/>
              <a:uFillTx/>
              <a:latin typeface="Allianz Neo Light" pitchFamily="34" charset="0"/>
              <a:ea typeface="+mn-ea"/>
              <a:cs typeface="+mn-cs"/>
            </a:endParaRPr>
          </a:p>
        </p:txBody>
      </p:sp>
      <p:graphicFrame>
        <p:nvGraphicFramePr>
          <p:cNvPr id="44" name="Tabelle 43"/>
          <p:cNvGraphicFramePr>
            <a:graphicFrameLocks noGrp="1"/>
          </p:cNvGraphicFramePr>
          <p:nvPr>
            <p:extLst/>
          </p:nvPr>
        </p:nvGraphicFramePr>
        <p:xfrm>
          <a:off x="550224" y="3573961"/>
          <a:ext cx="10501951" cy="1429419"/>
        </p:xfrm>
        <a:graphic>
          <a:graphicData uri="http://schemas.openxmlformats.org/drawingml/2006/table">
            <a:tbl>
              <a:tblPr firstCol="1" bandRow="1"/>
              <a:tblGrid>
                <a:gridCol w="3386345">
                  <a:extLst>
                    <a:ext uri="{9D8B030D-6E8A-4147-A177-3AD203B41FA5}">
                      <a16:colId xmlns:a16="http://schemas.microsoft.com/office/drawing/2014/main" val="20000"/>
                    </a:ext>
                  </a:extLst>
                </a:gridCol>
                <a:gridCol w="7115606">
                  <a:extLst>
                    <a:ext uri="{9D8B030D-6E8A-4147-A177-3AD203B41FA5}">
                      <a16:colId xmlns:a16="http://schemas.microsoft.com/office/drawing/2014/main" val="20001"/>
                    </a:ext>
                  </a:extLst>
                </a:gridCol>
              </a:tblGrid>
              <a:tr h="47647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200" dirty="0" smtClean="0">
                          <a:latin typeface="+mn-lt"/>
                        </a:rPr>
                        <a:t>Verträge </a:t>
                      </a:r>
                      <a:br>
                        <a:rPr lang="de-DE" sz="1200" dirty="0" smtClean="0">
                          <a:latin typeface="+mn-lt"/>
                        </a:rPr>
                      </a:br>
                      <a:r>
                        <a:rPr lang="de-DE" sz="1200" dirty="0" smtClean="0">
                          <a:latin typeface="+mn-lt"/>
                        </a:rPr>
                        <a:t>bis 12/2018</a:t>
                      </a:r>
                      <a:endParaRPr lang="de-DE" sz="1200" baseline="30000" dirty="0">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dirty="0" smtClean="0">
                          <a:latin typeface="+mn-lt"/>
                        </a:rPr>
                        <a:t>Zuzahlung mindestens 1.000 EUR und maximal 20.000 EUR je Versicherungsjahr </a:t>
                      </a:r>
                      <a:r>
                        <a:rPr lang="de-DE" sz="1200" kern="1200" dirty="0" smtClean="0">
                          <a:solidFill>
                            <a:schemeClr val="tx1"/>
                          </a:solidFill>
                          <a:latin typeface="+mn-lt"/>
                          <a:ea typeface="+mn-ea"/>
                          <a:cs typeface="+mn-cs"/>
                        </a:rPr>
                        <a:t> </a:t>
                      </a:r>
                      <a:endParaRPr lang="de-DE" sz="1200" kern="1200" dirty="0">
                        <a:solidFill>
                          <a:schemeClr val="tx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0"/>
                  </a:ext>
                </a:extLst>
              </a:tr>
              <a:tr h="47647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r>
                        <a:rPr lang="de-DE" sz="1200" b="1" dirty="0" smtClean="0">
                          <a:solidFill>
                            <a:schemeClr val="lt1"/>
                          </a:solidFill>
                          <a:latin typeface="+mn-lt"/>
                          <a:ea typeface="+mn-ea"/>
                          <a:cs typeface="+mn-cs"/>
                        </a:rPr>
                        <a:t>Verträge </a:t>
                      </a:r>
                      <a:br>
                        <a:rPr lang="de-DE" sz="1200" b="1" dirty="0" smtClean="0">
                          <a:solidFill>
                            <a:schemeClr val="lt1"/>
                          </a:solidFill>
                          <a:latin typeface="+mn-lt"/>
                          <a:ea typeface="+mn-ea"/>
                          <a:cs typeface="+mn-cs"/>
                        </a:rPr>
                      </a:br>
                      <a:r>
                        <a:rPr lang="de-DE" sz="1200" b="1" dirty="0" smtClean="0">
                          <a:solidFill>
                            <a:schemeClr val="lt1"/>
                          </a:solidFill>
                          <a:latin typeface="+mn-lt"/>
                          <a:ea typeface="+mn-ea"/>
                          <a:cs typeface="+mn-cs"/>
                        </a:rPr>
                        <a:t>ab 01/2019</a:t>
                      </a:r>
                      <a:endParaRPr lang="de-DE" sz="1200" b="1" dirty="0">
                        <a:solidFill>
                          <a:schemeClr val="lt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defTabSz="914400" eaLnBrk="1" fontAlgn="auto" latinLnBrk="0" hangingPunct="1">
                        <a:lnSpc>
                          <a:spcPct val="100000"/>
                        </a:lnSpc>
                        <a:spcBef>
                          <a:spcPts val="0"/>
                        </a:spcBef>
                        <a:spcAft>
                          <a:spcPts val="0"/>
                        </a:spcAft>
                        <a:buClrTx/>
                        <a:buSzTx/>
                        <a:buFontTx/>
                        <a:buNone/>
                        <a:tabLst/>
                        <a:defRPr/>
                      </a:pPr>
                      <a:r>
                        <a:rPr lang="de-DE" sz="1200" dirty="0" smtClean="0">
                          <a:solidFill>
                            <a:schemeClr val="dk1"/>
                          </a:solidFill>
                          <a:latin typeface="+mn-lt"/>
                          <a:ea typeface="+mn-ea"/>
                          <a:cs typeface="+mn-cs"/>
                        </a:rPr>
                        <a:t>Zuzahlung </a:t>
                      </a:r>
                      <a:r>
                        <a:rPr lang="de-DE" sz="1200" dirty="0" smtClean="0">
                          <a:latin typeface="+mn-lt"/>
                        </a:rPr>
                        <a:t>mindestens</a:t>
                      </a:r>
                      <a:r>
                        <a:rPr lang="de-DE" sz="1200" dirty="0" smtClean="0">
                          <a:solidFill>
                            <a:schemeClr val="dk1"/>
                          </a:solidFill>
                          <a:latin typeface="+mn-lt"/>
                          <a:ea typeface="+mn-ea"/>
                          <a:cs typeface="+mn-cs"/>
                        </a:rPr>
                        <a:t> 500 EUR und maximal 30.000 EUR je Versicherungsjahr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0001"/>
                  </a:ext>
                </a:extLst>
              </a:tr>
              <a:tr h="476473">
                <a:tc>
                  <a:txBody>
                    <a:bodyPr/>
                    <a:lstStyle/>
                    <a:p>
                      <a:pPr marL="0"/>
                      <a:r>
                        <a:rPr lang="de-DE" sz="1200" b="1" dirty="0" smtClean="0">
                          <a:solidFill>
                            <a:schemeClr val="lt1"/>
                          </a:solidFill>
                          <a:latin typeface="+mn-lt"/>
                          <a:ea typeface="+mn-ea"/>
                          <a:cs typeface="+mn-cs"/>
                        </a:rPr>
                        <a:t>Verträge</a:t>
                      </a:r>
                      <a:r>
                        <a:rPr lang="de-DE" sz="1200" b="1" baseline="0" dirty="0" smtClean="0">
                          <a:solidFill>
                            <a:schemeClr val="lt1"/>
                          </a:solidFill>
                          <a:latin typeface="+mn-lt"/>
                          <a:ea typeface="+mn-ea"/>
                          <a:cs typeface="+mn-cs"/>
                        </a:rPr>
                        <a:t> ab 07/2021 (InvestFlex ohne Garantie &amp; InvestFlex Green ohne Garantie)</a:t>
                      </a:r>
                      <a:endParaRPr lang="de-DE" sz="1200" b="1" dirty="0">
                        <a:solidFill>
                          <a:schemeClr val="lt1"/>
                        </a:solidFill>
                        <a:latin typeface="+mn-lt"/>
                        <a:ea typeface="+mn-ea"/>
                        <a:cs typeface="+mn-cs"/>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de-DE" sz="1200" dirty="0" smtClean="0">
                          <a:solidFill>
                            <a:schemeClr val="dk1"/>
                          </a:solidFill>
                          <a:latin typeface="+mn-lt"/>
                          <a:ea typeface="+mn-ea"/>
                          <a:cs typeface="+mn-cs"/>
                        </a:rPr>
                        <a:t>Zuzahlung mindestens 500 EUR und maximal 2,5 Millionen EUR für</a:t>
                      </a:r>
                      <a:r>
                        <a:rPr lang="de-DE" sz="1200" baseline="0" dirty="0" smtClean="0">
                          <a:solidFill>
                            <a:schemeClr val="dk1"/>
                          </a:solidFill>
                          <a:latin typeface="+mn-lt"/>
                          <a:ea typeface="+mn-ea"/>
                          <a:cs typeface="+mn-cs"/>
                        </a:rPr>
                        <a:t> die gesamte Vertragslaufzeit</a:t>
                      </a:r>
                      <a:endParaRPr lang="de-DE" sz="1200" dirty="0" smtClean="0">
                        <a:solidFill>
                          <a:schemeClr val="dk1"/>
                        </a:solidFill>
                        <a:latin typeface="+mn-lt"/>
                        <a:ea typeface="+mn-ea"/>
                        <a:cs typeface="+mn-cs"/>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20000"/>
                      </a:srgbClr>
                    </a:solidFill>
                  </a:tcPr>
                </a:tc>
                <a:extLst>
                  <a:ext uri="{0D108BD9-81ED-4DB2-BD59-A6C34878D82A}">
                    <a16:rowId xmlns:a16="http://schemas.microsoft.com/office/drawing/2014/main" val="1915049082"/>
                  </a:ext>
                </a:extLst>
              </a:tr>
            </a:tbl>
          </a:graphicData>
        </a:graphic>
      </p:graphicFrame>
    </p:spTree>
    <p:extLst>
      <p:ext uri="{BB962C8B-B14F-4D97-AF65-F5344CB8AC3E}">
        <p14:creationId xmlns:p14="http://schemas.microsoft.com/office/powerpoint/2010/main" val="4068529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 y="2268538"/>
            <a:ext cx="11520488" cy="3461702"/>
          </a:xfrm>
          <a:prstGeom prst="rect">
            <a:avLst/>
          </a:prstGeom>
          <a:solidFill>
            <a:srgbClr val="F4F2F2"/>
          </a:solidFill>
          <a:ln>
            <a:noFill/>
          </a:ln>
        </p:spPr>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dirty="0">
              <a:ln>
                <a:noFill/>
              </a:ln>
              <a:solidFill>
                <a:srgbClr val="003781"/>
              </a:solidFill>
              <a:effectLst/>
              <a:uLnTx/>
              <a:uFillTx/>
              <a:latin typeface="Allianz Neo PPT"/>
              <a:ea typeface="+mn-ea"/>
              <a:cs typeface="+mn-cs"/>
            </a:endParaRPr>
          </a:p>
        </p:txBody>
      </p:sp>
      <p:sp>
        <p:nvSpPr>
          <p:cNvPr id="2" name="Title 1"/>
          <p:cNvSpPr>
            <a:spLocks noGrp="1"/>
          </p:cNvSpPr>
          <p:nvPr>
            <p:ph type="title"/>
          </p:nvPr>
        </p:nvSpPr>
        <p:spPr/>
        <p:txBody>
          <a:bodyPr/>
          <a:lstStyle/>
          <a:p>
            <a:r>
              <a:rPr lang="de-DE" sz="4800" dirty="0" smtClean="0">
                <a:latin typeface="Arial" panose="020B0604020202020204" pitchFamily="34" charset="0"/>
                <a:cs typeface="Arial" panose="020B0604020202020204" pitchFamily="34" charset="0"/>
              </a:rPr>
              <a:t>Kundenunterlagen </a:t>
            </a:r>
            <a:r>
              <a:rPr lang="de-DE" sz="4800" dirty="0" smtClean="0">
                <a:solidFill>
                  <a:srgbClr val="13A0D3"/>
                </a:solidFill>
                <a:latin typeface="Arial" panose="020B0604020202020204" pitchFamily="34" charset="0"/>
                <a:cs typeface="Arial" panose="020B0604020202020204" pitchFamily="34" charset="0"/>
              </a:rPr>
              <a:t>Bankverbindungen</a:t>
            </a:r>
            <a:endParaRPr lang="de-DE" sz="4800" dirty="0">
              <a:solidFill>
                <a:srgbClr val="13A0D3"/>
              </a:solidFill>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rial" panose="020B0604020202020204" pitchFamily="34" charset="0"/>
                <a:cs typeface="Arial" panose="020B0604020202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8</a:t>
            </a:fld>
            <a:endParaRPr kumimoji="0" lang="en-GB" sz="75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8" name="Datumsplatzhalter 5">
            <a:extLst>
              <a:ext uri="{FF2B5EF4-FFF2-40B4-BE49-F238E27FC236}">
                <a16:creationId xmlns:a16="http://schemas.microsoft.com/office/drawing/2014/main" id="{196DF232-D1B7-44C1-94F0-3B425952DF1B}"/>
              </a:ext>
            </a:extLst>
          </p:cNvPr>
          <p:cNvSpPr>
            <a:spLocks noGrp="1"/>
          </p:cNvSpPr>
          <p:nvPr>
            <p:ph type="dt" sz="half" idx="10"/>
          </p:nvPr>
        </p:nvSpPr>
        <p:spPr>
          <a:xfrm rot="-5400000">
            <a:off x="9594058" y="3726657"/>
            <a:ext cx="3384550" cy="468312"/>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Allianz </a:t>
            </a: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31" name="Textplatzhalter 2"/>
          <p:cNvSpPr txBox="1">
            <a:spLocks/>
          </p:cNvSpPr>
          <p:nvPr/>
        </p:nvSpPr>
        <p:spPr>
          <a:xfrm>
            <a:off x="482007" y="6088692"/>
            <a:ext cx="2837542" cy="162479"/>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70307" y="469045"/>
            <a:ext cx="7211686" cy="251905"/>
          </a:xfrm>
        </p:spPr>
        <p:txBody>
          <a:bodyPr/>
          <a:lstStyle/>
          <a:p>
            <a:r>
              <a:rPr lang="de-DE" dirty="0">
                <a:latin typeface="Arial" panose="020B0604020202020204" pitchFamily="34" charset="0"/>
                <a:cs typeface="Arial" panose="020B0604020202020204" pitchFamily="34" charset="0"/>
              </a:rPr>
              <a:t>P Leben Brief – Förderung und Zuzahlung Einmalbeitragsgeschäft</a:t>
            </a:r>
          </a:p>
        </p:txBody>
      </p:sp>
      <p:sp>
        <p:nvSpPr>
          <p:cNvPr id="15" name="Rechteck 14"/>
          <p:cNvSpPr/>
          <p:nvPr/>
        </p:nvSpPr>
        <p:spPr>
          <a:xfrm>
            <a:off x="468314" y="2308098"/>
            <a:ext cx="12006329" cy="1220847"/>
          </a:xfrm>
          <a:prstGeom prst="rect">
            <a:avLst/>
          </a:prstGeom>
        </p:spPr>
        <p:txBody>
          <a:bodyPr wrap="square" lIns="72000" rIns="72000">
            <a:spAutoFit/>
          </a:bodyPr>
          <a:lstStyle/>
          <a:p>
            <a:pPr marL="19082" marR="847230" lvl="0" indent="0" algn="l" defTabSz="1373886" rtl="0" eaLnBrk="1" fontAlgn="auto" latinLnBrk="0" hangingPunct="1">
              <a:lnSpc>
                <a:spcPct val="100000"/>
              </a:lnSpc>
              <a:spcBef>
                <a:spcPts val="0"/>
              </a:spcBef>
              <a:spcAft>
                <a:spcPts val="400"/>
              </a:spcAft>
              <a:buClrTx/>
              <a:buSzTx/>
              <a:buFontTx/>
              <a:buNone/>
              <a:tabLst/>
              <a:defRPr/>
            </a:pPr>
            <a:r>
              <a:rPr kumimoji="0" lang="de-DE" sz="1200" b="1"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Bitte beachten Sie, dass es unterschiedliche </a:t>
            </a:r>
            <a:r>
              <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Bankverbindungen für Zuzahlungen bei </a:t>
            </a:r>
            <a:r>
              <a:rPr kumimoji="0" lang="de-DE" sz="1200" b="1"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klassisch- und bei ABS-verwalteten </a:t>
            </a:r>
            <a:r>
              <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Verträgen </a:t>
            </a:r>
            <a:r>
              <a:rPr kumimoji="0" lang="de-DE" sz="1200" b="1"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gibt:</a:t>
            </a:r>
          </a:p>
          <a:p>
            <a:pPr marL="190532" marR="847230" lvl="0" indent="-171450" algn="l" defTabSz="137388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de-DE" sz="1200" b="0"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Beispiele für Versicherungsnummern von klassisch-verwalteten Verträgen (VersDB): </a:t>
            </a:r>
            <a:r>
              <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312 345 678, 4/123456/1234, 6/123456/1256</a:t>
            </a:r>
          </a:p>
          <a:p>
            <a:pPr marL="190532" marR="847230" lvl="0" indent="-171450" algn="l" defTabSz="137388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de-DE" sz="1200" b="0"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Beispiel </a:t>
            </a:r>
            <a:r>
              <a:rPr kumimoji="0" lang="de-DE" sz="1200" b="0"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für </a:t>
            </a:r>
            <a:r>
              <a:rPr kumimoji="0" lang="de-DE" sz="1200" b="0"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eine Versicherungsnummer </a:t>
            </a:r>
            <a:r>
              <a:rPr kumimoji="0" lang="de-DE" sz="1200" b="0"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von ABS-verwalteten Verträgen: </a:t>
            </a:r>
            <a:r>
              <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AL-12345687</a:t>
            </a:r>
          </a:p>
          <a:p>
            <a:pPr marL="190532" marR="847230" lvl="0" indent="-171450" algn="l" defTabSz="1373886"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de-DE" sz="1200" b="0"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9082" marR="847230" lvl="0" indent="0" algn="l" defTabSz="1373886" rtl="0" eaLnBrk="1" fontAlgn="auto" latinLnBrk="0" hangingPunct="1">
              <a:lnSpc>
                <a:spcPct val="100000"/>
              </a:lnSpc>
              <a:spcBef>
                <a:spcPts val="0"/>
              </a:spcBef>
              <a:spcAft>
                <a:spcPts val="400"/>
              </a:spcAft>
              <a:buClrTx/>
              <a:buSzTx/>
              <a:buFontTx/>
              <a:buNone/>
              <a:tabLst/>
              <a:defRPr/>
            </a:pPr>
            <a:endPar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graphicFrame>
        <p:nvGraphicFramePr>
          <p:cNvPr id="16" name="Tabelle 15"/>
          <p:cNvGraphicFramePr>
            <a:graphicFrameLocks noGrp="1"/>
          </p:cNvGraphicFramePr>
          <p:nvPr>
            <p:extLst>
              <p:ext uri="{D42A27DB-BD31-4B8C-83A1-F6EECF244321}">
                <p14:modId xmlns:p14="http://schemas.microsoft.com/office/powerpoint/2010/main" val="3748941325"/>
              </p:ext>
            </p:extLst>
          </p:nvPr>
        </p:nvGraphicFramePr>
        <p:xfrm>
          <a:off x="482006" y="3118262"/>
          <a:ext cx="6547409" cy="548640"/>
        </p:xfrm>
        <a:graphic>
          <a:graphicData uri="http://schemas.openxmlformats.org/drawingml/2006/table">
            <a:tbl>
              <a:tblPr firstRow="1" bandRow="1"/>
              <a:tblGrid>
                <a:gridCol w="2658358">
                  <a:extLst>
                    <a:ext uri="{9D8B030D-6E8A-4147-A177-3AD203B41FA5}">
                      <a16:colId xmlns:a16="http://schemas.microsoft.com/office/drawing/2014/main" val="20000"/>
                    </a:ext>
                  </a:extLst>
                </a:gridCol>
                <a:gridCol w="1847654">
                  <a:extLst>
                    <a:ext uri="{9D8B030D-6E8A-4147-A177-3AD203B41FA5}">
                      <a16:colId xmlns:a16="http://schemas.microsoft.com/office/drawing/2014/main" val="20001"/>
                    </a:ext>
                  </a:extLst>
                </a:gridCol>
                <a:gridCol w="2041397">
                  <a:extLst>
                    <a:ext uri="{9D8B030D-6E8A-4147-A177-3AD203B41FA5}">
                      <a16:colId xmlns:a16="http://schemas.microsoft.com/office/drawing/2014/main" val="20002"/>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200" b="1" dirty="0" smtClean="0">
                          <a:latin typeface="Arial" panose="020B0604020202020204" pitchFamily="34" charset="0"/>
                          <a:cs typeface="Arial" panose="020B0604020202020204" pitchFamily="34" charset="0"/>
                        </a:rPr>
                        <a:t>IBAN</a:t>
                      </a:r>
                      <a:endParaRPr lang="de-DE" sz="1200" b="1" dirty="0">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200" b="1" dirty="0" smtClean="0">
                          <a:latin typeface="Arial" panose="020B0604020202020204" pitchFamily="34" charset="0"/>
                          <a:cs typeface="Arial" panose="020B0604020202020204" pitchFamily="34" charset="0"/>
                        </a:rPr>
                        <a:t>BIC</a:t>
                      </a:r>
                      <a:endParaRPr lang="de-DE" sz="12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de-DE" sz="1200" b="1" dirty="0" smtClean="0">
                          <a:latin typeface="Arial" panose="020B0604020202020204" pitchFamily="34" charset="0"/>
                          <a:cs typeface="Arial" panose="020B0604020202020204" pitchFamily="34" charset="0"/>
                        </a:rPr>
                        <a:t>Geldinstitut</a:t>
                      </a:r>
                      <a:endParaRPr lang="de-DE" sz="12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dirty="0" smtClean="0">
                          <a:solidFill>
                            <a:schemeClr val="bg1"/>
                          </a:solidFill>
                          <a:latin typeface="Arial" panose="020B0604020202020204" pitchFamily="34" charset="0"/>
                          <a:cs typeface="Arial" panose="020B0604020202020204" pitchFamily="34" charset="0"/>
                        </a:rPr>
                        <a:t>DE81600800000905226400</a:t>
                      </a:r>
                      <a:endParaRPr lang="de-DE" sz="1200" i="0" dirty="0">
                        <a:solidFill>
                          <a:schemeClr val="bg1"/>
                        </a:solidFill>
                        <a:latin typeface="Arial" panose="020B0604020202020204" pitchFamily="34" charset="0"/>
                        <a:cs typeface="Arial"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dirty="0" smtClean="0">
                          <a:solidFill>
                            <a:schemeClr val="bg1"/>
                          </a:solidFill>
                          <a:latin typeface="Arial" panose="020B0604020202020204" pitchFamily="34" charset="0"/>
                          <a:cs typeface="Arial" panose="020B0604020202020204" pitchFamily="34" charset="0"/>
                        </a:rPr>
                        <a:t>DRESDEFFXXX</a:t>
                      </a:r>
                      <a:endParaRPr lang="de-DE" sz="1200" i="0" dirty="0">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de-DE" sz="1200" i="0" dirty="0" smtClean="0">
                          <a:solidFill>
                            <a:schemeClr val="bg1"/>
                          </a:solidFill>
                          <a:latin typeface="Arial" panose="020B0604020202020204" pitchFamily="34" charset="0"/>
                          <a:cs typeface="Arial" panose="020B0604020202020204" pitchFamily="34" charset="0"/>
                        </a:rPr>
                        <a:t>Commerzbank AG</a:t>
                      </a:r>
                      <a:endParaRPr lang="de-DE" sz="1200" i="0" dirty="0">
                        <a:solidFill>
                          <a:schemeClr val="bg1"/>
                        </a:solidFill>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bl>
          </a:graphicData>
        </a:graphic>
      </p:graphicFrame>
      <p:sp>
        <p:nvSpPr>
          <p:cNvPr id="10" name="Rechteck 9"/>
          <p:cNvSpPr/>
          <p:nvPr/>
        </p:nvSpPr>
        <p:spPr>
          <a:xfrm>
            <a:off x="482006" y="3964549"/>
            <a:ext cx="11727876" cy="933589"/>
          </a:xfrm>
          <a:prstGeom prst="rect">
            <a:avLst/>
          </a:prstGeom>
        </p:spPr>
        <p:txBody>
          <a:bodyPr wrap="square" lIns="72000" rIns="72000">
            <a:spAutoFit/>
          </a:bodyPr>
          <a:lstStyle/>
          <a:p>
            <a:pPr marL="190532" marR="847230" lvl="0" indent="-171450" algn="l" defTabSz="137388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de-DE" sz="1200" b="0"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Beispiel </a:t>
            </a:r>
            <a:r>
              <a:rPr kumimoji="0" lang="de-DE" sz="1200" b="0"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für </a:t>
            </a:r>
            <a:r>
              <a:rPr kumimoji="0" lang="de-DE" sz="1200" b="0"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eine Versicherungsnummer </a:t>
            </a:r>
            <a:r>
              <a:rPr kumimoji="0" lang="de-DE" sz="1200" b="0"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rPr>
              <a:t>von ABS-verwalteten Verträgen: </a:t>
            </a:r>
            <a:r>
              <a:rPr kumimoji="0" lang="de-DE" sz="1200" b="1"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AL-12345687</a:t>
            </a:r>
            <a:br>
              <a:rPr kumimoji="0" lang="de-DE" sz="1200" b="1"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br>
            <a:r>
              <a:rPr kumimoji="0" lang="de-DE" sz="1200" i="0" u="none" strike="noStrike" kern="1200" cap="none" spc="8" normalizeH="0" baseline="0" noProof="0" dirty="0" smtClean="0">
                <a:ln>
                  <a:noFill/>
                </a:ln>
                <a:solidFill>
                  <a:srgbClr val="003781"/>
                </a:solidFill>
                <a:effectLst/>
                <a:uLnTx/>
                <a:uFillTx/>
                <a:latin typeface="Arial" panose="020B0604020202020204" pitchFamily="34" charset="0"/>
                <a:cs typeface="Arial" panose="020B0604020202020204" pitchFamily="34" charset="0"/>
              </a:rPr>
              <a:t>Bankverbindung:</a:t>
            </a:r>
            <a:endParaRPr kumimoji="0" lang="de-DE" sz="1200"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90532" marR="847230" lvl="0" indent="-171450" algn="l" defTabSz="1373886"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de-DE" sz="1200" b="0"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endParaRPr>
          </a:p>
          <a:p>
            <a:pPr marL="19082" marR="847230" lvl="0" indent="0" algn="l" defTabSz="1373886" rtl="0" eaLnBrk="1" fontAlgn="auto" latinLnBrk="0" hangingPunct="1">
              <a:lnSpc>
                <a:spcPct val="100000"/>
              </a:lnSpc>
              <a:spcBef>
                <a:spcPts val="0"/>
              </a:spcBef>
              <a:spcAft>
                <a:spcPts val="400"/>
              </a:spcAft>
              <a:buClrTx/>
              <a:buSzTx/>
              <a:buFontTx/>
              <a:buNone/>
              <a:tabLst/>
              <a:defRPr/>
            </a:pPr>
            <a:endParaRPr kumimoji="0" lang="de-DE" sz="1200" b="1" i="0" u="none" strike="noStrike" kern="1200" cap="none" spc="8"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2017190661"/>
              </p:ext>
            </p:extLst>
          </p:nvPr>
        </p:nvGraphicFramePr>
        <p:xfrm>
          <a:off x="482006" y="4558282"/>
          <a:ext cx="6561102" cy="588848"/>
        </p:xfrm>
        <a:graphic>
          <a:graphicData uri="http://schemas.openxmlformats.org/drawingml/2006/table">
            <a:tbl>
              <a:tblPr firstRow="1" bandRow="1">
                <a:tableStyleId>{5C22544A-7EE6-4342-B048-85BDC9FD1C3A}</a:tableStyleId>
              </a:tblPr>
              <a:tblGrid>
                <a:gridCol w="2187034">
                  <a:extLst>
                    <a:ext uri="{9D8B030D-6E8A-4147-A177-3AD203B41FA5}">
                      <a16:colId xmlns:a16="http://schemas.microsoft.com/office/drawing/2014/main" val="2874051750"/>
                    </a:ext>
                  </a:extLst>
                </a:gridCol>
                <a:gridCol w="2187034">
                  <a:extLst>
                    <a:ext uri="{9D8B030D-6E8A-4147-A177-3AD203B41FA5}">
                      <a16:colId xmlns:a16="http://schemas.microsoft.com/office/drawing/2014/main" val="3962784284"/>
                    </a:ext>
                  </a:extLst>
                </a:gridCol>
                <a:gridCol w="2187034">
                  <a:extLst>
                    <a:ext uri="{9D8B030D-6E8A-4147-A177-3AD203B41FA5}">
                      <a16:colId xmlns:a16="http://schemas.microsoft.com/office/drawing/2014/main" val="4057942198"/>
                    </a:ext>
                  </a:extLst>
                </a:gridCol>
              </a:tblGrid>
              <a:tr h="2944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smtClean="0">
                          <a:latin typeface="Arial" panose="020B0604020202020204" pitchFamily="34" charset="0"/>
                          <a:cs typeface="Arial" panose="020B0604020202020204" pitchFamily="34" charset="0"/>
                        </a:rPr>
                        <a:t>IBAN</a:t>
                      </a:r>
                    </a:p>
                  </a:txBody>
                  <a:tcPr>
                    <a:solidFill>
                      <a:srgbClr val="003781"/>
                    </a:solidFill>
                  </a:tcPr>
                </a:tc>
                <a:tc>
                  <a:txBody>
                    <a:bodyPr/>
                    <a:lstStyle/>
                    <a:p>
                      <a:r>
                        <a:rPr lang="de-DE" sz="1200" b="1" dirty="0" smtClean="0">
                          <a:latin typeface="Arial" panose="020B0604020202020204" pitchFamily="34" charset="0"/>
                          <a:cs typeface="Arial" panose="020B0604020202020204" pitchFamily="34" charset="0"/>
                        </a:rPr>
                        <a:t>BIC</a:t>
                      </a:r>
                      <a:endParaRPr lang="de-DE" sz="1200" dirty="0">
                        <a:latin typeface="Arial" panose="020B0604020202020204" pitchFamily="34" charset="0"/>
                        <a:cs typeface="Arial" panose="020B0604020202020204" pitchFamily="34" charset="0"/>
                      </a:endParaRPr>
                    </a:p>
                  </a:txBody>
                  <a:tcPr>
                    <a:solidFill>
                      <a:srgbClr val="003781"/>
                    </a:solidFill>
                  </a:tcPr>
                </a:tc>
                <a:tc>
                  <a:txBody>
                    <a:bodyPr/>
                    <a:lstStyle/>
                    <a:p>
                      <a:r>
                        <a:rPr lang="de-DE" sz="1200" b="1" dirty="0" smtClean="0">
                          <a:latin typeface="Arial" panose="020B0604020202020204" pitchFamily="34" charset="0"/>
                          <a:cs typeface="Arial" panose="020B0604020202020204" pitchFamily="34" charset="0"/>
                        </a:rPr>
                        <a:t>Geldinstitut</a:t>
                      </a:r>
                      <a:endParaRPr lang="de-DE" sz="1200" dirty="0">
                        <a:latin typeface="Arial" panose="020B0604020202020204" pitchFamily="34" charset="0"/>
                        <a:cs typeface="Arial" panose="020B0604020202020204" pitchFamily="34" charset="0"/>
                      </a:endParaRPr>
                    </a:p>
                  </a:txBody>
                  <a:tcPr>
                    <a:solidFill>
                      <a:srgbClr val="003781"/>
                    </a:solidFill>
                  </a:tcPr>
                </a:tc>
                <a:extLst>
                  <a:ext uri="{0D108BD9-81ED-4DB2-BD59-A6C34878D82A}">
                    <a16:rowId xmlns:a16="http://schemas.microsoft.com/office/drawing/2014/main" val="3520078190"/>
                  </a:ext>
                </a:extLst>
              </a:tr>
              <a:tr h="294424">
                <a:tc>
                  <a:txBody>
                    <a:bodyPr/>
                    <a:lstStyle/>
                    <a:p>
                      <a:r>
                        <a:rPr lang="de-DE" sz="1200" i="0" dirty="0" smtClean="0">
                          <a:solidFill>
                            <a:schemeClr val="bg1"/>
                          </a:solidFill>
                          <a:latin typeface="Arial" panose="020B0604020202020204" pitchFamily="34" charset="0"/>
                          <a:cs typeface="Arial" panose="020B0604020202020204" pitchFamily="34" charset="0"/>
                        </a:rPr>
                        <a:t>DE25600400710541051900</a:t>
                      </a:r>
                      <a:endParaRPr lang="de-DE" sz="1200" dirty="0">
                        <a:latin typeface="Arial" panose="020B0604020202020204" pitchFamily="34" charset="0"/>
                        <a:cs typeface="Arial" panose="020B0604020202020204" pitchFamily="34" charset="0"/>
                      </a:endParaRPr>
                    </a:p>
                  </a:txBody>
                  <a:tcPr>
                    <a:solidFill>
                      <a:srgbClr val="D0E3EA"/>
                    </a:solidFill>
                  </a:tcPr>
                </a:tc>
                <a:tc>
                  <a:txBody>
                    <a:bodyPr/>
                    <a:lstStyle/>
                    <a:p>
                      <a:r>
                        <a:rPr lang="de-DE" sz="1200" i="0" dirty="0" smtClean="0">
                          <a:solidFill>
                            <a:schemeClr val="bg1"/>
                          </a:solidFill>
                          <a:latin typeface="Arial" panose="020B0604020202020204" pitchFamily="34" charset="0"/>
                          <a:cs typeface="Arial" panose="020B0604020202020204" pitchFamily="34" charset="0"/>
                        </a:rPr>
                        <a:t>COBADEFF600</a:t>
                      </a:r>
                      <a:endParaRPr lang="de-DE" sz="1200" dirty="0">
                        <a:latin typeface="Arial" panose="020B0604020202020204" pitchFamily="34" charset="0"/>
                        <a:cs typeface="Arial" panose="020B0604020202020204" pitchFamily="34" charset="0"/>
                      </a:endParaRPr>
                    </a:p>
                  </a:txBody>
                  <a:tcPr>
                    <a:solidFill>
                      <a:srgbClr val="D0E3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i="0" dirty="0" smtClean="0">
                          <a:solidFill>
                            <a:schemeClr val="bg1"/>
                          </a:solidFill>
                          <a:latin typeface="Arial" panose="020B0604020202020204" pitchFamily="34" charset="0"/>
                          <a:cs typeface="Arial" panose="020B0604020202020204" pitchFamily="34" charset="0"/>
                        </a:rPr>
                        <a:t>Commerzbank AG</a:t>
                      </a:r>
                      <a:endParaRPr lang="de-DE" sz="1200" dirty="0">
                        <a:latin typeface="Arial" panose="020B0604020202020204" pitchFamily="34" charset="0"/>
                        <a:cs typeface="Arial" panose="020B0604020202020204" pitchFamily="34" charset="0"/>
                      </a:endParaRPr>
                    </a:p>
                  </a:txBody>
                  <a:tcPr>
                    <a:solidFill>
                      <a:srgbClr val="D0E3EA"/>
                    </a:solidFill>
                  </a:tcPr>
                </a:tc>
                <a:extLst>
                  <a:ext uri="{0D108BD9-81ED-4DB2-BD59-A6C34878D82A}">
                    <a16:rowId xmlns:a16="http://schemas.microsoft.com/office/drawing/2014/main" val="1197108632"/>
                  </a:ext>
                </a:extLst>
              </a:tr>
            </a:tbl>
          </a:graphicData>
        </a:graphic>
      </p:graphicFrame>
    </p:spTree>
    <p:extLst>
      <p:ext uri="{BB962C8B-B14F-4D97-AF65-F5344CB8AC3E}">
        <p14:creationId xmlns:p14="http://schemas.microsoft.com/office/powerpoint/2010/main" val="34396099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DEEBD86-309B-C14E-B0A9-C44A529AE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080" y="-1"/>
            <a:ext cx="8766237" cy="6480175"/>
          </a:xfrm>
          <a:prstGeom prst="rect">
            <a:avLst/>
          </a:prstGeom>
        </p:spPr>
      </p:pic>
      <p:sp>
        <p:nvSpPr>
          <p:cNvPr id="2" name="Title 1"/>
          <p:cNvSpPr>
            <a:spLocks noGrp="1"/>
          </p:cNvSpPr>
          <p:nvPr>
            <p:ph type="title"/>
          </p:nvPr>
        </p:nvSpPr>
        <p:spPr/>
        <p:txBody>
          <a:bodyPr/>
          <a:lstStyle/>
          <a:p>
            <a:r>
              <a:rPr lang="de-DE" sz="4800" dirty="0">
                <a:latin typeface="Arial" panose="020B0604020202020204" pitchFamily="34" charset="0"/>
                <a:cs typeface="Arial" panose="020B0604020202020204" pitchFamily="34" charset="0"/>
              </a:rPr>
              <a:t>So punkten Sie </a:t>
            </a:r>
            <a:r>
              <a:rPr lang="de-DE" sz="4800" dirty="0" smtClean="0">
                <a:latin typeface="Arial" panose="020B0604020202020204" pitchFamily="34" charset="0"/>
                <a:cs typeface="Arial" panose="020B0604020202020204" pitchFamily="34" charset="0"/>
              </a:rPr>
              <a:t>im                    </a:t>
            </a:r>
            <a:r>
              <a:rPr lang="de-DE" sz="4800" dirty="0" smtClean="0">
                <a:solidFill>
                  <a:srgbClr val="13A0D3"/>
                </a:solidFill>
                <a:latin typeface="Arial" panose="020B0604020202020204" pitchFamily="34" charset="0"/>
                <a:cs typeface="Arial" panose="020B0604020202020204" pitchFamily="34" charset="0"/>
              </a:rPr>
              <a:t>Kundengespräch</a:t>
            </a:r>
            <a:endParaRPr lang="de-DE" sz="4800" dirty="0">
              <a:solidFill>
                <a:srgbClr val="13A0D3"/>
              </a:solidFill>
              <a:latin typeface="Arial" panose="020B0604020202020204" pitchFamily="34" charset="0"/>
              <a:cs typeface="Arial" panose="020B0604020202020204" pitchFamily="34" charset="0"/>
            </a:endParaRPr>
          </a:p>
        </p:txBody>
      </p:sp>
      <p:sp>
        <p:nvSpPr>
          <p:cNvPr id="7" name="Inhaltsplatzhalter 6"/>
          <p:cNvSpPr>
            <a:spLocks noGrp="1"/>
          </p:cNvSpPr>
          <p:nvPr>
            <p:ph idx="1"/>
          </p:nvPr>
        </p:nvSpPr>
        <p:spPr>
          <a:ln>
            <a:noFill/>
          </a:ln>
        </p:spPr>
        <p:txBody>
          <a:bodyPr/>
          <a:lstStyle/>
          <a:p>
            <a:r>
              <a:rPr lang="de-DE" dirty="0">
                <a:latin typeface="Arial" panose="020B0604020202020204" pitchFamily="34" charset="0"/>
                <a:cs typeface="Arial" panose="020B0604020202020204" pitchFamily="34" charset="0"/>
              </a:rPr>
              <a:t>Schon im Gesprächseinstieg erzielen Sie </a:t>
            </a:r>
            <a:r>
              <a:rPr lang="de-DE" dirty="0" smtClean="0">
                <a:latin typeface="Arial" panose="020B0604020202020204" pitchFamily="34" charset="0"/>
                <a:cs typeface="Arial" panose="020B0604020202020204" pitchFamily="34" charset="0"/>
              </a:rPr>
              <a:t>Aufmerksamkeit:</a:t>
            </a:r>
            <a:endParaRPr lang="de-DE" b="1"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9" name="Foliennummernplatzhalter 8"/>
          <p:cNvSpPr>
            <a:spLocks noGrp="1"/>
          </p:cNvSpPr>
          <p:nvPr>
            <p:ph type="sldNum" sz="quarter" idx="4294967295"/>
          </p:nvPr>
        </p:nvSpPr>
        <p:spPr>
          <a:xfrm>
            <a:off x="11052175" y="5653088"/>
            <a:ext cx="468313" cy="827087"/>
          </a:xfrm>
        </p:spPr>
        <p:txBody>
          <a:bodyPr/>
          <a:lstStyle/>
          <a:p>
            <a:pPr marL="0" marR="0" lvl="0" indent="0" algn="l" defTabSz="864017" rtl="0" eaLnBrk="1" fontAlgn="auto" latinLnBrk="0" hangingPunct="1">
              <a:lnSpc>
                <a:spcPct val="100000"/>
              </a:lnSpc>
              <a:spcBef>
                <a:spcPts val="0"/>
              </a:spcBef>
              <a:spcAft>
                <a:spcPts val="0"/>
              </a:spcAft>
              <a:buClrTx/>
              <a:buSzTx/>
              <a:buFontTx/>
              <a:buNone/>
              <a:tabLst/>
              <a:defRPr/>
            </a:pPr>
            <a:fld id="{61201FF1-C63B-412E-ABF0-3D0E918900AC}" type="slidenum">
              <a:rPr kumimoji="0" lang="en-GB" sz="750" b="1" i="0" u="none" strike="noStrike" kern="1200" cap="none" spc="0" normalizeH="0" baseline="0" noProof="0" smtClean="0">
                <a:ln>
                  <a:noFill/>
                </a:ln>
                <a:solidFill>
                  <a:srgbClr val="003781"/>
                </a:solidFill>
                <a:effectLst/>
                <a:uLnTx/>
                <a:uFillTx/>
                <a:latin typeface="Arial" panose="020B0604020202020204" pitchFamily="34" charset="0"/>
                <a:cs typeface="Arial" panose="020B0604020202020204" pitchFamily="34" charset="0"/>
              </a:rPr>
              <a:pPr marL="0" marR="0" lvl="0" indent="0" algn="l" defTabSz="864017" rtl="0" eaLnBrk="1" fontAlgn="auto" latinLnBrk="0" hangingPunct="1">
                <a:lnSpc>
                  <a:spcPct val="100000"/>
                </a:lnSpc>
                <a:spcBef>
                  <a:spcPts val="0"/>
                </a:spcBef>
                <a:spcAft>
                  <a:spcPts val="0"/>
                </a:spcAft>
                <a:buClrTx/>
                <a:buSzTx/>
                <a:buFontTx/>
                <a:buNone/>
                <a:tabLst/>
                <a:defRPr/>
              </a:pPr>
              <a:t>9</a:t>
            </a:fld>
            <a:endParaRPr kumimoji="0" lang="en-GB" sz="750" b="1" i="0" u="none" strike="noStrike" kern="1200" cap="none" spc="0" normalizeH="0" baseline="0" noProof="0">
              <a:ln>
                <a:noFill/>
              </a:ln>
              <a:solidFill>
                <a:srgbClr val="003781"/>
              </a:solidFill>
              <a:effectLst/>
              <a:uLnTx/>
              <a:uFillTx/>
              <a:latin typeface="Arial" panose="020B0604020202020204" pitchFamily="34" charset="0"/>
              <a:cs typeface="Arial" panose="020B0604020202020204" pitchFamily="34" charset="0"/>
            </a:endParaRPr>
          </a:p>
        </p:txBody>
      </p:sp>
      <p:sp>
        <p:nvSpPr>
          <p:cNvPr id="38" name="Abgerundete rechteckige Legende 37">
            <a:extLst>
              <a:ext uri="{FF2B5EF4-FFF2-40B4-BE49-F238E27FC236}">
                <a16:creationId xmlns:a16="http://schemas.microsoft.com/office/drawing/2014/main" id="{325BA4CD-950E-C042-B8CA-0EFC4D2B2A88}"/>
              </a:ext>
            </a:extLst>
          </p:cNvPr>
          <p:cNvSpPr/>
          <p:nvPr/>
        </p:nvSpPr>
        <p:spPr>
          <a:xfrm>
            <a:off x="760496" y="2760486"/>
            <a:ext cx="1821991" cy="1591111"/>
          </a:xfrm>
          <a:prstGeom prst="wedgeRoundRectCallout">
            <a:avLst>
              <a:gd name="adj1" fmla="val -20353"/>
              <a:gd name="adj2" fmla="val 70003"/>
              <a:gd name="adj3" fmla="val 16667"/>
            </a:avLst>
          </a:prstGeom>
          <a:solidFill>
            <a:srgbClr val="C0D0FF">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a:ln>
                <a:noFill/>
              </a:ln>
              <a:solidFill>
                <a:srgbClr val="FFFFFF"/>
              </a:solidFill>
              <a:effectLst/>
              <a:uLnTx/>
              <a:uFillTx/>
              <a:latin typeface="Allianz Neo PPT"/>
              <a:ea typeface="+mn-ea"/>
              <a:cs typeface="+mn-cs"/>
            </a:endParaRPr>
          </a:p>
        </p:txBody>
      </p:sp>
      <p:sp>
        <p:nvSpPr>
          <p:cNvPr id="42" name="Abgerundete rechteckige Legende 41">
            <a:extLst>
              <a:ext uri="{FF2B5EF4-FFF2-40B4-BE49-F238E27FC236}">
                <a16:creationId xmlns:a16="http://schemas.microsoft.com/office/drawing/2014/main" id="{651D1121-6807-B648-86E6-6308145184AA}"/>
              </a:ext>
            </a:extLst>
          </p:cNvPr>
          <p:cNvSpPr/>
          <p:nvPr/>
        </p:nvSpPr>
        <p:spPr>
          <a:xfrm flipH="1">
            <a:off x="3261367" y="2785733"/>
            <a:ext cx="2045327" cy="1043391"/>
          </a:xfrm>
          <a:prstGeom prst="wedgeRoundRectCallout">
            <a:avLst>
              <a:gd name="adj1" fmla="val -20700"/>
              <a:gd name="adj2" fmla="val 71217"/>
              <a:gd name="adj3" fmla="val 16667"/>
            </a:avLst>
          </a:prstGeom>
          <a:solidFill>
            <a:srgbClr val="C0D0FF">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337436" marR="0" lvl="0" indent="0" algn="l" defTabSz="864017"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a:ln>
                <a:noFill/>
              </a:ln>
              <a:solidFill>
                <a:srgbClr val="FFFFFF"/>
              </a:solidFill>
              <a:effectLst/>
              <a:uLnTx/>
              <a:uFillTx/>
              <a:latin typeface="Allianz Neo PPT"/>
              <a:ea typeface="+mn-ea"/>
              <a:cs typeface="+mn-cs"/>
            </a:endParaRPr>
          </a:p>
        </p:txBody>
      </p:sp>
      <p:sp>
        <p:nvSpPr>
          <p:cNvPr id="33" name="Freeform 54">
            <a:extLst>
              <a:ext uri="{FF2B5EF4-FFF2-40B4-BE49-F238E27FC236}">
                <a16:creationId xmlns:a16="http://schemas.microsoft.com/office/drawing/2014/main" id="{BF82D8A7-9B2A-AA44-90DF-04ECA408B420}"/>
              </a:ext>
            </a:extLst>
          </p:cNvPr>
          <p:cNvSpPr>
            <a:spLocks noEditPoints="1"/>
          </p:cNvSpPr>
          <p:nvPr/>
        </p:nvSpPr>
        <p:spPr bwMode="auto">
          <a:xfrm>
            <a:off x="10758684" y="246288"/>
            <a:ext cx="291790" cy="292833"/>
          </a:xfrm>
          <a:custGeom>
            <a:avLst/>
            <a:gdLst>
              <a:gd name="T0" fmla="*/ 227 w 396"/>
              <a:gd name="T1" fmla="*/ 310 h 397"/>
              <a:gd name="T2" fmla="*/ 227 w 396"/>
              <a:gd name="T3" fmla="*/ 91 h 397"/>
              <a:gd name="T4" fmla="*/ 204 w 396"/>
              <a:gd name="T5" fmla="*/ 68 h 397"/>
              <a:gd name="T6" fmla="*/ 152 w 396"/>
              <a:gd name="T7" fmla="*/ 68 h 397"/>
              <a:gd name="T8" fmla="*/ 152 w 396"/>
              <a:gd name="T9" fmla="*/ 92 h 397"/>
              <a:gd name="T10" fmla="*/ 155 w 396"/>
              <a:gd name="T11" fmla="*/ 92 h 397"/>
              <a:gd name="T12" fmla="*/ 169 w 396"/>
              <a:gd name="T13" fmla="*/ 109 h 397"/>
              <a:gd name="T14" fmla="*/ 169 w 396"/>
              <a:gd name="T15" fmla="*/ 310 h 397"/>
              <a:gd name="T16" fmla="*/ 227 w 396"/>
              <a:gd name="T17" fmla="*/ 310 h 397"/>
              <a:gd name="T18" fmla="*/ 252 w 396"/>
              <a:gd name="T19" fmla="*/ 310 h 397"/>
              <a:gd name="T20" fmla="*/ 309 w 396"/>
              <a:gd name="T21" fmla="*/ 310 h 397"/>
              <a:gd name="T22" fmla="*/ 309 w 396"/>
              <a:gd name="T23" fmla="*/ 139 h 397"/>
              <a:gd name="T24" fmla="*/ 286 w 396"/>
              <a:gd name="T25" fmla="*/ 116 h 397"/>
              <a:gd name="T26" fmla="*/ 252 w 396"/>
              <a:gd name="T27" fmla="*/ 116 h 397"/>
              <a:gd name="T28" fmla="*/ 252 w 396"/>
              <a:gd name="T29" fmla="*/ 310 h 397"/>
              <a:gd name="T30" fmla="*/ 144 w 396"/>
              <a:gd name="T31" fmla="*/ 310 h 397"/>
              <a:gd name="T32" fmla="*/ 144 w 396"/>
              <a:gd name="T33" fmla="*/ 116 h 397"/>
              <a:gd name="T34" fmla="*/ 111 w 396"/>
              <a:gd name="T35" fmla="*/ 116 h 397"/>
              <a:gd name="T36" fmla="*/ 87 w 396"/>
              <a:gd name="T37" fmla="*/ 139 h 397"/>
              <a:gd name="T38" fmla="*/ 87 w 396"/>
              <a:gd name="T39" fmla="*/ 310 h 397"/>
              <a:gd name="T40" fmla="*/ 144 w 396"/>
              <a:gd name="T41" fmla="*/ 310 h 397"/>
              <a:gd name="T42" fmla="*/ 363 w 396"/>
              <a:gd name="T43" fmla="*/ 199 h 397"/>
              <a:gd name="T44" fmla="*/ 198 w 396"/>
              <a:gd name="T45" fmla="*/ 365 h 397"/>
              <a:gd name="T46" fmla="*/ 33 w 396"/>
              <a:gd name="T47" fmla="*/ 199 h 397"/>
              <a:gd name="T48" fmla="*/ 198 w 396"/>
              <a:gd name="T49" fmla="*/ 32 h 397"/>
              <a:gd name="T50" fmla="*/ 363 w 396"/>
              <a:gd name="T51" fmla="*/ 199 h 397"/>
              <a:gd name="T52" fmla="*/ 396 w 396"/>
              <a:gd name="T53" fmla="*/ 199 h 397"/>
              <a:gd name="T54" fmla="*/ 198 w 396"/>
              <a:gd name="T55" fmla="*/ 0 h 397"/>
              <a:gd name="T56" fmla="*/ 0 w 396"/>
              <a:gd name="T57" fmla="*/ 199 h 397"/>
              <a:gd name="T58" fmla="*/ 198 w 396"/>
              <a:gd name="T59" fmla="*/ 397 h 397"/>
              <a:gd name="T60" fmla="*/ 396 w 396"/>
              <a:gd name="T61" fmla="*/ 19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6" h="397">
                <a:moveTo>
                  <a:pt x="227" y="310"/>
                </a:moveTo>
                <a:cubicBezTo>
                  <a:pt x="227" y="91"/>
                  <a:pt x="227" y="91"/>
                  <a:pt x="227" y="91"/>
                </a:cubicBezTo>
                <a:cubicBezTo>
                  <a:pt x="227" y="73"/>
                  <a:pt x="220" y="68"/>
                  <a:pt x="204" y="68"/>
                </a:cubicBezTo>
                <a:cubicBezTo>
                  <a:pt x="152" y="68"/>
                  <a:pt x="152" y="68"/>
                  <a:pt x="152" y="68"/>
                </a:cubicBezTo>
                <a:cubicBezTo>
                  <a:pt x="152" y="92"/>
                  <a:pt x="152" y="92"/>
                  <a:pt x="152" y="92"/>
                </a:cubicBezTo>
                <a:cubicBezTo>
                  <a:pt x="155" y="92"/>
                  <a:pt x="155" y="92"/>
                  <a:pt x="155" y="92"/>
                </a:cubicBezTo>
                <a:cubicBezTo>
                  <a:pt x="167" y="92"/>
                  <a:pt x="169" y="95"/>
                  <a:pt x="169" y="109"/>
                </a:cubicBezTo>
                <a:cubicBezTo>
                  <a:pt x="169" y="310"/>
                  <a:pt x="169" y="310"/>
                  <a:pt x="169" y="310"/>
                </a:cubicBezTo>
                <a:lnTo>
                  <a:pt x="227" y="310"/>
                </a:lnTo>
                <a:close/>
                <a:moveTo>
                  <a:pt x="252" y="310"/>
                </a:moveTo>
                <a:cubicBezTo>
                  <a:pt x="309" y="310"/>
                  <a:pt x="309" y="310"/>
                  <a:pt x="309" y="310"/>
                </a:cubicBezTo>
                <a:cubicBezTo>
                  <a:pt x="309" y="139"/>
                  <a:pt x="309" y="139"/>
                  <a:pt x="309" y="139"/>
                </a:cubicBezTo>
                <a:cubicBezTo>
                  <a:pt x="309" y="122"/>
                  <a:pt x="302" y="116"/>
                  <a:pt x="286" y="116"/>
                </a:cubicBezTo>
                <a:cubicBezTo>
                  <a:pt x="252" y="116"/>
                  <a:pt x="252" y="116"/>
                  <a:pt x="252" y="116"/>
                </a:cubicBezTo>
                <a:lnTo>
                  <a:pt x="252" y="310"/>
                </a:lnTo>
                <a:close/>
                <a:moveTo>
                  <a:pt x="144" y="310"/>
                </a:moveTo>
                <a:cubicBezTo>
                  <a:pt x="144" y="116"/>
                  <a:pt x="144" y="116"/>
                  <a:pt x="144" y="116"/>
                </a:cubicBezTo>
                <a:cubicBezTo>
                  <a:pt x="111" y="116"/>
                  <a:pt x="111" y="116"/>
                  <a:pt x="111" y="116"/>
                </a:cubicBezTo>
                <a:cubicBezTo>
                  <a:pt x="94" y="116"/>
                  <a:pt x="87" y="122"/>
                  <a:pt x="87" y="139"/>
                </a:cubicBezTo>
                <a:cubicBezTo>
                  <a:pt x="87" y="310"/>
                  <a:pt x="87" y="310"/>
                  <a:pt x="87" y="310"/>
                </a:cubicBezTo>
                <a:lnTo>
                  <a:pt x="144" y="310"/>
                </a:lnTo>
                <a:close/>
                <a:moveTo>
                  <a:pt x="363" y="199"/>
                </a:moveTo>
                <a:cubicBezTo>
                  <a:pt x="363" y="295"/>
                  <a:pt x="293" y="365"/>
                  <a:pt x="198" y="365"/>
                </a:cubicBezTo>
                <a:cubicBezTo>
                  <a:pt x="103" y="365"/>
                  <a:pt x="33" y="295"/>
                  <a:pt x="33" y="199"/>
                </a:cubicBezTo>
                <a:cubicBezTo>
                  <a:pt x="33" y="102"/>
                  <a:pt x="103" y="32"/>
                  <a:pt x="198" y="32"/>
                </a:cubicBezTo>
                <a:cubicBezTo>
                  <a:pt x="293" y="32"/>
                  <a:pt x="363" y="103"/>
                  <a:pt x="363" y="199"/>
                </a:cubicBezTo>
                <a:moveTo>
                  <a:pt x="396" y="199"/>
                </a:moveTo>
                <a:cubicBezTo>
                  <a:pt x="396" y="85"/>
                  <a:pt x="312" y="0"/>
                  <a:pt x="198" y="0"/>
                </a:cubicBezTo>
                <a:cubicBezTo>
                  <a:pt x="85" y="0"/>
                  <a:pt x="0" y="85"/>
                  <a:pt x="0" y="199"/>
                </a:cubicBezTo>
                <a:cubicBezTo>
                  <a:pt x="0" y="312"/>
                  <a:pt x="85" y="397"/>
                  <a:pt x="198" y="397"/>
                </a:cubicBezTo>
                <a:cubicBezTo>
                  <a:pt x="312" y="397"/>
                  <a:pt x="396" y="312"/>
                  <a:pt x="396" y="199"/>
                </a:cubicBezTo>
              </a:path>
            </a:pathLst>
          </a:custGeom>
          <a:solidFill>
            <a:srgbClr val="003781"/>
          </a:solidFill>
          <a:ln>
            <a:noFill/>
          </a:ln>
        </p:spPr>
        <p:txBody>
          <a:bodyPr vert="horz" wrap="square" lIns="115174" tIns="57586" rIns="115174" bIns="57586" numCol="1" anchor="t" anchorCtr="0" compatLnSpc="1">
            <a:prstTxWarp prst="textNoShape">
              <a:avLst/>
            </a:prstTxWarp>
          </a:bodyPr>
          <a:lstStyle/>
          <a:p>
            <a:pPr marL="0" marR="0" lvl="0" indent="0" algn="l" defTabSz="1151750" rtl="0" eaLnBrk="1" fontAlgn="auto" latinLnBrk="0" hangingPunct="1">
              <a:lnSpc>
                <a:spcPct val="100000"/>
              </a:lnSpc>
              <a:spcBef>
                <a:spcPts val="0"/>
              </a:spcBef>
              <a:spcAft>
                <a:spcPts val="0"/>
              </a:spcAft>
              <a:buClrTx/>
              <a:buSzTx/>
              <a:buFontTx/>
              <a:buNone/>
              <a:tabLst/>
              <a:defRPr/>
            </a:pPr>
            <a:endParaRPr kumimoji="0" lang="en-GB" sz="2267" b="0" i="0" u="none" strike="noStrike" kern="0" cap="none" spc="0" normalizeH="0" baseline="0" noProof="0">
              <a:ln>
                <a:noFill/>
              </a:ln>
              <a:solidFill>
                <a:srgbClr val="003781"/>
              </a:solidFill>
              <a:effectLst/>
              <a:uLnTx/>
              <a:uFillTx/>
              <a:latin typeface="Allianz Neo PPT"/>
              <a:ea typeface="+mn-ea"/>
              <a:cs typeface="+mn-cs"/>
            </a:endParaRPr>
          </a:p>
        </p:txBody>
      </p:sp>
      <p:sp>
        <p:nvSpPr>
          <p:cNvPr id="44" name="Abgerundete rechteckige Legende 43">
            <a:extLst>
              <a:ext uri="{FF2B5EF4-FFF2-40B4-BE49-F238E27FC236}">
                <a16:creationId xmlns:a16="http://schemas.microsoft.com/office/drawing/2014/main" id="{3DA75D61-6910-4C40-B171-51547BA6FC28}"/>
              </a:ext>
            </a:extLst>
          </p:cNvPr>
          <p:cNvSpPr/>
          <p:nvPr/>
        </p:nvSpPr>
        <p:spPr>
          <a:xfrm flipH="1" flipV="1">
            <a:off x="1967516" y="4465380"/>
            <a:ext cx="2489342" cy="1146123"/>
          </a:xfrm>
          <a:prstGeom prst="wedgeRoundRectCallout">
            <a:avLst>
              <a:gd name="adj1" fmla="val -20380"/>
              <a:gd name="adj2" fmla="val 69562"/>
              <a:gd name="adj3" fmla="val 16667"/>
            </a:avLst>
          </a:prstGeom>
          <a:solidFill>
            <a:srgbClr val="C0D0FF">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337436" marR="0" lvl="0" indent="0" algn="l" defTabSz="864017" rtl="0" eaLnBrk="1" fontAlgn="auto" latinLnBrk="0" hangingPunct="1">
              <a:lnSpc>
                <a:spcPct val="100000"/>
              </a:lnSpc>
              <a:spcBef>
                <a:spcPts val="0"/>
              </a:spcBef>
              <a:spcAft>
                <a:spcPts val="0"/>
              </a:spcAft>
              <a:buClrTx/>
              <a:buSzTx/>
              <a:buFontTx/>
              <a:buNone/>
              <a:tabLst/>
              <a:defRPr/>
            </a:pPr>
            <a:endParaRPr kumimoji="0" lang="de-DE" sz="1323" b="0" i="0" u="none" strike="noStrike" kern="1200" cap="none" spc="0" normalizeH="0" baseline="0" noProof="0">
              <a:ln>
                <a:noFill/>
              </a:ln>
              <a:solidFill>
                <a:srgbClr val="FFFFFF"/>
              </a:solidFill>
              <a:effectLst/>
              <a:uLnTx/>
              <a:uFillTx/>
              <a:latin typeface="Allianz Neo PPT"/>
              <a:ea typeface="+mn-ea"/>
              <a:cs typeface="+mn-cs"/>
            </a:endParaRPr>
          </a:p>
        </p:txBody>
      </p:sp>
      <p:sp>
        <p:nvSpPr>
          <p:cNvPr id="46" name="Abgerundete rechteckige Legende 45">
            <a:extLst>
              <a:ext uri="{FF2B5EF4-FFF2-40B4-BE49-F238E27FC236}">
                <a16:creationId xmlns:a16="http://schemas.microsoft.com/office/drawing/2014/main" id="{C97D348C-272A-F44F-8DFA-4BC763F74E44}"/>
              </a:ext>
            </a:extLst>
          </p:cNvPr>
          <p:cNvSpPr/>
          <p:nvPr/>
        </p:nvSpPr>
        <p:spPr>
          <a:xfrm flipH="1" flipV="1">
            <a:off x="5034579" y="4123645"/>
            <a:ext cx="2055556" cy="1487857"/>
          </a:xfrm>
          <a:prstGeom prst="wedgeRoundRectCallout">
            <a:avLst>
              <a:gd name="adj1" fmla="val -21235"/>
              <a:gd name="adj2" fmla="val 69393"/>
              <a:gd name="adj3" fmla="val 16667"/>
            </a:avLst>
          </a:prstGeom>
          <a:solidFill>
            <a:srgbClr val="C0D0FF">
              <a:alpha val="5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2026" tIns="102026" rIns="102026" bIns="102026" numCol="1" spcCol="0" rtlCol="0" fromWordArt="0" anchor="t" anchorCtr="0" forceAA="0" compatLnSpc="1">
            <a:prstTxWarp prst="textNoShape">
              <a:avLst/>
            </a:prstTxWarp>
            <a:noAutofit/>
          </a:bodyPr>
          <a:lstStyle/>
          <a:p>
            <a:pPr marL="0" marR="0" lvl="0" indent="0" algn="l" defTabSz="864017" rtl="0" eaLnBrk="1" fontAlgn="auto" latinLnBrk="0" hangingPunct="1">
              <a:lnSpc>
                <a:spcPct val="100000"/>
              </a:lnSpc>
              <a:spcBef>
                <a:spcPts val="94"/>
              </a:spcBef>
              <a:spcAft>
                <a:spcPts val="94"/>
              </a:spcAft>
              <a:buClrTx/>
              <a:buSzTx/>
              <a:buFontTx/>
              <a:buNone/>
              <a:tabLst/>
              <a:defRPr/>
            </a:pPr>
            <a:endParaRPr kumimoji="0" lang="de-DE" sz="1323" b="0" i="0" u="none" strike="noStrike" kern="1200" cap="none" spc="0" normalizeH="0" baseline="0" noProof="0" dirty="0">
              <a:ln>
                <a:noFill/>
              </a:ln>
              <a:solidFill>
                <a:srgbClr val="FFFFFF"/>
              </a:solidFill>
              <a:effectLst/>
              <a:uLnTx/>
              <a:uFillTx/>
              <a:latin typeface="Allianz Neo PPT"/>
              <a:ea typeface="+mn-ea"/>
              <a:cs typeface="+mn-cs"/>
            </a:endParaRPr>
          </a:p>
        </p:txBody>
      </p:sp>
      <p:sp>
        <p:nvSpPr>
          <p:cNvPr id="55" name="Datumsplatzhalter 5">
            <a:extLst>
              <a:ext uri="{FF2B5EF4-FFF2-40B4-BE49-F238E27FC236}">
                <a16:creationId xmlns:a16="http://schemas.microsoft.com/office/drawing/2014/main" id="{196DF232-D1B7-44C1-94F0-3B425952DF1B}"/>
              </a:ext>
            </a:extLst>
          </p:cNvPr>
          <p:cNvSpPr txBox="1">
            <a:spLocks/>
          </p:cNvSpPr>
          <p:nvPr/>
        </p:nvSpPr>
        <p:spPr>
          <a:xfrm rot="-5400000">
            <a:off x="9594058" y="3726657"/>
            <a:ext cx="3384550" cy="468312"/>
          </a:xfrm>
          <a:prstGeom prst="rect">
            <a:avLst/>
          </a:prstGeom>
        </p:spPr>
        <p:txBody>
          <a:bodyPr vert="horz" lIns="0" tIns="36000" rIns="0" bIns="0" rtlCol="0" anchor="t" anchorCtr="0">
            <a:noAutofit/>
          </a:bodyPr>
          <a:lstStyle>
            <a:defPPr>
              <a:defRPr lang="de-DE"/>
            </a:defPPr>
            <a:lvl1pPr marL="0" algn="l" defTabSz="864017" rtl="0" eaLnBrk="1" latinLnBrk="0" hangingPunct="1">
              <a:defRPr sz="750" kern="1200">
                <a:solidFill>
                  <a:schemeClr val="bg1"/>
                </a:solidFill>
                <a:latin typeface="+mn-lt"/>
                <a:ea typeface="+mn-ea"/>
                <a:cs typeface="+mn-cs"/>
              </a:defRPr>
            </a:lvl1pPr>
            <a:lvl2pPr marL="432008" algn="l" defTabSz="864017" rtl="0" eaLnBrk="1" latinLnBrk="0" hangingPunct="1">
              <a:defRPr sz="1701" kern="1200">
                <a:solidFill>
                  <a:schemeClr val="tx1"/>
                </a:solidFill>
                <a:latin typeface="+mn-lt"/>
                <a:ea typeface="+mn-ea"/>
                <a:cs typeface="+mn-cs"/>
              </a:defRPr>
            </a:lvl2pPr>
            <a:lvl3pPr marL="864017" algn="l" defTabSz="864017" rtl="0" eaLnBrk="1" latinLnBrk="0" hangingPunct="1">
              <a:defRPr sz="1701" kern="1200">
                <a:solidFill>
                  <a:schemeClr val="tx1"/>
                </a:solidFill>
                <a:latin typeface="+mn-lt"/>
                <a:ea typeface="+mn-ea"/>
                <a:cs typeface="+mn-cs"/>
              </a:defRPr>
            </a:lvl3pPr>
            <a:lvl4pPr marL="1296025" algn="l" defTabSz="864017" rtl="0" eaLnBrk="1" latinLnBrk="0" hangingPunct="1">
              <a:defRPr sz="1701" kern="1200">
                <a:solidFill>
                  <a:schemeClr val="tx1"/>
                </a:solidFill>
                <a:latin typeface="+mn-lt"/>
                <a:ea typeface="+mn-ea"/>
                <a:cs typeface="+mn-cs"/>
              </a:defRPr>
            </a:lvl4pPr>
            <a:lvl5pPr marL="1728033" algn="l" defTabSz="864017" rtl="0" eaLnBrk="1" latinLnBrk="0" hangingPunct="1">
              <a:defRPr sz="1701" kern="1200">
                <a:solidFill>
                  <a:schemeClr val="tx1"/>
                </a:solidFill>
                <a:latin typeface="+mn-lt"/>
                <a:ea typeface="+mn-ea"/>
                <a:cs typeface="+mn-cs"/>
              </a:defRPr>
            </a:lvl5pPr>
            <a:lvl6pPr marL="2160041" algn="l" defTabSz="864017" rtl="0" eaLnBrk="1" latinLnBrk="0" hangingPunct="1">
              <a:defRPr sz="1701" kern="1200">
                <a:solidFill>
                  <a:schemeClr val="tx1"/>
                </a:solidFill>
                <a:latin typeface="+mn-lt"/>
                <a:ea typeface="+mn-ea"/>
                <a:cs typeface="+mn-cs"/>
              </a:defRPr>
            </a:lvl6pPr>
            <a:lvl7pPr marL="2592050" algn="l" defTabSz="864017" rtl="0" eaLnBrk="1" latinLnBrk="0" hangingPunct="1">
              <a:defRPr sz="1701" kern="1200">
                <a:solidFill>
                  <a:schemeClr val="tx1"/>
                </a:solidFill>
                <a:latin typeface="+mn-lt"/>
                <a:ea typeface="+mn-ea"/>
                <a:cs typeface="+mn-cs"/>
              </a:defRPr>
            </a:lvl7pPr>
            <a:lvl8pPr marL="3024058" algn="l" defTabSz="864017" rtl="0" eaLnBrk="1" latinLnBrk="0" hangingPunct="1">
              <a:defRPr sz="1701" kern="1200">
                <a:solidFill>
                  <a:schemeClr val="tx1"/>
                </a:solidFill>
                <a:latin typeface="+mn-lt"/>
                <a:ea typeface="+mn-ea"/>
                <a:cs typeface="+mn-cs"/>
              </a:defRPr>
            </a:lvl8pPr>
            <a:lvl9pPr marL="3456066" algn="l" defTabSz="864017" rtl="0" eaLnBrk="1" latinLnBrk="0" hangingPunct="1">
              <a:defRPr sz="1701" kern="1200">
                <a:solidFill>
                  <a:schemeClr val="tx1"/>
                </a:solidFill>
                <a:latin typeface="+mn-lt"/>
                <a:ea typeface="+mn-ea"/>
                <a:cs typeface="+mn-cs"/>
              </a:defRPr>
            </a:lvl9pPr>
          </a:lstStyle>
          <a:p>
            <a:pPr marL="0" marR="0" lvl="0" indent="0" algn="l" defTabSz="864017"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Allianz 2022</a:t>
            </a:r>
            <a:endParaRPr kumimoji="0" lang="de-DE" sz="75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57" name="Textplatzhalter 2"/>
          <p:cNvSpPr txBox="1">
            <a:spLocks/>
          </p:cNvSpPr>
          <p:nvPr/>
        </p:nvSpPr>
        <p:spPr>
          <a:xfrm>
            <a:off x="482007" y="6088693"/>
            <a:ext cx="3025964" cy="56344"/>
          </a:xfrm>
          <a:prstGeom prst="rect">
            <a:avLst/>
          </a:prstGeom>
          <a:noFill/>
        </p:spPr>
        <p:txBody>
          <a:bodyPr vert="horz" lIns="0" tIns="0" rIns="0" bIns="0" rtlCol="0">
            <a:noAutofit/>
          </a:bodyPr>
          <a:lstStyle>
            <a:lvl1pPr marL="0" indent="0" algn="l" defTabSz="1219170" rtl="0" eaLnBrk="1" latinLnBrk="0" hangingPunct="1">
              <a:lnSpc>
                <a:spcPct val="100000"/>
              </a:lnSpc>
              <a:spcBef>
                <a:spcPts val="200"/>
              </a:spcBef>
              <a:spcAft>
                <a:spcPts val="200"/>
              </a:spcAft>
              <a:buFont typeface="Arial" panose="020B0604020202020204" pitchFamily="34" charset="0"/>
              <a:buNone/>
              <a:defRPr sz="1000" b="0" kern="1200" cap="none" baseline="0">
                <a:solidFill>
                  <a:schemeClr val="tx1"/>
                </a:solidFill>
                <a:latin typeface="+mn-lt"/>
                <a:ea typeface="+mn-ea"/>
                <a:cs typeface="+mn-cs"/>
              </a:defRPr>
            </a:lvl1pPr>
            <a:lvl2pPr marL="179388" marR="0" indent="-179388" algn="l" defTabSz="1219170" rtl="0" eaLnBrk="1" fontAlgn="auto" latinLnBrk="0" hangingPunct="1">
              <a:lnSpc>
                <a:spcPct val="100000"/>
              </a:lnSpc>
              <a:spcBef>
                <a:spcPts val="200"/>
              </a:spcBef>
              <a:spcAft>
                <a:spcPts val="200"/>
              </a:spcAft>
              <a:buClrTx/>
              <a:buSzTx/>
              <a:buFont typeface="Arial" panose="020B0604020202020204" pitchFamily="34" charset="0"/>
              <a:buChar char="•"/>
              <a:tabLst/>
              <a:defRPr lang="en-GB" sz="1200" kern="1200" noProof="0">
                <a:solidFill>
                  <a:schemeClr val="tx1"/>
                </a:solidFill>
                <a:latin typeface="+mn-lt"/>
                <a:ea typeface="+mn-ea"/>
                <a:cs typeface="+mn-cs"/>
              </a:defRPr>
            </a:lvl2pPr>
            <a:lvl3pPr marL="354013" indent="-179388" algn="l" defTabSz="1219170" rtl="0" eaLnBrk="1" latinLnBrk="0" hangingPunct="1">
              <a:lnSpc>
                <a:spcPct val="100000"/>
              </a:lnSpc>
              <a:spcBef>
                <a:spcPts val="200"/>
              </a:spcBef>
              <a:spcAft>
                <a:spcPts val="200"/>
              </a:spcAft>
              <a:buFont typeface="Symbol" panose="05050102010706020507" pitchFamily="18" charset="2"/>
              <a:buChar char="-"/>
              <a:defRPr sz="1200" kern="1200">
                <a:solidFill>
                  <a:schemeClr val="tx1"/>
                </a:solidFill>
                <a:latin typeface="+mn-lt"/>
                <a:ea typeface="+mn-ea"/>
                <a:cs typeface="+mn-cs"/>
              </a:defRPr>
            </a:lvl3pPr>
            <a:lvl4pPr marL="237061" indent="-237061" algn="l" defTabSz="1219170" rtl="0" eaLnBrk="1" latinLnBrk="0" hangingPunct="1">
              <a:lnSpc>
                <a:spcPct val="100000"/>
              </a:lnSpc>
              <a:spcBef>
                <a:spcPts val="200"/>
              </a:spcBef>
              <a:spcAft>
                <a:spcPts val="200"/>
              </a:spcAft>
              <a:buClr>
                <a:schemeClr val="tx1"/>
              </a:buClr>
              <a:buFont typeface="+mj-lt"/>
              <a:buAutoNum type="arabicPeriod"/>
              <a:defRPr sz="1200" kern="1200">
                <a:solidFill>
                  <a:schemeClr val="tx1"/>
                </a:solidFill>
                <a:latin typeface="+mn-lt"/>
                <a:ea typeface="+mn-ea"/>
                <a:cs typeface="+mn-cs"/>
              </a:defRPr>
            </a:lvl4pPr>
            <a:lvl5pPr marL="0" indent="0" algn="l" defTabSz="1219170" rtl="0" eaLnBrk="1" latinLnBrk="0" hangingPunct="1">
              <a:lnSpc>
                <a:spcPct val="100000"/>
              </a:lnSpc>
              <a:spcBef>
                <a:spcPts val="200"/>
              </a:spcBef>
              <a:spcAft>
                <a:spcPts val="200"/>
              </a:spcAft>
              <a:buFont typeface="Arial" panose="020B0604020202020204" pitchFamily="34" charset="0"/>
              <a:buNone/>
              <a:defRPr sz="1200" kern="1200" baseline="0">
                <a:solidFill>
                  <a:schemeClr val="tx1"/>
                </a:solidFill>
                <a:latin typeface="+mn-lt"/>
                <a:ea typeface="+mn-ea"/>
                <a:cs typeface="+mn-cs"/>
              </a:defRPr>
            </a:lvl5pPr>
            <a:lvl6pPr marL="179388" indent="-179388" algn="l" defTabSz="1219170" rtl="0" eaLnBrk="1" latinLnBrk="0" hangingPunct="1">
              <a:lnSpc>
                <a:spcPct val="100000"/>
              </a:lnSpc>
              <a:spcBef>
                <a:spcPts val="200"/>
              </a:spcBef>
              <a:spcAft>
                <a:spcPts val="200"/>
              </a:spcAft>
              <a:buFont typeface="Symbol" panose="05050102010706020507" pitchFamily="18" charset="2"/>
              <a:buChar char="-"/>
              <a:defRPr sz="1400" kern="1200">
                <a:solidFill>
                  <a:schemeClr val="tx1"/>
                </a:solidFill>
                <a:latin typeface="+mn-lt"/>
                <a:ea typeface="+mn-ea"/>
                <a:cs typeface="+mn-cs"/>
              </a:defRPr>
            </a:lvl6pPr>
            <a:lvl7pPr marL="0" indent="0" algn="l" defTabSz="1219170" rtl="0" eaLnBrk="1" latinLnBrk="0" hangingPunct="1">
              <a:lnSpc>
                <a:spcPct val="10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7pPr>
            <a:lvl8pPr marL="0" indent="0" algn="l" defTabSz="1219170" rtl="0" eaLnBrk="1" latinLnBrk="0" hangingPunct="1">
              <a:lnSpc>
                <a:spcPct val="100000"/>
              </a:lnSpc>
              <a:spcBef>
                <a:spcPts val="200"/>
              </a:spcBef>
              <a:spcAft>
                <a:spcPts val="200"/>
              </a:spcAft>
              <a:buFont typeface="Arial" panose="020B0604020202020204" pitchFamily="34" charset="0"/>
              <a:buNone/>
              <a:defRPr sz="1200" kern="1200">
                <a:solidFill>
                  <a:schemeClr val="tx1"/>
                </a:solidFill>
                <a:latin typeface="+mn-lt"/>
                <a:ea typeface="+mn-ea"/>
                <a:cs typeface="+mn-cs"/>
              </a:defRPr>
            </a:lvl8pPr>
            <a:lvl9pPr marL="122764" indent="-122764" algn="l" defTabSz="1219170" rtl="0" eaLnBrk="1" latinLnBrk="0" hangingPunct="1">
              <a:lnSpc>
                <a:spcPct val="100000"/>
              </a:lnSpc>
              <a:spcBef>
                <a:spcPts val="200"/>
              </a:spcBef>
              <a:spcAft>
                <a:spcPts val="200"/>
              </a:spcAft>
              <a:buFont typeface="+mj-lt"/>
              <a:buAutoNum type="arabicParenR"/>
              <a:defRPr sz="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de-DE" sz="9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Allianz Kunde und Markt - Multikanalmarketing</a:t>
            </a:r>
            <a:endParaRPr kumimoji="0" lang="de-DE" sz="9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8" name="Textfeld 7"/>
          <p:cNvSpPr txBox="1"/>
          <p:nvPr/>
        </p:nvSpPr>
        <p:spPr>
          <a:xfrm>
            <a:off x="6677247" y="4778585"/>
            <a:ext cx="1513020" cy="874503"/>
          </a:xfrm>
          <a:prstGeom prst="rect">
            <a:avLst/>
          </a:prstGeom>
        </p:spPr>
        <p:txBody>
          <a:bodyPr wrap="square" lIns="0" tIns="0" rIns="0" bIns="0" rtlCol="0">
            <a:spAutoFit/>
          </a:bodyPr>
          <a:lstStyle/>
          <a:p>
            <a:pPr marL="0" marR="0" lvl="0" indent="0" algn="l" defTabSz="864017" rtl="0" eaLnBrk="1" fontAlgn="auto" latinLnBrk="0" hangingPunct="1">
              <a:lnSpc>
                <a:spcPct val="100000"/>
              </a:lnSpc>
              <a:spcBef>
                <a:spcPts val="0"/>
              </a:spcBef>
              <a:spcAft>
                <a:spcPts val="600"/>
              </a:spcAft>
              <a:buClrTx/>
              <a:buSzTx/>
              <a:buFontTx/>
              <a:buNone/>
              <a:tabLst/>
              <a:defRPr/>
            </a:pPr>
            <a:endParaRPr kumimoji="0" lang="de-DE" sz="1510" b="1" i="0" u="none" strike="noStrike" kern="1200" cap="none" spc="100" normalizeH="0" baseline="0" noProof="0" dirty="0" smtClean="0">
              <a:ln>
                <a:noFill/>
              </a:ln>
              <a:solidFill>
                <a:srgbClr val="13A0D3"/>
              </a:solidFill>
              <a:effectLst/>
              <a:uLnTx/>
              <a:uFillTx/>
              <a:latin typeface="Allianz Neo PPT"/>
              <a:ea typeface="+mn-ea"/>
              <a:cs typeface="+mn-cs"/>
            </a:endParaRPr>
          </a:p>
        </p:txBody>
      </p:sp>
      <p:sp>
        <p:nvSpPr>
          <p:cNvPr id="12" name="Textfeld 11"/>
          <p:cNvSpPr txBox="1"/>
          <p:nvPr/>
        </p:nvSpPr>
        <p:spPr>
          <a:xfrm>
            <a:off x="856079" y="2798565"/>
            <a:ext cx="1521930" cy="1477328"/>
          </a:xfrm>
          <a:prstGeom prst="rect">
            <a:avLst/>
          </a:prstGeom>
        </p:spPr>
        <p:txBody>
          <a:bodyPr wrap="square" lIns="0" tIns="0" rIns="0" bIns="0" rtlCol="0">
            <a:spAutoFit/>
          </a:bodyPr>
          <a:lstStyle/>
          <a:p>
            <a:pPr marL="0" marR="0" lvl="0" indent="0" algn="ctr" defTabSz="115175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Mit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den</a:t>
            </a:r>
            <a:r>
              <a:rPr kumimoji="0" lang="de-DE" sz="1200" b="0" i="0" u="none" strike="noStrike" kern="1200" cap="none" spc="0" normalizeH="0" noProof="0" dirty="0" smtClean="0">
                <a:ln>
                  <a:noFill/>
                </a:ln>
                <a:solidFill>
                  <a:srgbClr val="003781"/>
                </a:solidFill>
                <a:effectLst/>
                <a:uLnTx/>
                <a:uFillTx/>
                <a:latin typeface="Arial" panose="020B0604020202020204" pitchFamily="34" charset="0"/>
                <a:cs typeface="Arial" panose="020B0604020202020204" pitchFamily="34" charset="0"/>
              </a:rPr>
              <a:t> Vermögensprodukten der Allianz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können </a:t>
            </a: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Sie Ihre </a:t>
            </a: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Anlageausrichtung individuell wählen </a:t>
            </a: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 von </a:t>
            </a: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rendite- bis </a:t>
            </a:r>
            <a:r>
              <a:rPr kumimoji="0" lang="de-DE" sz="1200" b="1"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sicherheitsorientiert</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a:t>
            </a:r>
            <a:endPar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5" name="Textfeld 14"/>
          <p:cNvSpPr txBox="1"/>
          <p:nvPr/>
        </p:nvSpPr>
        <p:spPr>
          <a:xfrm>
            <a:off x="2035460" y="4574390"/>
            <a:ext cx="2421398" cy="923330"/>
          </a:xfrm>
          <a:prstGeom prst="rect">
            <a:avLst/>
          </a:prstGeom>
        </p:spPr>
        <p:txBody>
          <a:bodyPr wrap="square" lIns="0" tIns="0" rIns="0" bIns="0" rtlCol="0">
            <a:spAutoFit/>
          </a:bodyPr>
          <a:lstStyle/>
          <a:p>
            <a:pPr marL="0" marR="0" lvl="0" indent="0" algn="ctr" defTabSz="115175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Wir bieten Produkte mit  </a:t>
            </a: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Beitragsgarantie </a:t>
            </a: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bei denen sie trotzdem von den </a:t>
            </a: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Chancen des Kapitalmarkts </a:t>
            </a:r>
            <a:b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profitieren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können.</a:t>
            </a:r>
            <a:endPar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6" name="Textfeld 15"/>
          <p:cNvSpPr txBox="1"/>
          <p:nvPr/>
        </p:nvSpPr>
        <p:spPr>
          <a:xfrm>
            <a:off x="3327140" y="2944346"/>
            <a:ext cx="1968242" cy="738664"/>
          </a:xfrm>
          <a:prstGeom prst="rect">
            <a:avLst/>
          </a:prstGeom>
        </p:spPr>
        <p:txBody>
          <a:bodyPr wrap="square" lIns="0" tIns="0" rIns="0" bIns="0" rtlCol="0">
            <a:spAutoFit/>
          </a:bodyPr>
          <a:lstStyle/>
          <a:p>
            <a:pPr marL="0" marR="0" lvl="0" indent="0" algn="ctr" defTabSz="1151750" rtl="0" eaLnBrk="1" fontAlgn="auto" latinLnBrk="0" hangingPunct="1">
              <a:lnSpc>
                <a:spcPct val="100000"/>
              </a:lnSpc>
              <a:spcBef>
                <a:spcPts val="94"/>
              </a:spcBef>
              <a:spcAft>
                <a:spcPts val="94"/>
              </a:spcAft>
              <a:buClrTx/>
              <a:buSzTx/>
              <a:buFontTx/>
              <a:buNone/>
              <a:tabLst/>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Mit der Allianz haben Sie auch in unruhigen Zeiten einen </a:t>
            </a: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verlässlichen Partner </a:t>
            </a: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an Ihrer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Seite.</a:t>
            </a:r>
            <a:endPar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endParaRPr>
          </a:p>
        </p:txBody>
      </p:sp>
      <p:sp>
        <p:nvSpPr>
          <p:cNvPr id="17" name="Textfeld 16"/>
          <p:cNvSpPr txBox="1"/>
          <p:nvPr/>
        </p:nvSpPr>
        <p:spPr>
          <a:xfrm>
            <a:off x="5073769" y="4264728"/>
            <a:ext cx="2016366" cy="1292662"/>
          </a:xfrm>
          <a:prstGeom prst="rect">
            <a:avLst/>
          </a:prstGeom>
        </p:spPr>
        <p:txBody>
          <a:bodyPr wrap="square" lIns="0" tIns="0" rIns="0" bIns="0" rtlCol="0">
            <a:spAutoFit/>
          </a:bodyPr>
          <a:lstStyle/>
          <a:p>
            <a:pPr lvl="0" algn="ctr" defTabSz="1151750">
              <a:defRPr/>
            </a:pP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Wussten Sie schon, </a:t>
            </a:r>
            <a:b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b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dass Sie Ihre </a:t>
            </a:r>
            <a:r>
              <a:rPr kumimoji="0" lang="de-DE" sz="1200" b="1"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Erhöhung/Zuzahlung </a:t>
            </a: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zum </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SchatzBrief KNP</a:t>
            </a:r>
            <a:r>
              <a:rPr lang="de-DE" altLang="de-DE" sz="1200" kern="0" dirty="0">
                <a:solidFill>
                  <a:srgbClr val="003781"/>
                </a:solidFill>
                <a:latin typeface="Arial" panose="020B0604020202020204" pitchFamily="34" charset="0"/>
                <a:cs typeface="Arial" panose="020B0604020202020204" pitchFamily="34" charset="0"/>
              </a:rPr>
              <a:t>/Perspektive</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und</a:t>
            </a:r>
            <a:r>
              <a:rPr kumimoji="0" lang="de-DE" sz="1200" b="0" i="0" u="none" strike="noStrike" kern="1200" cap="none" spc="0" normalizeH="0" noProof="0" dirty="0" smtClean="0">
                <a:ln>
                  <a:noFill/>
                </a:ln>
                <a:solidFill>
                  <a:srgbClr val="003781"/>
                </a:solidFill>
                <a:effectLst/>
                <a:uLnTx/>
                <a:uFillTx/>
                <a:latin typeface="Arial" panose="020B0604020202020204" pitchFamily="34" charset="0"/>
                <a:cs typeface="Arial" panose="020B0604020202020204" pitchFamily="34" charset="0"/>
              </a:rPr>
              <a:t> zur PrivatRente EB</a:t>
            </a:r>
            <a:r>
              <a:rPr kumimoji="0" lang="de-DE" sz="1200" b="0" i="0" u="none" strike="noStrike" kern="1200" cap="none" spc="0" normalizeH="0" baseline="0" noProof="0" dirty="0" smtClean="0">
                <a:ln>
                  <a:noFill/>
                </a:ln>
                <a:solidFill>
                  <a:srgbClr val="003781"/>
                </a:solidFill>
                <a:effectLst/>
                <a:uLnTx/>
                <a:uFillTx/>
                <a:latin typeface="Arial" panose="020B0604020202020204" pitchFamily="34" charset="0"/>
                <a:cs typeface="Arial" panose="020B0604020202020204" pitchFamily="34" charset="0"/>
              </a:rPr>
              <a:t> </a:t>
            </a:r>
            <a:r>
              <a:rPr kumimoji="0" lang="de-DE" sz="1200" b="0" i="0" u="none" strike="noStrike" kern="1200" cap="none" spc="0" normalizeH="0" baseline="0" noProof="0" dirty="0">
                <a:ln>
                  <a:noFill/>
                </a:ln>
                <a:solidFill>
                  <a:srgbClr val="003781"/>
                </a:solidFill>
                <a:effectLst/>
                <a:uLnTx/>
                <a:uFillTx/>
                <a:latin typeface="Arial" panose="020B0604020202020204" pitchFamily="34" charset="0"/>
                <a:cs typeface="Arial" panose="020B0604020202020204" pitchFamily="34" charset="0"/>
              </a:rPr>
              <a:t>auch eigenständig durchführen können?</a:t>
            </a:r>
          </a:p>
        </p:txBody>
      </p:sp>
      <p:sp>
        <p:nvSpPr>
          <p:cNvPr id="24" name="Fußzeilenplatzhalter 19">
            <a:extLst>
              <a:ext uri="{FF2B5EF4-FFF2-40B4-BE49-F238E27FC236}">
                <a16:creationId xmlns:a16="http://schemas.microsoft.com/office/drawing/2014/main" id="{1E85E34B-22E1-42B6-94A7-0885707F4F6B}"/>
              </a:ext>
            </a:extLst>
          </p:cNvPr>
          <p:cNvSpPr>
            <a:spLocks noGrp="1"/>
          </p:cNvSpPr>
          <p:nvPr>
            <p:ph type="ftr" sz="quarter" idx="11"/>
          </p:nvPr>
        </p:nvSpPr>
        <p:spPr>
          <a:xfrm>
            <a:off x="468313" y="468000"/>
            <a:ext cx="7322168" cy="252000"/>
          </a:xfrm>
        </p:spPr>
        <p:txBody>
          <a:bodyPr/>
          <a:lstStyle/>
          <a:p>
            <a:r>
              <a:rPr lang="de-DE" dirty="0">
                <a:latin typeface="Arial" panose="020B0604020202020204" pitchFamily="34" charset="0"/>
                <a:cs typeface="Arial" panose="020B0604020202020204" pitchFamily="34" charset="0"/>
              </a:rPr>
              <a:t>P Leben Brief – Förderung und Zuzahlung Einmalbeitragsgeschäft</a:t>
            </a:r>
          </a:p>
        </p:txBody>
      </p:sp>
    </p:spTree>
    <p:extLst>
      <p:ext uri="{BB962C8B-B14F-4D97-AF65-F5344CB8AC3E}">
        <p14:creationId xmlns:p14="http://schemas.microsoft.com/office/powerpoint/2010/main" val="18656155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2.xml><?xml version="1.0" encoding="utf-8"?>
<a:theme xmlns:a="http://schemas.openxmlformats.org/drawingml/2006/main" name="Allianz blu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3.xml><?xml version="1.0" encoding="utf-8"?>
<a:theme xmlns:a="http://schemas.openxmlformats.org/drawingml/2006/main" name="Content charts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2B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a:defRPr sz="1600" smtClean="0">
            <a:solidFill>
              <a:schemeClr val="bg1"/>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extLst>
    <a:ext uri="{05A4C25C-085E-4340-85A3-A5531E510DB2}">
      <thm15:themeFamily xmlns:thm15="http://schemas.microsoft.com/office/thememl/2012/main" name="Allianz PPT Template for Board Presentations  -  Read-Only" id="{6B5D5CF9-9A7E-4F68-AC41-1704C096A444}" vid="{5BAA0F6A-8D2A-43C9-861C-7DA2F31F82B0}"/>
    </a:ext>
  </a:extLst>
</a:theme>
</file>

<file path=ppt/theme/theme4.xml><?xml version="1.0" encoding="utf-8"?>
<a:theme xmlns:a="http://schemas.openxmlformats.org/drawingml/2006/main" name="1_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5.xml><?xml version="1.0" encoding="utf-8"?>
<a:theme xmlns:a="http://schemas.openxmlformats.org/drawingml/2006/main" name="3_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6.xml><?xml version="1.0" encoding="utf-8"?>
<a:theme xmlns:a="http://schemas.openxmlformats.org/drawingml/2006/main" name="4_Allianz white">
  <a:themeElements>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fontScheme name="AllianzNeoPPT Fonts">
      <a:majorFont>
        <a:latin typeface="Allianz Neo PPT"/>
        <a:ea typeface=""/>
        <a:cs typeface=""/>
      </a:majorFont>
      <a:minorFont>
        <a:latin typeface="Allianz Neo PP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rtlCol="0">
        <a:spAutoFit/>
      </a:bodyPr>
      <a:lstStyle>
        <a:defPPr algn="l">
          <a:spcAft>
            <a:spcPts val="600"/>
          </a:spcAft>
          <a:defRPr sz="1510" b="1" spc="100" smtClean="0">
            <a:solidFill>
              <a:srgbClr val="13A0D3"/>
            </a:solidFill>
          </a:defRPr>
        </a:defPPr>
      </a:lstStyle>
    </a:txDef>
  </a:objectDefaults>
  <a:extraClrSchemeLst>
    <a:extraClrScheme>
      <a:clrScheme name="AllianzBlue">
        <a:dk1>
          <a:srgbClr val="003781"/>
        </a:dk1>
        <a:lt1>
          <a:srgbClr val="FFFFFF"/>
        </a:lt1>
        <a:dk2>
          <a:srgbClr val="414141"/>
        </a:dk2>
        <a:lt2>
          <a:srgbClr val="CFCFCF"/>
        </a:lt2>
        <a:accent1>
          <a:srgbClr val="122B54"/>
        </a:accent1>
        <a:accent2>
          <a:srgbClr val="006192"/>
        </a:accent2>
        <a:accent3>
          <a:srgbClr val="007AB3"/>
        </a:accent3>
        <a:accent4>
          <a:srgbClr val="13A0D3"/>
        </a:accent4>
        <a:accent5>
          <a:srgbClr val="B5DAE6"/>
        </a:accent5>
        <a:accent6>
          <a:srgbClr val="DFEFF2"/>
        </a:accent6>
        <a:hlink>
          <a:srgbClr val="003781"/>
        </a:hlink>
        <a:folHlink>
          <a:srgbClr val="B4B4B4"/>
        </a:folHlink>
      </a:clrScheme>
    </a:extraClrScheme>
    <a:extraClrScheme>
      <a:clrScheme name="AllianzVibrant">
        <a:dk1>
          <a:srgbClr val="003781"/>
        </a:dk1>
        <a:lt1>
          <a:srgbClr val="FFFFFF"/>
        </a:lt1>
        <a:dk2>
          <a:srgbClr val="414141"/>
        </a:dk2>
        <a:lt2>
          <a:srgbClr val="CFCFCF"/>
        </a:lt2>
        <a:accent1>
          <a:srgbClr val="00908D"/>
        </a:accent1>
        <a:accent2>
          <a:srgbClr val="5FCD8A"/>
        </a:accent2>
        <a:accent3>
          <a:srgbClr val="A6276F"/>
        </a:accent3>
        <a:accent4>
          <a:srgbClr val="F62459"/>
        </a:accent4>
        <a:accent5>
          <a:srgbClr val="F86200"/>
        </a:accent5>
        <a:accent6>
          <a:srgbClr val="FAB600"/>
        </a:accent6>
        <a:hlink>
          <a:srgbClr val="003781"/>
        </a:hlink>
        <a:folHlink>
          <a:srgbClr val="B4B4B4"/>
        </a:folHlink>
      </a:clrScheme>
    </a:extraClrScheme>
  </a:extraClrSchemeLst>
  <a:custClrLst>
    <a:custClr name="rgb(18,43,84)">
      <a:srgbClr val="122B54"/>
    </a:custClr>
    <a:custClr name="rgb(0,97,146)">
      <a:srgbClr val="006192"/>
    </a:custClr>
    <a:custClr name="rgb(0,122,179)">
      <a:srgbClr val="007AB3"/>
    </a:custClr>
    <a:custClr name="rgb(19,160,211)">
      <a:srgbClr val="13A0D3"/>
    </a:custClr>
    <a:custClr name="rgb(181,218,230)">
      <a:srgbClr val="B5DAE6"/>
    </a:custClr>
    <a:custClr name="rgb(223,239,242)">
      <a:srgbClr val="DFEFF2"/>
    </a:custClr>
    <a:custClr name="rgb(0,144,141)">
      <a:srgbClr val="00908D"/>
    </a:custClr>
    <a:custClr name="rgb(95,205,138)">
      <a:srgbClr val="5FCD8A"/>
    </a:custClr>
    <a:custClr name="rgb(166,39,111)">
      <a:srgbClr val="A6276F"/>
    </a:custClr>
    <a:custClr name="rgb(246,36,89)">
      <a:srgbClr val="F62459"/>
    </a:custClr>
    <a:custClr name="rgb(248,98,0)">
      <a:srgbClr val="F86200"/>
    </a:custClr>
    <a:custClr name="rgb(250,182,0)">
      <a:srgbClr val="FAB600"/>
    </a:custClr>
  </a:custClr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ocumentSetDescription xmlns="http://schemas.microsoft.com/sharepoint/v3" xsi:nil="true"/>
    <lcf76f155ced4ddcb4097134ff3c332f xmlns="e0ae3352-4e21-4473-a79d-2045bd1c0939">
      <Terms xmlns="http://schemas.microsoft.com/office/infopath/2007/PartnerControls"/>
    </lcf76f155ced4ddcb4097134ff3c332f>
    <_ip_UnifiedCompliancePolicyProperties xmlns="http://schemas.microsoft.com/sharepoint/v3" xsi:nil="true"/>
    <TaxCatchAll xmlns="32b3450f-ce61-451e-aa51-62c538571eae" xsi:nil="true"/>
    <ContractExpirationDate xmlns="32b3450f-ce61-451e-aa51-62c538571eae" xsi:nil="true"/>
    <oce1b8d182e44280b841627310073032 xmlns="32b3450f-ce61-451e-aa51-62c538571eae">
      <Terms xmlns="http://schemas.microsoft.com/office/infopath/2007/PartnerControls"/>
    </oce1b8d182e44280b841627310073032>
    <MailPreviewData xmlns="32b3450f-ce61-451e-aa51-62c538571eae" xsi:nil="true"/>
    <DossierOwner xmlns="32b3450f-ce61-451e-aa51-62c538571eae">
      <UserInfo>
        <DisplayName/>
        <AccountId xsi:nil="true"/>
        <AccountType/>
      </UserInfo>
    </DossierOwner>
    <m5bad8d682a84eba860cef2134366a86 xmlns="32b3450f-ce61-451e-aa51-62c538571eae">
      <Terms xmlns="http://schemas.microsoft.com/office/infopath/2007/PartnerControls"/>
    </m5bad8d682a84eba860cef2134366a86>
    <DossierStatus xmlns="32b3450f-ce61-451e-aa51-62c538571eae" xsi:nil="true"/>
    <ContractDate xmlns="32b3450f-ce61-451e-aa51-62c538571eae" xsi:nil="true"/>
    <_dlc_DocId xmlns="32b3450f-ce61-451e-aa51-62c538571eae">27F2JRJESJJD-1579597864-263023</_dlc_DocId>
    <_dlc_DocIdUrl xmlns="32b3450f-ce61-451e-aa51-62c538571eae">
      <Url>https://allianzms.sharepoint.com/teams/DE1478-280705/_layouts/15/DocIdRedir.aspx?ID=27F2JRJESJJD-1579597864-263023</Url>
      <Description>27F2JRJESJJD-1579597864-263023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kument" ma:contentTypeID="0x010100C060B07AE951CB4D8AB15A9F62D8CF01" ma:contentTypeVersion="32" ma:contentTypeDescription="Ein neues Dokument erstellen." ma:contentTypeScope="" ma:versionID="fe2feb79777244eebaf5067386850c80">
  <xsd:schema xmlns:xsd="http://www.w3.org/2001/XMLSchema" xmlns:xs="http://www.w3.org/2001/XMLSchema" xmlns:p="http://schemas.microsoft.com/office/2006/metadata/properties" xmlns:ns1="http://schemas.microsoft.com/sharepoint/v3" xmlns:ns2="e0ae3352-4e21-4473-a79d-2045bd1c0939" xmlns:ns3="32b3450f-ce61-451e-aa51-62c538571eae" targetNamespace="http://schemas.microsoft.com/office/2006/metadata/properties" ma:root="true" ma:fieldsID="18aca9eca2b4680192e6fa1a69bcf9c3" ns1:_="" ns2:_="" ns3:_="">
    <xsd:import namespace="http://schemas.microsoft.com/sharepoint/v3"/>
    <xsd:import namespace="e0ae3352-4e21-4473-a79d-2045bd1c0939"/>
    <xsd:import namespace="32b3450f-ce61-451e-aa51-62c538571eae"/>
    <xsd:element name="properties">
      <xsd:complexType>
        <xsd:sequence>
          <xsd:element name="documentManagement">
            <xsd:complexType>
              <xsd:all>
                <xsd:element ref="ns1:DocumentSetDescription"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3:_dlc_DocId" minOccurs="0"/>
                <xsd:element ref="ns3:_dlc_DocIdUrl" minOccurs="0"/>
                <xsd:element ref="ns3:_dlc_DocIdPersistId" minOccurs="0"/>
                <xsd:element ref="ns3:oce1b8d182e44280b841627310073032" minOccurs="0"/>
                <xsd:element ref="ns3:ContractDate" minOccurs="0"/>
                <xsd:element ref="ns3:DossierOwner" minOccurs="0"/>
                <xsd:element ref="ns3:DossierStatus" minOccurs="0"/>
                <xsd:element ref="ns3:m5bad8d682a84eba860cef2134366a86" minOccurs="0"/>
                <xsd:element ref="ns3:MailPreviewData" minOccurs="0"/>
                <xsd:element ref="ns3:Contract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eibung" ma:description="Eine Beschreibung der Dokumentenmappe" ma:internalName="DocumentSetDescription">
      <xsd:simpleType>
        <xsd:restriction base="dms:Note"/>
      </xsd:simpleType>
    </xsd:element>
    <xsd:element name="_ip_UnifiedCompliancePolicyProperties" ma:index="22" nillable="true" ma:displayName="Eigenschaften der einheitlichen Compliancerichtlinie" ma:hidden="true" ma:internalName="_ip_UnifiedCompliancePolicyProperties">
      <xsd:simpleType>
        <xsd:restriction base="dms:Note"/>
      </xsd:simpleType>
    </xsd:element>
    <xsd:element name="_ip_UnifiedCompliancePolicyUIAction" ma:index="23" nillable="true" ma:displayName="UI-Aktion der einheitlichen Compliancerichtlini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ae3352-4e21-4473-a79d-2045bd1c0939"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10820af1-e82f-496e-bbcb-d9502914b7b2"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b3450f-ce61-451e-aa51-62c538571eae"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f46124e2-7c3c-41cb-867e-54a6668d9199}" ma:internalName="TaxCatchAll" ma:showField="CatchAllData" ma:web="32b3450f-ce61-451e-aa51-62c538571eae">
      <xsd:complexType>
        <xsd:complexContent>
          <xsd:extension base="dms:MultiChoiceLookup">
            <xsd:sequence>
              <xsd:element name="Value" type="dms:Lookup" maxOccurs="unbounded" minOccurs="0" nillable="true"/>
            </xsd:sequence>
          </xsd:extension>
        </xsd:complexContent>
      </xsd:complexType>
    </xsd:element>
    <xsd:element name="_dlc_DocId" ma:index="25" nillable="true" ma:displayName="Wert der Dokument-ID" ma:description="Der Wert der diesem Element zugewiesenen Dokument-ID." ma:indexed="true" ma:internalName="_dlc_DocId" ma:readOnly="true">
      <xsd:simpleType>
        <xsd:restriction base="dms:Text"/>
      </xsd:simpleType>
    </xsd:element>
    <xsd:element name="_dlc_DocIdUrl" ma:index="26"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element name="oce1b8d182e44280b841627310073032" ma:index="28" nillable="true" ma:taxonomy="true" ma:internalName="oce1b8d182e44280b841627310073032" ma:taxonomyFieldName="Contract_Type" ma:displayName="Vertragsart" ma:fieldId="{8ce1b8d1-82e4-4280-b841-627310073032}" ma:sspId="10820af1-e82f-496e-bbcb-d9502914b7b2" ma:termSetId="70805c8f-f58a-429f-b5cb-62c5b6dc5528" ma:anchorId="00000000-0000-0000-0000-000000000000" ma:open="false" ma:isKeyword="false">
      <xsd:complexType>
        <xsd:sequence>
          <xsd:element ref="pc:Terms" minOccurs="0" maxOccurs="1"/>
        </xsd:sequence>
      </xsd:complexType>
    </xsd:element>
    <xsd:element name="ContractDate" ma:index="30" nillable="true" ma:displayName="Vertragsdatum" ma:description="Datum, an dem der Vertrag geschlossen wurde." ma:format="DateOnly" ma:hidden="true" ma:internalName="ContractDate" ma:readOnly="false">
      <xsd:simpleType>
        <xsd:restriction base="dms:DateTime"/>
      </xsd:simpleType>
    </xsd:element>
    <xsd:element name="DossierOwner" ma:index="31" nillable="true" ma:displayName="Dossier Verantwortliche" ma:description="Person(en), die für die Informationen in diesem Dossier verantwortlich sind." ma:hidden="true" ma:internalName="Dossier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ssierStatus" ma:index="32" nillable="true" ma:displayName="Dossier Status" ma:default="" ma:description="Status des Dossiers." ma:hidden="true" ma:internalName="DossierStatus">
      <xsd:simpleType>
        <xsd:restriction base="dms:Choice">
          <xsd:enumeration value="Offen"/>
          <xsd:enumeration value="Geschlossen"/>
        </xsd:restriction>
      </xsd:simpleType>
    </xsd:element>
    <xsd:element name="m5bad8d682a84eba860cef2134366a86" ma:index="33" nillable="true" ma:taxonomy="true" ma:internalName="m5bad8d682a84eba860cef2134366a86" ma:taxonomyFieldName="Document_Class" ma:displayName="Dokumentenklasse" ma:fieldId="{65bad8d6-82a8-4eba-860c-ef2134366a86}" ma:sspId="10820af1-e82f-496e-bbcb-d9502914b7b2" ma:termSetId="a8fe5516-3f25-4a18-9fe8-9ec61fcfebb7" ma:anchorId="00000000-0000-0000-0000-000000000000" ma:open="false" ma:isKeyword="false">
      <xsd:complexType>
        <xsd:sequence>
          <xsd:element ref="pc:Terms" minOccurs="0" maxOccurs="1"/>
        </xsd:sequence>
      </xsd:complexType>
    </xsd:element>
    <xsd:element name="MailPreviewData" ma:index="35" nillable="true" ma:displayName="Mail Vorschau" ma:description="Dateivorschau für Harmonie." ma:hidden="true" ma:internalName="MailPreviewData" ma:readOnly="false">
      <xsd:simpleType>
        <xsd:restriction base="dms:Note"/>
      </xsd:simpleType>
    </xsd:element>
    <xsd:element name="ContractExpirationDate" ma:index="36" nillable="true" ma:displayName="Ablaufdatum" ma:description="Datum, an dem der Vertrag außer Kraft tritt/ trat." ma:format="DateOnly" ma:hidden="true" ma:internalName="ContractExpiration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6DE053-5B96-4E11-9E02-60F566190ED6}">
  <ds:schemaRefs>
    <ds:schemaRef ds:uri="http://schemas.microsoft.com/sharepoint/events"/>
  </ds:schemaRefs>
</ds:datastoreItem>
</file>

<file path=customXml/itemProps2.xml><?xml version="1.0" encoding="utf-8"?>
<ds:datastoreItem xmlns:ds="http://schemas.openxmlformats.org/officeDocument/2006/customXml" ds:itemID="{979EEEB4-116B-45D7-A00E-4485C1BF495A}">
  <ds:schemaRefs>
    <ds:schemaRef ds:uri="http://schemas.microsoft.com/sharepoint/v3/contenttype/forms"/>
  </ds:schemaRefs>
</ds:datastoreItem>
</file>

<file path=customXml/itemProps3.xml><?xml version="1.0" encoding="utf-8"?>
<ds:datastoreItem xmlns:ds="http://schemas.openxmlformats.org/officeDocument/2006/customXml" ds:itemID="{E8238861-3DAC-4F8A-8FBD-A33F14A90246}">
  <ds:schemaRefs>
    <ds:schemaRef ds:uri="http://schemas.openxmlformats.org/package/2006/metadata/core-properties"/>
    <ds:schemaRef ds:uri="http://purl.org/dc/terms/"/>
    <ds:schemaRef ds:uri="http://schemas.microsoft.com/office/infopath/2007/PartnerControls"/>
    <ds:schemaRef ds:uri="32b3450f-ce61-451e-aa51-62c538571eae"/>
    <ds:schemaRef ds:uri="http://schemas.microsoft.com/office/2006/documentManagement/types"/>
    <ds:schemaRef ds:uri="e0ae3352-4e21-4473-a79d-2045bd1c0939"/>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4.xml><?xml version="1.0" encoding="utf-8"?>
<ds:datastoreItem xmlns:ds="http://schemas.openxmlformats.org/officeDocument/2006/customXml" ds:itemID="{E6A36257-9913-439F-9C3D-9D4AF2EB8E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0ae3352-4e21-4473-a79d-2045bd1c0939"/>
    <ds:schemaRef ds:uri="32b3450f-ce61-451e-aa51-62c538571e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DesignAllianz Benutzerfarben</Template>
  <TotalTime>0</TotalTime>
  <Words>2020</Words>
  <Application>Microsoft Office PowerPoint</Application>
  <PresentationFormat>Benutzerdefiniert</PresentationFormat>
  <Paragraphs>369</Paragraphs>
  <Slides>14</Slides>
  <Notes>4</Notes>
  <HiddenSlides>0</HiddenSlides>
  <MMClips>0</MMClips>
  <ScaleCrop>false</ScaleCrop>
  <HeadingPairs>
    <vt:vector size="8" baseType="variant">
      <vt:variant>
        <vt:lpstr>Verwendete Schriftarten</vt:lpstr>
      </vt:variant>
      <vt:variant>
        <vt:i4>9</vt:i4>
      </vt:variant>
      <vt:variant>
        <vt:lpstr>Design</vt:lpstr>
      </vt:variant>
      <vt:variant>
        <vt:i4>6</vt:i4>
      </vt:variant>
      <vt:variant>
        <vt:lpstr>Eingebettete OLE-Server</vt:lpstr>
      </vt:variant>
      <vt:variant>
        <vt:i4>1</vt:i4>
      </vt:variant>
      <vt:variant>
        <vt:lpstr>Folientitel</vt:lpstr>
      </vt:variant>
      <vt:variant>
        <vt:i4>14</vt:i4>
      </vt:variant>
    </vt:vector>
  </HeadingPairs>
  <TitlesOfParts>
    <vt:vector size="30" baseType="lpstr">
      <vt:lpstr>Arial</vt:lpstr>
      <vt:lpstr>Arial Unicode MS</vt:lpstr>
      <vt:lpstr>Allianz Neo Condensed Bold</vt:lpstr>
      <vt:lpstr>Calibri</vt:lpstr>
      <vt:lpstr>Wingdings</vt:lpstr>
      <vt:lpstr>Allianz Neo PPT</vt:lpstr>
      <vt:lpstr>Allianz Neo Light</vt:lpstr>
      <vt:lpstr>Allianz Neo</vt:lpstr>
      <vt:lpstr>Symbol</vt:lpstr>
      <vt:lpstr>Allianz white</vt:lpstr>
      <vt:lpstr>Allianz blue</vt:lpstr>
      <vt:lpstr>Content charts white</vt:lpstr>
      <vt:lpstr>1_Allianz white</vt:lpstr>
      <vt:lpstr>3_Allianz white</vt:lpstr>
      <vt:lpstr>4_Allianz white</vt:lpstr>
      <vt:lpstr>think-cell Slide</vt:lpstr>
      <vt:lpstr>P Leben –  Förderung und Zuzahlung Einmalbeitragsgeschäft</vt:lpstr>
      <vt:lpstr>PowerPoint-Präsentation</vt:lpstr>
      <vt:lpstr>Briefansprache auf einen Blick</vt:lpstr>
      <vt:lpstr>Die Aktion auf einen Blick</vt:lpstr>
      <vt:lpstr>Briefansprache Zuzahlung</vt:lpstr>
      <vt:lpstr>Briefansprache Cross-Selling</vt:lpstr>
      <vt:lpstr>Kundenunterlagen Zuzahlungsmöglichkeiten SchatzBrief KNP/Perspektive und PrivatRente EB</vt:lpstr>
      <vt:lpstr>Kundenunterlagen Bankverbindungen</vt:lpstr>
      <vt:lpstr>So punkten Sie im                    Kundengespräch</vt:lpstr>
      <vt:lpstr>PowerPoint-Präsentation</vt:lpstr>
      <vt:lpstr>PowerPoint-Präsentation</vt:lpstr>
      <vt:lpstr>Bearbeitung in Aktionen Online Abkürzungsverzeichnis </vt:lpstr>
      <vt:lpstr>Worauf warten Sie noch? Alles startklar für Ihren Erfolg!</vt:lpstr>
      <vt:lpstr>Informationen zum Datenschutz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Mik Schulz</dc:creator>
  <cp:lastModifiedBy>May, Marcus (Allianz Kunde und Markt, externer Mitarbeiter)</cp:lastModifiedBy>
  <cp:revision>367</cp:revision>
  <dcterms:created xsi:type="dcterms:W3CDTF">2021-05-25T12:15:33Z</dcterms:created>
  <dcterms:modified xsi:type="dcterms:W3CDTF">2023-08-08T07:38:08Z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0x010100C060B07AE951CB4D8AB15A9F62D8CF01</vt:lpwstr>
  </property>
  <property fmtid="{D5CDD505-2E9C-101B-9397-08002B2CF9AE}" pid="3" name="_NewReviewCycle">
    <vt:lpwstr/>
  </property>
  <property fmtid="{D5CDD505-2E9C-101B-9397-08002B2CF9AE}" pid="4" name="MediaServiceImageTags">
    <vt:lpwstr/>
  </property>
  <property fmtid="{D5CDD505-2E9C-101B-9397-08002B2CF9AE}" pid="5" name="_dlc_DocIdItemGuid">
    <vt:lpwstr>dffe4d3c-c7bd-46a7-a9b8-0991663ca48f</vt:lpwstr>
  </property>
  <property fmtid="{D5CDD505-2E9C-101B-9397-08002B2CF9AE}" pid="6" name="DossierDepartment">
    <vt:lpwstr/>
  </property>
  <property fmtid="{D5CDD505-2E9C-101B-9397-08002B2CF9AE}" pid="7" name="AllianzContractingParties">
    <vt:lpwstr/>
  </property>
  <property fmtid="{D5CDD505-2E9C-101B-9397-08002B2CF9AE}" pid="8" name="jd372f7c472a465da36675f4ba8e760c">
    <vt:lpwstr/>
  </property>
  <property fmtid="{D5CDD505-2E9C-101B-9397-08002B2CF9AE}" pid="9" name="Contract_Type">
    <vt:lpwstr/>
  </property>
  <property fmtid="{D5CDD505-2E9C-101B-9397-08002B2CF9AE}" pid="10" name="gfeb211f74454fac898018954e830c8f">
    <vt:lpwstr/>
  </property>
  <property fmtid="{D5CDD505-2E9C-101B-9397-08002B2CF9AE}" pid="11" name="Document_Class">
    <vt:lpwstr/>
  </property>
  <property fmtid="{D5CDD505-2E9C-101B-9397-08002B2CF9AE}" pid="12" name="MSIP_Label_863bc15e-e7bf-41c1-bdb3-03882d8a2e2c_Enabled">
    <vt:lpwstr>true</vt:lpwstr>
  </property>
  <property fmtid="{D5CDD505-2E9C-101B-9397-08002B2CF9AE}" pid="13" name="MSIP_Label_863bc15e-e7bf-41c1-bdb3-03882d8a2e2c_SetDate">
    <vt:lpwstr>2023-08-08T07:38:08Z</vt:lpwstr>
  </property>
  <property fmtid="{D5CDD505-2E9C-101B-9397-08002B2CF9AE}" pid="14" name="MSIP_Label_863bc15e-e7bf-41c1-bdb3-03882d8a2e2c_Method">
    <vt:lpwstr>Privileged</vt:lpwstr>
  </property>
  <property fmtid="{D5CDD505-2E9C-101B-9397-08002B2CF9AE}" pid="15" name="MSIP_Label_863bc15e-e7bf-41c1-bdb3-03882d8a2e2c_Name">
    <vt:lpwstr>863bc15e-e7bf-41c1-bdb3-03882d8a2e2c</vt:lpwstr>
  </property>
  <property fmtid="{D5CDD505-2E9C-101B-9397-08002B2CF9AE}" pid="16" name="MSIP_Label_863bc15e-e7bf-41c1-bdb3-03882d8a2e2c_SiteId">
    <vt:lpwstr>6e06e42d-6925-47c6-b9e7-9581c7ca302a</vt:lpwstr>
  </property>
  <property fmtid="{D5CDD505-2E9C-101B-9397-08002B2CF9AE}" pid="17" name="MSIP_Label_863bc15e-e7bf-41c1-bdb3-03882d8a2e2c_ActionId">
    <vt:lpwstr>57011bc6-dbd0-49d1-8306-8fbf14b6c070</vt:lpwstr>
  </property>
  <property fmtid="{D5CDD505-2E9C-101B-9397-08002B2CF9AE}" pid="18" name="MSIP_Label_863bc15e-e7bf-41c1-bdb3-03882d8a2e2c_ContentBits">
    <vt:lpwstr>1</vt:lpwstr>
  </property>
</Properties>
</file>