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5"/>
    <p:sldMasterId id="2147483671" r:id="rId6"/>
    <p:sldMasterId id="2147483675" r:id="rId7"/>
    <p:sldMasterId id="2147483694" r:id="rId8"/>
    <p:sldMasterId id="2147483699" r:id="rId9"/>
  </p:sldMasterIdLst>
  <p:sldIdLst>
    <p:sldId id="294" r:id="rId10"/>
    <p:sldId id="325" r:id="rId11"/>
    <p:sldId id="338" r:id="rId12"/>
    <p:sldId id="339" r:id="rId13"/>
    <p:sldId id="322" r:id="rId14"/>
    <p:sldId id="328" r:id="rId15"/>
    <p:sldId id="264" r:id="rId16"/>
    <p:sldId id="267" r:id="rId17"/>
    <p:sldId id="323" r:id="rId18"/>
    <p:sldId id="324" r:id="rId19"/>
    <p:sldId id="303" r:id="rId20"/>
    <p:sldId id="304" r:id="rId21"/>
    <p:sldId id="305" r:id="rId22"/>
    <p:sldId id="274" r:id="rId23"/>
    <p:sldId id="306" r:id="rId24"/>
    <p:sldId id="279" r:id="rId25"/>
    <p:sldId id="308" r:id="rId26"/>
    <p:sldId id="309" r:id="rId27"/>
    <p:sldId id="310" r:id="rId28"/>
    <p:sldId id="340" r:id="rId29"/>
    <p:sldId id="341" r:id="rId30"/>
    <p:sldId id="281" r:id="rId31"/>
    <p:sldId id="342" r:id="rId32"/>
    <p:sldId id="329" r:id="rId33"/>
    <p:sldId id="332" r:id="rId34"/>
    <p:sldId id="333" r:id="rId35"/>
    <p:sldId id="334" r:id="rId36"/>
    <p:sldId id="335" r:id="rId37"/>
    <p:sldId id="336" r:id="rId38"/>
    <p:sldId id="337" r:id="rId39"/>
    <p:sldId id="276" r:id="rId40"/>
    <p:sldId id="320" r:id="rId41"/>
    <p:sldId id="321" r:id="rId42"/>
    <p:sldId id="312" r:id="rId43"/>
    <p:sldId id="295" r:id="rId44"/>
    <p:sldId id="296" r:id="rId45"/>
  </p:sldIdLst>
  <p:sldSz cx="11520488" cy="6480175"/>
  <p:notesSz cx="6858000" cy="9144000"/>
  <p:defaultTextStyle>
    <a:defPPr>
      <a:defRPr lang="de-DE"/>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59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theme" Target="theme/theme1.xml"/><Relationship Id="rId8" Type="http://schemas.openxmlformats.org/officeDocument/2006/relationships/slideMaster" Target="slideMasters/slideMaster4.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D16D27-AC43-43FA-AC5C-CC2712D4AED9}" type="doc">
      <dgm:prSet loTypeId="urn:microsoft.com/office/officeart/2005/8/layout/matrix1" loCatId="matrix" qsTypeId="urn:microsoft.com/office/officeart/2005/8/quickstyle/simple4" qsCatId="simple" csTypeId="urn:microsoft.com/office/officeart/2005/8/colors/accent2_1" csCatId="accent2" phldr="1"/>
      <dgm:spPr/>
      <dgm:t>
        <a:bodyPr/>
        <a:lstStyle/>
        <a:p>
          <a:endParaRPr lang="de-DE"/>
        </a:p>
      </dgm:t>
    </dgm:pt>
    <dgm:pt modelId="{02515082-A819-462F-875D-253021582C7C}">
      <dgm:prSet phldrT="[Text]"/>
      <dgm:spPr>
        <a:gradFill flip="none" rotWithShape="0">
          <a:gsLst>
            <a:gs pos="0">
              <a:schemeClr val="tx1">
                <a:lumMod val="75000"/>
                <a:tint val="66000"/>
                <a:satMod val="160000"/>
              </a:schemeClr>
            </a:gs>
            <a:gs pos="50000">
              <a:schemeClr val="tx1">
                <a:lumMod val="75000"/>
                <a:tint val="44500"/>
                <a:satMod val="160000"/>
              </a:schemeClr>
            </a:gs>
            <a:gs pos="100000">
              <a:schemeClr val="tx1">
                <a:lumMod val="75000"/>
                <a:tint val="23500"/>
                <a:satMod val="160000"/>
              </a:schemeClr>
            </a:gs>
          </a:gsLst>
          <a:path path="circle">
            <a:fillToRect l="50000" t="50000" r="50000" b="50000"/>
          </a:path>
          <a:tileRect/>
        </a:gradFill>
      </dgm:spPr>
      <dgm:t>
        <a:bodyPr/>
        <a:lstStyle/>
        <a:p>
          <a:r>
            <a:rPr lang="de-DE" dirty="0" smtClean="0">
              <a:latin typeface="Arial" panose="020B0604020202020204" pitchFamily="34" charset="0"/>
              <a:cs typeface="Arial" panose="020B0604020202020204" pitchFamily="34" charset="0"/>
            </a:rPr>
            <a:t>Handlungsoptionen</a:t>
          </a:r>
          <a:endParaRPr lang="de-DE" dirty="0">
            <a:latin typeface="Arial" panose="020B0604020202020204" pitchFamily="34" charset="0"/>
            <a:cs typeface="Arial" panose="020B0604020202020204" pitchFamily="34" charset="0"/>
          </a:endParaRPr>
        </a:p>
      </dgm:t>
    </dgm:pt>
    <dgm:pt modelId="{1CD22650-96C6-4B8B-9687-050F7CD7440F}" type="parTrans" cxnId="{81DE3B00-5468-42E6-8A1F-278FEB463391}">
      <dgm:prSet/>
      <dgm:spPr/>
      <dgm:t>
        <a:bodyPr/>
        <a:lstStyle/>
        <a:p>
          <a:endParaRPr lang="de-DE"/>
        </a:p>
      </dgm:t>
    </dgm:pt>
    <dgm:pt modelId="{A8F7DB42-9D3E-4A2D-9D7D-8DB5CD93455D}" type="sibTrans" cxnId="{81DE3B00-5468-42E6-8A1F-278FEB463391}">
      <dgm:prSet/>
      <dgm:spPr/>
      <dgm:t>
        <a:bodyPr/>
        <a:lstStyle/>
        <a:p>
          <a:endParaRPr lang="de-DE"/>
        </a:p>
      </dgm:t>
    </dgm:pt>
    <dgm:pt modelId="{E06CE6A5-BA4E-4357-BBB9-2BA2E2FB02A4}">
      <dgm:prSet phldrT="[Text]" custT="1"/>
      <dgm:spPr>
        <a:solidFill>
          <a:schemeClr val="accent6">
            <a:lumMod val="90000"/>
          </a:schemeClr>
        </a:solidFill>
      </dgm:spPr>
      <dgm:t>
        <a:bodyPr/>
        <a:lstStyle/>
        <a:p>
          <a:r>
            <a:rPr lang="de-DE" sz="1800" b="1" dirty="0" smtClean="0">
              <a:latin typeface="Arial" panose="020B0604020202020204" pitchFamily="34" charset="0"/>
              <a:cs typeface="Arial" panose="020B0604020202020204" pitchFamily="34" charset="0"/>
            </a:rPr>
            <a:t>Handlungsoption 1:</a:t>
          </a:r>
        </a:p>
        <a:p>
          <a:r>
            <a:rPr lang="de-DE" sz="1800" dirty="0" smtClean="0">
              <a:latin typeface="Arial" panose="020B0604020202020204" pitchFamily="34" charset="0"/>
              <a:cs typeface="Arial" panose="020B0604020202020204" pitchFamily="34" charset="0"/>
            </a:rPr>
            <a:t>Erhöhung der BU-Rente ohne Risikoprüfung (Option im Bestandsvertrag)</a:t>
          </a:r>
          <a:endParaRPr lang="de-DE" sz="1800" dirty="0">
            <a:latin typeface="Arial" panose="020B0604020202020204" pitchFamily="34" charset="0"/>
            <a:cs typeface="Arial" panose="020B0604020202020204" pitchFamily="34" charset="0"/>
          </a:endParaRPr>
        </a:p>
      </dgm:t>
    </dgm:pt>
    <dgm:pt modelId="{D1DA0489-A40E-4822-AF94-806AECD58EE8}" type="parTrans" cxnId="{EFB085AA-6332-4FF8-9CE3-7C2F53EB6090}">
      <dgm:prSet/>
      <dgm:spPr/>
      <dgm:t>
        <a:bodyPr/>
        <a:lstStyle/>
        <a:p>
          <a:endParaRPr lang="de-DE"/>
        </a:p>
      </dgm:t>
    </dgm:pt>
    <dgm:pt modelId="{951B71AD-C427-4289-A706-E2895BAA1E8D}" type="sibTrans" cxnId="{EFB085AA-6332-4FF8-9CE3-7C2F53EB6090}">
      <dgm:prSet/>
      <dgm:spPr/>
      <dgm:t>
        <a:bodyPr/>
        <a:lstStyle/>
        <a:p>
          <a:endParaRPr lang="de-DE"/>
        </a:p>
      </dgm:t>
    </dgm:pt>
    <dgm:pt modelId="{B15FAC97-6119-4B7E-8ED0-65536EFFD0E0}">
      <dgm:prSet phldrT="[Text]" custT="1"/>
      <dgm:spPr>
        <a:solidFill>
          <a:srgbClr val="FFFFCC"/>
        </a:solidFill>
      </dgm:spPr>
      <dgm:t>
        <a:bodyPr/>
        <a:lstStyle/>
        <a:p>
          <a:r>
            <a:rPr lang="de-DE" sz="1800" b="1" dirty="0" smtClean="0">
              <a:latin typeface="Arial" panose="020B0604020202020204" pitchFamily="34" charset="0"/>
              <a:cs typeface="Arial" panose="020B0604020202020204" pitchFamily="34" charset="0"/>
            </a:rPr>
            <a:t>Handlungsoption 2:</a:t>
          </a:r>
        </a:p>
        <a:p>
          <a:r>
            <a:rPr lang="de-DE" sz="1800" dirty="0" smtClean="0">
              <a:latin typeface="Arial" panose="020B0604020202020204" pitchFamily="34" charset="0"/>
              <a:cs typeface="Arial" panose="020B0604020202020204" pitchFamily="34" charset="0"/>
            </a:rPr>
            <a:t>Erhöhung der BU-Rente mit Risikoprüfung (GP)</a:t>
          </a:r>
          <a:endParaRPr lang="de-DE" sz="1800" dirty="0">
            <a:latin typeface="Arial" panose="020B0604020202020204" pitchFamily="34" charset="0"/>
            <a:cs typeface="Arial" panose="020B0604020202020204" pitchFamily="34" charset="0"/>
          </a:endParaRPr>
        </a:p>
      </dgm:t>
    </dgm:pt>
    <dgm:pt modelId="{418A9D0F-97B3-4EC7-9A73-F8E815234D0F}" type="parTrans" cxnId="{E73A7C21-3D2D-40BC-B86E-38FE01809C09}">
      <dgm:prSet/>
      <dgm:spPr/>
      <dgm:t>
        <a:bodyPr/>
        <a:lstStyle/>
        <a:p>
          <a:endParaRPr lang="de-DE"/>
        </a:p>
      </dgm:t>
    </dgm:pt>
    <dgm:pt modelId="{C613E424-46EC-4251-9276-21D3B7EB9BD0}" type="sibTrans" cxnId="{E73A7C21-3D2D-40BC-B86E-38FE01809C09}">
      <dgm:prSet/>
      <dgm:spPr/>
      <dgm:t>
        <a:bodyPr/>
        <a:lstStyle/>
        <a:p>
          <a:endParaRPr lang="de-DE"/>
        </a:p>
      </dgm:t>
    </dgm:pt>
    <dgm:pt modelId="{4B101D6C-41C8-4E32-9DF0-4EBBA08232BB}">
      <dgm:prSet phldrT="[Text]" custT="1"/>
      <dgm:spPr>
        <a:solidFill>
          <a:srgbClr val="CCCCFF"/>
        </a:solidFill>
      </dgm:spPr>
      <dgm:t>
        <a:bodyPr/>
        <a:lstStyle/>
        <a:p>
          <a:r>
            <a:rPr lang="de-DE" sz="1800" b="1" dirty="0" smtClean="0">
              <a:latin typeface="Arial" panose="020B0604020202020204" pitchFamily="34" charset="0"/>
              <a:cs typeface="Arial" panose="020B0604020202020204" pitchFamily="34" charset="0"/>
            </a:rPr>
            <a:t>Handlungsoption 4:</a:t>
          </a:r>
        </a:p>
        <a:p>
          <a:r>
            <a:rPr lang="de-DE" sz="1800" dirty="0" smtClean="0">
              <a:latin typeface="Arial" panose="020B0604020202020204" pitchFamily="34" charset="0"/>
              <a:cs typeface="Arial" panose="020B0604020202020204" pitchFamily="34" charset="0"/>
            </a:rPr>
            <a:t>Betragsüberprüfungsoption</a:t>
          </a:r>
          <a:br>
            <a:rPr lang="de-DE" sz="1800" dirty="0" smtClean="0">
              <a:latin typeface="Arial" panose="020B0604020202020204" pitchFamily="34" charset="0"/>
              <a:cs typeface="Arial" panose="020B0604020202020204" pitchFamily="34" charset="0"/>
            </a:rPr>
          </a:br>
          <a:endParaRPr lang="de-DE" sz="1800" dirty="0">
            <a:latin typeface="Arial" panose="020B0604020202020204" pitchFamily="34" charset="0"/>
            <a:cs typeface="Arial" panose="020B0604020202020204" pitchFamily="34" charset="0"/>
          </a:endParaRPr>
        </a:p>
      </dgm:t>
    </dgm:pt>
    <dgm:pt modelId="{D534F826-B544-48EA-BF18-FBDD850EF108}" type="parTrans" cxnId="{EB8F6581-73C1-4375-ACA0-291CC24E9D2C}">
      <dgm:prSet/>
      <dgm:spPr/>
      <dgm:t>
        <a:bodyPr/>
        <a:lstStyle/>
        <a:p>
          <a:endParaRPr lang="de-DE"/>
        </a:p>
      </dgm:t>
    </dgm:pt>
    <dgm:pt modelId="{C92C386D-1B19-45E7-A5C7-781BA0121A29}" type="sibTrans" cxnId="{EB8F6581-73C1-4375-ACA0-291CC24E9D2C}">
      <dgm:prSet/>
      <dgm:spPr/>
      <dgm:t>
        <a:bodyPr/>
        <a:lstStyle/>
        <a:p>
          <a:endParaRPr lang="de-DE"/>
        </a:p>
      </dgm:t>
    </dgm:pt>
    <dgm:pt modelId="{55A5D407-EF7C-4EEC-B035-91A6B6BFC82A}">
      <dgm:prSet phldrT="[Text]" phldr="1"/>
      <dgm:spPr/>
      <dgm:t>
        <a:bodyPr/>
        <a:lstStyle/>
        <a:p>
          <a:endParaRPr lang="de-DE"/>
        </a:p>
      </dgm:t>
    </dgm:pt>
    <dgm:pt modelId="{A1FE023B-48AA-4B0E-B283-EEE830FAF547}" type="parTrans" cxnId="{B8B020F7-7E79-409E-AE60-1FE1EF9A8267}">
      <dgm:prSet/>
      <dgm:spPr/>
      <dgm:t>
        <a:bodyPr/>
        <a:lstStyle/>
        <a:p>
          <a:endParaRPr lang="de-DE"/>
        </a:p>
      </dgm:t>
    </dgm:pt>
    <dgm:pt modelId="{EDDE792A-14DB-46C4-86B3-AA823BD29B34}" type="sibTrans" cxnId="{B8B020F7-7E79-409E-AE60-1FE1EF9A8267}">
      <dgm:prSet/>
      <dgm:spPr/>
      <dgm:t>
        <a:bodyPr/>
        <a:lstStyle/>
        <a:p>
          <a:endParaRPr lang="de-DE"/>
        </a:p>
      </dgm:t>
    </dgm:pt>
    <dgm:pt modelId="{B227D765-88E1-466F-AC48-3E49BDB98C7D}">
      <dgm:prSet custT="1"/>
      <dgm:spPr>
        <a:solidFill>
          <a:srgbClr val="FFE8D1"/>
        </a:solidFill>
      </dgm:spPr>
      <dgm:t>
        <a:bodyPr/>
        <a:lstStyle/>
        <a:p>
          <a:r>
            <a:rPr lang="de-DE" sz="1800" b="1" dirty="0" smtClean="0">
              <a:latin typeface="Arial" panose="020B0604020202020204" pitchFamily="34" charset="0"/>
              <a:cs typeface="Arial" panose="020B0604020202020204" pitchFamily="34" charset="0"/>
            </a:rPr>
            <a:t>Handlungsoption 3:</a:t>
          </a:r>
        </a:p>
        <a:p>
          <a:r>
            <a:rPr lang="de-DE" sz="1800" dirty="0" smtClean="0">
              <a:latin typeface="Arial" panose="020B0604020202020204" pitchFamily="34" charset="0"/>
              <a:cs typeface="Arial" panose="020B0604020202020204" pitchFamily="34" charset="0"/>
            </a:rPr>
            <a:t>Schüler und Studierenden-Klausel (Umstellung von EU auf BU)</a:t>
          </a:r>
          <a:endParaRPr lang="de-DE" sz="1800" dirty="0">
            <a:latin typeface="Arial" panose="020B0604020202020204" pitchFamily="34" charset="0"/>
            <a:cs typeface="Arial" panose="020B0604020202020204" pitchFamily="34" charset="0"/>
          </a:endParaRPr>
        </a:p>
      </dgm:t>
    </dgm:pt>
    <dgm:pt modelId="{D279C4EE-4EBB-4C2E-98A8-432C1D513884}" type="parTrans" cxnId="{015FC455-A225-4E89-8628-48B907FE8F43}">
      <dgm:prSet/>
      <dgm:spPr/>
      <dgm:t>
        <a:bodyPr/>
        <a:lstStyle/>
        <a:p>
          <a:endParaRPr lang="de-DE"/>
        </a:p>
      </dgm:t>
    </dgm:pt>
    <dgm:pt modelId="{9A52E8C0-5037-4C93-87FB-662926B1C8E2}" type="sibTrans" cxnId="{015FC455-A225-4E89-8628-48B907FE8F43}">
      <dgm:prSet/>
      <dgm:spPr/>
      <dgm:t>
        <a:bodyPr/>
        <a:lstStyle/>
        <a:p>
          <a:endParaRPr lang="de-DE"/>
        </a:p>
      </dgm:t>
    </dgm:pt>
    <dgm:pt modelId="{BB29F001-0550-460D-9F97-8483C709AEC3}" type="pres">
      <dgm:prSet presAssocID="{35D16D27-AC43-43FA-AC5C-CC2712D4AED9}" presName="diagram" presStyleCnt="0">
        <dgm:presLayoutVars>
          <dgm:chMax val="1"/>
          <dgm:dir/>
          <dgm:animLvl val="ctr"/>
          <dgm:resizeHandles val="exact"/>
        </dgm:presLayoutVars>
      </dgm:prSet>
      <dgm:spPr/>
      <dgm:t>
        <a:bodyPr/>
        <a:lstStyle/>
        <a:p>
          <a:endParaRPr lang="de-DE"/>
        </a:p>
      </dgm:t>
    </dgm:pt>
    <dgm:pt modelId="{38884BC5-282F-4395-AFB4-3D322B20ADFB}" type="pres">
      <dgm:prSet presAssocID="{35D16D27-AC43-43FA-AC5C-CC2712D4AED9}" presName="matrix" presStyleCnt="0"/>
      <dgm:spPr/>
    </dgm:pt>
    <dgm:pt modelId="{2C41686C-A0B2-4B3A-8DE7-7522E6BA2BBD}" type="pres">
      <dgm:prSet presAssocID="{35D16D27-AC43-43FA-AC5C-CC2712D4AED9}" presName="tile1" presStyleLbl="node1" presStyleIdx="0" presStyleCnt="4"/>
      <dgm:spPr/>
      <dgm:t>
        <a:bodyPr/>
        <a:lstStyle/>
        <a:p>
          <a:endParaRPr lang="de-DE"/>
        </a:p>
      </dgm:t>
    </dgm:pt>
    <dgm:pt modelId="{D17E4EB3-CDC5-42A5-A116-2BAD0CF85409}" type="pres">
      <dgm:prSet presAssocID="{35D16D27-AC43-43FA-AC5C-CC2712D4AED9}" presName="tile1text" presStyleLbl="node1" presStyleIdx="0" presStyleCnt="4">
        <dgm:presLayoutVars>
          <dgm:chMax val="0"/>
          <dgm:chPref val="0"/>
          <dgm:bulletEnabled val="1"/>
        </dgm:presLayoutVars>
      </dgm:prSet>
      <dgm:spPr/>
      <dgm:t>
        <a:bodyPr/>
        <a:lstStyle/>
        <a:p>
          <a:endParaRPr lang="de-DE"/>
        </a:p>
      </dgm:t>
    </dgm:pt>
    <dgm:pt modelId="{43855E30-D6F6-420B-8A48-CBFF41EFFD8A}" type="pres">
      <dgm:prSet presAssocID="{35D16D27-AC43-43FA-AC5C-CC2712D4AED9}" presName="tile2" presStyleLbl="node1" presStyleIdx="1" presStyleCnt="4" custLinFactNeighborY="-426"/>
      <dgm:spPr/>
      <dgm:t>
        <a:bodyPr/>
        <a:lstStyle/>
        <a:p>
          <a:endParaRPr lang="de-DE"/>
        </a:p>
      </dgm:t>
    </dgm:pt>
    <dgm:pt modelId="{3FAC35E3-055B-4399-B3CE-5086D5690381}" type="pres">
      <dgm:prSet presAssocID="{35D16D27-AC43-43FA-AC5C-CC2712D4AED9}" presName="tile2text" presStyleLbl="node1" presStyleIdx="1" presStyleCnt="4">
        <dgm:presLayoutVars>
          <dgm:chMax val="0"/>
          <dgm:chPref val="0"/>
          <dgm:bulletEnabled val="1"/>
        </dgm:presLayoutVars>
      </dgm:prSet>
      <dgm:spPr/>
      <dgm:t>
        <a:bodyPr/>
        <a:lstStyle/>
        <a:p>
          <a:endParaRPr lang="de-DE"/>
        </a:p>
      </dgm:t>
    </dgm:pt>
    <dgm:pt modelId="{D57F2E60-A277-48FB-B52E-8D2CD8503A1B}" type="pres">
      <dgm:prSet presAssocID="{35D16D27-AC43-43FA-AC5C-CC2712D4AED9}" presName="tile3" presStyleLbl="node1" presStyleIdx="2" presStyleCnt="4"/>
      <dgm:spPr/>
      <dgm:t>
        <a:bodyPr/>
        <a:lstStyle/>
        <a:p>
          <a:endParaRPr lang="de-DE"/>
        </a:p>
      </dgm:t>
    </dgm:pt>
    <dgm:pt modelId="{0045AA92-6AFD-47B7-8F59-5E50077C808B}" type="pres">
      <dgm:prSet presAssocID="{35D16D27-AC43-43FA-AC5C-CC2712D4AED9}" presName="tile3text" presStyleLbl="node1" presStyleIdx="2" presStyleCnt="4">
        <dgm:presLayoutVars>
          <dgm:chMax val="0"/>
          <dgm:chPref val="0"/>
          <dgm:bulletEnabled val="1"/>
        </dgm:presLayoutVars>
      </dgm:prSet>
      <dgm:spPr/>
      <dgm:t>
        <a:bodyPr/>
        <a:lstStyle/>
        <a:p>
          <a:endParaRPr lang="de-DE"/>
        </a:p>
      </dgm:t>
    </dgm:pt>
    <dgm:pt modelId="{34E080BD-2553-4D82-AC99-B35712AA608A}" type="pres">
      <dgm:prSet presAssocID="{35D16D27-AC43-43FA-AC5C-CC2712D4AED9}" presName="tile4" presStyleLbl="node1" presStyleIdx="3" presStyleCnt="4"/>
      <dgm:spPr/>
      <dgm:t>
        <a:bodyPr/>
        <a:lstStyle/>
        <a:p>
          <a:endParaRPr lang="de-DE"/>
        </a:p>
      </dgm:t>
    </dgm:pt>
    <dgm:pt modelId="{DC6A4226-6F01-42AA-90AA-8BECB5A33D84}" type="pres">
      <dgm:prSet presAssocID="{35D16D27-AC43-43FA-AC5C-CC2712D4AED9}" presName="tile4text" presStyleLbl="node1" presStyleIdx="3" presStyleCnt="4">
        <dgm:presLayoutVars>
          <dgm:chMax val="0"/>
          <dgm:chPref val="0"/>
          <dgm:bulletEnabled val="1"/>
        </dgm:presLayoutVars>
      </dgm:prSet>
      <dgm:spPr/>
      <dgm:t>
        <a:bodyPr/>
        <a:lstStyle/>
        <a:p>
          <a:endParaRPr lang="de-DE"/>
        </a:p>
      </dgm:t>
    </dgm:pt>
    <dgm:pt modelId="{50BD6B28-45A3-47F2-B9D0-4DCFFD903304}" type="pres">
      <dgm:prSet presAssocID="{35D16D27-AC43-43FA-AC5C-CC2712D4AED9}" presName="centerTile" presStyleLbl="fgShp" presStyleIdx="0" presStyleCnt="1">
        <dgm:presLayoutVars>
          <dgm:chMax val="0"/>
          <dgm:chPref val="0"/>
        </dgm:presLayoutVars>
      </dgm:prSet>
      <dgm:spPr/>
      <dgm:t>
        <a:bodyPr/>
        <a:lstStyle/>
        <a:p>
          <a:endParaRPr lang="de-DE"/>
        </a:p>
      </dgm:t>
    </dgm:pt>
  </dgm:ptLst>
  <dgm:cxnLst>
    <dgm:cxn modelId="{0D8212B3-D402-4340-A6B6-169698842C8C}" type="presOf" srcId="{E06CE6A5-BA4E-4357-BBB9-2BA2E2FB02A4}" destId="{D17E4EB3-CDC5-42A5-A116-2BAD0CF85409}" srcOrd="1" destOrd="0" presId="urn:microsoft.com/office/officeart/2005/8/layout/matrix1"/>
    <dgm:cxn modelId="{7D2239A2-B0D8-48BC-9242-2EA4ACCCAEBC}" type="presOf" srcId="{B227D765-88E1-466F-AC48-3E49BDB98C7D}" destId="{D57F2E60-A277-48FB-B52E-8D2CD8503A1B}" srcOrd="0" destOrd="0" presId="urn:microsoft.com/office/officeart/2005/8/layout/matrix1"/>
    <dgm:cxn modelId="{8FEF0D2D-49AD-4F92-857F-FFE488BFA8D8}" type="presOf" srcId="{E06CE6A5-BA4E-4357-BBB9-2BA2E2FB02A4}" destId="{2C41686C-A0B2-4B3A-8DE7-7522E6BA2BBD}" srcOrd="0" destOrd="0" presId="urn:microsoft.com/office/officeart/2005/8/layout/matrix1"/>
    <dgm:cxn modelId="{772C7F33-923A-4BCC-8D81-D8C7497E7A5A}" type="presOf" srcId="{B15FAC97-6119-4B7E-8ED0-65536EFFD0E0}" destId="{3FAC35E3-055B-4399-B3CE-5086D5690381}" srcOrd="1" destOrd="0" presId="urn:microsoft.com/office/officeart/2005/8/layout/matrix1"/>
    <dgm:cxn modelId="{B8B020F7-7E79-409E-AE60-1FE1EF9A8267}" srcId="{02515082-A819-462F-875D-253021582C7C}" destId="{55A5D407-EF7C-4EEC-B035-91A6B6BFC82A}" srcOrd="4" destOrd="0" parTransId="{A1FE023B-48AA-4B0E-B283-EEE830FAF547}" sibTransId="{EDDE792A-14DB-46C4-86B3-AA823BD29B34}"/>
    <dgm:cxn modelId="{E73A7C21-3D2D-40BC-B86E-38FE01809C09}" srcId="{02515082-A819-462F-875D-253021582C7C}" destId="{B15FAC97-6119-4B7E-8ED0-65536EFFD0E0}" srcOrd="1" destOrd="0" parTransId="{418A9D0F-97B3-4EC7-9A73-F8E815234D0F}" sibTransId="{C613E424-46EC-4251-9276-21D3B7EB9BD0}"/>
    <dgm:cxn modelId="{BFB61934-F3EA-47E6-A10D-DF82D1E4463C}" type="presOf" srcId="{02515082-A819-462F-875D-253021582C7C}" destId="{50BD6B28-45A3-47F2-B9D0-4DCFFD903304}" srcOrd="0" destOrd="0" presId="urn:microsoft.com/office/officeart/2005/8/layout/matrix1"/>
    <dgm:cxn modelId="{015FC455-A225-4E89-8628-48B907FE8F43}" srcId="{02515082-A819-462F-875D-253021582C7C}" destId="{B227D765-88E1-466F-AC48-3E49BDB98C7D}" srcOrd="2" destOrd="0" parTransId="{D279C4EE-4EBB-4C2E-98A8-432C1D513884}" sibTransId="{9A52E8C0-5037-4C93-87FB-662926B1C8E2}"/>
    <dgm:cxn modelId="{539BD2BF-94AF-41B7-81EF-43DF8E8D5061}" type="presOf" srcId="{35D16D27-AC43-43FA-AC5C-CC2712D4AED9}" destId="{BB29F001-0550-460D-9F97-8483C709AEC3}" srcOrd="0" destOrd="0" presId="urn:microsoft.com/office/officeart/2005/8/layout/matrix1"/>
    <dgm:cxn modelId="{E6EA2567-22BF-4C62-B9AA-F980019F23F9}" type="presOf" srcId="{B15FAC97-6119-4B7E-8ED0-65536EFFD0E0}" destId="{43855E30-D6F6-420B-8A48-CBFF41EFFD8A}" srcOrd="0" destOrd="0" presId="urn:microsoft.com/office/officeart/2005/8/layout/matrix1"/>
    <dgm:cxn modelId="{EFB085AA-6332-4FF8-9CE3-7C2F53EB6090}" srcId="{02515082-A819-462F-875D-253021582C7C}" destId="{E06CE6A5-BA4E-4357-BBB9-2BA2E2FB02A4}" srcOrd="0" destOrd="0" parTransId="{D1DA0489-A40E-4822-AF94-806AECD58EE8}" sibTransId="{951B71AD-C427-4289-A706-E2895BAA1E8D}"/>
    <dgm:cxn modelId="{E1072B51-EB69-4A33-89DA-C4323E2B85F6}" type="presOf" srcId="{4B101D6C-41C8-4E32-9DF0-4EBBA08232BB}" destId="{34E080BD-2553-4D82-AC99-B35712AA608A}" srcOrd="0" destOrd="0" presId="urn:microsoft.com/office/officeart/2005/8/layout/matrix1"/>
    <dgm:cxn modelId="{19C58F7A-DE95-4403-9BBD-ECC70A579F5E}" type="presOf" srcId="{B227D765-88E1-466F-AC48-3E49BDB98C7D}" destId="{0045AA92-6AFD-47B7-8F59-5E50077C808B}" srcOrd="1" destOrd="0" presId="urn:microsoft.com/office/officeart/2005/8/layout/matrix1"/>
    <dgm:cxn modelId="{EB8F6581-73C1-4375-ACA0-291CC24E9D2C}" srcId="{02515082-A819-462F-875D-253021582C7C}" destId="{4B101D6C-41C8-4E32-9DF0-4EBBA08232BB}" srcOrd="3" destOrd="0" parTransId="{D534F826-B544-48EA-BF18-FBDD850EF108}" sibTransId="{C92C386D-1B19-45E7-A5C7-781BA0121A29}"/>
    <dgm:cxn modelId="{81DE3B00-5468-42E6-8A1F-278FEB463391}" srcId="{35D16D27-AC43-43FA-AC5C-CC2712D4AED9}" destId="{02515082-A819-462F-875D-253021582C7C}" srcOrd="0" destOrd="0" parTransId="{1CD22650-96C6-4B8B-9687-050F7CD7440F}" sibTransId="{A8F7DB42-9D3E-4A2D-9D7D-8DB5CD93455D}"/>
    <dgm:cxn modelId="{A9ADA95B-0501-41DC-8364-8A582F024910}" type="presOf" srcId="{4B101D6C-41C8-4E32-9DF0-4EBBA08232BB}" destId="{DC6A4226-6F01-42AA-90AA-8BECB5A33D84}" srcOrd="1" destOrd="0" presId="urn:microsoft.com/office/officeart/2005/8/layout/matrix1"/>
    <dgm:cxn modelId="{9F5B6131-6448-49A4-B15C-74120B21DDA8}" type="presParOf" srcId="{BB29F001-0550-460D-9F97-8483C709AEC3}" destId="{38884BC5-282F-4395-AFB4-3D322B20ADFB}" srcOrd="0" destOrd="0" presId="urn:microsoft.com/office/officeart/2005/8/layout/matrix1"/>
    <dgm:cxn modelId="{C3CFFA3A-7FB9-428B-8136-85DB4BDE0AA7}" type="presParOf" srcId="{38884BC5-282F-4395-AFB4-3D322B20ADFB}" destId="{2C41686C-A0B2-4B3A-8DE7-7522E6BA2BBD}" srcOrd="0" destOrd="0" presId="urn:microsoft.com/office/officeart/2005/8/layout/matrix1"/>
    <dgm:cxn modelId="{CF0DBDFC-3829-4DF1-9221-EA438C21D8F9}" type="presParOf" srcId="{38884BC5-282F-4395-AFB4-3D322B20ADFB}" destId="{D17E4EB3-CDC5-42A5-A116-2BAD0CF85409}" srcOrd="1" destOrd="0" presId="urn:microsoft.com/office/officeart/2005/8/layout/matrix1"/>
    <dgm:cxn modelId="{9A910C3C-6ABC-46B5-BBA7-01B5CE411488}" type="presParOf" srcId="{38884BC5-282F-4395-AFB4-3D322B20ADFB}" destId="{43855E30-D6F6-420B-8A48-CBFF41EFFD8A}" srcOrd="2" destOrd="0" presId="urn:microsoft.com/office/officeart/2005/8/layout/matrix1"/>
    <dgm:cxn modelId="{822CB423-28C6-49BD-B8C2-EC9D2662482E}" type="presParOf" srcId="{38884BC5-282F-4395-AFB4-3D322B20ADFB}" destId="{3FAC35E3-055B-4399-B3CE-5086D5690381}" srcOrd="3" destOrd="0" presId="urn:microsoft.com/office/officeart/2005/8/layout/matrix1"/>
    <dgm:cxn modelId="{460E891F-3EA3-4AB1-BF13-ED53C62577D5}" type="presParOf" srcId="{38884BC5-282F-4395-AFB4-3D322B20ADFB}" destId="{D57F2E60-A277-48FB-B52E-8D2CD8503A1B}" srcOrd="4" destOrd="0" presId="urn:microsoft.com/office/officeart/2005/8/layout/matrix1"/>
    <dgm:cxn modelId="{C2741FA3-7FD0-4A39-B531-1C03D2E2655D}" type="presParOf" srcId="{38884BC5-282F-4395-AFB4-3D322B20ADFB}" destId="{0045AA92-6AFD-47B7-8F59-5E50077C808B}" srcOrd="5" destOrd="0" presId="urn:microsoft.com/office/officeart/2005/8/layout/matrix1"/>
    <dgm:cxn modelId="{1F0F1361-5790-41EA-B847-FB0849750D6F}" type="presParOf" srcId="{38884BC5-282F-4395-AFB4-3D322B20ADFB}" destId="{34E080BD-2553-4D82-AC99-B35712AA608A}" srcOrd="6" destOrd="0" presId="urn:microsoft.com/office/officeart/2005/8/layout/matrix1"/>
    <dgm:cxn modelId="{BFC71D1A-F534-42A5-9388-AB6E7B4DECE0}" type="presParOf" srcId="{38884BC5-282F-4395-AFB4-3D322B20ADFB}" destId="{DC6A4226-6F01-42AA-90AA-8BECB5A33D84}" srcOrd="7" destOrd="0" presId="urn:microsoft.com/office/officeart/2005/8/layout/matrix1"/>
    <dgm:cxn modelId="{E9367EBD-60A0-40D0-9A22-B67176F6ECF0}" type="presParOf" srcId="{BB29F001-0550-460D-9F97-8483C709AEC3}" destId="{50BD6B28-45A3-47F2-B9D0-4DCFFD90330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D16D27-AC43-43FA-AC5C-CC2712D4AED9}" type="doc">
      <dgm:prSet loTypeId="urn:microsoft.com/office/officeart/2005/8/layout/matrix1" loCatId="matrix" qsTypeId="urn:microsoft.com/office/officeart/2005/8/quickstyle/simple4" qsCatId="simple" csTypeId="urn:microsoft.com/office/officeart/2005/8/colors/accent2_1" csCatId="accent2" phldr="1"/>
      <dgm:spPr/>
      <dgm:t>
        <a:bodyPr/>
        <a:lstStyle/>
        <a:p>
          <a:endParaRPr lang="de-DE"/>
        </a:p>
      </dgm:t>
    </dgm:pt>
    <dgm:pt modelId="{02515082-A819-462F-875D-253021582C7C}">
      <dgm:prSet phldrT="[Text]"/>
      <dgm:spPr>
        <a:gradFill flip="none" rotWithShape="0">
          <a:gsLst>
            <a:gs pos="0">
              <a:schemeClr val="tx1">
                <a:lumMod val="75000"/>
                <a:tint val="66000"/>
                <a:satMod val="160000"/>
              </a:schemeClr>
            </a:gs>
            <a:gs pos="50000">
              <a:schemeClr val="tx1">
                <a:lumMod val="75000"/>
                <a:tint val="44500"/>
                <a:satMod val="160000"/>
              </a:schemeClr>
            </a:gs>
            <a:gs pos="100000">
              <a:schemeClr val="tx1">
                <a:lumMod val="75000"/>
                <a:tint val="23500"/>
                <a:satMod val="160000"/>
              </a:schemeClr>
            </a:gs>
          </a:gsLst>
          <a:path path="circle">
            <a:fillToRect l="50000" t="50000" r="50000" b="50000"/>
          </a:path>
          <a:tileRect/>
        </a:gradFill>
      </dgm:spPr>
      <dgm:t>
        <a:bodyPr/>
        <a:lstStyle/>
        <a:p>
          <a:r>
            <a:rPr lang="de-DE" dirty="0" smtClean="0">
              <a:latin typeface="Arial" panose="020B0604020202020204" pitchFamily="34" charset="0"/>
              <a:cs typeface="Arial" panose="020B0604020202020204" pitchFamily="34" charset="0"/>
            </a:rPr>
            <a:t>Handlungsoptionen</a:t>
          </a:r>
          <a:endParaRPr lang="de-DE" dirty="0">
            <a:latin typeface="Arial" panose="020B0604020202020204" pitchFamily="34" charset="0"/>
            <a:cs typeface="Arial" panose="020B0604020202020204" pitchFamily="34" charset="0"/>
          </a:endParaRPr>
        </a:p>
      </dgm:t>
    </dgm:pt>
    <dgm:pt modelId="{1CD22650-96C6-4B8B-9687-050F7CD7440F}" type="parTrans" cxnId="{81DE3B00-5468-42E6-8A1F-278FEB463391}">
      <dgm:prSet/>
      <dgm:spPr/>
      <dgm:t>
        <a:bodyPr/>
        <a:lstStyle/>
        <a:p>
          <a:endParaRPr lang="de-DE"/>
        </a:p>
      </dgm:t>
    </dgm:pt>
    <dgm:pt modelId="{A8F7DB42-9D3E-4A2D-9D7D-8DB5CD93455D}" type="sibTrans" cxnId="{81DE3B00-5468-42E6-8A1F-278FEB463391}">
      <dgm:prSet/>
      <dgm:spPr/>
      <dgm:t>
        <a:bodyPr/>
        <a:lstStyle/>
        <a:p>
          <a:endParaRPr lang="de-DE"/>
        </a:p>
      </dgm:t>
    </dgm:pt>
    <dgm:pt modelId="{E06CE6A5-BA4E-4357-BBB9-2BA2E2FB02A4}">
      <dgm:prSet phldrT="[Text]" custT="1"/>
      <dgm:spPr>
        <a:solidFill>
          <a:schemeClr val="accent6">
            <a:lumMod val="90000"/>
          </a:schemeClr>
        </a:solidFill>
      </dgm:spPr>
      <dgm:t>
        <a:bodyPr/>
        <a:lstStyle/>
        <a:p>
          <a:r>
            <a:rPr lang="de-DE" sz="1800" b="1" dirty="0" smtClean="0">
              <a:latin typeface="Arial" panose="020B0604020202020204" pitchFamily="34" charset="0"/>
              <a:cs typeface="Arial" panose="020B0604020202020204" pitchFamily="34" charset="0"/>
            </a:rPr>
            <a:t>Handlungsoption 1:</a:t>
          </a:r>
        </a:p>
        <a:p>
          <a:r>
            <a:rPr lang="de-DE" sz="1800" dirty="0" smtClean="0">
              <a:latin typeface="Arial" panose="020B0604020202020204" pitchFamily="34" charset="0"/>
              <a:cs typeface="Arial" panose="020B0604020202020204" pitchFamily="34" charset="0"/>
            </a:rPr>
            <a:t>Erhöhung der BU-Rente ohne Risikoprüfung (Option im Bestandsvertrag)</a:t>
          </a:r>
          <a:endParaRPr lang="de-DE" sz="1800" dirty="0">
            <a:latin typeface="Arial" panose="020B0604020202020204" pitchFamily="34" charset="0"/>
            <a:cs typeface="Arial" panose="020B0604020202020204" pitchFamily="34" charset="0"/>
          </a:endParaRPr>
        </a:p>
      </dgm:t>
    </dgm:pt>
    <dgm:pt modelId="{D1DA0489-A40E-4822-AF94-806AECD58EE8}" type="parTrans" cxnId="{EFB085AA-6332-4FF8-9CE3-7C2F53EB6090}">
      <dgm:prSet/>
      <dgm:spPr/>
      <dgm:t>
        <a:bodyPr/>
        <a:lstStyle/>
        <a:p>
          <a:endParaRPr lang="de-DE"/>
        </a:p>
      </dgm:t>
    </dgm:pt>
    <dgm:pt modelId="{951B71AD-C427-4289-A706-E2895BAA1E8D}" type="sibTrans" cxnId="{EFB085AA-6332-4FF8-9CE3-7C2F53EB6090}">
      <dgm:prSet/>
      <dgm:spPr/>
      <dgm:t>
        <a:bodyPr/>
        <a:lstStyle/>
        <a:p>
          <a:endParaRPr lang="de-DE"/>
        </a:p>
      </dgm:t>
    </dgm:pt>
    <dgm:pt modelId="{B15FAC97-6119-4B7E-8ED0-65536EFFD0E0}">
      <dgm:prSet phldrT="[Text]" custT="1"/>
      <dgm:spPr>
        <a:solidFill>
          <a:schemeClr val="tx1">
            <a:lumMod val="95000"/>
          </a:schemeClr>
        </a:solidFill>
      </dgm:spPr>
      <dgm:t>
        <a:bodyPr/>
        <a:lstStyle/>
        <a:p>
          <a:r>
            <a:rPr lang="de-DE" sz="1800" b="1" dirty="0" smtClean="0">
              <a:solidFill>
                <a:schemeClr val="tx1">
                  <a:lumMod val="65000"/>
                </a:schemeClr>
              </a:solidFill>
              <a:latin typeface="Arial" panose="020B0604020202020204" pitchFamily="34" charset="0"/>
              <a:cs typeface="Arial" panose="020B0604020202020204" pitchFamily="34" charset="0"/>
            </a:rPr>
            <a:t>Handlungsoption 2:</a:t>
          </a:r>
        </a:p>
        <a:p>
          <a:r>
            <a:rPr lang="de-DE" sz="1800" dirty="0" smtClean="0">
              <a:solidFill>
                <a:schemeClr val="tx1">
                  <a:lumMod val="65000"/>
                </a:schemeClr>
              </a:solidFill>
              <a:latin typeface="Arial" panose="020B0604020202020204" pitchFamily="34" charset="0"/>
              <a:cs typeface="Arial" panose="020B0604020202020204" pitchFamily="34" charset="0"/>
            </a:rPr>
            <a:t>Erhöhung der BU-Rente mit Risikoprüfung (GP)</a:t>
          </a:r>
          <a:endParaRPr lang="de-DE" sz="1800" dirty="0">
            <a:solidFill>
              <a:schemeClr val="tx1">
                <a:lumMod val="65000"/>
              </a:schemeClr>
            </a:solidFill>
            <a:latin typeface="Arial" panose="020B0604020202020204" pitchFamily="34" charset="0"/>
            <a:cs typeface="Arial" panose="020B0604020202020204" pitchFamily="34" charset="0"/>
          </a:endParaRPr>
        </a:p>
      </dgm:t>
    </dgm:pt>
    <dgm:pt modelId="{418A9D0F-97B3-4EC7-9A73-F8E815234D0F}" type="parTrans" cxnId="{E73A7C21-3D2D-40BC-B86E-38FE01809C09}">
      <dgm:prSet/>
      <dgm:spPr/>
      <dgm:t>
        <a:bodyPr/>
        <a:lstStyle/>
        <a:p>
          <a:endParaRPr lang="de-DE"/>
        </a:p>
      </dgm:t>
    </dgm:pt>
    <dgm:pt modelId="{C613E424-46EC-4251-9276-21D3B7EB9BD0}" type="sibTrans" cxnId="{E73A7C21-3D2D-40BC-B86E-38FE01809C09}">
      <dgm:prSet/>
      <dgm:spPr/>
      <dgm:t>
        <a:bodyPr/>
        <a:lstStyle/>
        <a:p>
          <a:endParaRPr lang="de-DE"/>
        </a:p>
      </dgm:t>
    </dgm:pt>
    <dgm:pt modelId="{4B101D6C-41C8-4E32-9DF0-4EBBA08232BB}">
      <dgm:prSet phldrT="[Text]" custT="1"/>
      <dgm:spPr>
        <a:solidFill>
          <a:schemeClr val="tx1">
            <a:lumMod val="95000"/>
          </a:schemeClr>
        </a:solidFill>
      </dgm:spPr>
      <dgm:t>
        <a:bodyPr/>
        <a:lstStyle/>
        <a:p>
          <a:r>
            <a:rPr lang="de-DE" sz="1800" b="1" dirty="0" smtClean="0">
              <a:solidFill>
                <a:schemeClr val="tx1">
                  <a:lumMod val="65000"/>
                </a:schemeClr>
              </a:solidFill>
              <a:latin typeface="Arial" panose="020B0604020202020204" pitchFamily="34" charset="0"/>
              <a:cs typeface="Arial" panose="020B0604020202020204" pitchFamily="34" charset="0"/>
            </a:rPr>
            <a:t>Handlungsoption 4:</a:t>
          </a:r>
        </a:p>
        <a:p>
          <a:r>
            <a:rPr lang="de-DE" sz="1800" dirty="0" smtClean="0">
              <a:solidFill>
                <a:schemeClr val="tx1">
                  <a:lumMod val="65000"/>
                </a:schemeClr>
              </a:solidFill>
              <a:latin typeface="Arial" panose="020B0604020202020204" pitchFamily="34" charset="0"/>
              <a:cs typeface="Arial" panose="020B0604020202020204" pitchFamily="34" charset="0"/>
            </a:rPr>
            <a:t>Betragsüberprüfungsoption</a:t>
          </a:r>
          <a:r>
            <a:rPr lang="de-DE" sz="1800" dirty="0" smtClean="0">
              <a:solidFill>
                <a:schemeClr val="tx1">
                  <a:lumMod val="65000"/>
                </a:schemeClr>
              </a:solidFill>
              <a:latin typeface="Allianz Neo" panose="020B0504020203020204" pitchFamily="34" charset="0"/>
            </a:rPr>
            <a:t/>
          </a:r>
          <a:br>
            <a:rPr lang="de-DE" sz="1800" dirty="0" smtClean="0">
              <a:solidFill>
                <a:schemeClr val="tx1">
                  <a:lumMod val="65000"/>
                </a:schemeClr>
              </a:solidFill>
              <a:latin typeface="Allianz Neo" panose="020B0504020203020204" pitchFamily="34" charset="0"/>
            </a:rPr>
          </a:br>
          <a:endParaRPr lang="de-DE" sz="1800" dirty="0">
            <a:solidFill>
              <a:schemeClr val="tx1">
                <a:lumMod val="65000"/>
              </a:schemeClr>
            </a:solidFill>
            <a:latin typeface="Allianz Neo" panose="020B0504020203020204" pitchFamily="34" charset="0"/>
          </a:endParaRPr>
        </a:p>
      </dgm:t>
    </dgm:pt>
    <dgm:pt modelId="{D534F826-B544-48EA-BF18-FBDD850EF108}" type="parTrans" cxnId="{EB8F6581-73C1-4375-ACA0-291CC24E9D2C}">
      <dgm:prSet/>
      <dgm:spPr/>
      <dgm:t>
        <a:bodyPr/>
        <a:lstStyle/>
        <a:p>
          <a:endParaRPr lang="de-DE"/>
        </a:p>
      </dgm:t>
    </dgm:pt>
    <dgm:pt modelId="{C92C386D-1B19-45E7-A5C7-781BA0121A29}" type="sibTrans" cxnId="{EB8F6581-73C1-4375-ACA0-291CC24E9D2C}">
      <dgm:prSet/>
      <dgm:spPr/>
      <dgm:t>
        <a:bodyPr/>
        <a:lstStyle/>
        <a:p>
          <a:endParaRPr lang="de-DE"/>
        </a:p>
      </dgm:t>
    </dgm:pt>
    <dgm:pt modelId="{55A5D407-EF7C-4EEC-B035-91A6B6BFC82A}">
      <dgm:prSet phldrT="[Text]" phldr="1"/>
      <dgm:spPr/>
      <dgm:t>
        <a:bodyPr/>
        <a:lstStyle/>
        <a:p>
          <a:endParaRPr lang="de-DE"/>
        </a:p>
      </dgm:t>
    </dgm:pt>
    <dgm:pt modelId="{A1FE023B-48AA-4B0E-B283-EEE830FAF547}" type="parTrans" cxnId="{B8B020F7-7E79-409E-AE60-1FE1EF9A8267}">
      <dgm:prSet/>
      <dgm:spPr/>
      <dgm:t>
        <a:bodyPr/>
        <a:lstStyle/>
        <a:p>
          <a:endParaRPr lang="de-DE"/>
        </a:p>
      </dgm:t>
    </dgm:pt>
    <dgm:pt modelId="{EDDE792A-14DB-46C4-86B3-AA823BD29B34}" type="sibTrans" cxnId="{B8B020F7-7E79-409E-AE60-1FE1EF9A8267}">
      <dgm:prSet/>
      <dgm:spPr/>
      <dgm:t>
        <a:bodyPr/>
        <a:lstStyle/>
        <a:p>
          <a:endParaRPr lang="de-DE"/>
        </a:p>
      </dgm:t>
    </dgm:pt>
    <dgm:pt modelId="{B227D765-88E1-466F-AC48-3E49BDB98C7D}">
      <dgm:prSet custT="1"/>
      <dgm:spPr>
        <a:solidFill>
          <a:schemeClr val="tx1">
            <a:lumMod val="95000"/>
          </a:schemeClr>
        </a:solidFill>
      </dgm:spPr>
      <dgm:t>
        <a:bodyPr/>
        <a:lstStyle/>
        <a:p>
          <a:r>
            <a:rPr lang="de-DE" sz="1800" b="1" dirty="0" smtClean="0">
              <a:solidFill>
                <a:schemeClr val="tx1">
                  <a:lumMod val="65000"/>
                </a:schemeClr>
              </a:solidFill>
              <a:latin typeface="Arial" panose="020B0604020202020204" pitchFamily="34" charset="0"/>
              <a:cs typeface="Arial" panose="020B0604020202020204" pitchFamily="34" charset="0"/>
            </a:rPr>
            <a:t>Handlungsoption 3:</a:t>
          </a:r>
        </a:p>
        <a:p>
          <a:r>
            <a:rPr lang="de-DE" sz="1800" dirty="0" smtClean="0">
              <a:solidFill>
                <a:schemeClr val="tx1">
                  <a:lumMod val="65000"/>
                </a:schemeClr>
              </a:solidFill>
              <a:latin typeface="Arial" panose="020B0604020202020204" pitchFamily="34" charset="0"/>
              <a:cs typeface="Arial" panose="020B0604020202020204" pitchFamily="34" charset="0"/>
            </a:rPr>
            <a:t>Schüler und Studierenden-Klausel (Umstellung von EU auf BU)</a:t>
          </a:r>
          <a:endParaRPr lang="de-DE" sz="1800" dirty="0">
            <a:solidFill>
              <a:schemeClr val="tx1">
                <a:lumMod val="65000"/>
              </a:schemeClr>
            </a:solidFill>
            <a:latin typeface="Arial" panose="020B0604020202020204" pitchFamily="34" charset="0"/>
            <a:cs typeface="Arial" panose="020B0604020202020204" pitchFamily="34" charset="0"/>
          </a:endParaRPr>
        </a:p>
      </dgm:t>
    </dgm:pt>
    <dgm:pt modelId="{D279C4EE-4EBB-4C2E-98A8-432C1D513884}" type="parTrans" cxnId="{015FC455-A225-4E89-8628-48B907FE8F43}">
      <dgm:prSet/>
      <dgm:spPr/>
      <dgm:t>
        <a:bodyPr/>
        <a:lstStyle/>
        <a:p>
          <a:endParaRPr lang="de-DE"/>
        </a:p>
      </dgm:t>
    </dgm:pt>
    <dgm:pt modelId="{9A52E8C0-5037-4C93-87FB-662926B1C8E2}" type="sibTrans" cxnId="{015FC455-A225-4E89-8628-48B907FE8F43}">
      <dgm:prSet/>
      <dgm:spPr/>
      <dgm:t>
        <a:bodyPr/>
        <a:lstStyle/>
        <a:p>
          <a:endParaRPr lang="de-DE"/>
        </a:p>
      </dgm:t>
    </dgm:pt>
    <dgm:pt modelId="{BB29F001-0550-460D-9F97-8483C709AEC3}" type="pres">
      <dgm:prSet presAssocID="{35D16D27-AC43-43FA-AC5C-CC2712D4AED9}" presName="diagram" presStyleCnt="0">
        <dgm:presLayoutVars>
          <dgm:chMax val="1"/>
          <dgm:dir/>
          <dgm:animLvl val="ctr"/>
          <dgm:resizeHandles val="exact"/>
        </dgm:presLayoutVars>
      </dgm:prSet>
      <dgm:spPr/>
      <dgm:t>
        <a:bodyPr/>
        <a:lstStyle/>
        <a:p>
          <a:endParaRPr lang="de-DE"/>
        </a:p>
      </dgm:t>
    </dgm:pt>
    <dgm:pt modelId="{38884BC5-282F-4395-AFB4-3D322B20ADFB}" type="pres">
      <dgm:prSet presAssocID="{35D16D27-AC43-43FA-AC5C-CC2712D4AED9}" presName="matrix" presStyleCnt="0"/>
      <dgm:spPr/>
    </dgm:pt>
    <dgm:pt modelId="{2C41686C-A0B2-4B3A-8DE7-7522E6BA2BBD}" type="pres">
      <dgm:prSet presAssocID="{35D16D27-AC43-43FA-AC5C-CC2712D4AED9}" presName="tile1" presStyleLbl="node1" presStyleIdx="0" presStyleCnt="4"/>
      <dgm:spPr/>
      <dgm:t>
        <a:bodyPr/>
        <a:lstStyle/>
        <a:p>
          <a:endParaRPr lang="de-DE"/>
        </a:p>
      </dgm:t>
    </dgm:pt>
    <dgm:pt modelId="{D17E4EB3-CDC5-42A5-A116-2BAD0CF85409}" type="pres">
      <dgm:prSet presAssocID="{35D16D27-AC43-43FA-AC5C-CC2712D4AED9}" presName="tile1text" presStyleLbl="node1" presStyleIdx="0" presStyleCnt="4">
        <dgm:presLayoutVars>
          <dgm:chMax val="0"/>
          <dgm:chPref val="0"/>
          <dgm:bulletEnabled val="1"/>
        </dgm:presLayoutVars>
      </dgm:prSet>
      <dgm:spPr/>
      <dgm:t>
        <a:bodyPr/>
        <a:lstStyle/>
        <a:p>
          <a:endParaRPr lang="de-DE"/>
        </a:p>
      </dgm:t>
    </dgm:pt>
    <dgm:pt modelId="{43855E30-D6F6-420B-8A48-CBFF41EFFD8A}" type="pres">
      <dgm:prSet presAssocID="{35D16D27-AC43-43FA-AC5C-CC2712D4AED9}" presName="tile2" presStyleLbl="node1" presStyleIdx="1" presStyleCnt="4" custLinFactNeighborY="-426"/>
      <dgm:spPr/>
      <dgm:t>
        <a:bodyPr/>
        <a:lstStyle/>
        <a:p>
          <a:endParaRPr lang="de-DE"/>
        </a:p>
      </dgm:t>
    </dgm:pt>
    <dgm:pt modelId="{3FAC35E3-055B-4399-B3CE-5086D5690381}" type="pres">
      <dgm:prSet presAssocID="{35D16D27-AC43-43FA-AC5C-CC2712D4AED9}" presName="tile2text" presStyleLbl="node1" presStyleIdx="1" presStyleCnt="4">
        <dgm:presLayoutVars>
          <dgm:chMax val="0"/>
          <dgm:chPref val="0"/>
          <dgm:bulletEnabled val="1"/>
        </dgm:presLayoutVars>
      </dgm:prSet>
      <dgm:spPr/>
      <dgm:t>
        <a:bodyPr/>
        <a:lstStyle/>
        <a:p>
          <a:endParaRPr lang="de-DE"/>
        </a:p>
      </dgm:t>
    </dgm:pt>
    <dgm:pt modelId="{D57F2E60-A277-48FB-B52E-8D2CD8503A1B}" type="pres">
      <dgm:prSet presAssocID="{35D16D27-AC43-43FA-AC5C-CC2712D4AED9}" presName="tile3" presStyleLbl="node1" presStyleIdx="2" presStyleCnt="4"/>
      <dgm:spPr/>
      <dgm:t>
        <a:bodyPr/>
        <a:lstStyle/>
        <a:p>
          <a:endParaRPr lang="de-DE"/>
        </a:p>
      </dgm:t>
    </dgm:pt>
    <dgm:pt modelId="{0045AA92-6AFD-47B7-8F59-5E50077C808B}" type="pres">
      <dgm:prSet presAssocID="{35D16D27-AC43-43FA-AC5C-CC2712D4AED9}" presName="tile3text" presStyleLbl="node1" presStyleIdx="2" presStyleCnt="4">
        <dgm:presLayoutVars>
          <dgm:chMax val="0"/>
          <dgm:chPref val="0"/>
          <dgm:bulletEnabled val="1"/>
        </dgm:presLayoutVars>
      </dgm:prSet>
      <dgm:spPr/>
      <dgm:t>
        <a:bodyPr/>
        <a:lstStyle/>
        <a:p>
          <a:endParaRPr lang="de-DE"/>
        </a:p>
      </dgm:t>
    </dgm:pt>
    <dgm:pt modelId="{34E080BD-2553-4D82-AC99-B35712AA608A}" type="pres">
      <dgm:prSet presAssocID="{35D16D27-AC43-43FA-AC5C-CC2712D4AED9}" presName="tile4" presStyleLbl="node1" presStyleIdx="3" presStyleCnt="4"/>
      <dgm:spPr/>
      <dgm:t>
        <a:bodyPr/>
        <a:lstStyle/>
        <a:p>
          <a:endParaRPr lang="de-DE"/>
        </a:p>
      </dgm:t>
    </dgm:pt>
    <dgm:pt modelId="{DC6A4226-6F01-42AA-90AA-8BECB5A33D84}" type="pres">
      <dgm:prSet presAssocID="{35D16D27-AC43-43FA-AC5C-CC2712D4AED9}" presName="tile4text" presStyleLbl="node1" presStyleIdx="3" presStyleCnt="4">
        <dgm:presLayoutVars>
          <dgm:chMax val="0"/>
          <dgm:chPref val="0"/>
          <dgm:bulletEnabled val="1"/>
        </dgm:presLayoutVars>
      </dgm:prSet>
      <dgm:spPr/>
      <dgm:t>
        <a:bodyPr/>
        <a:lstStyle/>
        <a:p>
          <a:endParaRPr lang="de-DE"/>
        </a:p>
      </dgm:t>
    </dgm:pt>
    <dgm:pt modelId="{50BD6B28-45A3-47F2-B9D0-4DCFFD903304}" type="pres">
      <dgm:prSet presAssocID="{35D16D27-AC43-43FA-AC5C-CC2712D4AED9}" presName="centerTile" presStyleLbl="fgShp" presStyleIdx="0" presStyleCnt="1">
        <dgm:presLayoutVars>
          <dgm:chMax val="0"/>
          <dgm:chPref val="0"/>
        </dgm:presLayoutVars>
      </dgm:prSet>
      <dgm:spPr/>
      <dgm:t>
        <a:bodyPr/>
        <a:lstStyle/>
        <a:p>
          <a:endParaRPr lang="de-DE"/>
        </a:p>
      </dgm:t>
    </dgm:pt>
  </dgm:ptLst>
  <dgm:cxnLst>
    <dgm:cxn modelId="{0D8212B3-D402-4340-A6B6-169698842C8C}" type="presOf" srcId="{E06CE6A5-BA4E-4357-BBB9-2BA2E2FB02A4}" destId="{D17E4EB3-CDC5-42A5-A116-2BAD0CF85409}" srcOrd="1" destOrd="0" presId="urn:microsoft.com/office/officeart/2005/8/layout/matrix1"/>
    <dgm:cxn modelId="{7D2239A2-B0D8-48BC-9242-2EA4ACCCAEBC}" type="presOf" srcId="{B227D765-88E1-466F-AC48-3E49BDB98C7D}" destId="{D57F2E60-A277-48FB-B52E-8D2CD8503A1B}" srcOrd="0" destOrd="0" presId="urn:microsoft.com/office/officeart/2005/8/layout/matrix1"/>
    <dgm:cxn modelId="{8FEF0D2D-49AD-4F92-857F-FFE488BFA8D8}" type="presOf" srcId="{E06CE6A5-BA4E-4357-BBB9-2BA2E2FB02A4}" destId="{2C41686C-A0B2-4B3A-8DE7-7522E6BA2BBD}" srcOrd="0" destOrd="0" presId="urn:microsoft.com/office/officeart/2005/8/layout/matrix1"/>
    <dgm:cxn modelId="{772C7F33-923A-4BCC-8D81-D8C7497E7A5A}" type="presOf" srcId="{B15FAC97-6119-4B7E-8ED0-65536EFFD0E0}" destId="{3FAC35E3-055B-4399-B3CE-5086D5690381}" srcOrd="1" destOrd="0" presId="urn:microsoft.com/office/officeart/2005/8/layout/matrix1"/>
    <dgm:cxn modelId="{B8B020F7-7E79-409E-AE60-1FE1EF9A8267}" srcId="{02515082-A819-462F-875D-253021582C7C}" destId="{55A5D407-EF7C-4EEC-B035-91A6B6BFC82A}" srcOrd="4" destOrd="0" parTransId="{A1FE023B-48AA-4B0E-B283-EEE830FAF547}" sibTransId="{EDDE792A-14DB-46C4-86B3-AA823BD29B34}"/>
    <dgm:cxn modelId="{E73A7C21-3D2D-40BC-B86E-38FE01809C09}" srcId="{02515082-A819-462F-875D-253021582C7C}" destId="{B15FAC97-6119-4B7E-8ED0-65536EFFD0E0}" srcOrd="1" destOrd="0" parTransId="{418A9D0F-97B3-4EC7-9A73-F8E815234D0F}" sibTransId="{C613E424-46EC-4251-9276-21D3B7EB9BD0}"/>
    <dgm:cxn modelId="{BFB61934-F3EA-47E6-A10D-DF82D1E4463C}" type="presOf" srcId="{02515082-A819-462F-875D-253021582C7C}" destId="{50BD6B28-45A3-47F2-B9D0-4DCFFD903304}" srcOrd="0" destOrd="0" presId="urn:microsoft.com/office/officeart/2005/8/layout/matrix1"/>
    <dgm:cxn modelId="{015FC455-A225-4E89-8628-48B907FE8F43}" srcId="{02515082-A819-462F-875D-253021582C7C}" destId="{B227D765-88E1-466F-AC48-3E49BDB98C7D}" srcOrd="2" destOrd="0" parTransId="{D279C4EE-4EBB-4C2E-98A8-432C1D513884}" sibTransId="{9A52E8C0-5037-4C93-87FB-662926B1C8E2}"/>
    <dgm:cxn modelId="{539BD2BF-94AF-41B7-81EF-43DF8E8D5061}" type="presOf" srcId="{35D16D27-AC43-43FA-AC5C-CC2712D4AED9}" destId="{BB29F001-0550-460D-9F97-8483C709AEC3}" srcOrd="0" destOrd="0" presId="urn:microsoft.com/office/officeart/2005/8/layout/matrix1"/>
    <dgm:cxn modelId="{E6EA2567-22BF-4C62-B9AA-F980019F23F9}" type="presOf" srcId="{B15FAC97-6119-4B7E-8ED0-65536EFFD0E0}" destId="{43855E30-D6F6-420B-8A48-CBFF41EFFD8A}" srcOrd="0" destOrd="0" presId="urn:microsoft.com/office/officeart/2005/8/layout/matrix1"/>
    <dgm:cxn modelId="{EFB085AA-6332-4FF8-9CE3-7C2F53EB6090}" srcId="{02515082-A819-462F-875D-253021582C7C}" destId="{E06CE6A5-BA4E-4357-BBB9-2BA2E2FB02A4}" srcOrd="0" destOrd="0" parTransId="{D1DA0489-A40E-4822-AF94-806AECD58EE8}" sibTransId="{951B71AD-C427-4289-A706-E2895BAA1E8D}"/>
    <dgm:cxn modelId="{E1072B51-EB69-4A33-89DA-C4323E2B85F6}" type="presOf" srcId="{4B101D6C-41C8-4E32-9DF0-4EBBA08232BB}" destId="{34E080BD-2553-4D82-AC99-B35712AA608A}" srcOrd="0" destOrd="0" presId="urn:microsoft.com/office/officeart/2005/8/layout/matrix1"/>
    <dgm:cxn modelId="{19C58F7A-DE95-4403-9BBD-ECC70A579F5E}" type="presOf" srcId="{B227D765-88E1-466F-AC48-3E49BDB98C7D}" destId="{0045AA92-6AFD-47B7-8F59-5E50077C808B}" srcOrd="1" destOrd="0" presId="urn:microsoft.com/office/officeart/2005/8/layout/matrix1"/>
    <dgm:cxn modelId="{EB8F6581-73C1-4375-ACA0-291CC24E9D2C}" srcId="{02515082-A819-462F-875D-253021582C7C}" destId="{4B101D6C-41C8-4E32-9DF0-4EBBA08232BB}" srcOrd="3" destOrd="0" parTransId="{D534F826-B544-48EA-BF18-FBDD850EF108}" sibTransId="{C92C386D-1B19-45E7-A5C7-781BA0121A29}"/>
    <dgm:cxn modelId="{81DE3B00-5468-42E6-8A1F-278FEB463391}" srcId="{35D16D27-AC43-43FA-AC5C-CC2712D4AED9}" destId="{02515082-A819-462F-875D-253021582C7C}" srcOrd="0" destOrd="0" parTransId="{1CD22650-96C6-4B8B-9687-050F7CD7440F}" sibTransId="{A8F7DB42-9D3E-4A2D-9D7D-8DB5CD93455D}"/>
    <dgm:cxn modelId="{A9ADA95B-0501-41DC-8364-8A582F024910}" type="presOf" srcId="{4B101D6C-41C8-4E32-9DF0-4EBBA08232BB}" destId="{DC6A4226-6F01-42AA-90AA-8BECB5A33D84}" srcOrd="1" destOrd="0" presId="urn:microsoft.com/office/officeart/2005/8/layout/matrix1"/>
    <dgm:cxn modelId="{9F5B6131-6448-49A4-B15C-74120B21DDA8}" type="presParOf" srcId="{BB29F001-0550-460D-9F97-8483C709AEC3}" destId="{38884BC5-282F-4395-AFB4-3D322B20ADFB}" srcOrd="0" destOrd="0" presId="urn:microsoft.com/office/officeart/2005/8/layout/matrix1"/>
    <dgm:cxn modelId="{C3CFFA3A-7FB9-428B-8136-85DB4BDE0AA7}" type="presParOf" srcId="{38884BC5-282F-4395-AFB4-3D322B20ADFB}" destId="{2C41686C-A0B2-4B3A-8DE7-7522E6BA2BBD}" srcOrd="0" destOrd="0" presId="urn:microsoft.com/office/officeart/2005/8/layout/matrix1"/>
    <dgm:cxn modelId="{CF0DBDFC-3829-4DF1-9221-EA438C21D8F9}" type="presParOf" srcId="{38884BC5-282F-4395-AFB4-3D322B20ADFB}" destId="{D17E4EB3-CDC5-42A5-A116-2BAD0CF85409}" srcOrd="1" destOrd="0" presId="urn:microsoft.com/office/officeart/2005/8/layout/matrix1"/>
    <dgm:cxn modelId="{9A910C3C-6ABC-46B5-BBA7-01B5CE411488}" type="presParOf" srcId="{38884BC5-282F-4395-AFB4-3D322B20ADFB}" destId="{43855E30-D6F6-420B-8A48-CBFF41EFFD8A}" srcOrd="2" destOrd="0" presId="urn:microsoft.com/office/officeart/2005/8/layout/matrix1"/>
    <dgm:cxn modelId="{822CB423-28C6-49BD-B8C2-EC9D2662482E}" type="presParOf" srcId="{38884BC5-282F-4395-AFB4-3D322B20ADFB}" destId="{3FAC35E3-055B-4399-B3CE-5086D5690381}" srcOrd="3" destOrd="0" presId="urn:microsoft.com/office/officeart/2005/8/layout/matrix1"/>
    <dgm:cxn modelId="{460E891F-3EA3-4AB1-BF13-ED53C62577D5}" type="presParOf" srcId="{38884BC5-282F-4395-AFB4-3D322B20ADFB}" destId="{D57F2E60-A277-48FB-B52E-8D2CD8503A1B}" srcOrd="4" destOrd="0" presId="urn:microsoft.com/office/officeart/2005/8/layout/matrix1"/>
    <dgm:cxn modelId="{C2741FA3-7FD0-4A39-B531-1C03D2E2655D}" type="presParOf" srcId="{38884BC5-282F-4395-AFB4-3D322B20ADFB}" destId="{0045AA92-6AFD-47B7-8F59-5E50077C808B}" srcOrd="5" destOrd="0" presId="urn:microsoft.com/office/officeart/2005/8/layout/matrix1"/>
    <dgm:cxn modelId="{1F0F1361-5790-41EA-B847-FB0849750D6F}" type="presParOf" srcId="{38884BC5-282F-4395-AFB4-3D322B20ADFB}" destId="{34E080BD-2553-4D82-AC99-B35712AA608A}" srcOrd="6" destOrd="0" presId="urn:microsoft.com/office/officeart/2005/8/layout/matrix1"/>
    <dgm:cxn modelId="{BFC71D1A-F534-42A5-9388-AB6E7B4DECE0}" type="presParOf" srcId="{38884BC5-282F-4395-AFB4-3D322B20ADFB}" destId="{DC6A4226-6F01-42AA-90AA-8BECB5A33D84}" srcOrd="7" destOrd="0" presId="urn:microsoft.com/office/officeart/2005/8/layout/matrix1"/>
    <dgm:cxn modelId="{E9367EBD-60A0-40D0-9A22-B67176F6ECF0}" type="presParOf" srcId="{BB29F001-0550-460D-9F97-8483C709AEC3}" destId="{50BD6B28-45A3-47F2-B9D0-4DCFFD90330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D16D27-AC43-43FA-AC5C-CC2712D4AED9}" type="doc">
      <dgm:prSet loTypeId="urn:microsoft.com/office/officeart/2005/8/layout/matrix1" loCatId="matrix" qsTypeId="urn:microsoft.com/office/officeart/2005/8/quickstyle/simple4" qsCatId="simple" csTypeId="urn:microsoft.com/office/officeart/2005/8/colors/accent2_1" csCatId="accent2" phldr="1"/>
      <dgm:spPr/>
      <dgm:t>
        <a:bodyPr/>
        <a:lstStyle/>
        <a:p>
          <a:endParaRPr lang="de-DE"/>
        </a:p>
      </dgm:t>
    </dgm:pt>
    <dgm:pt modelId="{02515082-A819-462F-875D-253021582C7C}">
      <dgm:prSet phldrT="[Text]"/>
      <dgm:spPr>
        <a:gradFill flip="none" rotWithShape="0">
          <a:gsLst>
            <a:gs pos="0">
              <a:schemeClr val="tx1">
                <a:lumMod val="75000"/>
                <a:tint val="66000"/>
                <a:satMod val="160000"/>
              </a:schemeClr>
            </a:gs>
            <a:gs pos="50000">
              <a:schemeClr val="tx1">
                <a:lumMod val="75000"/>
                <a:tint val="44500"/>
                <a:satMod val="160000"/>
              </a:schemeClr>
            </a:gs>
            <a:gs pos="100000">
              <a:schemeClr val="tx1">
                <a:lumMod val="75000"/>
                <a:tint val="23500"/>
                <a:satMod val="160000"/>
              </a:schemeClr>
            </a:gs>
          </a:gsLst>
          <a:path path="circle">
            <a:fillToRect l="50000" t="50000" r="50000" b="50000"/>
          </a:path>
          <a:tileRect/>
        </a:gradFill>
      </dgm:spPr>
      <dgm:t>
        <a:bodyPr/>
        <a:lstStyle/>
        <a:p>
          <a:r>
            <a:rPr lang="de-DE" dirty="0" smtClean="0">
              <a:latin typeface="Arial" panose="020B0604020202020204" pitchFamily="34" charset="0"/>
              <a:cs typeface="Arial" panose="020B0604020202020204" pitchFamily="34" charset="0"/>
            </a:rPr>
            <a:t>Handlungsoptionen</a:t>
          </a:r>
          <a:endParaRPr lang="de-DE" dirty="0">
            <a:latin typeface="Arial" panose="020B0604020202020204" pitchFamily="34" charset="0"/>
            <a:cs typeface="Arial" panose="020B0604020202020204" pitchFamily="34" charset="0"/>
          </a:endParaRPr>
        </a:p>
      </dgm:t>
    </dgm:pt>
    <dgm:pt modelId="{1CD22650-96C6-4B8B-9687-050F7CD7440F}" type="parTrans" cxnId="{81DE3B00-5468-42E6-8A1F-278FEB463391}">
      <dgm:prSet/>
      <dgm:spPr/>
      <dgm:t>
        <a:bodyPr/>
        <a:lstStyle/>
        <a:p>
          <a:endParaRPr lang="de-DE">
            <a:latin typeface="Allianz Neo" panose="020B0504020203020204" pitchFamily="34" charset="0"/>
          </a:endParaRPr>
        </a:p>
      </dgm:t>
    </dgm:pt>
    <dgm:pt modelId="{A8F7DB42-9D3E-4A2D-9D7D-8DB5CD93455D}" type="sibTrans" cxnId="{81DE3B00-5468-42E6-8A1F-278FEB463391}">
      <dgm:prSet/>
      <dgm:spPr/>
      <dgm:t>
        <a:bodyPr/>
        <a:lstStyle/>
        <a:p>
          <a:endParaRPr lang="de-DE">
            <a:latin typeface="Allianz Neo" panose="020B0504020203020204" pitchFamily="34" charset="0"/>
          </a:endParaRPr>
        </a:p>
      </dgm:t>
    </dgm:pt>
    <dgm:pt modelId="{E06CE6A5-BA4E-4357-BBB9-2BA2E2FB02A4}">
      <dgm:prSet phldrT="[Text]" custT="1"/>
      <dgm:spPr>
        <a:solidFill>
          <a:schemeClr val="tx1">
            <a:lumMod val="95000"/>
          </a:schemeClr>
        </a:solidFill>
      </dgm:spPr>
      <dgm:t>
        <a:bodyPr/>
        <a:lstStyle/>
        <a:p>
          <a:r>
            <a:rPr lang="de-DE" sz="1800" b="1" dirty="0" smtClean="0">
              <a:solidFill>
                <a:schemeClr val="tx1">
                  <a:lumMod val="65000"/>
                </a:schemeClr>
              </a:solidFill>
              <a:latin typeface="Arial" panose="020B0604020202020204" pitchFamily="34" charset="0"/>
              <a:cs typeface="Arial" panose="020B0604020202020204" pitchFamily="34" charset="0"/>
            </a:rPr>
            <a:t>Handlungsoption 1:</a:t>
          </a:r>
        </a:p>
        <a:p>
          <a:r>
            <a:rPr lang="de-DE" sz="1800" dirty="0" smtClean="0">
              <a:solidFill>
                <a:schemeClr val="tx1">
                  <a:lumMod val="65000"/>
                </a:schemeClr>
              </a:solidFill>
              <a:latin typeface="Arial" panose="020B0604020202020204" pitchFamily="34" charset="0"/>
              <a:cs typeface="Arial" panose="020B0604020202020204" pitchFamily="34" charset="0"/>
            </a:rPr>
            <a:t>Erhöhung der BU-Rente ohne Risikoprüfung (Option im Bestandsvertrag)</a:t>
          </a:r>
          <a:endParaRPr lang="de-DE" sz="1800" dirty="0">
            <a:solidFill>
              <a:schemeClr val="tx1">
                <a:lumMod val="65000"/>
              </a:schemeClr>
            </a:solidFill>
            <a:latin typeface="Arial" panose="020B0604020202020204" pitchFamily="34" charset="0"/>
            <a:cs typeface="Arial" panose="020B0604020202020204" pitchFamily="34" charset="0"/>
          </a:endParaRPr>
        </a:p>
      </dgm:t>
    </dgm:pt>
    <dgm:pt modelId="{D1DA0489-A40E-4822-AF94-806AECD58EE8}" type="parTrans" cxnId="{EFB085AA-6332-4FF8-9CE3-7C2F53EB6090}">
      <dgm:prSet/>
      <dgm:spPr/>
      <dgm:t>
        <a:bodyPr/>
        <a:lstStyle/>
        <a:p>
          <a:endParaRPr lang="de-DE">
            <a:latin typeface="Allianz Neo" panose="020B0504020203020204" pitchFamily="34" charset="0"/>
          </a:endParaRPr>
        </a:p>
      </dgm:t>
    </dgm:pt>
    <dgm:pt modelId="{951B71AD-C427-4289-A706-E2895BAA1E8D}" type="sibTrans" cxnId="{EFB085AA-6332-4FF8-9CE3-7C2F53EB6090}">
      <dgm:prSet/>
      <dgm:spPr/>
      <dgm:t>
        <a:bodyPr/>
        <a:lstStyle/>
        <a:p>
          <a:endParaRPr lang="de-DE">
            <a:latin typeface="Allianz Neo" panose="020B0504020203020204" pitchFamily="34" charset="0"/>
          </a:endParaRPr>
        </a:p>
      </dgm:t>
    </dgm:pt>
    <dgm:pt modelId="{B15FAC97-6119-4B7E-8ED0-65536EFFD0E0}">
      <dgm:prSet phldrT="[Text]" custT="1"/>
      <dgm:spPr>
        <a:solidFill>
          <a:srgbClr val="FFFFCC"/>
        </a:solidFill>
      </dgm:spPr>
      <dgm:t>
        <a:bodyPr/>
        <a:lstStyle/>
        <a:p>
          <a:r>
            <a:rPr lang="de-DE" sz="1800" b="1" dirty="0" smtClean="0">
              <a:latin typeface="Arial" panose="020B0604020202020204" pitchFamily="34" charset="0"/>
              <a:cs typeface="Arial" panose="020B0604020202020204" pitchFamily="34" charset="0"/>
            </a:rPr>
            <a:t>Handlungsoption 2:</a:t>
          </a:r>
        </a:p>
        <a:p>
          <a:r>
            <a:rPr lang="de-DE" sz="1800" dirty="0" smtClean="0">
              <a:latin typeface="Arial" panose="020B0604020202020204" pitchFamily="34" charset="0"/>
              <a:cs typeface="Arial" panose="020B0604020202020204" pitchFamily="34" charset="0"/>
            </a:rPr>
            <a:t>Erhöhung der BU-Rente mit Risikoprüfung</a:t>
          </a:r>
          <a:endParaRPr lang="de-DE" sz="1800" dirty="0">
            <a:latin typeface="Arial" panose="020B0604020202020204" pitchFamily="34" charset="0"/>
            <a:cs typeface="Arial" panose="020B0604020202020204" pitchFamily="34" charset="0"/>
          </a:endParaRPr>
        </a:p>
      </dgm:t>
    </dgm:pt>
    <dgm:pt modelId="{418A9D0F-97B3-4EC7-9A73-F8E815234D0F}" type="parTrans" cxnId="{E73A7C21-3D2D-40BC-B86E-38FE01809C09}">
      <dgm:prSet/>
      <dgm:spPr/>
      <dgm:t>
        <a:bodyPr/>
        <a:lstStyle/>
        <a:p>
          <a:endParaRPr lang="de-DE">
            <a:latin typeface="Allianz Neo" panose="020B0504020203020204" pitchFamily="34" charset="0"/>
          </a:endParaRPr>
        </a:p>
      </dgm:t>
    </dgm:pt>
    <dgm:pt modelId="{C613E424-46EC-4251-9276-21D3B7EB9BD0}" type="sibTrans" cxnId="{E73A7C21-3D2D-40BC-B86E-38FE01809C09}">
      <dgm:prSet/>
      <dgm:spPr/>
      <dgm:t>
        <a:bodyPr/>
        <a:lstStyle/>
        <a:p>
          <a:endParaRPr lang="de-DE">
            <a:latin typeface="Allianz Neo" panose="020B0504020203020204" pitchFamily="34" charset="0"/>
          </a:endParaRPr>
        </a:p>
      </dgm:t>
    </dgm:pt>
    <dgm:pt modelId="{4B101D6C-41C8-4E32-9DF0-4EBBA08232BB}">
      <dgm:prSet phldrT="[Text]" custT="1"/>
      <dgm:spPr>
        <a:solidFill>
          <a:schemeClr val="tx1">
            <a:lumMod val="95000"/>
          </a:schemeClr>
        </a:solidFill>
      </dgm:spPr>
      <dgm:t>
        <a:bodyPr/>
        <a:lstStyle/>
        <a:p>
          <a:r>
            <a:rPr lang="de-DE" sz="1800" b="1" dirty="0" smtClean="0">
              <a:solidFill>
                <a:schemeClr val="tx1">
                  <a:lumMod val="65000"/>
                </a:schemeClr>
              </a:solidFill>
              <a:latin typeface="Arial" panose="020B0604020202020204" pitchFamily="34" charset="0"/>
              <a:cs typeface="Arial" panose="020B0604020202020204" pitchFamily="34" charset="0"/>
            </a:rPr>
            <a:t>Handlungsoption 4:</a:t>
          </a:r>
        </a:p>
        <a:p>
          <a:r>
            <a:rPr lang="de-DE" sz="1800" dirty="0" smtClean="0">
              <a:solidFill>
                <a:schemeClr val="tx1">
                  <a:lumMod val="65000"/>
                </a:schemeClr>
              </a:solidFill>
              <a:latin typeface="Arial" panose="020B0604020202020204" pitchFamily="34" charset="0"/>
              <a:cs typeface="Arial" panose="020B0604020202020204" pitchFamily="34" charset="0"/>
            </a:rPr>
            <a:t>Betragsüberprüfungsoption</a:t>
          </a:r>
          <a:br>
            <a:rPr lang="de-DE" sz="1800" dirty="0" smtClean="0">
              <a:solidFill>
                <a:schemeClr val="tx1">
                  <a:lumMod val="65000"/>
                </a:schemeClr>
              </a:solidFill>
              <a:latin typeface="Arial" panose="020B0604020202020204" pitchFamily="34" charset="0"/>
              <a:cs typeface="Arial" panose="020B0604020202020204" pitchFamily="34" charset="0"/>
            </a:rPr>
          </a:br>
          <a:endParaRPr lang="de-DE" sz="1800" dirty="0">
            <a:solidFill>
              <a:schemeClr val="tx1">
                <a:lumMod val="65000"/>
              </a:schemeClr>
            </a:solidFill>
            <a:latin typeface="Arial" panose="020B0604020202020204" pitchFamily="34" charset="0"/>
            <a:cs typeface="Arial" panose="020B0604020202020204" pitchFamily="34" charset="0"/>
          </a:endParaRPr>
        </a:p>
      </dgm:t>
    </dgm:pt>
    <dgm:pt modelId="{D534F826-B544-48EA-BF18-FBDD850EF108}" type="parTrans" cxnId="{EB8F6581-73C1-4375-ACA0-291CC24E9D2C}">
      <dgm:prSet/>
      <dgm:spPr/>
      <dgm:t>
        <a:bodyPr/>
        <a:lstStyle/>
        <a:p>
          <a:endParaRPr lang="de-DE">
            <a:latin typeface="Allianz Neo" panose="020B0504020203020204" pitchFamily="34" charset="0"/>
          </a:endParaRPr>
        </a:p>
      </dgm:t>
    </dgm:pt>
    <dgm:pt modelId="{C92C386D-1B19-45E7-A5C7-781BA0121A29}" type="sibTrans" cxnId="{EB8F6581-73C1-4375-ACA0-291CC24E9D2C}">
      <dgm:prSet/>
      <dgm:spPr/>
      <dgm:t>
        <a:bodyPr/>
        <a:lstStyle/>
        <a:p>
          <a:endParaRPr lang="de-DE">
            <a:latin typeface="Allianz Neo" panose="020B0504020203020204" pitchFamily="34" charset="0"/>
          </a:endParaRPr>
        </a:p>
      </dgm:t>
    </dgm:pt>
    <dgm:pt modelId="{55A5D407-EF7C-4EEC-B035-91A6B6BFC82A}">
      <dgm:prSet phldrT="[Text]" phldr="1"/>
      <dgm:spPr/>
      <dgm:t>
        <a:bodyPr/>
        <a:lstStyle/>
        <a:p>
          <a:endParaRPr lang="de-DE">
            <a:latin typeface="Allianz Neo" panose="020B0504020203020204" pitchFamily="34" charset="0"/>
          </a:endParaRPr>
        </a:p>
      </dgm:t>
    </dgm:pt>
    <dgm:pt modelId="{A1FE023B-48AA-4B0E-B283-EEE830FAF547}" type="parTrans" cxnId="{B8B020F7-7E79-409E-AE60-1FE1EF9A8267}">
      <dgm:prSet/>
      <dgm:spPr/>
      <dgm:t>
        <a:bodyPr/>
        <a:lstStyle/>
        <a:p>
          <a:endParaRPr lang="de-DE">
            <a:latin typeface="Allianz Neo" panose="020B0504020203020204" pitchFamily="34" charset="0"/>
          </a:endParaRPr>
        </a:p>
      </dgm:t>
    </dgm:pt>
    <dgm:pt modelId="{EDDE792A-14DB-46C4-86B3-AA823BD29B34}" type="sibTrans" cxnId="{B8B020F7-7E79-409E-AE60-1FE1EF9A8267}">
      <dgm:prSet/>
      <dgm:spPr/>
      <dgm:t>
        <a:bodyPr/>
        <a:lstStyle/>
        <a:p>
          <a:endParaRPr lang="de-DE">
            <a:latin typeface="Allianz Neo" panose="020B0504020203020204" pitchFamily="34" charset="0"/>
          </a:endParaRPr>
        </a:p>
      </dgm:t>
    </dgm:pt>
    <dgm:pt modelId="{B227D765-88E1-466F-AC48-3E49BDB98C7D}">
      <dgm:prSet custT="1"/>
      <dgm:spPr>
        <a:solidFill>
          <a:schemeClr val="tx1">
            <a:lumMod val="95000"/>
          </a:schemeClr>
        </a:solidFill>
      </dgm:spPr>
      <dgm:t>
        <a:bodyPr/>
        <a:lstStyle/>
        <a:p>
          <a:r>
            <a:rPr lang="de-DE" sz="1800" b="1" dirty="0" smtClean="0">
              <a:solidFill>
                <a:schemeClr val="tx1">
                  <a:lumMod val="65000"/>
                </a:schemeClr>
              </a:solidFill>
              <a:latin typeface="Arial" panose="020B0604020202020204" pitchFamily="34" charset="0"/>
              <a:cs typeface="Arial" panose="020B0604020202020204" pitchFamily="34" charset="0"/>
            </a:rPr>
            <a:t>Handlungsoption 3:</a:t>
          </a:r>
        </a:p>
        <a:p>
          <a:r>
            <a:rPr lang="de-DE" sz="1800" dirty="0" smtClean="0">
              <a:solidFill>
                <a:schemeClr val="tx1">
                  <a:lumMod val="65000"/>
                </a:schemeClr>
              </a:solidFill>
              <a:latin typeface="Arial" panose="020B0604020202020204" pitchFamily="34" charset="0"/>
              <a:cs typeface="Arial" panose="020B0604020202020204" pitchFamily="34" charset="0"/>
            </a:rPr>
            <a:t>Schüler und Studierenden-Klausel (Umstellung von EU auf BU)</a:t>
          </a:r>
          <a:endParaRPr lang="de-DE" sz="1800" dirty="0">
            <a:solidFill>
              <a:schemeClr val="tx1">
                <a:lumMod val="65000"/>
              </a:schemeClr>
            </a:solidFill>
            <a:latin typeface="Arial" panose="020B0604020202020204" pitchFamily="34" charset="0"/>
            <a:cs typeface="Arial" panose="020B0604020202020204" pitchFamily="34" charset="0"/>
          </a:endParaRPr>
        </a:p>
      </dgm:t>
    </dgm:pt>
    <dgm:pt modelId="{D279C4EE-4EBB-4C2E-98A8-432C1D513884}" type="parTrans" cxnId="{015FC455-A225-4E89-8628-48B907FE8F43}">
      <dgm:prSet/>
      <dgm:spPr/>
      <dgm:t>
        <a:bodyPr/>
        <a:lstStyle/>
        <a:p>
          <a:endParaRPr lang="de-DE">
            <a:latin typeface="Allianz Neo" panose="020B0504020203020204" pitchFamily="34" charset="0"/>
          </a:endParaRPr>
        </a:p>
      </dgm:t>
    </dgm:pt>
    <dgm:pt modelId="{9A52E8C0-5037-4C93-87FB-662926B1C8E2}" type="sibTrans" cxnId="{015FC455-A225-4E89-8628-48B907FE8F43}">
      <dgm:prSet/>
      <dgm:spPr/>
      <dgm:t>
        <a:bodyPr/>
        <a:lstStyle/>
        <a:p>
          <a:endParaRPr lang="de-DE">
            <a:latin typeface="Allianz Neo" panose="020B0504020203020204" pitchFamily="34" charset="0"/>
          </a:endParaRPr>
        </a:p>
      </dgm:t>
    </dgm:pt>
    <dgm:pt modelId="{BB29F001-0550-460D-9F97-8483C709AEC3}" type="pres">
      <dgm:prSet presAssocID="{35D16D27-AC43-43FA-AC5C-CC2712D4AED9}" presName="diagram" presStyleCnt="0">
        <dgm:presLayoutVars>
          <dgm:chMax val="1"/>
          <dgm:dir/>
          <dgm:animLvl val="ctr"/>
          <dgm:resizeHandles val="exact"/>
        </dgm:presLayoutVars>
      </dgm:prSet>
      <dgm:spPr/>
      <dgm:t>
        <a:bodyPr/>
        <a:lstStyle/>
        <a:p>
          <a:endParaRPr lang="de-DE"/>
        </a:p>
      </dgm:t>
    </dgm:pt>
    <dgm:pt modelId="{38884BC5-282F-4395-AFB4-3D322B20ADFB}" type="pres">
      <dgm:prSet presAssocID="{35D16D27-AC43-43FA-AC5C-CC2712D4AED9}" presName="matrix" presStyleCnt="0"/>
      <dgm:spPr/>
    </dgm:pt>
    <dgm:pt modelId="{2C41686C-A0B2-4B3A-8DE7-7522E6BA2BBD}" type="pres">
      <dgm:prSet presAssocID="{35D16D27-AC43-43FA-AC5C-CC2712D4AED9}" presName="tile1" presStyleLbl="node1" presStyleIdx="0" presStyleCnt="4"/>
      <dgm:spPr/>
      <dgm:t>
        <a:bodyPr/>
        <a:lstStyle/>
        <a:p>
          <a:endParaRPr lang="de-DE"/>
        </a:p>
      </dgm:t>
    </dgm:pt>
    <dgm:pt modelId="{D17E4EB3-CDC5-42A5-A116-2BAD0CF85409}" type="pres">
      <dgm:prSet presAssocID="{35D16D27-AC43-43FA-AC5C-CC2712D4AED9}" presName="tile1text" presStyleLbl="node1" presStyleIdx="0" presStyleCnt="4">
        <dgm:presLayoutVars>
          <dgm:chMax val="0"/>
          <dgm:chPref val="0"/>
          <dgm:bulletEnabled val="1"/>
        </dgm:presLayoutVars>
      </dgm:prSet>
      <dgm:spPr/>
      <dgm:t>
        <a:bodyPr/>
        <a:lstStyle/>
        <a:p>
          <a:endParaRPr lang="de-DE"/>
        </a:p>
      </dgm:t>
    </dgm:pt>
    <dgm:pt modelId="{43855E30-D6F6-420B-8A48-CBFF41EFFD8A}" type="pres">
      <dgm:prSet presAssocID="{35D16D27-AC43-43FA-AC5C-CC2712D4AED9}" presName="tile2" presStyleLbl="node1" presStyleIdx="1" presStyleCnt="4" custLinFactNeighborY="-426"/>
      <dgm:spPr/>
      <dgm:t>
        <a:bodyPr/>
        <a:lstStyle/>
        <a:p>
          <a:endParaRPr lang="de-DE"/>
        </a:p>
      </dgm:t>
    </dgm:pt>
    <dgm:pt modelId="{3FAC35E3-055B-4399-B3CE-5086D5690381}" type="pres">
      <dgm:prSet presAssocID="{35D16D27-AC43-43FA-AC5C-CC2712D4AED9}" presName="tile2text" presStyleLbl="node1" presStyleIdx="1" presStyleCnt="4">
        <dgm:presLayoutVars>
          <dgm:chMax val="0"/>
          <dgm:chPref val="0"/>
          <dgm:bulletEnabled val="1"/>
        </dgm:presLayoutVars>
      </dgm:prSet>
      <dgm:spPr/>
      <dgm:t>
        <a:bodyPr/>
        <a:lstStyle/>
        <a:p>
          <a:endParaRPr lang="de-DE"/>
        </a:p>
      </dgm:t>
    </dgm:pt>
    <dgm:pt modelId="{D57F2E60-A277-48FB-B52E-8D2CD8503A1B}" type="pres">
      <dgm:prSet presAssocID="{35D16D27-AC43-43FA-AC5C-CC2712D4AED9}" presName="tile3" presStyleLbl="node1" presStyleIdx="2" presStyleCnt="4"/>
      <dgm:spPr/>
      <dgm:t>
        <a:bodyPr/>
        <a:lstStyle/>
        <a:p>
          <a:endParaRPr lang="de-DE"/>
        </a:p>
      </dgm:t>
    </dgm:pt>
    <dgm:pt modelId="{0045AA92-6AFD-47B7-8F59-5E50077C808B}" type="pres">
      <dgm:prSet presAssocID="{35D16D27-AC43-43FA-AC5C-CC2712D4AED9}" presName="tile3text" presStyleLbl="node1" presStyleIdx="2" presStyleCnt="4">
        <dgm:presLayoutVars>
          <dgm:chMax val="0"/>
          <dgm:chPref val="0"/>
          <dgm:bulletEnabled val="1"/>
        </dgm:presLayoutVars>
      </dgm:prSet>
      <dgm:spPr/>
      <dgm:t>
        <a:bodyPr/>
        <a:lstStyle/>
        <a:p>
          <a:endParaRPr lang="de-DE"/>
        </a:p>
      </dgm:t>
    </dgm:pt>
    <dgm:pt modelId="{34E080BD-2553-4D82-AC99-B35712AA608A}" type="pres">
      <dgm:prSet presAssocID="{35D16D27-AC43-43FA-AC5C-CC2712D4AED9}" presName="tile4" presStyleLbl="node1" presStyleIdx="3" presStyleCnt="4"/>
      <dgm:spPr/>
      <dgm:t>
        <a:bodyPr/>
        <a:lstStyle/>
        <a:p>
          <a:endParaRPr lang="de-DE"/>
        </a:p>
      </dgm:t>
    </dgm:pt>
    <dgm:pt modelId="{DC6A4226-6F01-42AA-90AA-8BECB5A33D84}" type="pres">
      <dgm:prSet presAssocID="{35D16D27-AC43-43FA-AC5C-CC2712D4AED9}" presName="tile4text" presStyleLbl="node1" presStyleIdx="3" presStyleCnt="4">
        <dgm:presLayoutVars>
          <dgm:chMax val="0"/>
          <dgm:chPref val="0"/>
          <dgm:bulletEnabled val="1"/>
        </dgm:presLayoutVars>
      </dgm:prSet>
      <dgm:spPr/>
      <dgm:t>
        <a:bodyPr/>
        <a:lstStyle/>
        <a:p>
          <a:endParaRPr lang="de-DE"/>
        </a:p>
      </dgm:t>
    </dgm:pt>
    <dgm:pt modelId="{50BD6B28-45A3-47F2-B9D0-4DCFFD903304}" type="pres">
      <dgm:prSet presAssocID="{35D16D27-AC43-43FA-AC5C-CC2712D4AED9}" presName="centerTile" presStyleLbl="fgShp" presStyleIdx="0" presStyleCnt="1">
        <dgm:presLayoutVars>
          <dgm:chMax val="0"/>
          <dgm:chPref val="0"/>
        </dgm:presLayoutVars>
      </dgm:prSet>
      <dgm:spPr/>
      <dgm:t>
        <a:bodyPr/>
        <a:lstStyle/>
        <a:p>
          <a:endParaRPr lang="de-DE"/>
        </a:p>
      </dgm:t>
    </dgm:pt>
  </dgm:ptLst>
  <dgm:cxnLst>
    <dgm:cxn modelId="{0D8212B3-D402-4340-A6B6-169698842C8C}" type="presOf" srcId="{E06CE6A5-BA4E-4357-BBB9-2BA2E2FB02A4}" destId="{D17E4EB3-CDC5-42A5-A116-2BAD0CF85409}" srcOrd="1" destOrd="0" presId="urn:microsoft.com/office/officeart/2005/8/layout/matrix1"/>
    <dgm:cxn modelId="{7D2239A2-B0D8-48BC-9242-2EA4ACCCAEBC}" type="presOf" srcId="{B227D765-88E1-466F-AC48-3E49BDB98C7D}" destId="{D57F2E60-A277-48FB-B52E-8D2CD8503A1B}" srcOrd="0" destOrd="0" presId="urn:microsoft.com/office/officeart/2005/8/layout/matrix1"/>
    <dgm:cxn modelId="{8FEF0D2D-49AD-4F92-857F-FFE488BFA8D8}" type="presOf" srcId="{E06CE6A5-BA4E-4357-BBB9-2BA2E2FB02A4}" destId="{2C41686C-A0B2-4B3A-8DE7-7522E6BA2BBD}" srcOrd="0" destOrd="0" presId="urn:microsoft.com/office/officeart/2005/8/layout/matrix1"/>
    <dgm:cxn modelId="{772C7F33-923A-4BCC-8D81-D8C7497E7A5A}" type="presOf" srcId="{B15FAC97-6119-4B7E-8ED0-65536EFFD0E0}" destId="{3FAC35E3-055B-4399-B3CE-5086D5690381}" srcOrd="1" destOrd="0" presId="urn:microsoft.com/office/officeart/2005/8/layout/matrix1"/>
    <dgm:cxn modelId="{B8B020F7-7E79-409E-AE60-1FE1EF9A8267}" srcId="{02515082-A819-462F-875D-253021582C7C}" destId="{55A5D407-EF7C-4EEC-B035-91A6B6BFC82A}" srcOrd="4" destOrd="0" parTransId="{A1FE023B-48AA-4B0E-B283-EEE830FAF547}" sibTransId="{EDDE792A-14DB-46C4-86B3-AA823BD29B34}"/>
    <dgm:cxn modelId="{E73A7C21-3D2D-40BC-B86E-38FE01809C09}" srcId="{02515082-A819-462F-875D-253021582C7C}" destId="{B15FAC97-6119-4B7E-8ED0-65536EFFD0E0}" srcOrd="1" destOrd="0" parTransId="{418A9D0F-97B3-4EC7-9A73-F8E815234D0F}" sibTransId="{C613E424-46EC-4251-9276-21D3B7EB9BD0}"/>
    <dgm:cxn modelId="{BFB61934-F3EA-47E6-A10D-DF82D1E4463C}" type="presOf" srcId="{02515082-A819-462F-875D-253021582C7C}" destId="{50BD6B28-45A3-47F2-B9D0-4DCFFD903304}" srcOrd="0" destOrd="0" presId="urn:microsoft.com/office/officeart/2005/8/layout/matrix1"/>
    <dgm:cxn modelId="{015FC455-A225-4E89-8628-48B907FE8F43}" srcId="{02515082-A819-462F-875D-253021582C7C}" destId="{B227D765-88E1-466F-AC48-3E49BDB98C7D}" srcOrd="2" destOrd="0" parTransId="{D279C4EE-4EBB-4C2E-98A8-432C1D513884}" sibTransId="{9A52E8C0-5037-4C93-87FB-662926B1C8E2}"/>
    <dgm:cxn modelId="{539BD2BF-94AF-41B7-81EF-43DF8E8D5061}" type="presOf" srcId="{35D16D27-AC43-43FA-AC5C-CC2712D4AED9}" destId="{BB29F001-0550-460D-9F97-8483C709AEC3}" srcOrd="0" destOrd="0" presId="urn:microsoft.com/office/officeart/2005/8/layout/matrix1"/>
    <dgm:cxn modelId="{E6EA2567-22BF-4C62-B9AA-F980019F23F9}" type="presOf" srcId="{B15FAC97-6119-4B7E-8ED0-65536EFFD0E0}" destId="{43855E30-D6F6-420B-8A48-CBFF41EFFD8A}" srcOrd="0" destOrd="0" presId="urn:microsoft.com/office/officeart/2005/8/layout/matrix1"/>
    <dgm:cxn modelId="{EFB085AA-6332-4FF8-9CE3-7C2F53EB6090}" srcId="{02515082-A819-462F-875D-253021582C7C}" destId="{E06CE6A5-BA4E-4357-BBB9-2BA2E2FB02A4}" srcOrd="0" destOrd="0" parTransId="{D1DA0489-A40E-4822-AF94-806AECD58EE8}" sibTransId="{951B71AD-C427-4289-A706-E2895BAA1E8D}"/>
    <dgm:cxn modelId="{E1072B51-EB69-4A33-89DA-C4323E2B85F6}" type="presOf" srcId="{4B101D6C-41C8-4E32-9DF0-4EBBA08232BB}" destId="{34E080BD-2553-4D82-AC99-B35712AA608A}" srcOrd="0" destOrd="0" presId="urn:microsoft.com/office/officeart/2005/8/layout/matrix1"/>
    <dgm:cxn modelId="{19C58F7A-DE95-4403-9BBD-ECC70A579F5E}" type="presOf" srcId="{B227D765-88E1-466F-AC48-3E49BDB98C7D}" destId="{0045AA92-6AFD-47B7-8F59-5E50077C808B}" srcOrd="1" destOrd="0" presId="urn:microsoft.com/office/officeart/2005/8/layout/matrix1"/>
    <dgm:cxn modelId="{EB8F6581-73C1-4375-ACA0-291CC24E9D2C}" srcId="{02515082-A819-462F-875D-253021582C7C}" destId="{4B101D6C-41C8-4E32-9DF0-4EBBA08232BB}" srcOrd="3" destOrd="0" parTransId="{D534F826-B544-48EA-BF18-FBDD850EF108}" sibTransId="{C92C386D-1B19-45E7-A5C7-781BA0121A29}"/>
    <dgm:cxn modelId="{81DE3B00-5468-42E6-8A1F-278FEB463391}" srcId="{35D16D27-AC43-43FA-AC5C-CC2712D4AED9}" destId="{02515082-A819-462F-875D-253021582C7C}" srcOrd="0" destOrd="0" parTransId="{1CD22650-96C6-4B8B-9687-050F7CD7440F}" sibTransId="{A8F7DB42-9D3E-4A2D-9D7D-8DB5CD93455D}"/>
    <dgm:cxn modelId="{A9ADA95B-0501-41DC-8364-8A582F024910}" type="presOf" srcId="{4B101D6C-41C8-4E32-9DF0-4EBBA08232BB}" destId="{DC6A4226-6F01-42AA-90AA-8BECB5A33D84}" srcOrd="1" destOrd="0" presId="urn:microsoft.com/office/officeart/2005/8/layout/matrix1"/>
    <dgm:cxn modelId="{9F5B6131-6448-49A4-B15C-74120B21DDA8}" type="presParOf" srcId="{BB29F001-0550-460D-9F97-8483C709AEC3}" destId="{38884BC5-282F-4395-AFB4-3D322B20ADFB}" srcOrd="0" destOrd="0" presId="urn:microsoft.com/office/officeart/2005/8/layout/matrix1"/>
    <dgm:cxn modelId="{C3CFFA3A-7FB9-428B-8136-85DB4BDE0AA7}" type="presParOf" srcId="{38884BC5-282F-4395-AFB4-3D322B20ADFB}" destId="{2C41686C-A0B2-4B3A-8DE7-7522E6BA2BBD}" srcOrd="0" destOrd="0" presId="urn:microsoft.com/office/officeart/2005/8/layout/matrix1"/>
    <dgm:cxn modelId="{CF0DBDFC-3829-4DF1-9221-EA438C21D8F9}" type="presParOf" srcId="{38884BC5-282F-4395-AFB4-3D322B20ADFB}" destId="{D17E4EB3-CDC5-42A5-A116-2BAD0CF85409}" srcOrd="1" destOrd="0" presId="urn:microsoft.com/office/officeart/2005/8/layout/matrix1"/>
    <dgm:cxn modelId="{9A910C3C-6ABC-46B5-BBA7-01B5CE411488}" type="presParOf" srcId="{38884BC5-282F-4395-AFB4-3D322B20ADFB}" destId="{43855E30-D6F6-420B-8A48-CBFF41EFFD8A}" srcOrd="2" destOrd="0" presId="urn:microsoft.com/office/officeart/2005/8/layout/matrix1"/>
    <dgm:cxn modelId="{822CB423-28C6-49BD-B8C2-EC9D2662482E}" type="presParOf" srcId="{38884BC5-282F-4395-AFB4-3D322B20ADFB}" destId="{3FAC35E3-055B-4399-B3CE-5086D5690381}" srcOrd="3" destOrd="0" presId="urn:microsoft.com/office/officeart/2005/8/layout/matrix1"/>
    <dgm:cxn modelId="{460E891F-3EA3-4AB1-BF13-ED53C62577D5}" type="presParOf" srcId="{38884BC5-282F-4395-AFB4-3D322B20ADFB}" destId="{D57F2E60-A277-48FB-B52E-8D2CD8503A1B}" srcOrd="4" destOrd="0" presId="urn:microsoft.com/office/officeart/2005/8/layout/matrix1"/>
    <dgm:cxn modelId="{C2741FA3-7FD0-4A39-B531-1C03D2E2655D}" type="presParOf" srcId="{38884BC5-282F-4395-AFB4-3D322B20ADFB}" destId="{0045AA92-6AFD-47B7-8F59-5E50077C808B}" srcOrd="5" destOrd="0" presId="urn:microsoft.com/office/officeart/2005/8/layout/matrix1"/>
    <dgm:cxn modelId="{1F0F1361-5790-41EA-B847-FB0849750D6F}" type="presParOf" srcId="{38884BC5-282F-4395-AFB4-3D322B20ADFB}" destId="{34E080BD-2553-4D82-AC99-B35712AA608A}" srcOrd="6" destOrd="0" presId="urn:microsoft.com/office/officeart/2005/8/layout/matrix1"/>
    <dgm:cxn modelId="{BFC71D1A-F534-42A5-9388-AB6E7B4DECE0}" type="presParOf" srcId="{38884BC5-282F-4395-AFB4-3D322B20ADFB}" destId="{DC6A4226-6F01-42AA-90AA-8BECB5A33D84}" srcOrd="7" destOrd="0" presId="urn:microsoft.com/office/officeart/2005/8/layout/matrix1"/>
    <dgm:cxn modelId="{E9367EBD-60A0-40D0-9A22-B67176F6ECF0}" type="presParOf" srcId="{BB29F001-0550-460D-9F97-8483C709AEC3}" destId="{50BD6B28-45A3-47F2-B9D0-4DCFFD90330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D16D27-AC43-43FA-AC5C-CC2712D4AED9}" type="doc">
      <dgm:prSet loTypeId="urn:microsoft.com/office/officeart/2005/8/layout/matrix1" loCatId="matrix" qsTypeId="urn:microsoft.com/office/officeart/2005/8/quickstyle/simple4" qsCatId="simple" csTypeId="urn:microsoft.com/office/officeart/2005/8/colors/accent2_1" csCatId="accent2" phldr="1"/>
      <dgm:spPr/>
      <dgm:t>
        <a:bodyPr/>
        <a:lstStyle/>
        <a:p>
          <a:endParaRPr lang="de-DE"/>
        </a:p>
      </dgm:t>
    </dgm:pt>
    <dgm:pt modelId="{02515082-A819-462F-875D-253021582C7C}">
      <dgm:prSet phldrT="[Text]"/>
      <dgm:spPr>
        <a:gradFill flip="none" rotWithShape="0">
          <a:gsLst>
            <a:gs pos="0">
              <a:schemeClr val="tx1">
                <a:lumMod val="75000"/>
                <a:tint val="66000"/>
                <a:satMod val="160000"/>
              </a:schemeClr>
            </a:gs>
            <a:gs pos="50000">
              <a:schemeClr val="tx1">
                <a:lumMod val="75000"/>
                <a:tint val="44500"/>
                <a:satMod val="160000"/>
              </a:schemeClr>
            </a:gs>
            <a:gs pos="100000">
              <a:schemeClr val="tx1">
                <a:lumMod val="75000"/>
                <a:tint val="23500"/>
                <a:satMod val="160000"/>
              </a:schemeClr>
            </a:gs>
          </a:gsLst>
          <a:path path="circle">
            <a:fillToRect l="50000" t="50000" r="50000" b="50000"/>
          </a:path>
          <a:tileRect/>
        </a:gradFill>
      </dgm:spPr>
      <dgm:t>
        <a:bodyPr/>
        <a:lstStyle/>
        <a:p>
          <a:r>
            <a:rPr lang="de-DE" dirty="0" smtClean="0">
              <a:latin typeface="Arial" panose="020B0604020202020204" pitchFamily="34" charset="0"/>
              <a:cs typeface="Arial" panose="020B0604020202020204" pitchFamily="34" charset="0"/>
            </a:rPr>
            <a:t>Handlungsoptionen</a:t>
          </a:r>
          <a:endParaRPr lang="de-DE" dirty="0">
            <a:latin typeface="Arial" panose="020B0604020202020204" pitchFamily="34" charset="0"/>
            <a:cs typeface="Arial" panose="020B0604020202020204" pitchFamily="34" charset="0"/>
          </a:endParaRPr>
        </a:p>
      </dgm:t>
    </dgm:pt>
    <dgm:pt modelId="{1CD22650-96C6-4B8B-9687-050F7CD7440F}" type="parTrans" cxnId="{81DE3B00-5468-42E6-8A1F-278FEB463391}">
      <dgm:prSet/>
      <dgm:spPr/>
      <dgm:t>
        <a:bodyPr/>
        <a:lstStyle/>
        <a:p>
          <a:endParaRPr lang="de-DE">
            <a:latin typeface="Allianz Neo" panose="020B0504020203020204" pitchFamily="34" charset="0"/>
          </a:endParaRPr>
        </a:p>
      </dgm:t>
    </dgm:pt>
    <dgm:pt modelId="{A8F7DB42-9D3E-4A2D-9D7D-8DB5CD93455D}" type="sibTrans" cxnId="{81DE3B00-5468-42E6-8A1F-278FEB463391}">
      <dgm:prSet/>
      <dgm:spPr/>
      <dgm:t>
        <a:bodyPr/>
        <a:lstStyle/>
        <a:p>
          <a:endParaRPr lang="de-DE">
            <a:latin typeface="Allianz Neo" panose="020B0504020203020204" pitchFamily="34" charset="0"/>
          </a:endParaRPr>
        </a:p>
      </dgm:t>
    </dgm:pt>
    <dgm:pt modelId="{E06CE6A5-BA4E-4357-BBB9-2BA2E2FB02A4}">
      <dgm:prSet phldrT="[Text]" custT="1"/>
      <dgm:spPr>
        <a:solidFill>
          <a:schemeClr val="tx1">
            <a:lumMod val="95000"/>
          </a:schemeClr>
        </a:solidFill>
      </dgm:spPr>
      <dgm:t>
        <a:bodyPr/>
        <a:lstStyle/>
        <a:p>
          <a:r>
            <a:rPr lang="de-DE" sz="1800" b="1" dirty="0" smtClean="0">
              <a:solidFill>
                <a:schemeClr val="tx1">
                  <a:lumMod val="75000"/>
                </a:schemeClr>
              </a:solidFill>
              <a:latin typeface="Arial" panose="020B0604020202020204" pitchFamily="34" charset="0"/>
              <a:cs typeface="Arial" panose="020B0604020202020204" pitchFamily="34" charset="0"/>
            </a:rPr>
            <a:t>Handlungsoption 1:</a:t>
          </a:r>
        </a:p>
        <a:p>
          <a:r>
            <a:rPr lang="de-DE" sz="1800" dirty="0" smtClean="0">
              <a:solidFill>
                <a:schemeClr val="tx1">
                  <a:lumMod val="75000"/>
                </a:schemeClr>
              </a:solidFill>
              <a:latin typeface="Arial" panose="020B0604020202020204" pitchFamily="34" charset="0"/>
              <a:cs typeface="Arial" panose="020B0604020202020204" pitchFamily="34" charset="0"/>
            </a:rPr>
            <a:t>Erhöhung der BU-Rente ohne Risikoprüfung (Option im Bestandsvertrag)</a:t>
          </a:r>
          <a:endParaRPr lang="de-DE" sz="1800" dirty="0">
            <a:solidFill>
              <a:schemeClr val="tx1">
                <a:lumMod val="75000"/>
              </a:schemeClr>
            </a:solidFill>
            <a:latin typeface="Arial" panose="020B0604020202020204" pitchFamily="34" charset="0"/>
            <a:cs typeface="Arial" panose="020B0604020202020204" pitchFamily="34" charset="0"/>
          </a:endParaRPr>
        </a:p>
      </dgm:t>
    </dgm:pt>
    <dgm:pt modelId="{D1DA0489-A40E-4822-AF94-806AECD58EE8}" type="parTrans" cxnId="{EFB085AA-6332-4FF8-9CE3-7C2F53EB6090}">
      <dgm:prSet/>
      <dgm:spPr/>
      <dgm:t>
        <a:bodyPr/>
        <a:lstStyle/>
        <a:p>
          <a:endParaRPr lang="de-DE">
            <a:latin typeface="Allianz Neo" panose="020B0504020203020204" pitchFamily="34" charset="0"/>
          </a:endParaRPr>
        </a:p>
      </dgm:t>
    </dgm:pt>
    <dgm:pt modelId="{951B71AD-C427-4289-A706-E2895BAA1E8D}" type="sibTrans" cxnId="{EFB085AA-6332-4FF8-9CE3-7C2F53EB6090}">
      <dgm:prSet/>
      <dgm:spPr/>
      <dgm:t>
        <a:bodyPr/>
        <a:lstStyle/>
        <a:p>
          <a:endParaRPr lang="de-DE">
            <a:latin typeface="Allianz Neo" panose="020B0504020203020204" pitchFamily="34" charset="0"/>
          </a:endParaRPr>
        </a:p>
      </dgm:t>
    </dgm:pt>
    <dgm:pt modelId="{B15FAC97-6119-4B7E-8ED0-65536EFFD0E0}">
      <dgm:prSet phldrT="[Text]" custT="1"/>
      <dgm:spPr>
        <a:solidFill>
          <a:schemeClr val="tx1">
            <a:lumMod val="95000"/>
          </a:schemeClr>
        </a:solidFill>
      </dgm:spPr>
      <dgm:t>
        <a:bodyPr/>
        <a:lstStyle/>
        <a:p>
          <a:r>
            <a:rPr lang="de-DE" sz="1800" b="1" dirty="0" smtClean="0">
              <a:solidFill>
                <a:schemeClr val="tx1">
                  <a:lumMod val="75000"/>
                </a:schemeClr>
              </a:solidFill>
              <a:latin typeface="Arial" panose="020B0604020202020204" pitchFamily="34" charset="0"/>
              <a:cs typeface="Arial" panose="020B0604020202020204" pitchFamily="34" charset="0"/>
            </a:rPr>
            <a:t>Handlungsoption 2:</a:t>
          </a:r>
        </a:p>
        <a:p>
          <a:r>
            <a:rPr lang="de-DE" sz="1800" dirty="0" smtClean="0">
              <a:solidFill>
                <a:schemeClr val="tx1">
                  <a:lumMod val="75000"/>
                </a:schemeClr>
              </a:solidFill>
              <a:latin typeface="Arial" panose="020B0604020202020204" pitchFamily="34" charset="0"/>
              <a:cs typeface="Arial" panose="020B0604020202020204" pitchFamily="34" charset="0"/>
            </a:rPr>
            <a:t>Erhöhung der BU-Rente mit Risikoprüfung</a:t>
          </a:r>
          <a:endParaRPr lang="de-DE" sz="1800" dirty="0">
            <a:solidFill>
              <a:schemeClr val="tx1">
                <a:lumMod val="75000"/>
              </a:schemeClr>
            </a:solidFill>
            <a:latin typeface="Arial" panose="020B0604020202020204" pitchFamily="34" charset="0"/>
            <a:cs typeface="Arial" panose="020B0604020202020204" pitchFamily="34" charset="0"/>
          </a:endParaRPr>
        </a:p>
      </dgm:t>
    </dgm:pt>
    <dgm:pt modelId="{418A9D0F-97B3-4EC7-9A73-F8E815234D0F}" type="parTrans" cxnId="{E73A7C21-3D2D-40BC-B86E-38FE01809C09}">
      <dgm:prSet/>
      <dgm:spPr/>
      <dgm:t>
        <a:bodyPr/>
        <a:lstStyle/>
        <a:p>
          <a:endParaRPr lang="de-DE">
            <a:latin typeface="Allianz Neo" panose="020B0504020203020204" pitchFamily="34" charset="0"/>
          </a:endParaRPr>
        </a:p>
      </dgm:t>
    </dgm:pt>
    <dgm:pt modelId="{C613E424-46EC-4251-9276-21D3B7EB9BD0}" type="sibTrans" cxnId="{E73A7C21-3D2D-40BC-B86E-38FE01809C09}">
      <dgm:prSet/>
      <dgm:spPr/>
      <dgm:t>
        <a:bodyPr/>
        <a:lstStyle/>
        <a:p>
          <a:endParaRPr lang="de-DE">
            <a:latin typeface="Allianz Neo" panose="020B0504020203020204" pitchFamily="34" charset="0"/>
          </a:endParaRPr>
        </a:p>
      </dgm:t>
    </dgm:pt>
    <dgm:pt modelId="{4B101D6C-41C8-4E32-9DF0-4EBBA08232BB}">
      <dgm:prSet phldrT="[Text]" custT="1"/>
      <dgm:spPr>
        <a:solidFill>
          <a:schemeClr val="tx1">
            <a:lumMod val="95000"/>
          </a:schemeClr>
        </a:solidFill>
      </dgm:spPr>
      <dgm:t>
        <a:bodyPr/>
        <a:lstStyle/>
        <a:p>
          <a:r>
            <a:rPr lang="de-DE" sz="1800" b="1" dirty="0" smtClean="0">
              <a:solidFill>
                <a:schemeClr val="tx1">
                  <a:lumMod val="75000"/>
                </a:schemeClr>
              </a:solidFill>
              <a:latin typeface="Arial" panose="020B0604020202020204" pitchFamily="34" charset="0"/>
              <a:cs typeface="Arial" panose="020B0604020202020204" pitchFamily="34" charset="0"/>
            </a:rPr>
            <a:t>Handlungsoption 4:</a:t>
          </a:r>
        </a:p>
        <a:p>
          <a:r>
            <a:rPr lang="de-DE" sz="1800" dirty="0" smtClean="0">
              <a:solidFill>
                <a:schemeClr val="tx1">
                  <a:lumMod val="75000"/>
                </a:schemeClr>
              </a:solidFill>
              <a:latin typeface="Arial" panose="020B0604020202020204" pitchFamily="34" charset="0"/>
              <a:cs typeface="Arial" panose="020B0604020202020204" pitchFamily="34" charset="0"/>
            </a:rPr>
            <a:t>Betragsüberprüfungsoption</a:t>
          </a:r>
          <a:r>
            <a:rPr lang="de-DE" sz="1800" dirty="0" smtClean="0">
              <a:solidFill>
                <a:schemeClr val="tx1">
                  <a:lumMod val="75000"/>
                </a:schemeClr>
              </a:solidFill>
              <a:latin typeface="Allianz Neo" panose="020B0504020203020204" pitchFamily="34" charset="0"/>
            </a:rPr>
            <a:t/>
          </a:r>
          <a:br>
            <a:rPr lang="de-DE" sz="1800" dirty="0" smtClean="0">
              <a:solidFill>
                <a:schemeClr val="tx1">
                  <a:lumMod val="75000"/>
                </a:schemeClr>
              </a:solidFill>
              <a:latin typeface="Allianz Neo" panose="020B0504020203020204" pitchFamily="34" charset="0"/>
            </a:rPr>
          </a:br>
          <a:endParaRPr lang="de-DE" sz="1800" dirty="0">
            <a:solidFill>
              <a:schemeClr val="tx1">
                <a:lumMod val="75000"/>
              </a:schemeClr>
            </a:solidFill>
            <a:latin typeface="Allianz Neo" panose="020B0504020203020204" pitchFamily="34" charset="0"/>
          </a:endParaRPr>
        </a:p>
      </dgm:t>
    </dgm:pt>
    <dgm:pt modelId="{D534F826-B544-48EA-BF18-FBDD850EF108}" type="parTrans" cxnId="{EB8F6581-73C1-4375-ACA0-291CC24E9D2C}">
      <dgm:prSet/>
      <dgm:spPr/>
      <dgm:t>
        <a:bodyPr/>
        <a:lstStyle/>
        <a:p>
          <a:endParaRPr lang="de-DE">
            <a:latin typeface="Allianz Neo" panose="020B0504020203020204" pitchFamily="34" charset="0"/>
          </a:endParaRPr>
        </a:p>
      </dgm:t>
    </dgm:pt>
    <dgm:pt modelId="{C92C386D-1B19-45E7-A5C7-781BA0121A29}" type="sibTrans" cxnId="{EB8F6581-73C1-4375-ACA0-291CC24E9D2C}">
      <dgm:prSet/>
      <dgm:spPr/>
      <dgm:t>
        <a:bodyPr/>
        <a:lstStyle/>
        <a:p>
          <a:endParaRPr lang="de-DE">
            <a:latin typeface="Allianz Neo" panose="020B0504020203020204" pitchFamily="34" charset="0"/>
          </a:endParaRPr>
        </a:p>
      </dgm:t>
    </dgm:pt>
    <dgm:pt modelId="{55A5D407-EF7C-4EEC-B035-91A6B6BFC82A}">
      <dgm:prSet phldrT="[Text]" phldr="1"/>
      <dgm:spPr/>
      <dgm:t>
        <a:bodyPr/>
        <a:lstStyle/>
        <a:p>
          <a:endParaRPr lang="de-DE">
            <a:latin typeface="Allianz Neo" panose="020B0504020203020204" pitchFamily="34" charset="0"/>
          </a:endParaRPr>
        </a:p>
      </dgm:t>
    </dgm:pt>
    <dgm:pt modelId="{A1FE023B-48AA-4B0E-B283-EEE830FAF547}" type="parTrans" cxnId="{B8B020F7-7E79-409E-AE60-1FE1EF9A8267}">
      <dgm:prSet/>
      <dgm:spPr/>
      <dgm:t>
        <a:bodyPr/>
        <a:lstStyle/>
        <a:p>
          <a:endParaRPr lang="de-DE">
            <a:latin typeface="Allianz Neo" panose="020B0504020203020204" pitchFamily="34" charset="0"/>
          </a:endParaRPr>
        </a:p>
      </dgm:t>
    </dgm:pt>
    <dgm:pt modelId="{EDDE792A-14DB-46C4-86B3-AA823BD29B34}" type="sibTrans" cxnId="{B8B020F7-7E79-409E-AE60-1FE1EF9A8267}">
      <dgm:prSet/>
      <dgm:spPr/>
      <dgm:t>
        <a:bodyPr/>
        <a:lstStyle/>
        <a:p>
          <a:endParaRPr lang="de-DE">
            <a:latin typeface="Allianz Neo" panose="020B0504020203020204" pitchFamily="34" charset="0"/>
          </a:endParaRPr>
        </a:p>
      </dgm:t>
    </dgm:pt>
    <dgm:pt modelId="{B227D765-88E1-466F-AC48-3E49BDB98C7D}">
      <dgm:prSet custT="1"/>
      <dgm:spPr>
        <a:solidFill>
          <a:srgbClr val="FFE8D1"/>
        </a:solidFill>
      </dgm:spPr>
      <dgm:t>
        <a:bodyPr/>
        <a:lstStyle/>
        <a:p>
          <a:r>
            <a:rPr lang="de-DE" sz="1800" b="1" dirty="0" smtClean="0">
              <a:latin typeface="Arial" panose="020B0604020202020204" pitchFamily="34" charset="0"/>
              <a:cs typeface="Arial" panose="020B0604020202020204" pitchFamily="34" charset="0"/>
            </a:rPr>
            <a:t>Handlungsoption 3:</a:t>
          </a:r>
        </a:p>
        <a:p>
          <a:r>
            <a:rPr lang="de-DE" sz="1800" dirty="0" smtClean="0">
              <a:latin typeface="Arial" panose="020B0604020202020204" pitchFamily="34" charset="0"/>
              <a:cs typeface="Arial" panose="020B0604020202020204" pitchFamily="34" charset="0"/>
            </a:rPr>
            <a:t>Schüler und Studierenden-Klausel (Umstellung von EU auf BU)</a:t>
          </a:r>
          <a:endParaRPr lang="de-DE" sz="1800" dirty="0">
            <a:latin typeface="Arial" panose="020B0604020202020204" pitchFamily="34" charset="0"/>
            <a:cs typeface="Arial" panose="020B0604020202020204" pitchFamily="34" charset="0"/>
          </a:endParaRPr>
        </a:p>
      </dgm:t>
    </dgm:pt>
    <dgm:pt modelId="{D279C4EE-4EBB-4C2E-98A8-432C1D513884}" type="parTrans" cxnId="{015FC455-A225-4E89-8628-48B907FE8F43}">
      <dgm:prSet/>
      <dgm:spPr/>
      <dgm:t>
        <a:bodyPr/>
        <a:lstStyle/>
        <a:p>
          <a:endParaRPr lang="de-DE">
            <a:latin typeface="Allianz Neo" panose="020B0504020203020204" pitchFamily="34" charset="0"/>
          </a:endParaRPr>
        </a:p>
      </dgm:t>
    </dgm:pt>
    <dgm:pt modelId="{9A52E8C0-5037-4C93-87FB-662926B1C8E2}" type="sibTrans" cxnId="{015FC455-A225-4E89-8628-48B907FE8F43}">
      <dgm:prSet/>
      <dgm:spPr/>
      <dgm:t>
        <a:bodyPr/>
        <a:lstStyle/>
        <a:p>
          <a:endParaRPr lang="de-DE">
            <a:latin typeface="Allianz Neo" panose="020B0504020203020204" pitchFamily="34" charset="0"/>
          </a:endParaRPr>
        </a:p>
      </dgm:t>
    </dgm:pt>
    <dgm:pt modelId="{BB29F001-0550-460D-9F97-8483C709AEC3}" type="pres">
      <dgm:prSet presAssocID="{35D16D27-AC43-43FA-AC5C-CC2712D4AED9}" presName="diagram" presStyleCnt="0">
        <dgm:presLayoutVars>
          <dgm:chMax val="1"/>
          <dgm:dir/>
          <dgm:animLvl val="ctr"/>
          <dgm:resizeHandles val="exact"/>
        </dgm:presLayoutVars>
      </dgm:prSet>
      <dgm:spPr/>
      <dgm:t>
        <a:bodyPr/>
        <a:lstStyle/>
        <a:p>
          <a:endParaRPr lang="de-DE"/>
        </a:p>
      </dgm:t>
    </dgm:pt>
    <dgm:pt modelId="{38884BC5-282F-4395-AFB4-3D322B20ADFB}" type="pres">
      <dgm:prSet presAssocID="{35D16D27-AC43-43FA-AC5C-CC2712D4AED9}" presName="matrix" presStyleCnt="0"/>
      <dgm:spPr/>
    </dgm:pt>
    <dgm:pt modelId="{2C41686C-A0B2-4B3A-8DE7-7522E6BA2BBD}" type="pres">
      <dgm:prSet presAssocID="{35D16D27-AC43-43FA-AC5C-CC2712D4AED9}" presName="tile1" presStyleLbl="node1" presStyleIdx="0" presStyleCnt="4"/>
      <dgm:spPr/>
      <dgm:t>
        <a:bodyPr/>
        <a:lstStyle/>
        <a:p>
          <a:endParaRPr lang="de-DE"/>
        </a:p>
      </dgm:t>
    </dgm:pt>
    <dgm:pt modelId="{D17E4EB3-CDC5-42A5-A116-2BAD0CF85409}" type="pres">
      <dgm:prSet presAssocID="{35D16D27-AC43-43FA-AC5C-CC2712D4AED9}" presName="tile1text" presStyleLbl="node1" presStyleIdx="0" presStyleCnt="4">
        <dgm:presLayoutVars>
          <dgm:chMax val="0"/>
          <dgm:chPref val="0"/>
          <dgm:bulletEnabled val="1"/>
        </dgm:presLayoutVars>
      </dgm:prSet>
      <dgm:spPr/>
      <dgm:t>
        <a:bodyPr/>
        <a:lstStyle/>
        <a:p>
          <a:endParaRPr lang="de-DE"/>
        </a:p>
      </dgm:t>
    </dgm:pt>
    <dgm:pt modelId="{43855E30-D6F6-420B-8A48-CBFF41EFFD8A}" type="pres">
      <dgm:prSet presAssocID="{35D16D27-AC43-43FA-AC5C-CC2712D4AED9}" presName="tile2" presStyleLbl="node1" presStyleIdx="1" presStyleCnt="4" custLinFactNeighborY="-426"/>
      <dgm:spPr/>
      <dgm:t>
        <a:bodyPr/>
        <a:lstStyle/>
        <a:p>
          <a:endParaRPr lang="de-DE"/>
        </a:p>
      </dgm:t>
    </dgm:pt>
    <dgm:pt modelId="{3FAC35E3-055B-4399-B3CE-5086D5690381}" type="pres">
      <dgm:prSet presAssocID="{35D16D27-AC43-43FA-AC5C-CC2712D4AED9}" presName="tile2text" presStyleLbl="node1" presStyleIdx="1" presStyleCnt="4">
        <dgm:presLayoutVars>
          <dgm:chMax val="0"/>
          <dgm:chPref val="0"/>
          <dgm:bulletEnabled val="1"/>
        </dgm:presLayoutVars>
      </dgm:prSet>
      <dgm:spPr/>
      <dgm:t>
        <a:bodyPr/>
        <a:lstStyle/>
        <a:p>
          <a:endParaRPr lang="de-DE"/>
        </a:p>
      </dgm:t>
    </dgm:pt>
    <dgm:pt modelId="{D57F2E60-A277-48FB-B52E-8D2CD8503A1B}" type="pres">
      <dgm:prSet presAssocID="{35D16D27-AC43-43FA-AC5C-CC2712D4AED9}" presName="tile3" presStyleLbl="node1" presStyleIdx="2" presStyleCnt="4"/>
      <dgm:spPr/>
      <dgm:t>
        <a:bodyPr/>
        <a:lstStyle/>
        <a:p>
          <a:endParaRPr lang="de-DE"/>
        </a:p>
      </dgm:t>
    </dgm:pt>
    <dgm:pt modelId="{0045AA92-6AFD-47B7-8F59-5E50077C808B}" type="pres">
      <dgm:prSet presAssocID="{35D16D27-AC43-43FA-AC5C-CC2712D4AED9}" presName="tile3text" presStyleLbl="node1" presStyleIdx="2" presStyleCnt="4">
        <dgm:presLayoutVars>
          <dgm:chMax val="0"/>
          <dgm:chPref val="0"/>
          <dgm:bulletEnabled val="1"/>
        </dgm:presLayoutVars>
      </dgm:prSet>
      <dgm:spPr/>
      <dgm:t>
        <a:bodyPr/>
        <a:lstStyle/>
        <a:p>
          <a:endParaRPr lang="de-DE"/>
        </a:p>
      </dgm:t>
    </dgm:pt>
    <dgm:pt modelId="{34E080BD-2553-4D82-AC99-B35712AA608A}" type="pres">
      <dgm:prSet presAssocID="{35D16D27-AC43-43FA-AC5C-CC2712D4AED9}" presName="tile4" presStyleLbl="node1" presStyleIdx="3" presStyleCnt="4"/>
      <dgm:spPr/>
      <dgm:t>
        <a:bodyPr/>
        <a:lstStyle/>
        <a:p>
          <a:endParaRPr lang="de-DE"/>
        </a:p>
      </dgm:t>
    </dgm:pt>
    <dgm:pt modelId="{DC6A4226-6F01-42AA-90AA-8BECB5A33D84}" type="pres">
      <dgm:prSet presAssocID="{35D16D27-AC43-43FA-AC5C-CC2712D4AED9}" presName="tile4text" presStyleLbl="node1" presStyleIdx="3" presStyleCnt="4">
        <dgm:presLayoutVars>
          <dgm:chMax val="0"/>
          <dgm:chPref val="0"/>
          <dgm:bulletEnabled val="1"/>
        </dgm:presLayoutVars>
      </dgm:prSet>
      <dgm:spPr/>
      <dgm:t>
        <a:bodyPr/>
        <a:lstStyle/>
        <a:p>
          <a:endParaRPr lang="de-DE"/>
        </a:p>
      </dgm:t>
    </dgm:pt>
    <dgm:pt modelId="{50BD6B28-45A3-47F2-B9D0-4DCFFD903304}" type="pres">
      <dgm:prSet presAssocID="{35D16D27-AC43-43FA-AC5C-CC2712D4AED9}" presName="centerTile" presStyleLbl="fgShp" presStyleIdx="0" presStyleCnt="1">
        <dgm:presLayoutVars>
          <dgm:chMax val="0"/>
          <dgm:chPref val="0"/>
        </dgm:presLayoutVars>
      </dgm:prSet>
      <dgm:spPr/>
      <dgm:t>
        <a:bodyPr/>
        <a:lstStyle/>
        <a:p>
          <a:endParaRPr lang="de-DE"/>
        </a:p>
      </dgm:t>
    </dgm:pt>
  </dgm:ptLst>
  <dgm:cxnLst>
    <dgm:cxn modelId="{0D8212B3-D402-4340-A6B6-169698842C8C}" type="presOf" srcId="{E06CE6A5-BA4E-4357-BBB9-2BA2E2FB02A4}" destId="{D17E4EB3-CDC5-42A5-A116-2BAD0CF85409}" srcOrd="1" destOrd="0" presId="urn:microsoft.com/office/officeart/2005/8/layout/matrix1"/>
    <dgm:cxn modelId="{7D2239A2-B0D8-48BC-9242-2EA4ACCCAEBC}" type="presOf" srcId="{B227D765-88E1-466F-AC48-3E49BDB98C7D}" destId="{D57F2E60-A277-48FB-B52E-8D2CD8503A1B}" srcOrd="0" destOrd="0" presId="urn:microsoft.com/office/officeart/2005/8/layout/matrix1"/>
    <dgm:cxn modelId="{8FEF0D2D-49AD-4F92-857F-FFE488BFA8D8}" type="presOf" srcId="{E06CE6A5-BA4E-4357-BBB9-2BA2E2FB02A4}" destId="{2C41686C-A0B2-4B3A-8DE7-7522E6BA2BBD}" srcOrd="0" destOrd="0" presId="urn:microsoft.com/office/officeart/2005/8/layout/matrix1"/>
    <dgm:cxn modelId="{772C7F33-923A-4BCC-8D81-D8C7497E7A5A}" type="presOf" srcId="{B15FAC97-6119-4B7E-8ED0-65536EFFD0E0}" destId="{3FAC35E3-055B-4399-B3CE-5086D5690381}" srcOrd="1" destOrd="0" presId="urn:microsoft.com/office/officeart/2005/8/layout/matrix1"/>
    <dgm:cxn modelId="{B8B020F7-7E79-409E-AE60-1FE1EF9A8267}" srcId="{02515082-A819-462F-875D-253021582C7C}" destId="{55A5D407-EF7C-4EEC-B035-91A6B6BFC82A}" srcOrd="4" destOrd="0" parTransId="{A1FE023B-48AA-4B0E-B283-EEE830FAF547}" sibTransId="{EDDE792A-14DB-46C4-86B3-AA823BD29B34}"/>
    <dgm:cxn modelId="{E73A7C21-3D2D-40BC-B86E-38FE01809C09}" srcId="{02515082-A819-462F-875D-253021582C7C}" destId="{B15FAC97-6119-4B7E-8ED0-65536EFFD0E0}" srcOrd="1" destOrd="0" parTransId="{418A9D0F-97B3-4EC7-9A73-F8E815234D0F}" sibTransId="{C613E424-46EC-4251-9276-21D3B7EB9BD0}"/>
    <dgm:cxn modelId="{BFB61934-F3EA-47E6-A10D-DF82D1E4463C}" type="presOf" srcId="{02515082-A819-462F-875D-253021582C7C}" destId="{50BD6B28-45A3-47F2-B9D0-4DCFFD903304}" srcOrd="0" destOrd="0" presId="urn:microsoft.com/office/officeart/2005/8/layout/matrix1"/>
    <dgm:cxn modelId="{015FC455-A225-4E89-8628-48B907FE8F43}" srcId="{02515082-A819-462F-875D-253021582C7C}" destId="{B227D765-88E1-466F-AC48-3E49BDB98C7D}" srcOrd="2" destOrd="0" parTransId="{D279C4EE-4EBB-4C2E-98A8-432C1D513884}" sibTransId="{9A52E8C0-5037-4C93-87FB-662926B1C8E2}"/>
    <dgm:cxn modelId="{539BD2BF-94AF-41B7-81EF-43DF8E8D5061}" type="presOf" srcId="{35D16D27-AC43-43FA-AC5C-CC2712D4AED9}" destId="{BB29F001-0550-460D-9F97-8483C709AEC3}" srcOrd="0" destOrd="0" presId="urn:microsoft.com/office/officeart/2005/8/layout/matrix1"/>
    <dgm:cxn modelId="{E6EA2567-22BF-4C62-B9AA-F980019F23F9}" type="presOf" srcId="{B15FAC97-6119-4B7E-8ED0-65536EFFD0E0}" destId="{43855E30-D6F6-420B-8A48-CBFF41EFFD8A}" srcOrd="0" destOrd="0" presId="urn:microsoft.com/office/officeart/2005/8/layout/matrix1"/>
    <dgm:cxn modelId="{EFB085AA-6332-4FF8-9CE3-7C2F53EB6090}" srcId="{02515082-A819-462F-875D-253021582C7C}" destId="{E06CE6A5-BA4E-4357-BBB9-2BA2E2FB02A4}" srcOrd="0" destOrd="0" parTransId="{D1DA0489-A40E-4822-AF94-806AECD58EE8}" sibTransId="{951B71AD-C427-4289-A706-E2895BAA1E8D}"/>
    <dgm:cxn modelId="{E1072B51-EB69-4A33-89DA-C4323E2B85F6}" type="presOf" srcId="{4B101D6C-41C8-4E32-9DF0-4EBBA08232BB}" destId="{34E080BD-2553-4D82-AC99-B35712AA608A}" srcOrd="0" destOrd="0" presId="urn:microsoft.com/office/officeart/2005/8/layout/matrix1"/>
    <dgm:cxn modelId="{19C58F7A-DE95-4403-9BBD-ECC70A579F5E}" type="presOf" srcId="{B227D765-88E1-466F-AC48-3E49BDB98C7D}" destId="{0045AA92-6AFD-47B7-8F59-5E50077C808B}" srcOrd="1" destOrd="0" presId="urn:microsoft.com/office/officeart/2005/8/layout/matrix1"/>
    <dgm:cxn modelId="{EB8F6581-73C1-4375-ACA0-291CC24E9D2C}" srcId="{02515082-A819-462F-875D-253021582C7C}" destId="{4B101D6C-41C8-4E32-9DF0-4EBBA08232BB}" srcOrd="3" destOrd="0" parTransId="{D534F826-B544-48EA-BF18-FBDD850EF108}" sibTransId="{C92C386D-1B19-45E7-A5C7-781BA0121A29}"/>
    <dgm:cxn modelId="{81DE3B00-5468-42E6-8A1F-278FEB463391}" srcId="{35D16D27-AC43-43FA-AC5C-CC2712D4AED9}" destId="{02515082-A819-462F-875D-253021582C7C}" srcOrd="0" destOrd="0" parTransId="{1CD22650-96C6-4B8B-9687-050F7CD7440F}" sibTransId="{A8F7DB42-9D3E-4A2D-9D7D-8DB5CD93455D}"/>
    <dgm:cxn modelId="{A9ADA95B-0501-41DC-8364-8A582F024910}" type="presOf" srcId="{4B101D6C-41C8-4E32-9DF0-4EBBA08232BB}" destId="{DC6A4226-6F01-42AA-90AA-8BECB5A33D84}" srcOrd="1" destOrd="0" presId="urn:microsoft.com/office/officeart/2005/8/layout/matrix1"/>
    <dgm:cxn modelId="{9F5B6131-6448-49A4-B15C-74120B21DDA8}" type="presParOf" srcId="{BB29F001-0550-460D-9F97-8483C709AEC3}" destId="{38884BC5-282F-4395-AFB4-3D322B20ADFB}" srcOrd="0" destOrd="0" presId="urn:microsoft.com/office/officeart/2005/8/layout/matrix1"/>
    <dgm:cxn modelId="{C3CFFA3A-7FB9-428B-8136-85DB4BDE0AA7}" type="presParOf" srcId="{38884BC5-282F-4395-AFB4-3D322B20ADFB}" destId="{2C41686C-A0B2-4B3A-8DE7-7522E6BA2BBD}" srcOrd="0" destOrd="0" presId="urn:microsoft.com/office/officeart/2005/8/layout/matrix1"/>
    <dgm:cxn modelId="{CF0DBDFC-3829-4DF1-9221-EA438C21D8F9}" type="presParOf" srcId="{38884BC5-282F-4395-AFB4-3D322B20ADFB}" destId="{D17E4EB3-CDC5-42A5-A116-2BAD0CF85409}" srcOrd="1" destOrd="0" presId="urn:microsoft.com/office/officeart/2005/8/layout/matrix1"/>
    <dgm:cxn modelId="{9A910C3C-6ABC-46B5-BBA7-01B5CE411488}" type="presParOf" srcId="{38884BC5-282F-4395-AFB4-3D322B20ADFB}" destId="{43855E30-D6F6-420B-8A48-CBFF41EFFD8A}" srcOrd="2" destOrd="0" presId="urn:microsoft.com/office/officeart/2005/8/layout/matrix1"/>
    <dgm:cxn modelId="{822CB423-28C6-49BD-B8C2-EC9D2662482E}" type="presParOf" srcId="{38884BC5-282F-4395-AFB4-3D322B20ADFB}" destId="{3FAC35E3-055B-4399-B3CE-5086D5690381}" srcOrd="3" destOrd="0" presId="urn:microsoft.com/office/officeart/2005/8/layout/matrix1"/>
    <dgm:cxn modelId="{460E891F-3EA3-4AB1-BF13-ED53C62577D5}" type="presParOf" srcId="{38884BC5-282F-4395-AFB4-3D322B20ADFB}" destId="{D57F2E60-A277-48FB-B52E-8D2CD8503A1B}" srcOrd="4" destOrd="0" presId="urn:microsoft.com/office/officeart/2005/8/layout/matrix1"/>
    <dgm:cxn modelId="{C2741FA3-7FD0-4A39-B531-1C03D2E2655D}" type="presParOf" srcId="{38884BC5-282F-4395-AFB4-3D322B20ADFB}" destId="{0045AA92-6AFD-47B7-8F59-5E50077C808B}" srcOrd="5" destOrd="0" presId="urn:microsoft.com/office/officeart/2005/8/layout/matrix1"/>
    <dgm:cxn modelId="{1F0F1361-5790-41EA-B847-FB0849750D6F}" type="presParOf" srcId="{38884BC5-282F-4395-AFB4-3D322B20ADFB}" destId="{34E080BD-2553-4D82-AC99-B35712AA608A}" srcOrd="6" destOrd="0" presId="urn:microsoft.com/office/officeart/2005/8/layout/matrix1"/>
    <dgm:cxn modelId="{BFC71D1A-F534-42A5-9388-AB6E7B4DECE0}" type="presParOf" srcId="{38884BC5-282F-4395-AFB4-3D322B20ADFB}" destId="{DC6A4226-6F01-42AA-90AA-8BECB5A33D84}" srcOrd="7" destOrd="0" presId="urn:microsoft.com/office/officeart/2005/8/layout/matrix1"/>
    <dgm:cxn modelId="{E9367EBD-60A0-40D0-9A22-B67176F6ECF0}" type="presParOf" srcId="{BB29F001-0550-460D-9F97-8483C709AEC3}" destId="{50BD6B28-45A3-47F2-B9D0-4DCFFD90330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D16D27-AC43-43FA-AC5C-CC2712D4AED9}" type="doc">
      <dgm:prSet loTypeId="urn:microsoft.com/office/officeart/2005/8/layout/matrix1" loCatId="matrix" qsTypeId="urn:microsoft.com/office/officeart/2005/8/quickstyle/simple4" qsCatId="simple" csTypeId="urn:microsoft.com/office/officeart/2005/8/colors/accent2_1" csCatId="accent2" phldr="1"/>
      <dgm:spPr/>
      <dgm:t>
        <a:bodyPr/>
        <a:lstStyle/>
        <a:p>
          <a:endParaRPr lang="de-DE"/>
        </a:p>
      </dgm:t>
    </dgm:pt>
    <dgm:pt modelId="{02515082-A819-462F-875D-253021582C7C}">
      <dgm:prSet phldrT="[Text]"/>
      <dgm:spPr>
        <a:gradFill flip="none" rotWithShape="0">
          <a:gsLst>
            <a:gs pos="0">
              <a:schemeClr val="tx1">
                <a:lumMod val="75000"/>
                <a:tint val="66000"/>
                <a:satMod val="160000"/>
              </a:schemeClr>
            </a:gs>
            <a:gs pos="50000">
              <a:schemeClr val="tx1">
                <a:lumMod val="75000"/>
                <a:tint val="44500"/>
                <a:satMod val="160000"/>
              </a:schemeClr>
            </a:gs>
            <a:gs pos="100000">
              <a:schemeClr val="tx1">
                <a:lumMod val="75000"/>
                <a:tint val="23500"/>
                <a:satMod val="160000"/>
              </a:schemeClr>
            </a:gs>
          </a:gsLst>
          <a:path path="circle">
            <a:fillToRect l="50000" t="50000" r="50000" b="50000"/>
          </a:path>
          <a:tileRect/>
        </a:gradFill>
      </dgm:spPr>
      <dgm:t>
        <a:bodyPr/>
        <a:lstStyle/>
        <a:p>
          <a:r>
            <a:rPr lang="de-DE" dirty="0" smtClean="0">
              <a:latin typeface="Arial" panose="020B0604020202020204" pitchFamily="34" charset="0"/>
              <a:cs typeface="Arial" panose="020B0604020202020204" pitchFamily="34" charset="0"/>
            </a:rPr>
            <a:t>Handlungsoptionen</a:t>
          </a:r>
          <a:endParaRPr lang="de-DE" dirty="0">
            <a:latin typeface="Arial" panose="020B0604020202020204" pitchFamily="34" charset="0"/>
            <a:cs typeface="Arial" panose="020B0604020202020204" pitchFamily="34" charset="0"/>
          </a:endParaRPr>
        </a:p>
      </dgm:t>
    </dgm:pt>
    <dgm:pt modelId="{1CD22650-96C6-4B8B-9687-050F7CD7440F}" type="parTrans" cxnId="{81DE3B00-5468-42E6-8A1F-278FEB463391}">
      <dgm:prSet/>
      <dgm:spPr/>
      <dgm:t>
        <a:bodyPr/>
        <a:lstStyle/>
        <a:p>
          <a:endParaRPr lang="de-DE">
            <a:latin typeface="Allianz Neo" panose="020B0504020203020204" pitchFamily="34" charset="0"/>
          </a:endParaRPr>
        </a:p>
      </dgm:t>
    </dgm:pt>
    <dgm:pt modelId="{A8F7DB42-9D3E-4A2D-9D7D-8DB5CD93455D}" type="sibTrans" cxnId="{81DE3B00-5468-42E6-8A1F-278FEB463391}">
      <dgm:prSet/>
      <dgm:spPr/>
      <dgm:t>
        <a:bodyPr/>
        <a:lstStyle/>
        <a:p>
          <a:endParaRPr lang="de-DE">
            <a:latin typeface="Allianz Neo" panose="020B0504020203020204" pitchFamily="34" charset="0"/>
          </a:endParaRPr>
        </a:p>
      </dgm:t>
    </dgm:pt>
    <dgm:pt modelId="{E06CE6A5-BA4E-4357-BBB9-2BA2E2FB02A4}">
      <dgm:prSet phldrT="[Text]" custT="1"/>
      <dgm:spPr>
        <a:solidFill>
          <a:schemeClr val="tx1">
            <a:lumMod val="95000"/>
          </a:schemeClr>
        </a:solidFill>
      </dgm:spPr>
      <dgm:t>
        <a:bodyPr/>
        <a:lstStyle/>
        <a:p>
          <a:r>
            <a:rPr lang="de-DE" sz="1800" b="1" dirty="0" smtClean="0">
              <a:latin typeface="Arial" panose="020B0604020202020204" pitchFamily="34" charset="0"/>
              <a:cs typeface="Arial" panose="020B0604020202020204" pitchFamily="34" charset="0"/>
            </a:rPr>
            <a:t>Handlungsoption 1:</a:t>
          </a:r>
        </a:p>
        <a:p>
          <a:r>
            <a:rPr lang="de-DE" sz="1800" dirty="0" smtClean="0">
              <a:latin typeface="Arial" panose="020B0604020202020204" pitchFamily="34" charset="0"/>
              <a:cs typeface="Arial" panose="020B0604020202020204" pitchFamily="34" charset="0"/>
            </a:rPr>
            <a:t>Erhöhung der BU-Rente ohne Risikoprüfung (Option im Bestandsvertrag)</a:t>
          </a:r>
          <a:endParaRPr lang="de-DE" sz="1800" dirty="0">
            <a:latin typeface="Arial" panose="020B0604020202020204" pitchFamily="34" charset="0"/>
            <a:cs typeface="Arial" panose="020B0604020202020204" pitchFamily="34" charset="0"/>
          </a:endParaRPr>
        </a:p>
      </dgm:t>
    </dgm:pt>
    <dgm:pt modelId="{D1DA0489-A40E-4822-AF94-806AECD58EE8}" type="parTrans" cxnId="{EFB085AA-6332-4FF8-9CE3-7C2F53EB6090}">
      <dgm:prSet/>
      <dgm:spPr/>
      <dgm:t>
        <a:bodyPr/>
        <a:lstStyle/>
        <a:p>
          <a:endParaRPr lang="de-DE">
            <a:latin typeface="Allianz Neo" panose="020B0504020203020204" pitchFamily="34" charset="0"/>
          </a:endParaRPr>
        </a:p>
      </dgm:t>
    </dgm:pt>
    <dgm:pt modelId="{951B71AD-C427-4289-A706-E2895BAA1E8D}" type="sibTrans" cxnId="{EFB085AA-6332-4FF8-9CE3-7C2F53EB6090}">
      <dgm:prSet/>
      <dgm:spPr/>
      <dgm:t>
        <a:bodyPr/>
        <a:lstStyle/>
        <a:p>
          <a:endParaRPr lang="de-DE">
            <a:latin typeface="Allianz Neo" panose="020B0504020203020204" pitchFamily="34" charset="0"/>
          </a:endParaRPr>
        </a:p>
      </dgm:t>
    </dgm:pt>
    <dgm:pt modelId="{B15FAC97-6119-4B7E-8ED0-65536EFFD0E0}">
      <dgm:prSet phldrT="[Text]" custT="1"/>
      <dgm:spPr>
        <a:solidFill>
          <a:schemeClr val="tx1">
            <a:lumMod val="95000"/>
          </a:schemeClr>
        </a:solidFill>
      </dgm:spPr>
      <dgm:t>
        <a:bodyPr/>
        <a:lstStyle/>
        <a:p>
          <a:r>
            <a:rPr lang="de-DE" sz="1800" b="1" dirty="0" smtClean="0">
              <a:latin typeface="Arial" panose="020B0604020202020204" pitchFamily="34" charset="0"/>
              <a:cs typeface="Arial" panose="020B0604020202020204" pitchFamily="34" charset="0"/>
            </a:rPr>
            <a:t>Handlungsoption 2:</a:t>
          </a:r>
        </a:p>
        <a:p>
          <a:r>
            <a:rPr lang="de-DE" sz="1800" dirty="0" smtClean="0">
              <a:latin typeface="Arial" panose="020B0604020202020204" pitchFamily="34" charset="0"/>
              <a:cs typeface="Arial" panose="020B0604020202020204" pitchFamily="34" charset="0"/>
            </a:rPr>
            <a:t>Erhöhung der BU-Rente mit Risikoprüfung</a:t>
          </a:r>
          <a:endParaRPr lang="de-DE" sz="1800" dirty="0">
            <a:latin typeface="Arial" panose="020B0604020202020204" pitchFamily="34" charset="0"/>
            <a:cs typeface="Arial" panose="020B0604020202020204" pitchFamily="34" charset="0"/>
          </a:endParaRPr>
        </a:p>
      </dgm:t>
    </dgm:pt>
    <dgm:pt modelId="{418A9D0F-97B3-4EC7-9A73-F8E815234D0F}" type="parTrans" cxnId="{E73A7C21-3D2D-40BC-B86E-38FE01809C09}">
      <dgm:prSet/>
      <dgm:spPr/>
      <dgm:t>
        <a:bodyPr/>
        <a:lstStyle/>
        <a:p>
          <a:endParaRPr lang="de-DE">
            <a:latin typeface="Allianz Neo" panose="020B0504020203020204" pitchFamily="34" charset="0"/>
          </a:endParaRPr>
        </a:p>
      </dgm:t>
    </dgm:pt>
    <dgm:pt modelId="{C613E424-46EC-4251-9276-21D3B7EB9BD0}" type="sibTrans" cxnId="{E73A7C21-3D2D-40BC-B86E-38FE01809C09}">
      <dgm:prSet/>
      <dgm:spPr/>
      <dgm:t>
        <a:bodyPr/>
        <a:lstStyle/>
        <a:p>
          <a:endParaRPr lang="de-DE">
            <a:latin typeface="Allianz Neo" panose="020B0504020203020204" pitchFamily="34" charset="0"/>
          </a:endParaRPr>
        </a:p>
      </dgm:t>
    </dgm:pt>
    <dgm:pt modelId="{4B101D6C-41C8-4E32-9DF0-4EBBA08232BB}">
      <dgm:prSet phldrT="[Text]" custT="1"/>
      <dgm:spPr>
        <a:solidFill>
          <a:srgbClr val="CCCCFF"/>
        </a:solidFill>
      </dgm:spPr>
      <dgm:t>
        <a:bodyPr/>
        <a:lstStyle/>
        <a:p>
          <a:r>
            <a:rPr lang="de-DE" sz="1800" b="1" dirty="0" smtClean="0">
              <a:latin typeface="Arial" panose="020B0604020202020204" pitchFamily="34" charset="0"/>
              <a:cs typeface="Arial" panose="020B0604020202020204" pitchFamily="34" charset="0"/>
            </a:rPr>
            <a:t>Handlungsoption 4:</a:t>
          </a:r>
        </a:p>
        <a:p>
          <a:r>
            <a:rPr lang="de-DE" sz="1800" dirty="0" smtClean="0">
              <a:latin typeface="Arial" panose="020B0604020202020204" pitchFamily="34" charset="0"/>
              <a:cs typeface="Arial" panose="020B0604020202020204" pitchFamily="34" charset="0"/>
            </a:rPr>
            <a:t>Betragsüberprüfungsoption</a:t>
          </a:r>
          <a:r>
            <a:rPr lang="de-DE" sz="1800" dirty="0" smtClean="0">
              <a:latin typeface="Allianz Neo" panose="020B0504020203020204" pitchFamily="34" charset="0"/>
            </a:rPr>
            <a:t/>
          </a:r>
          <a:br>
            <a:rPr lang="de-DE" sz="1800" dirty="0" smtClean="0">
              <a:latin typeface="Allianz Neo" panose="020B0504020203020204" pitchFamily="34" charset="0"/>
            </a:rPr>
          </a:br>
          <a:endParaRPr lang="de-DE" sz="1800" dirty="0">
            <a:latin typeface="Allianz Neo" panose="020B0504020203020204" pitchFamily="34" charset="0"/>
          </a:endParaRPr>
        </a:p>
      </dgm:t>
    </dgm:pt>
    <dgm:pt modelId="{D534F826-B544-48EA-BF18-FBDD850EF108}" type="parTrans" cxnId="{EB8F6581-73C1-4375-ACA0-291CC24E9D2C}">
      <dgm:prSet/>
      <dgm:spPr/>
      <dgm:t>
        <a:bodyPr/>
        <a:lstStyle/>
        <a:p>
          <a:endParaRPr lang="de-DE">
            <a:latin typeface="Allianz Neo" panose="020B0504020203020204" pitchFamily="34" charset="0"/>
          </a:endParaRPr>
        </a:p>
      </dgm:t>
    </dgm:pt>
    <dgm:pt modelId="{C92C386D-1B19-45E7-A5C7-781BA0121A29}" type="sibTrans" cxnId="{EB8F6581-73C1-4375-ACA0-291CC24E9D2C}">
      <dgm:prSet/>
      <dgm:spPr/>
      <dgm:t>
        <a:bodyPr/>
        <a:lstStyle/>
        <a:p>
          <a:endParaRPr lang="de-DE">
            <a:latin typeface="Allianz Neo" panose="020B0504020203020204" pitchFamily="34" charset="0"/>
          </a:endParaRPr>
        </a:p>
      </dgm:t>
    </dgm:pt>
    <dgm:pt modelId="{55A5D407-EF7C-4EEC-B035-91A6B6BFC82A}">
      <dgm:prSet phldrT="[Text]" phldr="1"/>
      <dgm:spPr/>
      <dgm:t>
        <a:bodyPr/>
        <a:lstStyle/>
        <a:p>
          <a:endParaRPr lang="de-DE">
            <a:latin typeface="Allianz Neo" panose="020B0504020203020204" pitchFamily="34" charset="0"/>
          </a:endParaRPr>
        </a:p>
      </dgm:t>
    </dgm:pt>
    <dgm:pt modelId="{A1FE023B-48AA-4B0E-B283-EEE830FAF547}" type="parTrans" cxnId="{B8B020F7-7E79-409E-AE60-1FE1EF9A8267}">
      <dgm:prSet/>
      <dgm:spPr/>
      <dgm:t>
        <a:bodyPr/>
        <a:lstStyle/>
        <a:p>
          <a:endParaRPr lang="de-DE">
            <a:latin typeface="Allianz Neo" panose="020B0504020203020204" pitchFamily="34" charset="0"/>
          </a:endParaRPr>
        </a:p>
      </dgm:t>
    </dgm:pt>
    <dgm:pt modelId="{EDDE792A-14DB-46C4-86B3-AA823BD29B34}" type="sibTrans" cxnId="{B8B020F7-7E79-409E-AE60-1FE1EF9A8267}">
      <dgm:prSet/>
      <dgm:spPr/>
      <dgm:t>
        <a:bodyPr/>
        <a:lstStyle/>
        <a:p>
          <a:endParaRPr lang="de-DE">
            <a:latin typeface="Allianz Neo" panose="020B0504020203020204" pitchFamily="34" charset="0"/>
          </a:endParaRPr>
        </a:p>
      </dgm:t>
    </dgm:pt>
    <dgm:pt modelId="{B227D765-88E1-466F-AC48-3E49BDB98C7D}">
      <dgm:prSet custT="1"/>
      <dgm:spPr>
        <a:solidFill>
          <a:schemeClr val="tx1">
            <a:lumMod val="95000"/>
          </a:schemeClr>
        </a:solidFill>
      </dgm:spPr>
      <dgm:t>
        <a:bodyPr/>
        <a:lstStyle/>
        <a:p>
          <a:r>
            <a:rPr lang="de-DE" sz="1800" b="1" dirty="0" smtClean="0">
              <a:latin typeface="Arial" panose="020B0604020202020204" pitchFamily="34" charset="0"/>
              <a:cs typeface="Arial" panose="020B0604020202020204" pitchFamily="34" charset="0"/>
            </a:rPr>
            <a:t>Handlungsoption 3:</a:t>
          </a:r>
        </a:p>
        <a:p>
          <a:r>
            <a:rPr lang="de-DE" sz="1800" dirty="0" smtClean="0">
              <a:latin typeface="Arial" panose="020B0604020202020204" pitchFamily="34" charset="0"/>
              <a:cs typeface="Arial" panose="020B0604020202020204" pitchFamily="34" charset="0"/>
            </a:rPr>
            <a:t>Schüler und Studierenden-Klausel (Umstellung von EU auf BU)</a:t>
          </a:r>
          <a:endParaRPr lang="de-DE" sz="1800" dirty="0">
            <a:latin typeface="Arial" panose="020B0604020202020204" pitchFamily="34" charset="0"/>
            <a:cs typeface="Arial" panose="020B0604020202020204" pitchFamily="34" charset="0"/>
          </a:endParaRPr>
        </a:p>
      </dgm:t>
    </dgm:pt>
    <dgm:pt modelId="{D279C4EE-4EBB-4C2E-98A8-432C1D513884}" type="parTrans" cxnId="{015FC455-A225-4E89-8628-48B907FE8F43}">
      <dgm:prSet/>
      <dgm:spPr/>
      <dgm:t>
        <a:bodyPr/>
        <a:lstStyle/>
        <a:p>
          <a:endParaRPr lang="de-DE">
            <a:latin typeface="Allianz Neo" panose="020B0504020203020204" pitchFamily="34" charset="0"/>
          </a:endParaRPr>
        </a:p>
      </dgm:t>
    </dgm:pt>
    <dgm:pt modelId="{9A52E8C0-5037-4C93-87FB-662926B1C8E2}" type="sibTrans" cxnId="{015FC455-A225-4E89-8628-48B907FE8F43}">
      <dgm:prSet/>
      <dgm:spPr/>
      <dgm:t>
        <a:bodyPr/>
        <a:lstStyle/>
        <a:p>
          <a:endParaRPr lang="de-DE">
            <a:latin typeface="Allianz Neo" panose="020B0504020203020204" pitchFamily="34" charset="0"/>
          </a:endParaRPr>
        </a:p>
      </dgm:t>
    </dgm:pt>
    <dgm:pt modelId="{BB29F001-0550-460D-9F97-8483C709AEC3}" type="pres">
      <dgm:prSet presAssocID="{35D16D27-AC43-43FA-AC5C-CC2712D4AED9}" presName="diagram" presStyleCnt="0">
        <dgm:presLayoutVars>
          <dgm:chMax val="1"/>
          <dgm:dir/>
          <dgm:animLvl val="ctr"/>
          <dgm:resizeHandles val="exact"/>
        </dgm:presLayoutVars>
      </dgm:prSet>
      <dgm:spPr/>
      <dgm:t>
        <a:bodyPr/>
        <a:lstStyle/>
        <a:p>
          <a:endParaRPr lang="de-DE"/>
        </a:p>
      </dgm:t>
    </dgm:pt>
    <dgm:pt modelId="{38884BC5-282F-4395-AFB4-3D322B20ADFB}" type="pres">
      <dgm:prSet presAssocID="{35D16D27-AC43-43FA-AC5C-CC2712D4AED9}" presName="matrix" presStyleCnt="0"/>
      <dgm:spPr/>
    </dgm:pt>
    <dgm:pt modelId="{2C41686C-A0B2-4B3A-8DE7-7522E6BA2BBD}" type="pres">
      <dgm:prSet presAssocID="{35D16D27-AC43-43FA-AC5C-CC2712D4AED9}" presName="tile1" presStyleLbl="node1" presStyleIdx="0" presStyleCnt="4"/>
      <dgm:spPr/>
      <dgm:t>
        <a:bodyPr/>
        <a:lstStyle/>
        <a:p>
          <a:endParaRPr lang="de-DE"/>
        </a:p>
      </dgm:t>
    </dgm:pt>
    <dgm:pt modelId="{D17E4EB3-CDC5-42A5-A116-2BAD0CF85409}" type="pres">
      <dgm:prSet presAssocID="{35D16D27-AC43-43FA-AC5C-CC2712D4AED9}" presName="tile1text" presStyleLbl="node1" presStyleIdx="0" presStyleCnt="4">
        <dgm:presLayoutVars>
          <dgm:chMax val="0"/>
          <dgm:chPref val="0"/>
          <dgm:bulletEnabled val="1"/>
        </dgm:presLayoutVars>
      </dgm:prSet>
      <dgm:spPr/>
      <dgm:t>
        <a:bodyPr/>
        <a:lstStyle/>
        <a:p>
          <a:endParaRPr lang="de-DE"/>
        </a:p>
      </dgm:t>
    </dgm:pt>
    <dgm:pt modelId="{43855E30-D6F6-420B-8A48-CBFF41EFFD8A}" type="pres">
      <dgm:prSet presAssocID="{35D16D27-AC43-43FA-AC5C-CC2712D4AED9}" presName="tile2" presStyleLbl="node1" presStyleIdx="1" presStyleCnt="4" custLinFactNeighborY="-426"/>
      <dgm:spPr/>
      <dgm:t>
        <a:bodyPr/>
        <a:lstStyle/>
        <a:p>
          <a:endParaRPr lang="de-DE"/>
        </a:p>
      </dgm:t>
    </dgm:pt>
    <dgm:pt modelId="{3FAC35E3-055B-4399-B3CE-5086D5690381}" type="pres">
      <dgm:prSet presAssocID="{35D16D27-AC43-43FA-AC5C-CC2712D4AED9}" presName="tile2text" presStyleLbl="node1" presStyleIdx="1" presStyleCnt="4">
        <dgm:presLayoutVars>
          <dgm:chMax val="0"/>
          <dgm:chPref val="0"/>
          <dgm:bulletEnabled val="1"/>
        </dgm:presLayoutVars>
      </dgm:prSet>
      <dgm:spPr/>
      <dgm:t>
        <a:bodyPr/>
        <a:lstStyle/>
        <a:p>
          <a:endParaRPr lang="de-DE"/>
        </a:p>
      </dgm:t>
    </dgm:pt>
    <dgm:pt modelId="{D57F2E60-A277-48FB-B52E-8D2CD8503A1B}" type="pres">
      <dgm:prSet presAssocID="{35D16D27-AC43-43FA-AC5C-CC2712D4AED9}" presName="tile3" presStyleLbl="node1" presStyleIdx="2" presStyleCnt="4"/>
      <dgm:spPr/>
      <dgm:t>
        <a:bodyPr/>
        <a:lstStyle/>
        <a:p>
          <a:endParaRPr lang="de-DE"/>
        </a:p>
      </dgm:t>
    </dgm:pt>
    <dgm:pt modelId="{0045AA92-6AFD-47B7-8F59-5E50077C808B}" type="pres">
      <dgm:prSet presAssocID="{35D16D27-AC43-43FA-AC5C-CC2712D4AED9}" presName="tile3text" presStyleLbl="node1" presStyleIdx="2" presStyleCnt="4">
        <dgm:presLayoutVars>
          <dgm:chMax val="0"/>
          <dgm:chPref val="0"/>
          <dgm:bulletEnabled val="1"/>
        </dgm:presLayoutVars>
      </dgm:prSet>
      <dgm:spPr/>
      <dgm:t>
        <a:bodyPr/>
        <a:lstStyle/>
        <a:p>
          <a:endParaRPr lang="de-DE"/>
        </a:p>
      </dgm:t>
    </dgm:pt>
    <dgm:pt modelId="{34E080BD-2553-4D82-AC99-B35712AA608A}" type="pres">
      <dgm:prSet presAssocID="{35D16D27-AC43-43FA-AC5C-CC2712D4AED9}" presName="tile4" presStyleLbl="node1" presStyleIdx="3" presStyleCnt="4"/>
      <dgm:spPr/>
      <dgm:t>
        <a:bodyPr/>
        <a:lstStyle/>
        <a:p>
          <a:endParaRPr lang="de-DE"/>
        </a:p>
      </dgm:t>
    </dgm:pt>
    <dgm:pt modelId="{DC6A4226-6F01-42AA-90AA-8BECB5A33D84}" type="pres">
      <dgm:prSet presAssocID="{35D16D27-AC43-43FA-AC5C-CC2712D4AED9}" presName="tile4text" presStyleLbl="node1" presStyleIdx="3" presStyleCnt="4">
        <dgm:presLayoutVars>
          <dgm:chMax val="0"/>
          <dgm:chPref val="0"/>
          <dgm:bulletEnabled val="1"/>
        </dgm:presLayoutVars>
      </dgm:prSet>
      <dgm:spPr/>
      <dgm:t>
        <a:bodyPr/>
        <a:lstStyle/>
        <a:p>
          <a:endParaRPr lang="de-DE"/>
        </a:p>
      </dgm:t>
    </dgm:pt>
    <dgm:pt modelId="{50BD6B28-45A3-47F2-B9D0-4DCFFD903304}" type="pres">
      <dgm:prSet presAssocID="{35D16D27-AC43-43FA-AC5C-CC2712D4AED9}" presName="centerTile" presStyleLbl="fgShp" presStyleIdx="0" presStyleCnt="1">
        <dgm:presLayoutVars>
          <dgm:chMax val="0"/>
          <dgm:chPref val="0"/>
        </dgm:presLayoutVars>
      </dgm:prSet>
      <dgm:spPr/>
      <dgm:t>
        <a:bodyPr/>
        <a:lstStyle/>
        <a:p>
          <a:endParaRPr lang="de-DE"/>
        </a:p>
      </dgm:t>
    </dgm:pt>
  </dgm:ptLst>
  <dgm:cxnLst>
    <dgm:cxn modelId="{0D8212B3-D402-4340-A6B6-169698842C8C}" type="presOf" srcId="{E06CE6A5-BA4E-4357-BBB9-2BA2E2FB02A4}" destId="{D17E4EB3-CDC5-42A5-A116-2BAD0CF85409}" srcOrd="1" destOrd="0" presId="urn:microsoft.com/office/officeart/2005/8/layout/matrix1"/>
    <dgm:cxn modelId="{7D2239A2-B0D8-48BC-9242-2EA4ACCCAEBC}" type="presOf" srcId="{B227D765-88E1-466F-AC48-3E49BDB98C7D}" destId="{D57F2E60-A277-48FB-B52E-8D2CD8503A1B}" srcOrd="0" destOrd="0" presId="urn:microsoft.com/office/officeart/2005/8/layout/matrix1"/>
    <dgm:cxn modelId="{8FEF0D2D-49AD-4F92-857F-FFE488BFA8D8}" type="presOf" srcId="{E06CE6A5-BA4E-4357-BBB9-2BA2E2FB02A4}" destId="{2C41686C-A0B2-4B3A-8DE7-7522E6BA2BBD}" srcOrd="0" destOrd="0" presId="urn:microsoft.com/office/officeart/2005/8/layout/matrix1"/>
    <dgm:cxn modelId="{772C7F33-923A-4BCC-8D81-D8C7497E7A5A}" type="presOf" srcId="{B15FAC97-6119-4B7E-8ED0-65536EFFD0E0}" destId="{3FAC35E3-055B-4399-B3CE-5086D5690381}" srcOrd="1" destOrd="0" presId="urn:microsoft.com/office/officeart/2005/8/layout/matrix1"/>
    <dgm:cxn modelId="{B8B020F7-7E79-409E-AE60-1FE1EF9A8267}" srcId="{02515082-A819-462F-875D-253021582C7C}" destId="{55A5D407-EF7C-4EEC-B035-91A6B6BFC82A}" srcOrd="4" destOrd="0" parTransId="{A1FE023B-48AA-4B0E-B283-EEE830FAF547}" sibTransId="{EDDE792A-14DB-46C4-86B3-AA823BD29B34}"/>
    <dgm:cxn modelId="{E73A7C21-3D2D-40BC-B86E-38FE01809C09}" srcId="{02515082-A819-462F-875D-253021582C7C}" destId="{B15FAC97-6119-4B7E-8ED0-65536EFFD0E0}" srcOrd="1" destOrd="0" parTransId="{418A9D0F-97B3-4EC7-9A73-F8E815234D0F}" sibTransId="{C613E424-46EC-4251-9276-21D3B7EB9BD0}"/>
    <dgm:cxn modelId="{BFB61934-F3EA-47E6-A10D-DF82D1E4463C}" type="presOf" srcId="{02515082-A819-462F-875D-253021582C7C}" destId="{50BD6B28-45A3-47F2-B9D0-4DCFFD903304}" srcOrd="0" destOrd="0" presId="urn:microsoft.com/office/officeart/2005/8/layout/matrix1"/>
    <dgm:cxn modelId="{015FC455-A225-4E89-8628-48B907FE8F43}" srcId="{02515082-A819-462F-875D-253021582C7C}" destId="{B227D765-88E1-466F-AC48-3E49BDB98C7D}" srcOrd="2" destOrd="0" parTransId="{D279C4EE-4EBB-4C2E-98A8-432C1D513884}" sibTransId="{9A52E8C0-5037-4C93-87FB-662926B1C8E2}"/>
    <dgm:cxn modelId="{539BD2BF-94AF-41B7-81EF-43DF8E8D5061}" type="presOf" srcId="{35D16D27-AC43-43FA-AC5C-CC2712D4AED9}" destId="{BB29F001-0550-460D-9F97-8483C709AEC3}" srcOrd="0" destOrd="0" presId="urn:microsoft.com/office/officeart/2005/8/layout/matrix1"/>
    <dgm:cxn modelId="{E6EA2567-22BF-4C62-B9AA-F980019F23F9}" type="presOf" srcId="{B15FAC97-6119-4B7E-8ED0-65536EFFD0E0}" destId="{43855E30-D6F6-420B-8A48-CBFF41EFFD8A}" srcOrd="0" destOrd="0" presId="urn:microsoft.com/office/officeart/2005/8/layout/matrix1"/>
    <dgm:cxn modelId="{EFB085AA-6332-4FF8-9CE3-7C2F53EB6090}" srcId="{02515082-A819-462F-875D-253021582C7C}" destId="{E06CE6A5-BA4E-4357-BBB9-2BA2E2FB02A4}" srcOrd="0" destOrd="0" parTransId="{D1DA0489-A40E-4822-AF94-806AECD58EE8}" sibTransId="{951B71AD-C427-4289-A706-E2895BAA1E8D}"/>
    <dgm:cxn modelId="{E1072B51-EB69-4A33-89DA-C4323E2B85F6}" type="presOf" srcId="{4B101D6C-41C8-4E32-9DF0-4EBBA08232BB}" destId="{34E080BD-2553-4D82-AC99-B35712AA608A}" srcOrd="0" destOrd="0" presId="urn:microsoft.com/office/officeart/2005/8/layout/matrix1"/>
    <dgm:cxn modelId="{19C58F7A-DE95-4403-9BBD-ECC70A579F5E}" type="presOf" srcId="{B227D765-88E1-466F-AC48-3E49BDB98C7D}" destId="{0045AA92-6AFD-47B7-8F59-5E50077C808B}" srcOrd="1" destOrd="0" presId="urn:microsoft.com/office/officeart/2005/8/layout/matrix1"/>
    <dgm:cxn modelId="{EB8F6581-73C1-4375-ACA0-291CC24E9D2C}" srcId="{02515082-A819-462F-875D-253021582C7C}" destId="{4B101D6C-41C8-4E32-9DF0-4EBBA08232BB}" srcOrd="3" destOrd="0" parTransId="{D534F826-B544-48EA-BF18-FBDD850EF108}" sibTransId="{C92C386D-1B19-45E7-A5C7-781BA0121A29}"/>
    <dgm:cxn modelId="{81DE3B00-5468-42E6-8A1F-278FEB463391}" srcId="{35D16D27-AC43-43FA-AC5C-CC2712D4AED9}" destId="{02515082-A819-462F-875D-253021582C7C}" srcOrd="0" destOrd="0" parTransId="{1CD22650-96C6-4B8B-9687-050F7CD7440F}" sibTransId="{A8F7DB42-9D3E-4A2D-9D7D-8DB5CD93455D}"/>
    <dgm:cxn modelId="{A9ADA95B-0501-41DC-8364-8A582F024910}" type="presOf" srcId="{4B101D6C-41C8-4E32-9DF0-4EBBA08232BB}" destId="{DC6A4226-6F01-42AA-90AA-8BECB5A33D84}" srcOrd="1" destOrd="0" presId="urn:microsoft.com/office/officeart/2005/8/layout/matrix1"/>
    <dgm:cxn modelId="{9F5B6131-6448-49A4-B15C-74120B21DDA8}" type="presParOf" srcId="{BB29F001-0550-460D-9F97-8483C709AEC3}" destId="{38884BC5-282F-4395-AFB4-3D322B20ADFB}" srcOrd="0" destOrd="0" presId="urn:microsoft.com/office/officeart/2005/8/layout/matrix1"/>
    <dgm:cxn modelId="{C3CFFA3A-7FB9-428B-8136-85DB4BDE0AA7}" type="presParOf" srcId="{38884BC5-282F-4395-AFB4-3D322B20ADFB}" destId="{2C41686C-A0B2-4B3A-8DE7-7522E6BA2BBD}" srcOrd="0" destOrd="0" presId="urn:microsoft.com/office/officeart/2005/8/layout/matrix1"/>
    <dgm:cxn modelId="{CF0DBDFC-3829-4DF1-9221-EA438C21D8F9}" type="presParOf" srcId="{38884BC5-282F-4395-AFB4-3D322B20ADFB}" destId="{D17E4EB3-CDC5-42A5-A116-2BAD0CF85409}" srcOrd="1" destOrd="0" presId="urn:microsoft.com/office/officeart/2005/8/layout/matrix1"/>
    <dgm:cxn modelId="{9A910C3C-6ABC-46B5-BBA7-01B5CE411488}" type="presParOf" srcId="{38884BC5-282F-4395-AFB4-3D322B20ADFB}" destId="{43855E30-D6F6-420B-8A48-CBFF41EFFD8A}" srcOrd="2" destOrd="0" presId="urn:microsoft.com/office/officeart/2005/8/layout/matrix1"/>
    <dgm:cxn modelId="{822CB423-28C6-49BD-B8C2-EC9D2662482E}" type="presParOf" srcId="{38884BC5-282F-4395-AFB4-3D322B20ADFB}" destId="{3FAC35E3-055B-4399-B3CE-5086D5690381}" srcOrd="3" destOrd="0" presId="urn:microsoft.com/office/officeart/2005/8/layout/matrix1"/>
    <dgm:cxn modelId="{460E891F-3EA3-4AB1-BF13-ED53C62577D5}" type="presParOf" srcId="{38884BC5-282F-4395-AFB4-3D322B20ADFB}" destId="{D57F2E60-A277-48FB-B52E-8D2CD8503A1B}" srcOrd="4" destOrd="0" presId="urn:microsoft.com/office/officeart/2005/8/layout/matrix1"/>
    <dgm:cxn modelId="{C2741FA3-7FD0-4A39-B531-1C03D2E2655D}" type="presParOf" srcId="{38884BC5-282F-4395-AFB4-3D322B20ADFB}" destId="{0045AA92-6AFD-47B7-8F59-5E50077C808B}" srcOrd="5" destOrd="0" presId="urn:microsoft.com/office/officeart/2005/8/layout/matrix1"/>
    <dgm:cxn modelId="{1F0F1361-5790-41EA-B847-FB0849750D6F}" type="presParOf" srcId="{38884BC5-282F-4395-AFB4-3D322B20ADFB}" destId="{34E080BD-2553-4D82-AC99-B35712AA608A}" srcOrd="6" destOrd="0" presId="urn:microsoft.com/office/officeart/2005/8/layout/matrix1"/>
    <dgm:cxn modelId="{BFC71D1A-F534-42A5-9388-AB6E7B4DECE0}" type="presParOf" srcId="{38884BC5-282F-4395-AFB4-3D322B20ADFB}" destId="{DC6A4226-6F01-42AA-90AA-8BECB5A33D84}" srcOrd="7" destOrd="0" presId="urn:microsoft.com/office/officeart/2005/8/layout/matrix1"/>
    <dgm:cxn modelId="{E9367EBD-60A0-40D0-9A22-B67176F6ECF0}" type="presParOf" srcId="{BB29F001-0550-460D-9F97-8483C709AEC3}" destId="{50BD6B28-45A3-47F2-B9D0-4DCFFD90330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1686C-A0B2-4B3A-8DE7-7522E6BA2BBD}">
      <dsp:nvSpPr>
        <dsp:cNvPr id="0" name=""/>
        <dsp:cNvSpPr/>
      </dsp:nvSpPr>
      <dsp:spPr>
        <a:xfrm rot="16200000">
          <a:off x="907179" y="-907179"/>
          <a:ext cx="2025803" cy="3840162"/>
        </a:xfrm>
        <a:prstGeom prst="round1Rect">
          <a:avLst/>
        </a:prstGeom>
        <a:solidFill>
          <a:schemeClr val="accent6">
            <a:lumMod val="9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e-DE" sz="1800" b="1" kern="1200" dirty="0" smtClean="0">
              <a:latin typeface="Arial" panose="020B0604020202020204" pitchFamily="34" charset="0"/>
              <a:cs typeface="Arial" panose="020B0604020202020204" pitchFamily="34" charset="0"/>
            </a:rPr>
            <a:t>Handlungsoption 1:</a:t>
          </a:r>
        </a:p>
        <a:p>
          <a:pPr lvl="0" algn="ctr" defTabSz="800100">
            <a:lnSpc>
              <a:spcPct val="90000"/>
            </a:lnSpc>
            <a:spcBef>
              <a:spcPct val="0"/>
            </a:spcBef>
            <a:spcAft>
              <a:spcPct val="35000"/>
            </a:spcAft>
          </a:pPr>
          <a:r>
            <a:rPr lang="de-DE" sz="1800" kern="1200" dirty="0" smtClean="0">
              <a:latin typeface="Arial" panose="020B0604020202020204" pitchFamily="34" charset="0"/>
              <a:cs typeface="Arial" panose="020B0604020202020204" pitchFamily="34" charset="0"/>
            </a:rPr>
            <a:t>Erhöhung der BU-Rente ohne Risikoprüfung (Option im Bestandsvertrag)</a:t>
          </a:r>
          <a:endParaRPr lang="de-DE" sz="1800" kern="1200" dirty="0">
            <a:latin typeface="Arial" panose="020B0604020202020204" pitchFamily="34" charset="0"/>
            <a:cs typeface="Arial" panose="020B0604020202020204" pitchFamily="34" charset="0"/>
          </a:endParaRPr>
        </a:p>
      </dsp:txBody>
      <dsp:txXfrm rot="5400000">
        <a:off x="-1" y="1"/>
        <a:ext cx="3840162" cy="1519352"/>
      </dsp:txXfrm>
    </dsp:sp>
    <dsp:sp modelId="{43855E30-D6F6-420B-8A48-CBFF41EFFD8A}">
      <dsp:nvSpPr>
        <dsp:cNvPr id="0" name=""/>
        <dsp:cNvSpPr/>
      </dsp:nvSpPr>
      <dsp:spPr>
        <a:xfrm>
          <a:off x="3840162" y="0"/>
          <a:ext cx="3840162" cy="2025803"/>
        </a:xfrm>
        <a:prstGeom prst="round1Rect">
          <a:avLst/>
        </a:prstGeom>
        <a:solidFill>
          <a:srgbClr val="FFFFC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e-DE" sz="1800" b="1" kern="1200" dirty="0" smtClean="0">
              <a:latin typeface="Arial" panose="020B0604020202020204" pitchFamily="34" charset="0"/>
              <a:cs typeface="Arial" panose="020B0604020202020204" pitchFamily="34" charset="0"/>
            </a:rPr>
            <a:t>Handlungsoption 2:</a:t>
          </a:r>
        </a:p>
        <a:p>
          <a:pPr lvl="0" algn="ctr" defTabSz="800100">
            <a:lnSpc>
              <a:spcPct val="90000"/>
            </a:lnSpc>
            <a:spcBef>
              <a:spcPct val="0"/>
            </a:spcBef>
            <a:spcAft>
              <a:spcPct val="35000"/>
            </a:spcAft>
          </a:pPr>
          <a:r>
            <a:rPr lang="de-DE" sz="1800" kern="1200" dirty="0" smtClean="0">
              <a:latin typeface="Arial" panose="020B0604020202020204" pitchFamily="34" charset="0"/>
              <a:cs typeface="Arial" panose="020B0604020202020204" pitchFamily="34" charset="0"/>
            </a:rPr>
            <a:t>Erhöhung der BU-Rente mit Risikoprüfung (GP)</a:t>
          </a:r>
          <a:endParaRPr lang="de-DE" sz="1800" kern="1200" dirty="0">
            <a:latin typeface="Arial" panose="020B0604020202020204" pitchFamily="34" charset="0"/>
            <a:cs typeface="Arial" panose="020B0604020202020204" pitchFamily="34" charset="0"/>
          </a:endParaRPr>
        </a:p>
      </dsp:txBody>
      <dsp:txXfrm>
        <a:off x="3840162" y="0"/>
        <a:ext cx="3840162" cy="1519352"/>
      </dsp:txXfrm>
    </dsp:sp>
    <dsp:sp modelId="{D57F2E60-A277-48FB-B52E-8D2CD8503A1B}">
      <dsp:nvSpPr>
        <dsp:cNvPr id="0" name=""/>
        <dsp:cNvSpPr/>
      </dsp:nvSpPr>
      <dsp:spPr>
        <a:xfrm rot="10800000">
          <a:off x="0" y="2025803"/>
          <a:ext cx="3840162" cy="2025803"/>
        </a:xfrm>
        <a:prstGeom prst="round1Rect">
          <a:avLst/>
        </a:prstGeom>
        <a:solidFill>
          <a:srgbClr val="FFE8D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e-DE" sz="1800" b="1" kern="1200" dirty="0" smtClean="0">
              <a:latin typeface="Arial" panose="020B0604020202020204" pitchFamily="34" charset="0"/>
              <a:cs typeface="Arial" panose="020B0604020202020204" pitchFamily="34" charset="0"/>
            </a:rPr>
            <a:t>Handlungsoption 3:</a:t>
          </a:r>
        </a:p>
        <a:p>
          <a:pPr lvl="0" algn="ctr" defTabSz="800100">
            <a:lnSpc>
              <a:spcPct val="90000"/>
            </a:lnSpc>
            <a:spcBef>
              <a:spcPct val="0"/>
            </a:spcBef>
            <a:spcAft>
              <a:spcPct val="35000"/>
            </a:spcAft>
          </a:pPr>
          <a:r>
            <a:rPr lang="de-DE" sz="1800" kern="1200" dirty="0" smtClean="0">
              <a:latin typeface="Arial" panose="020B0604020202020204" pitchFamily="34" charset="0"/>
              <a:cs typeface="Arial" panose="020B0604020202020204" pitchFamily="34" charset="0"/>
            </a:rPr>
            <a:t>Schüler und Studierenden-Klausel (Umstellung von EU auf BU)</a:t>
          </a:r>
          <a:endParaRPr lang="de-DE" sz="1800" kern="1200" dirty="0">
            <a:latin typeface="Arial" panose="020B0604020202020204" pitchFamily="34" charset="0"/>
            <a:cs typeface="Arial" panose="020B0604020202020204" pitchFamily="34" charset="0"/>
          </a:endParaRPr>
        </a:p>
      </dsp:txBody>
      <dsp:txXfrm rot="10800000">
        <a:off x="0" y="2532254"/>
        <a:ext cx="3840162" cy="1519352"/>
      </dsp:txXfrm>
    </dsp:sp>
    <dsp:sp modelId="{34E080BD-2553-4D82-AC99-B35712AA608A}">
      <dsp:nvSpPr>
        <dsp:cNvPr id="0" name=""/>
        <dsp:cNvSpPr/>
      </dsp:nvSpPr>
      <dsp:spPr>
        <a:xfrm rot="5400000">
          <a:off x="4747342" y="1118624"/>
          <a:ext cx="2025803" cy="3840162"/>
        </a:xfrm>
        <a:prstGeom prst="round1Rect">
          <a:avLst/>
        </a:prstGeom>
        <a:solidFill>
          <a:srgbClr val="CCCC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e-DE" sz="1800" b="1" kern="1200" dirty="0" smtClean="0">
              <a:latin typeface="Arial" panose="020B0604020202020204" pitchFamily="34" charset="0"/>
              <a:cs typeface="Arial" panose="020B0604020202020204" pitchFamily="34" charset="0"/>
            </a:rPr>
            <a:t>Handlungsoption 4:</a:t>
          </a:r>
        </a:p>
        <a:p>
          <a:pPr lvl="0" algn="ctr" defTabSz="800100">
            <a:lnSpc>
              <a:spcPct val="90000"/>
            </a:lnSpc>
            <a:spcBef>
              <a:spcPct val="0"/>
            </a:spcBef>
            <a:spcAft>
              <a:spcPct val="35000"/>
            </a:spcAft>
          </a:pPr>
          <a:r>
            <a:rPr lang="de-DE" sz="1800" kern="1200" dirty="0" smtClean="0">
              <a:latin typeface="Arial" panose="020B0604020202020204" pitchFamily="34" charset="0"/>
              <a:cs typeface="Arial" panose="020B0604020202020204" pitchFamily="34" charset="0"/>
            </a:rPr>
            <a:t>Betragsüberprüfungsoption</a:t>
          </a:r>
          <a:br>
            <a:rPr lang="de-DE" sz="1800" kern="1200" dirty="0" smtClean="0">
              <a:latin typeface="Arial" panose="020B0604020202020204" pitchFamily="34" charset="0"/>
              <a:cs typeface="Arial" panose="020B0604020202020204" pitchFamily="34" charset="0"/>
            </a:rPr>
          </a:br>
          <a:endParaRPr lang="de-DE" sz="1800" kern="1200" dirty="0">
            <a:latin typeface="Arial" panose="020B0604020202020204" pitchFamily="34" charset="0"/>
            <a:cs typeface="Arial" panose="020B0604020202020204" pitchFamily="34" charset="0"/>
          </a:endParaRPr>
        </a:p>
      </dsp:txBody>
      <dsp:txXfrm rot="-5400000">
        <a:off x="3840162" y="2532254"/>
        <a:ext cx="3840162" cy="1519352"/>
      </dsp:txXfrm>
    </dsp:sp>
    <dsp:sp modelId="{50BD6B28-45A3-47F2-B9D0-4DCFFD903304}">
      <dsp:nvSpPr>
        <dsp:cNvPr id="0" name=""/>
        <dsp:cNvSpPr/>
      </dsp:nvSpPr>
      <dsp:spPr>
        <a:xfrm>
          <a:off x="2688113" y="1519352"/>
          <a:ext cx="2304097" cy="1012901"/>
        </a:xfrm>
        <a:prstGeom prst="roundRect">
          <a:avLst/>
        </a:prstGeom>
        <a:gradFill flip="none" rotWithShape="0">
          <a:gsLst>
            <a:gs pos="0">
              <a:schemeClr val="tx1">
                <a:lumMod val="75000"/>
                <a:tint val="66000"/>
                <a:satMod val="160000"/>
              </a:schemeClr>
            </a:gs>
            <a:gs pos="50000">
              <a:schemeClr val="tx1">
                <a:lumMod val="75000"/>
                <a:tint val="44500"/>
                <a:satMod val="160000"/>
              </a:schemeClr>
            </a:gs>
            <a:gs pos="100000">
              <a:schemeClr val="tx1">
                <a:lumMod val="75000"/>
                <a:tint val="23500"/>
                <a:satMod val="16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smtClean="0">
              <a:latin typeface="Arial" panose="020B0604020202020204" pitchFamily="34" charset="0"/>
              <a:cs typeface="Arial" panose="020B0604020202020204" pitchFamily="34" charset="0"/>
            </a:rPr>
            <a:t>Handlungsoptionen</a:t>
          </a:r>
          <a:endParaRPr lang="de-DE" sz="1800" kern="1200" dirty="0">
            <a:latin typeface="Arial" panose="020B0604020202020204" pitchFamily="34" charset="0"/>
            <a:cs typeface="Arial" panose="020B0604020202020204" pitchFamily="34" charset="0"/>
          </a:endParaRPr>
        </a:p>
      </dsp:txBody>
      <dsp:txXfrm>
        <a:off x="2737559" y="1568798"/>
        <a:ext cx="2205205" cy="9140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1686C-A0B2-4B3A-8DE7-7522E6BA2BBD}">
      <dsp:nvSpPr>
        <dsp:cNvPr id="0" name=""/>
        <dsp:cNvSpPr/>
      </dsp:nvSpPr>
      <dsp:spPr>
        <a:xfrm rot="16200000">
          <a:off x="907179" y="-907179"/>
          <a:ext cx="2025803" cy="3840162"/>
        </a:xfrm>
        <a:prstGeom prst="round1Rect">
          <a:avLst/>
        </a:prstGeom>
        <a:solidFill>
          <a:schemeClr val="accent6">
            <a:lumMod val="9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e-DE" sz="1800" b="1" kern="1200" dirty="0" smtClean="0">
              <a:latin typeface="Arial" panose="020B0604020202020204" pitchFamily="34" charset="0"/>
              <a:cs typeface="Arial" panose="020B0604020202020204" pitchFamily="34" charset="0"/>
            </a:rPr>
            <a:t>Handlungsoption 1:</a:t>
          </a:r>
        </a:p>
        <a:p>
          <a:pPr lvl="0" algn="ctr" defTabSz="800100">
            <a:lnSpc>
              <a:spcPct val="90000"/>
            </a:lnSpc>
            <a:spcBef>
              <a:spcPct val="0"/>
            </a:spcBef>
            <a:spcAft>
              <a:spcPct val="35000"/>
            </a:spcAft>
          </a:pPr>
          <a:r>
            <a:rPr lang="de-DE" sz="1800" kern="1200" dirty="0" smtClean="0">
              <a:latin typeface="Arial" panose="020B0604020202020204" pitchFamily="34" charset="0"/>
              <a:cs typeface="Arial" panose="020B0604020202020204" pitchFamily="34" charset="0"/>
            </a:rPr>
            <a:t>Erhöhung der BU-Rente ohne Risikoprüfung (Option im Bestandsvertrag)</a:t>
          </a:r>
          <a:endParaRPr lang="de-DE" sz="1800" kern="1200" dirty="0">
            <a:latin typeface="Arial" panose="020B0604020202020204" pitchFamily="34" charset="0"/>
            <a:cs typeface="Arial" panose="020B0604020202020204" pitchFamily="34" charset="0"/>
          </a:endParaRPr>
        </a:p>
      </dsp:txBody>
      <dsp:txXfrm rot="5400000">
        <a:off x="-1" y="1"/>
        <a:ext cx="3840162" cy="1519352"/>
      </dsp:txXfrm>
    </dsp:sp>
    <dsp:sp modelId="{43855E30-D6F6-420B-8A48-CBFF41EFFD8A}">
      <dsp:nvSpPr>
        <dsp:cNvPr id="0" name=""/>
        <dsp:cNvSpPr/>
      </dsp:nvSpPr>
      <dsp:spPr>
        <a:xfrm>
          <a:off x="3840162" y="0"/>
          <a:ext cx="3840162" cy="2025803"/>
        </a:xfrm>
        <a:prstGeom prst="round1Rect">
          <a:avLst/>
        </a:prstGeom>
        <a:solidFill>
          <a:schemeClr val="tx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e-DE" sz="1800" b="1" kern="1200" dirty="0" smtClean="0">
              <a:solidFill>
                <a:schemeClr val="tx1">
                  <a:lumMod val="65000"/>
                </a:schemeClr>
              </a:solidFill>
              <a:latin typeface="Arial" panose="020B0604020202020204" pitchFamily="34" charset="0"/>
              <a:cs typeface="Arial" panose="020B0604020202020204" pitchFamily="34" charset="0"/>
            </a:rPr>
            <a:t>Handlungsoption 2:</a:t>
          </a:r>
        </a:p>
        <a:p>
          <a:pPr lvl="0" algn="ctr" defTabSz="800100">
            <a:lnSpc>
              <a:spcPct val="90000"/>
            </a:lnSpc>
            <a:spcBef>
              <a:spcPct val="0"/>
            </a:spcBef>
            <a:spcAft>
              <a:spcPct val="35000"/>
            </a:spcAft>
          </a:pPr>
          <a:r>
            <a:rPr lang="de-DE" sz="1800" kern="1200" dirty="0" smtClean="0">
              <a:solidFill>
                <a:schemeClr val="tx1">
                  <a:lumMod val="65000"/>
                </a:schemeClr>
              </a:solidFill>
              <a:latin typeface="Arial" panose="020B0604020202020204" pitchFamily="34" charset="0"/>
              <a:cs typeface="Arial" panose="020B0604020202020204" pitchFamily="34" charset="0"/>
            </a:rPr>
            <a:t>Erhöhung der BU-Rente mit Risikoprüfung (GP)</a:t>
          </a:r>
          <a:endParaRPr lang="de-DE" sz="1800" kern="1200" dirty="0">
            <a:solidFill>
              <a:schemeClr val="tx1">
                <a:lumMod val="65000"/>
              </a:schemeClr>
            </a:solidFill>
            <a:latin typeface="Arial" panose="020B0604020202020204" pitchFamily="34" charset="0"/>
            <a:cs typeface="Arial" panose="020B0604020202020204" pitchFamily="34" charset="0"/>
          </a:endParaRPr>
        </a:p>
      </dsp:txBody>
      <dsp:txXfrm>
        <a:off x="3840162" y="0"/>
        <a:ext cx="3840162" cy="1519352"/>
      </dsp:txXfrm>
    </dsp:sp>
    <dsp:sp modelId="{D57F2E60-A277-48FB-B52E-8D2CD8503A1B}">
      <dsp:nvSpPr>
        <dsp:cNvPr id="0" name=""/>
        <dsp:cNvSpPr/>
      </dsp:nvSpPr>
      <dsp:spPr>
        <a:xfrm rot="10800000">
          <a:off x="0" y="2025803"/>
          <a:ext cx="3840162" cy="2025803"/>
        </a:xfrm>
        <a:prstGeom prst="round1Rect">
          <a:avLst/>
        </a:prstGeom>
        <a:solidFill>
          <a:schemeClr val="tx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e-DE" sz="1800" b="1" kern="1200" dirty="0" smtClean="0">
              <a:solidFill>
                <a:schemeClr val="tx1">
                  <a:lumMod val="65000"/>
                </a:schemeClr>
              </a:solidFill>
              <a:latin typeface="Arial" panose="020B0604020202020204" pitchFamily="34" charset="0"/>
              <a:cs typeface="Arial" panose="020B0604020202020204" pitchFamily="34" charset="0"/>
            </a:rPr>
            <a:t>Handlungsoption 3:</a:t>
          </a:r>
        </a:p>
        <a:p>
          <a:pPr lvl="0" algn="ctr" defTabSz="800100">
            <a:lnSpc>
              <a:spcPct val="90000"/>
            </a:lnSpc>
            <a:spcBef>
              <a:spcPct val="0"/>
            </a:spcBef>
            <a:spcAft>
              <a:spcPct val="35000"/>
            </a:spcAft>
          </a:pPr>
          <a:r>
            <a:rPr lang="de-DE" sz="1800" kern="1200" dirty="0" smtClean="0">
              <a:solidFill>
                <a:schemeClr val="tx1">
                  <a:lumMod val="65000"/>
                </a:schemeClr>
              </a:solidFill>
              <a:latin typeface="Arial" panose="020B0604020202020204" pitchFamily="34" charset="0"/>
              <a:cs typeface="Arial" panose="020B0604020202020204" pitchFamily="34" charset="0"/>
            </a:rPr>
            <a:t>Schüler und Studierenden-Klausel (Umstellung von EU auf BU)</a:t>
          </a:r>
          <a:endParaRPr lang="de-DE" sz="1800" kern="1200" dirty="0">
            <a:solidFill>
              <a:schemeClr val="tx1">
                <a:lumMod val="65000"/>
              </a:schemeClr>
            </a:solidFill>
            <a:latin typeface="Arial" panose="020B0604020202020204" pitchFamily="34" charset="0"/>
            <a:cs typeface="Arial" panose="020B0604020202020204" pitchFamily="34" charset="0"/>
          </a:endParaRPr>
        </a:p>
      </dsp:txBody>
      <dsp:txXfrm rot="10800000">
        <a:off x="0" y="2532254"/>
        <a:ext cx="3840162" cy="1519352"/>
      </dsp:txXfrm>
    </dsp:sp>
    <dsp:sp modelId="{34E080BD-2553-4D82-AC99-B35712AA608A}">
      <dsp:nvSpPr>
        <dsp:cNvPr id="0" name=""/>
        <dsp:cNvSpPr/>
      </dsp:nvSpPr>
      <dsp:spPr>
        <a:xfrm rot="5400000">
          <a:off x="4747342" y="1118624"/>
          <a:ext cx="2025803" cy="3840162"/>
        </a:xfrm>
        <a:prstGeom prst="round1Rect">
          <a:avLst/>
        </a:prstGeom>
        <a:solidFill>
          <a:schemeClr val="tx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e-DE" sz="1800" b="1" kern="1200" dirty="0" smtClean="0">
              <a:solidFill>
                <a:schemeClr val="tx1">
                  <a:lumMod val="65000"/>
                </a:schemeClr>
              </a:solidFill>
              <a:latin typeface="Arial" panose="020B0604020202020204" pitchFamily="34" charset="0"/>
              <a:cs typeface="Arial" panose="020B0604020202020204" pitchFamily="34" charset="0"/>
            </a:rPr>
            <a:t>Handlungsoption 4:</a:t>
          </a:r>
        </a:p>
        <a:p>
          <a:pPr lvl="0" algn="ctr" defTabSz="800100">
            <a:lnSpc>
              <a:spcPct val="90000"/>
            </a:lnSpc>
            <a:spcBef>
              <a:spcPct val="0"/>
            </a:spcBef>
            <a:spcAft>
              <a:spcPct val="35000"/>
            </a:spcAft>
          </a:pPr>
          <a:r>
            <a:rPr lang="de-DE" sz="1800" kern="1200" dirty="0" smtClean="0">
              <a:solidFill>
                <a:schemeClr val="tx1">
                  <a:lumMod val="65000"/>
                </a:schemeClr>
              </a:solidFill>
              <a:latin typeface="Arial" panose="020B0604020202020204" pitchFamily="34" charset="0"/>
              <a:cs typeface="Arial" panose="020B0604020202020204" pitchFamily="34" charset="0"/>
            </a:rPr>
            <a:t>Betragsüberprüfungsoption</a:t>
          </a:r>
          <a:r>
            <a:rPr lang="de-DE" sz="1800" kern="1200" dirty="0" smtClean="0">
              <a:solidFill>
                <a:schemeClr val="tx1">
                  <a:lumMod val="65000"/>
                </a:schemeClr>
              </a:solidFill>
              <a:latin typeface="Allianz Neo" panose="020B0504020203020204" pitchFamily="34" charset="0"/>
            </a:rPr>
            <a:t/>
          </a:r>
          <a:br>
            <a:rPr lang="de-DE" sz="1800" kern="1200" dirty="0" smtClean="0">
              <a:solidFill>
                <a:schemeClr val="tx1">
                  <a:lumMod val="65000"/>
                </a:schemeClr>
              </a:solidFill>
              <a:latin typeface="Allianz Neo" panose="020B0504020203020204" pitchFamily="34" charset="0"/>
            </a:rPr>
          </a:br>
          <a:endParaRPr lang="de-DE" sz="1800" kern="1200" dirty="0">
            <a:solidFill>
              <a:schemeClr val="tx1">
                <a:lumMod val="65000"/>
              </a:schemeClr>
            </a:solidFill>
            <a:latin typeface="Allianz Neo" panose="020B0504020203020204" pitchFamily="34" charset="0"/>
          </a:endParaRPr>
        </a:p>
      </dsp:txBody>
      <dsp:txXfrm rot="-5400000">
        <a:off x="3840162" y="2532254"/>
        <a:ext cx="3840162" cy="1519352"/>
      </dsp:txXfrm>
    </dsp:sp>
    <dsp:sp modelId="{50BD6B28-45A3-47F2-B9D0-4DCFFD903304}">
      <dsp:nvSpPr>
        <dsp:cNvPr id="0" name=""/>
        <dsp:cNvSpPr/>
      </dsp:nvSpPr>
      <dsp:spPr>
        <a:xfrm>
          <a:off x="2688113" y="1519352"/>
          <a:ext cx="2304097" cy="1012901"/>
        </a:xfrm>
        <a:prstGeom prst="roundRect">
          <a:avLst/>
        </a:prstGeom>
        <a:gradFill flip="none" rotWithShape="0">
          <a:gsLst>
            <a:gs pos="0">
              <a:schemeClr val="tx1">
                <a:lumMod val="75000"/>
                <a:tint val="66000"/>
                <a:satMod val="160000"/>
              </a:schemeClr>
            </a:gs>
            <a:gs pos="50000">
              <a:schemeClr val="tx1">
                <a:lumMod val="75000"/>
                <a:tint val="44500"/>
                <a:satMod val="160000"/>
              </a:schemeClr>
            </a:gs>
            <a:gs pos="100000">
              <a:schemeClr val="tx1">
                <a:lumMod val="75000"/>
                <a:tint val="23500"/>
                <a:satMod val="16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smtClean="0">
              <a:latin typeface="Arial" panose="020B0604020202020204" pitchFamily="34" charset="0"/>
              <a:cs typeface="Arial" panose="020B0604020202020204" pitchFamily="34" charset="0"/>
            </a:rPr>
            <a:t>Handlungsoptionen</a:t>
          </a:r>
          <a:endParaRPr lang="de-DE" sz="1800" kern="1200" dirty="0">
            <a:latin typeface="Arial" panose="020B0604020202020204" pitchFamily="34" charset="0"/>
            <a:cs typeface="Arial" panose="020B0604020202020204" pitchFamily="34" charset="0"/>
          </a:endParaRPr>
        </a:p>
      </dsp:txBody>
      <dsp:txXfrm>
        <a:off x="2737559" y="1568798"/>
        <a:ext cx="2205205" cy="9140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1686C-A0B2-4B3A-8DE7-7522E6BA2BBD}">
      <dsp:nvSpPr>
        <dsp:cNvPr id="0" name=""/>
        <dsp:cNvSpPr/>
      </dsp:nvSpPr>
      <dsp:spPr>
        <a:xfrm rot="16200000">
          <a:off x="907179" y="-907179"/>
          <a:ext cx="2025803" cy="3840162"/>
        </a:xfrm>
        <a:prstGeom prst="round1Rect">
          <a:avLst/>
        </a:prstGeom>
        <a:solidFill>
          <a:schemeClr val="tx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e-DE" sz="1800" b="1" kern="1200" dirty="0" smtClean="0">
              <a:solidFill>
                <a:schemeClr val="tx1">
                  <a:lumMod val="65000"/>
                </a:schemeClr>
              </a:solidFill>
              <a:latin typeface="Arial" panose="020B0604020202020204" pitchFamily="34" charset="0"/>
              <a:cs typeface="Arial" panose="020B0604020202020204" pitchFamily="34" charset="0"/>
            </a:rPr>
            <a:t>Handlungsoption 1:</a:t>
          </a:r>
        </a:p>
        <a:p>
          <a:pPr lvl="0" algn="ctr" defTabSz="800100">
            <a:lnSpc>
              <a:spcPct val="90000"/>
            </a:lnSpc>
            <a:spcBef>
              <a:spcPct val="0"/>
            </a:spcBef>
            <a:spcAft>
              <a:spcPct val="35000"/>
            </a:spcAft>
          </a:pPr>
          <a:r>
            <a:rPr lang="de-DE" sz="1800" kern="1200" dirty="0" smtClean="0">
              <a:solidFill>
                <a:schemeClr val="tx1">
                  <a:lumMod val="65000"/>
                </a:schemeClr>
              </a:solidFill>
              <a:latin typeface="Arial" panose="020B0604020202020204" pitchFamily="34" charset="0"/>
              <a:cs typeface="Arial" panose="020B0604020202020204" pitchFamily="34" charset="0"/>
            </a:rPr>
            <a:t>Erhöhung der BU-Rente ohne Risikoprüfung (Option im Bestandsvertrag)</a:t>
          </a:r>
          <a:endParaRPr lang="de-DE" sz="1800" kern="1200" dirty="0">
            <a:solidFill>
              <a:schemeClr val="tx1">
                <a:lumMod val="65000"/>
              </a:schemeClr>
            </a:solidFill>
            <a:latin typeface="Arial" panose="020B0604020202020204" pitchFamily="34" charset="0"/>
            <a:cs typeface="Arial" panose="020B0604020202020204" pitchFamily="34" charset="0"/>
          </a:endParaRPr>
        </a:p>
      </dsp:txBody>
      <dsp:txXfrm rot="5400000">
        <a:off x="-1" y="1"/>
        <a:ext cx="3840162" cy="1519352"/>
      </dsp:txXfrm>
    </dsp:sp>
    <dsp:sp modelId="{43855E30-D6F6-420B-8A48-CBFF41EFFD8A}">
      <dsp:nvSpPr>
        <dsp:cNvPr id="0" name=""/>
        <dsp:cNvSpPr/>
      </dsp:nvSpPr>
      <dsp:spPr>
        <a:xfrm>
          <a:off x="3840162" y="0"/>
          <a:ext cx="3840162" cy="2025803"/>
        </a:xfrm>
        <a:prstGeom prst="round1Rect">
          <a:avLst/>
        </a:prstGeom>
        <a:solidFill>
          <a:srgbClr val="FFFFC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e-DE" sz="1800" b="1" kern="1200" dirty="0" smtClean="0">
              <a:latin typeface="Arial" panose="020B0604020202020204" pitchFamily="34" charset="0"/>
              <a:cs typeface="Arial" panose="020B0604020202020204" pitchFamily="34" charset="0"/>
            </a:rPr>
            <a:t>Handlungsoption 2:</a:t>
          </a:r>
        </a:p>
        <a:p>
          <a:pPr lvl="0" algn="ctr" defTabSz="800100">
            <a:lnSpc>
              <a:spcPct val="90000"/>
            </a:lnSpc>
            <a:spcBef>
              <a:spcPct val="0"/>
            </a:spcBef>
            <a:spcAft>
              <a:spcPct val="35000"/>
            </a:spcAft>
          </a:pPr>
          <a:r>
            <a:rPr lang="de-DE" sz="1800" kern="1200" dirty="0" smtClean="0">
              <a:latin typeface="Arial" panose="020B0604020202020204" pitchFamily="34" charset="0"/>
              <a:cs typeface="Arial" panose="020B0604020202020204" pitchFamily="34" charset="0"/>
            </a:rPr>
            <a:t>Erhöhung der BU-Rente mit Risikoprüfung</a:t>
          </a:r>
          <a:endParaRPr lang="de-DE" sz="1800" kern="1200" dirty="0">
            <a:latin typeface="Arial" panose="020B0604020202020204" pitchFamily="34" charset="0"/>
            <a:cs typeface="Arial" panose="020B0604020202020204" pitchFamily="34" charset="0"/>
          </a:endParaRPr>
        </a:p>
      </dsp:txBody>
      <dsp:txXfrm>
        <a:off x="3840162" y="0"/>
        <a:ext cx="3840162" cy="1519352"/>
      </dsp:txXfrm>
    </dsp:sp>
    <dsp:sp modelId="{D57F2E60-A277-48FB-B52E-8D2CD8503A1B}">
      <dsp:nvSpPr>
        <dsp:cNvPr id="0" name=""/>
        <dsp:cNvSpPr/>
      </dsp:nvSpPr>
      <dsp:spPr>
        <a:xfrm rot="10800000">
          <a:off x="0" y="2025803"/>
          <a:ext cx="3840162" cy="2025803"/>
        </a:xfrm>
        <a:prstGeom prst="round1Rect">
          <a:avLst/>
        </a:prstGeom>
        <a:solidFill>
          <a:schemeClr val="tx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e-DE" sz="1800" b="1" kern="1200" dirty="0" smtClean="0">
              <a:solidFill>
                <a:schemeClr val="tx1">
                  <a:lumMod val="65000"/>
                </a:schemeClr>
              </a:solidFill>
              <a:latin typeface="Arial" panose="020B0604020202020204" pitchFamily="34" charset="0"/>
              <a:cs typeface="Arial" panose="020B0604020202020204" pitchFamily="34" charset="0"/>
            </a:rPr>
            <a:t>Handlungsoption 3:</a:t>
          </a:r>
        </a:p>
        <a:p>
          <a:pPr lvl="0" algn="ctr" defTabSz="800100">
            <a:lnSpc>
              <a:spcPct val="90000"/>
            </a:lnSpc>
            <a:spcBef>
              <a:spcPct val="0"/>
            </a:spcBef>
            <a:spcAft>
              <a:spcPct val="35000"/>
            </a:spcAft>
          </a:pPr>
          <a:r>
            <a:rPr lang="de-DE" sz="1800" kern="1200" dirty="0" smtClean="0">
              <a:solidFill>
                <a:schemeClr val="tx1">
                  <a:lumMod val="65000"/>
                </a:schemeClr>
              </a:solidFill>
              <a:latin typeface="Arial" panose="020B0604020202020204" pitchFamily="34" charset="0"/>
              <a:cs typeface="Arial" panose="020B0604020202020204" pitchFamily="34" charset="0"/>
            </a:rPr>
            <a:t>Schüler und Studierenden-Klausel (Umstellung von EU auf BU)</a:t>
          </a:r>
          <a:endParaRPr lang="de-DE" sz="1800" kern="1200" dirty="0">
            <a:solidFill>
              <a:schemeClr val="tx1">
                <a:lumMod val="65000"/>
              </a:schemeClr>
            </a:solidFill>
            <a:latin typeface="Arial" panose="020B0604020202020204" pitchFamily="34" charset="0"/>
            <a:cs typeface="Arial" panose="020B0604020202020204" pitchFamily="34" charset="0"/>
          </a:endParaRPr>
        </a:p>
      </dsp:txBody>
      <dsp:txXfrm rot="10800000">
        <a:off x="0" y="2532254"/>
        <a:ext cx="3840162" cy="1519352"/>
      </dsp:txXfrm>
    </dsp:sp>
    <dsp:sp modelId="{34E080BD-2553-4D82-AC99-B35712AA608A}">
      <dsp:nvSpPr>
        <dsp:cNvPr id="0" name=""/>
        <dsp:cNvSpPr/>
      </dsp:nvSpPr>
      <dsp:spPr>
        <a:xfrm rot="5400000">
          <a:off x="4747342" y="1118624"/>
          <a:ext cx="2025803" cy="3840162"/>
        </a:xfrm>
        <a:prstGeom prst="round1Rect">
          <a:avLst/>
        </a:prstGeom>
        <a:solidFill>
          <a:schemeClr val="tx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e-DE" sz="1800" b="1" kern="1200" dirty="0" smtClean="0">
              <a:solidFill>
                <a:schemeClr val="tx1">
                  <a:lumMod val="65000"/>
                </a:schemeClr>
              </a:solidFill>
              <a:latin typeface="Arial" panose="020B0604020202020204" pitchFamily="34" charset="0"/>
              <a:cs typeface="Arial" panose="020B0604020202020204" pitchFamily="34" charset="0"/>
            </a:rPr>
            <a:t>Handlungsoption 4:</a:t>
          </a:r>
        </a:p>
        <a:p>
          <a:pPr lvl="0" algn="ctr" defTabSz="800100">
            <a:lnSpc>
              <a:spcPct val="90000"/>
            </a:lnSpc>
            <a:spcBef>
              <a:spcPct val="0"/>
            </a:spcBef>
            <a:spcAft>
              <a:spcPct val="35000"/>
            </a:spcAft>
          </a:pPr>
          <a:r>
            <a:rPr lang="de-DE" sz="1800" kern="1200" dirty="0" smtClean="0">
              <a:solidFill>
                <a:schemeClr val="tx1">
                  <a:lumMod val="65000"/>
                </a:schemeClr>
              </a:solidFill>
              <a:latin typeface="Arial" panose="020B0604020202020204" pitchFamily="34" charset="0"/>
              <a:cs typeface="Arial" panose="020B0604020202020204" pitchFamily="34" charset="0"/>
            </a:rPr>
            <a:t>Betragsüberprüfungsoption</a:t>
          </a:r>
          <a:br>
            <a:rPr lang="de-DE" sz="1800" kern="1200" dirty="0" smtClean="0">
              <a:solidFill>
                <a:schemeClr val="tx1">
                  <a:lumMod val="65000"/>
                </a:schemeClr>
              </a:solidFill>
              <a:latin typeface="Arial" panose="020B0604020202020204" pitchFamily="34" charset="0"/>
              <a:cs typeface="Arial" panose="020B0604020202020204" pitchFamily="34" charset="0"/>
            </a:rPr>
          </a:br>
          <a:endParaRPr lang="de-DE" sz="1800" kern="1200" dirty="0">
            <a:solidFill>
              <a:schemeClr val="tx1">
                <a:lumMod val="65000"/>
              </a:schemeClr>
            </a:solidFill>
            <a:latin typeface="Arial" panose="020B0604020202020204" pitchFamily="34" charset="0"/>
            <a:cs typeface="Arial" panose="020B0604020202020204" pitchFamily="34" charset="0"/>
          </a:endParaRPr>
        </a:p>
      </dsp:txBody>
      <dsp:txXfrm rot="-5400000">
        <a:off x="3840162" y="2532254"/>
        <a:ext cx="3840162" cy="1519352"/>
      </dsp:txXfrm>
    </dsp:sp>
    <dsp:sp modelId="{50BD6B28-45A3-47F2-B9D0-4DCFFD903304}">
      <dsp:nvSpPr>
        <dsp:cNvPr id="0" name=""/>
        <dsp:cNvSpPr/>
      </dsp:nvSpPr>
      <dsp:spPr>
        <a:xfrm>
          <a:off x="2688113" y="1519352"/>
          <a:ext cx="2304097" cy="1012901"/>
        </a:xfrm>
        <a:prstGeom prst="roundRect">
          <a:avLst/>
        </a:prstGeom>
        <a:gradFill flip="none" rotWithShape="0">
          <a:gsLst>
            <a:gs pos="0">
              <a:schemeClr val="tx1">
                <a:lumMod val="75000"/>
                <a:tint val="66000"/>
                <a:satMod val="160000"/>
              </a:schemeClr>
            </a:gs>
            <a:gs pos="50000">
              <a:schemeClr val="tx1">
                <a:lumMod val="75000"/>
                <a:tint val="44500"/>
                <a:satMod val="160000"/>
              </a:schemeClr>
            </a:gs>
            <a:gs pos="100000">
              <a:schemeClr val="tx1">
                <a:lumMod val="75000"/>
                <a:tint val="23500"/>
                <a:satMod val="16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smtClean="0">
              <a:latin typeface="Arial" panose="020B0604020202020204" pitchFamily="34" charset="0"/>
              <a:cs typeface="Arial" panose="020B0604020202020204" pitchFamily="34" charset="0"/>
            </a:rPr>
            <a:t>Handlungsoptionen</a:t>
          </a:r>
          <a:endParaRPr lang="de-DE" sz="1800" kern="1200" dirty="0">
            <a:latin typeface="Arial" panose="020B0604020202020204" pitchFamily="34" charset="0"/>
            <a:cs typeface="Arial" panose="020B0604020202020204" pitchFamily="34" charset="0"/>
          </a:endParaRPr>
        </a:p>
      </dsp:txBody>
      <dsp:txXfrm>
        <a:off x="2737559" y="1568798"/>
        <a:ext cx="2205205" cy="9140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1686C-A0B2-4B3A-8DE7-7522E6BA2BBD}">
      <dsp:nvSpPr>
        <dsp:cNvPr id="0" name=""/>
        <dsp:cNvSpPr/>
      </dsp:nvSpPr>
      <dsp:spPr>
        <a:xfrm rot="16200000">
          <a:off x="907179" y="-907179"/>
          <a:ext cx="2025803" cy="3840162"/>
        </a:xfrm>
        <a:prstGeom prst="round1Rect">
          <a:avLst/>
        </a:prstGeom>
        <a:solidFill>
          <a:schemeClr val="tx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e-DE" sz="1800" b="1" kern="1200" dirty="0" smtClean="0">
              <a:solidFill>
                <a:schemeClr val="tx1">
                  <a:lumMod val="75000"/>
                </a:schemeClr>
              </a:solidFill>
              <a:latin typeface="Arial" panose="020B0604020202020204" pitchFamily="34" charset="0"/>
              <a:cs typeface="Arial" panose="020B0604020202020204" pitchFamily="34" charset="0"/>
            </a:rPr>
            <a:t>Handlungsoption 1:</a:t>
          </a:r>
        </a:p>
        <a:p>
          <a:pPr lvl="0" algn="ctr" defTabSz="800100">
            <a:lnSpc>
              <a:spcPct val="90000"/>
            </a:lnSpc>
            <a:spcBef>
              <a:spcPct val="0"/>
            </a:spcBef>
            <a:spcAft>
              <a:spcPct val="35000"/>
            </a:spcAft>
          </a:pPr>
          <a:r>
            <a:rPr lang="de-DE" sz="1800" kern="1200" dirty="0" smtClean="0">
              <a:solidFill>
                <a:schemeClr val="tx1">
                  <a:lumMod val="75000"/>
                </a:schemeClr>
              </a:solidFill>
              <a:latin typeface="Arial" panose="020B0604020202020204" pitchFamily="34" charset="0"/>
              <a:cs typeface="Arial" panose="020B0604020202020204" pitchFamily="34" charset="0"/>
            </a:rPr>
            <a:t>Erhöhung der BU-Rente ohne Risikoprüfung (Option im Bestandsvertrag)</a:t>
          </a:r>
          <a:endParaRPr lang="de-DE" sz="1800" kern="1200" dirty="0">
            <a:solidFill>
              <a:schemeClr val="tx1">
                <a:lumMod val="75000"/>
              </a:schemeClr>
            </a:solidFill>
            <a:latin typeface="Arial" panose="020B0604020202020204" pitchFamily="34" charset="0"/>
            <a:cs typeface="Arial" panose="020B0604020202020204" pitchFamily="34" charset="0"/>
          </a:endParaRPr>
        </a:p>
      </dsp:txBody>
      <dsp:txXfrm rot="5400000">
        <a:off x="-1" y="1"/>
        <a:ext cx="3840162" cy="1519352"/>
      </dsp:txXfrm>
    </dsp:sp>
    <dsp:sp modelId="{43855E30-D6F6-420B-8A48-CBFF41EFFD8A}">
      <dsp:nvSpPr>
        <dsp:cNvPr id="0" name=""/>
        <dsp:cNvSpPr/>
      </dsp:nvSpPr>
      <dsp:spPr>
        <a:xfrm>
          <a:off x="3840162" y="0"/>
          <a:ext cx="3840162" cy="2025803"/>
        </a:xfrm>
        <a:prstGeom prst="round1Rect">
          <a:avLst/>
        </a:prstGeom>
        <a:solidFill>
          <a:schemeClr val="tx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e-DE" sz="1800" b="1" kern="1200" dirty="0" smtClean="0">
              <a:solidFill>
                <a:schemeClr val="tx1">
                  <a:lumMod val="75000"/>
                </a:schemeClr>
              </a:solidFill>
              <a:latin typeface="Arial" panose="020B0604020202020204" pitchFamily="34" charset="0"/>
              <a:cs typeface="Arial" panose="020B0604020202020204" pitchFamily="34" charset="0"/>
            </a:rPr>
            <a:t>Handlungsoption 2:</a:t>
          </a:r>
        </a:p>
        <a:p>
          <a:pPr lvl="0" algn="ctr" defTabSz="800100">
            <a:lnSpc>
              <a:spcPct val="90000"/>
            </a:lnSpc>
            <a:spcBef>
              <a:spcPct val="0"/>
            </a:spcBef>
            <a:spcAft>
              <a:spcPct val="35000"/>
            </a:spcAft>
          </a:pPr>
          <a:r>
            <a:rPr lang="de-DE" sz="1800" kern="1200" dirty="0" smtClean="0">
              <a:solidFill>
                <a:schemeClr val="tx1">
                  <a:lumMod val="75000"/>
                </a:schemeClr>
              </a:solidFill>
              <a:latin typeface="Arial" panose="020B0604020202020204" pitchFamily="34" charset="0"/>
              <a:cs typeface="Arial" panose="020B0604020202020204" pitchFamily="34" charset="0"/>
            </a:rPr>
            <a:t>Erhöhung der BU-Rente mit Risikoprüfung</a:t>
          </a:r>
          <a:endParaRPr lang="de-DE" sz="1800" kern="1200" dirty="0">
            <a:solidFill>
              <a:schemeClr val="tx1">
                <a:lumMod val="75000"/>
              </a:schemeClr>
            </a:solidFill>
            <a:latin typeface="Arial" panose="020B0604020202020204" pitchFamily="34" charset="0"/>
            <a:cs typeface="Arial" panose="020B0604020202020204" pitchFamily="34" charset="0"/>
          </a:endParaRPr>
        </a:p>
      </dsp:txBody>
      <dsp:txXfrm>
        <a:off x="3840162" y="0"/>
        <a:ext cx="3840162" cy="1519352"/>
      </dsp:txXfrm>
    </dsp:sp>
    <dsp:sp modelId="{D57F2E60-A277-48FB-B52E-8D2CD8503A1B}">
      <dsp:nvSpPr>
        <dsp:cNvPr id="0" name=""/>
        <dsp:cNvSpPr/>
      </dsp:nvSpPr>
      <dsp:spPr>
        <a:xfrm rot="10800000">
          <a:off x="0" y="2025803"/>
          <a:ext cx="3840162" cy="2025803"/>
        </a:xfrm>
        <a:prstGeom prst="round1Rect">
          <a:avLst/>
        </a:prstGeom>
        <a:solidFill>
          <a:srgbClr val="FFE8D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e-DE" sz="1800" b="1" kern="1200" dirty="0" smtClean="0">
              <a:latin typeface="Arial" panose="020B0604020202020204" pitchFamily="34" charset="0"/>
              <a:cs typeface="Arial" panose="020B0604020202020204" pitchFamily="34" charset="0"/>
            </a:rPr>
            <a:t>Handlungsoption 3:</a:t>
          </a:r>
        </a:p>
        <a:p>
          <a:pPr lvl="0" algn="ctr" defTabSz="800100">
            <a:lnSpc>
              <a:spcPct val="90000"/>
            </a:lnSpc>
            <a:spcBef>
              <a:spcPct val="0"/>
            </a:spcBef>
            <a:spcAft>
              <a:spcPct val="35000"/>
            </a:spcAft>
          </a:pPr>
          <a:r>
            <a:rPr lang="de-DE" sz="1800" kern="1200" dirty="0" smtClean="0">
              <a:latin typeface="Arial" panose="020B0604020202020204" pitchFamily="34" charset="0"/>
              <a:cs typeface="Arial" panose="020B0604020202020204" pitchFamily="34" charset="0"/>
            </a:rPr>
            <a:t>Schüler und Studierenden-Klausel (Umstellung von EU auf BU)</a:t>
          </a:r>
          <a:endParaRPr lang="de-DE" sz="1800" kern="1200" dirty="0">
            <a:latin typeface="Arial" panose="020B0604020202020204" pitchFamily="34" charset="0"/>
            <a:cs typeface="Arial" panose="020B0604020202020204" pitchFamily="34" charset="0"/>
          </a:endParaRPr>
        </a:p>
      </dsp:txBody>
      <dsp:txXfrm rot="10800000">
        <a:off x="0" y="2532254"/>
        <a:ext cx="3840162" cy="1519352"/>
      </dsp:txXfrm>
    </dsp:sp>
    <dsp:sp modelId="{34E080BD-2553-4D82-AC99-B35712AA608A}">
      <dsp:nvSpPr>
        <dsp:cNvPr id="0" name=""/>
        <dsp:cNvSpPr/>
      </dsp:nvSpPr>
      <dsp:spPr>
        <a:xfrm rot="5400000">
          <a:off x="4747342" y="1118624"/>
          <a:ext cx="2025803" cy="3840162"/>
        </a:xfrm>
        <a:prstGeom prst="round1Rect">
          <a:avLst/>
        </a:prstGeom>
        <a:solidFill>
          <a:schemeClr val="tx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e-DE" sz="1800" b="1" kern="1200" dirty="0" smtClean="0">
              <a:solidFill>
                <a:schemeClr val="tx1">
                  <a:lumMod val="75000"/>
                </a:schemeClr>
              </a:solidFill>
              <a:latin typeface="Arial" panose="020B0604020202020204" pitchFamily="34" charset="0"/>
              <a:cs typeface="Arial" panose="020B0604020202020204" pitchFamily="34" charset="0"/>
            </a:rPr>
            <a:t>Handlungsoption 4:</a:t>
          </a:r>
        </a:p>
        <a:p>
          <a:pPr lvl="0" algn="ctr" defTabSz="800100">
            <a:lnSpc>
              <a:spcPct val="90000"/>
            </a:lnSpc>
            <a:spcBef>
              <a:spcPct val="0"/>
            </a:spcBef>
            <a:spcAft>
              <a:spcPct val="35000"/>
            </a:spcAft>
          </a:pPr>
          <a:r>
            <a:rPr lang="de-DE" sz="1800" kern="1200" dirty="0" smtClean="0">
              <a:solidFill>
                <a:schemeClr val="tx1">
                  <a:lumMod val="75000"/>
                </a:schemeClr>
              </a:solidFill>
              <a:latin typeface="Arial" panose="020B0604020202020204" pitchFamily="34" charset="0"/>
              <a:cs typeface="Arial" panose="020B0604020202020204" pitchFamily="34" charset="0"/>
            </a:rPr>
            <a:t>Betragsüberprüfungsoption</a:t>
          </a:r>
          <a:r>
            <a:rPr lang="de-DE" sz="1800" kern="1200" dirty="0" smtClean="0">
              <a:solidFill>
                <a:schemeClr val="tx1">
                  <a:lumMod val="75000"/>
                </a:schemeClr>
              </a:solidFill>
              <a:latin typeface="Allianz Neo" panose="020B0504020203020204" pitchFamily="34" charset="0"/>
            </a:rPr>
            <a:t/>
          </a:r>
          <a:br>
            <a:rPr lang="de-DE" sz="1800" kern="1200" dirty="0" smtClean="0">
              <a:solidFill>
                <a:schemeClr val="tx1">
                  <a:lumMod val="75000"/>
                </a:schemeClr>
              </a:solidFill>
              <a:latin typeface="Allianz Neo" panose="020B0504020203020204" pitchFamily="34" charset="0"/>
            </a:rPr>
          </a:br>
          <a:endParaRPr lang="de-DE" sz="1800" kern="1200" dirty="0">
            <a:solidFill>
              <a:schemeClr val="tx1">
                <a:lumMod val="75000"/>
              </a:schemeClr>
            </a:solidFill>
            <a:latin typeface="Allianz Neo" panose="020B0504020203020204" pitchFamily="34" charset="0"/>
          </a:endParaRPr>
        </a:p>
      </dsp:txBody>
      <dsp:txXfrm rot="-5400000">
        <a:off x="3840162" y="2532254"/>
        <a:ext cx="3840162" cy="1519352"/>
      </dsp:txXfrm>
    </dsp:sp>
    <dsp:sp modelId="{50BD6B28-45A3-47F2-B9D0-4DCFFD903304}">
      <dsp:nvSpPr>
        <dsp:cNvPr id="0" name=""/>
        <dsp:cNvSpPr/>
      </dsp:nvSpPr>
      <dsp:spPr>
        <a:xfrm>
          <a:off x="2688113" y="1519352"/>
          <a:ext cx="2304097" cy="1012901"/>
        </a:xfrm>
        <a:prstGeom prst="roundRect">
          <a:avLst/>
        </a:prstGeom>
        <a:gradFill flip="none" rotWithShape="0">
          <a:gsLst>
            <a:gs pos="0">
              <a:schemeClr val="tx1">
                <a:lumMod val="75000"/>
                <a:tint val="66000"/>
                <a:satMod val="160000"/>
              </a:schemeClr>
            </a:gs>
            <a:gs pos="50000">
              <a:schemeClr val="tx1">
                <a:lumMod val="75000"/>
                <a:tint val="44500"/>
                <a:satMod val="160000"/>
              </a:schemeClr>
            </a:gs>
            <a:gs pos="100000">
              <a:schemeClr val="tx1">
                <a:lumMod val="75000"/>
                <a:tint val="23500"/>
                <a:satMod val="16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smtClean="0">
              <a:latin typeface="Arial" panose="020B0604020202020204" pitchFamily="34" charset="0"/>
              <a:cs typeface="Arial" panose="020B0604020202020204" pitchFamily="34" charset="0"/>
            </a:rPr>
            <a:t>Handlungsoptionen</a:t>
          </a:r>
          <a:endParaRPr lang="de-DE" sz="1800" kern="1200" dirty="0">
            <a:latin typeface="Arial" panose="020B0604020202020204" pitchFamily="34" charset="0"/>
            <a:cs typeface="Arial" panose="020B0604020202020204" pitchFamily="34" charset="0"/>
          </a:endParaRPr>
        </a:p>
      </dsp:txBody>
      <dsp:txXfrm>
        <a:off x="2737559" y="1568798"/>
        <a:ext cx="2205205" cy="9140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1686C-A0B2-4B3A-8DE7-7522E6BA2BBD}">
      <dsp:nvSpPr>
        <dsp:cNvPr id="0" name=""/>
        <dsp:cNvSpPr/>
      </dsp:nvSpPr>
      <dsp:spPr>
        <a:xfrm rot="16200000">
          <a:off x="907179" y="-907179"/>
          <a:ext cx="2025803" cy="3840162"/>
        </a:xfrm>
        <a:prstGeom prst="round1Rect">
          <a:avLst/>
        </a:prstGeom>
        <a:solidFill>
          <a:schemeClr val="tx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e-DE" sz="1800" b="1" kern="1200" dirty="0" smtClean="0">
              <a:latin typeface="Arial" panose="020B0604020202020204" pitchFamily="34" charset="0"/>
              <a:cs typeface="Arial" panose="020B0604020202020204" pitchFamily="34" charset="0"/>
            </a:rPr>
            <a:t>Handlungsoption 1:</a:t>
          </a:r>
        </a:p>
        <a:p>
          <a:pPr lvl="0" algn="ctr" defTabSz="800100">
            <a:lnSpc>
              <a:spcPct val="90000"/>
            </a:lnSpc>
            <a:spcBef>
              <a:spcPct val="0"/>
            </a:spcBef>
            <a:spcAft>
              <a:spcPct val="35000"/>
            </a:spcAft>
          </a:pPr>
          <a:r>
            <a:rPr lang="de-DE" sz="1800" kern="1200" dirty="0" smtClean="0">
              <a:latin typeface="Arial" panose="020B0604020202020204" pitchFamily="34" charset="0"/>
              <a:cs typeface="Arial" panose="020B0604020202020204" pitchFamily="34" charset="0"/>
            </a:rPr>
            <a:t>Erhöhung der BU-Rente ohne Risikoprüfung (Option im Bestandsvertrag)</a:t>
          </a:r>
          <a:endParaRPr lang="de-DE" sz="1800" kern="1200" dirty="0">
            <a:latin typeface="Arial" panose="020B0604020202020204" pitchFamily="34" charset="0"/>
            <a:cs typeface="Arial" panose="020B0604020202020204" pitchFamily="34" charset="0"/>
          </a:endParaRPr>
        </a:p>
      </dsp:txBody>
      <dsp:txXfrm rot="5400000">
        <a:off x="-1" y="1"/>
        <a:ext cx="3840162" cy="1519352"/>
      </dsp:txXfrm>
    </dsp:sp>
    <dsp:sp modelId="{43855E30-D6F6-420B-8A48-CBFF41EFFD8A}">
      <dsp:nvSpPr>
        <dsp:cNvPr id="0" name=""/>
        <dsp:cNvSpPr/>
      </dsp:nvSpPr>
      <dsp:spPr>
        <a:xfrm>
          <a:off x="3840162" y="0"/>
          <a:ext cx="3840162" cy="2025803"/>
        </a:xfrm>
        <a:prstGeom prst="round1Rect">
          <a:avLst/>
        </a:prstGeom>
        <a:solidFill>
          <a:schemeClr val="tx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e-DE" sz="1800" b="1" kern="1200" dirty="0" smtClean="0">
              <a:latin typeface="Arial" panose="020B0604020202020204" pitchFamily="34" charset="0"/>
              <a:cs typeface="Arial" panose="020B0604020202020204" pitchFamily="34" charset="0"/>
            </a:rPr>
            <a:t>Handlungsoption 2:</a:t>
          </a:r>
        </a:p>
        <a:p>
          <a:pPr lvl="0" algn="ctr" defTabSz="800100">
            <a:lnSpc>
              <a:spcPct val="90000"/>
            </a:lnSpc>
            <a:spcBef>
              <a:spcPct val="0"/>
            </a:spcBef>
            <a:spcAft>
              <a:spcPct val="35000"/>
            </a:spcAft>
          </a:pPr>
          <a:r>
            <a:rPr lang="de-DE" sz="1800" kern="1200" dirty="0" smtClean="0">
              <a:latin typeface="Arial" panose="020B0604020202020204" pitchFamily="34" charset="0"/>
              <a:cs typeface="Arial" panose="020B0604020202020204" pitchFamily="34" charset="0"/>
            </a:rPr>
            <a:t>Erhöhung der BU-Rente mit Risikoprüfung</a:t>
          </a:r>
          <a:endParaRPr lang="de-DE" sz="1800" kern="1200" dirty="0">
            <a:latin typeface="Arial" panose="020B0604020202020204" pitchFamily="34" charset="0"/>
            <a:cs typeface="Arial" panose="020B0604020202020204" pitchFamily="34" charset="0"/>
          </a:endParaRPr>
        </a:p>
      </dsp:txBody>
      <dsp:txXfrm>
        <a:off x="3840162" y="0"/>
        <a:ext cx="3840162" cy="1519352"/>
      </dsp:txXfrm>
    </dsp:sp>
    <dsp:sp modelId="{D57F2E60-A277-48FB-B52E-8D2CD8503A1B}">
      <dsp:nvSpPr>
        <dsp:cNvPr id="0" name=""/>
        <dsp:cNvSpPr/>
      </dsp:nvSpPr>
      <dsp:spPr>
        <a:xfrm rot="10800000">
          <a:off x="0" y="2025803"/>
          <a:ext cx="3840162" cy="2025803"/>
        </a:xfrm>
        <a:prstGeom prst="round1Rect">
          <a:avLst/>
        </a:prstGeom>
        <a:solidFill>
          <a:schemeClr val="tx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e-DE" sz="1800" b="1" kern="1200" dirty="0" smtClean="0">
              <a:latin typeface="Arial" panose="020B0604020202020204" pitchFamily="34" charset="0"/>
              <a:cs typeface="Arial" panose="020B0604020202020204" pitchFamily="34" charset="0"/>
            </a:rPr>
            <a:t>Handlungsoption 3:</a:t>
          </a:r>
        </a:p>
        <a:p>
          <a:pPr lvl="0" algn="ctr" defTabSz="800100">
            <a:lnSpc>
              <a:spcPct val="90000"/>
            </a:lnSpc>
            <a:spcBef>
              <a:spcPct val="0"/>
            </a:spcBef>
            <a:spcAft>
              <a:spcPct val="35000"/>
            </a:spcAft>
          </a:pPr>
          <a:r>
            <a:rPr lang="de-DE" sz="1800" kern="1200" dirty="0" smtClean="0">
              <a:latin typeface="Arial" panose="020B0604020202020204" pitchFamily="34" charset="0"/>
              <a:cs typeface="Arial" panose="020B0604020202020204" pitchFamily="34" charset="0"/>
            </a:rPr>
            <a:t>Schüler und Studierenden-Klausel (Umstellung von EU auf BU)</a:t>
          </a:r>
          <a:endParaRPr lang="de-DE" sz="1800" kern="1200" dirty="0">
            <a:latin typeface="Arial" panose="020B0604020202020204" pitchFamily="34" charset="0"/>
            <a:cs typeface="Arial" panose="020B0604020202020204" pitchFamily="34" charset="0"/>
          </a:endParaRPr>
        </a:p>
      </dsp:txBody>
      <dsp:txXfrm rot="10800000">
        <a:off x="0" y="2532254"/>
        <a:ext cx="3840162" cy="1519352"/>
      </dsp:txXfrm>
    </dsp:sp>
    <dsp:sp modelId="{34E080BD-2553-4D82-AC99-B35712AA608A}">
      <dsp:nvSpPr>
        <dsp:cNvPr id="0" name=""/>
        <dsp:cNvSpPr/>
      </dsp:nvSpPr>
      <dsp:spPr>
        <a:xfrm rot="5400000">
          <a:off x="4747342" y="1118624"/>
          <a:ext cx="2025803" cy="3840162"/>
        </a:xfrm>
        <a:prstGeom prst="round1Rect">
          <a:avLst/>
        </a:prstGeom>
        <a:solidFill>
          <a:srgbClr val="CCCC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e-DE" sz="1800" b="1" kern="1200" dirty="0" smtClean="0">
              <a:latin typeface="Arial" panose="020B0604020202020204" pitchFamily="34" charset="0"/>
              <a:cs typeface="Arial" panose="020B0604020202020204" pitchFamily="34" charset="0"/>
            </a:rPr>
            <a:t>Handlungsoption 4:</a:t>
          </a:r>
        </a:p>
        <a:p>
          <a:pPr lvl="0" algn="ctr" defTabSz="800100">
            <a:lnSpc>
              <a:spcPct val="90000"/>
            </a:lnSpc>
            <a:spcBef>
              <a:spcPct val="0"/>
            </a:spcBef>
            <a:spcAft>
              <a:spcPct val="35000"/>
            </a:spcAft>
          </a:pPr>
          <a:r>
            <a:rPr lang="de-DE" sz="1800" kern="1200" dirty="0" smtClean="0">
              <a:latin typeface="Arial" panose="020B0604020202020204" pitchFamily="34" charset="0"/>
              <a:cs typeface="Arial" panose="020B0604020202020204" pitchFamily="34" charset="0"/>
            </a:rPr>
            <a:t>Betragsüberprüfungsoption</a:t>
          </a:r>
          <a:r>
            <a:rPr lang="de-DE" sz="1800" kern="1200" dirty="0" smtClean="0">
              <a:latin typeface="Allianz Neo" panose="020B0504020203020204" pitchFamily="34" charset="0"/>
            </a:rPr>
            <a:t/>
          </a:r>
          <a:br>
            <a:rPr lang="de-DE" sz="1800" kern="1200" dirty="0" smtClean="0">
              <a:latin typeface="Allianz Neo" panose="020B0504020203020204" pitchFamily="34" charset="0"/>
            </a:rPr>
          </a:br>
          <a:endParaRPr lang="de-DE" sz="1800" kern="1200" dirty="0">
            <a:latin typeface="Allianz Neo" panose="020B0504020203020204" pitchFamily="34" charset="0"/>
          </a:endParaRPr>
        </a:p>
      </dsp:txBody>
      <dsp:txXfrm rot="-5400000">
        <a:off x="3840162" y="2532254"/>
        <a:ext cx="3840162" cy="1519352"/>
      </dsp:txXfrm>
    </dsp:sp>
    <dsp:sp modelId="{50BD6B28-45A3-47F2-B9D0-4DCFFD903304}">
      <dsp:nvSpPr>
        <dsp:cNvPr id="0" name=""/>
        <dsp:cNvSpPr/>
      </dsp:nvSpPr>
      <dsp:spPr>
        <a:xfrm>
          <a:off x="2688113" y="1519352"/>
          <a:ext cx="2304097" cy="1012901"/>
        </a:xfrm>
        <a:prstGeom prst="roundRect">
          <a:avLst/>
        </a:prstGeom>
        <a:gradFill flip="none" rotWithShape="0">
          <a:gsLst>
            <a:gs pos="0">
              <a:schemeClr val="tx1">
                <a:lumMod val="75000"/>
                <a:tint val="66000"/>
                <a:satMod val="160000"/>
              </a:schemeClr>
            </a:gs>
            <a:gs pos="50000">
              <a:schemeClr val="tx1">
                <a:lumMod val="75000"/>
                <a:tint val="44500"/>
                <a:satMod val="160000"/>
              </a:schemeClr>
            </a:gs>
            <a:gs pos="100000">
              <a:schemeClr val="tx1">
                <a:lumMod val="75000"/>
                <a:tint val="23500"/>
                <a:satMod val="16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smtClean="0">
              <a:latin typeface="Arial" panose="020B0604020202020204" pitchFamily="34" charset="0"/>
              <a:cs typeface="Arial" panose="020B0604020202020204" pitchFamily="34" charset="0"/>
            </a:rPr>
            <a:t>Handlungsoptionen</a:t>
          </a:r>
          <a:endParaRPr lang="de-DE" sz="1800" kern="1200" dirty="0">
            <a:latin typeface="Arial" panose="020B0604020202020204" pitchFamily="34" charset="0"/>
            <a:cs typeface="Arial" panose="020B0604020202020204" pitchFamily="34" charset="0"/>
          </a:endParaRPr>
        </a:p>
      </dsp:txBody>
      <dsp:txXfrm>
        <a:off x="2737559" y="1568798"/>
        <a:ext cx="2205205" cy="914009"/>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2581BF6-597A-45B4-8AC9-E60836C8E9B7}"/>
              </a:ext>
            </a:extLst>
          </p:cNvPr>
          <p:cNvSpPr>
            <a:spLocks noGrp="1"/>
          </p:cNvSpPr>
          <p:nvPr>
            <p:ph type="pic" sz="quarter" idx="10"/>
          </p:nvPr>
        </p:nvSpPr>
        <p:spPr>
          <a:xfrm>
            <a:off x="5098002" y="0"/>
            <a:ext cx="6422486" cy="6480175"/>
          </a:xfrm>
          <a:solidFill>
            <a:schemeClr val="tx2"/>
          </a:solidFill>
        </p:spPr>
        <p:txBody>
          <a:bodyPr/>
          <a:lstStyle/>
          <a:p>
            <a:endParaRPr lang="de-DE"/>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68314" y="1799999"/>
            <a:ext cx="4413788" cy="2268000"/>
          </a:xfrm>
        </p:spPr>
        <p:txBody>
          <a:bodyPr rIns="216000" anchor="ctr" anchorCtr="0"/>
          <a:lstStyle>
            <a:lvl1pPr algn="l">
              <a:lnSpc>
                <a:spcPct val="80000"/>
              </a:lnSpc>
              <a:defRPr sz="6000">
                <a:latin typeface="Allianz Neo" panose="020B0504020203020204" pitchFamily="34" charset="0"/>
              </a:defRPr>
            </a:lvl1pPr>
          </a:lstStyle>
          <a:p>
            <a:r>
              <a:rPr lang="de-DE" dirty="0"/>
              <a:t>Mastertitelformat bearbeiten</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p:nvPr>
        </p:nvSpPr>
        <p:spPr>
          <a:xfrm>
            <a:off x="468314" y="4536000"/>
            <a:ext cx="4413788" cy="531099"/>
          </a:xfrm>
        </p:spPr>
        <p:txBody>
          <a:bodyPr rIns="216000"/>
          <a:lstStyle>
            <a:lvl1pPr marL="0" indent="0" algn="l">
              <a:buNone/>
              <a:defRPr sz="1500">
                <a:latin typeface="Allianz Neo" panose="020B0504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11" name="Grafik 10">
            <a:extLst>
              <a:ext uri="{FF2B5EF4-FFF2-40B4-BE49-F238E27FC236}">
                <a16:creationId xmlns:a16="http://schemas.microsoft.com/office/drawing/2014/main" id="{9DB0C78F-5BF6-4741-8EF4-0317AF8FB6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68313" y="468313"/>
            <a:ext cx="1944000" cy="481220"/>
          </a:xfrm>
          <a:prstGeom prst="rect">
            <a:avLst/>
          </a:prstGeom>
        </p:spPr>
      </p:pic>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68314" y="5760000"/>
            <a:ext cx="1547812" cy="360000"/>
          </a:xfrm>
        </p:spPr>
        <p:txBody>
          <a:bodyPr anchor="b" anchorCtr="0"/>
          <a:lstStyle>
            <a:lvl1pPr>
              <a:defRPr sz="800">
                <a:latin typeface="Allianz Neo" panose="020B0504020203020204" pitchFamily="34" charset="0"/>
              </a:defRPr>
            </a:lvl1pPr>
          </a:lstStyle>
          <a:p>
            <a:pPr lvl="0"/>
            <a:r>
              <a:rPr lang="de-DE"/>
              <a:t>Erste Ebene</a:t>
            </a:r>
          </a:p>
        </p:txBody>
      </p:sp>
      <p:sp>
        <p:nvSpPr>
          <p:cNvPr id="16" name="Textplatzhalter 14">
            <a:extLst>
              <a:ext uri="{FF2B5EF4-FFF2-40B4-BE49-F238E27FC236}">
                <a16:creationId xmlns:a16="http://schemas.microsoft.com/office/drawing/2014/main" id="{CED49C62-4C22-4829-ACC8-9191840D3A35}"/>
              </a:ext>
            </a:extLst>
          </p:cNvPr>
          <p:cNvSpPr>
            <a:spLocks noGrp="1"/>
          </p:cNvSpPr>
          <p:nvPr>
            <p:ph type="body" sz="quarter" idx="12" hasCustomPrompt="1"/>
          </p:nvPr>
        </p:nvSpPr>
        <p:spPr>
          <a:xfrm>
            <a:off x="2232026" y="5760000"/>
            <a:ext cx="1547812" cy="360000"/>
          </a:xfrm>
        </p:spPr>
        <p:txBody>
          <a:bodyPr anchor="b" anchorCtr="0"/>
          <a:lstStyle>
            <a:lvl1pPr>
              <a:defRPr sz="800">
                <a:latin typeface="Allianz Neo" panose="020B0504020203020204" pitchFamily="34" charset="0"/>
              </a:defRPr>
            </a:lvl1pPr>
          </a:lstStyle>
          <a:p>
            <a:pPr lvl="0"/>
            <a:r>
              <a:rPr lang="de-DE"/>
              <a:t>Erste Ebene</a:t>
            </a:r>
          </a:p>
        </p:txBody>
      </p:sp>
    </p:spTree>
    <p:extLst>
      <p:ext uri="{BB962C8B-B14F-4D97-AF65-F5344CB8AC3E}">
        <p14:creationId xmlns:p14="http://schemas.microsoft.com/office/powerpoint/2010/main" val="2622163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53019" y="1708547"/>
            <a:ext cx="5205220" cy="4117611"/>
          </a:xfrm>
        </p:spPr>
        <p:txBody>
          <a:bodyPr/>
          <a:lstStyle>
            <a:lvl1pPr>
              <a:defRPr sz="1512"/>
            </a:lvl1pPr>
            <a:lvl2pPr>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5862249" y="1708547"/>
            <a:ext cx="5205220" cy="4117611"/>
          </a:xfrm>
        </p:spPr>
        <p:txBody>
          <a:bodyPr/>
          <a:lstStyle>
            <a:lvl1pPr>
              <a:defRPr sz="1512"/>
            </a:lvl1pPr>
            <a:lvl2pPr>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5" name="Fußzeilenplatzhalter 4">
            <a:extLst>
              <a:ext uri="{FF2B5EF4-FFF2-40B4-BE49-F238E27FC236}">
                <a16:creationId xmlns:a16="http://schemas.microsoft.com/office/drawing/2014/main" id="{104BDB62-A86B-4312-84AC-605A043A529A}"/>
              </a:ext>
            </a:extLst>
          </p:cNvPr>
          <p:cNvSpPr>
            <a:spLocks noGrp="1"/>
          </p:cNvSpPr>
          <p:nvPr>
            <p:ph type="ftr" sz="quarter" idx="10"/>
          </p:nvPr>
        </p:nvSpPr>
        <p:spPr/>
        <p:txBody>
          <a:bodyPr/>
          <a:lstStyle/>
          <a:p>
            <a:endParaRPr lang="de-DE" dirty="0"/>
          </a:p>
        </p:txBody>
      </p:sp>
      <p:sp>
        <p:nvSpPr>
          <p:cNvPr id="6" name="Foliennummernplatzhalter 5">
            <a:extLst>
              <a:ext uri="{FF2B5EF4-FFF2-40B4-BE49-F238E27FC236}">
                <a16:creationId xmlns:a16="http://schemas.microsoft.com/office/drawing/2014/main" id="{B49D2575-F934-4AA7-8FDB-F583B1E8E3AA}"/>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7" name="Textplatzhalter 4">
            <a:extLst>
              <a:ext uri="{FF2B5EF4-FFF2-40B4-BE49-F238E27FC236}">
                <a16:creationId xmlns:a16="http://schemas.microsoft.com/office/drawing/2014/main" id="{7A1C0ECB-E7FD-4CFC-BB65-99367A5A0F32}"/>
              </a:ext>
            </a:extLst>
          </p:cNvPr>
          <p:cNvSpPr>
            <a:spLocks noGrp="1"/>
          </p:cNvSpPr>
          <p:nvPr>
            <p:ph type="body" sz="quarter" idx="12" hasCustomPrompt="1"/>
          </p:nvPr>
        </p:nvSpPr>
        <p:spPr>
          <a:xfrm>
            <a:off x="453019" y="450012"/>
            <a:ext cx="8811371"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50302735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a:xfrm>
            <a:off x="453021" y="827086"/>
            <a:ext cx="8811372" cy="881461"/>
          </a:xfrm>
        </p:spPr>
        <p:txBody>
          <a:bodyPr/>
          <a:lstStyle/>
          <a:p>
            <a:r>
              <a:rPr lang="de-DE"/>
              <a:t>Mastertitelformat bearbeiten</a:t>
            </a:r>
          </a:p>
        </p:txBody>
      </p:sp>
      <p:sp>
        <p:nvSpPr>
          <p:cNvPr id="8" name="Fußzeilenplatzhalter 7">
            <a:extLst>
              <a:ext uri="{FF2B5EF4-FFF2-40B4-BE49-F238E27FC236}">
                <a16:creationId xmlns:a16="http://schemas.microsoft.com/office/drawing/2014/main" id="{AF5DC0C1-41FA-4470-BBAC-3017E7C9FBEC}"/>
              </a:ext>
            </a:extLst>
          </p:cNvPr>
          <p:cNvSpPr>
            <a:spLocks noGrp="1"/>
          </p:cNvSpPr>
          <p:nvPr>
            <p:ph type="ftr" sz="quarter" idx="14"/>
          </p:nvPr>
        </p:nvSpPr>
        <p:spPr/>
        <p:txBody>
          <a:bodyPr/>
          <a:lstStyle/>
          <a:p>
            <a:endParaRPr lang="de-DE" dirty="0"/>
          </a:p>
        </p:txBody>
      </p:sp>
      <p:sp>
        <p:nvSpPr>
          <p:cNvPr id="9" name="Foliennummernplatzhalter 8">
            <a:extLst>
              <a:ext uri="{FF2B5EF4-FFF2-40B4-BE49-F238E27FC236}">
                <a16:creationId xmlns:a16="http://schemas.microsoft.com/office/drawing/2014/main" id="{4AE807FE-5BC5-4806-B587-BCDD6C4B1764}"/>
              </a:ext>
            </a:extLst>
          </p:cNvPr>
          <p:cNvSpPr>
            <a:spLocks noGrp="1"/>
          </p:cNvSpPr>
          <p:nvPr>
            <p:ph type="sldNum" sz="quarter" idx="15"/>
          </p:nvPr>
        </p:nvSpPr>
        <p:spPr/>
        <p:txBody>
          <a:bodyPr/>
          <a:lstStyle/>
          <a:p>
            <a:fld id="{56C449F3-BD9D-48DC-BFF1-0F66671DA7C6}" type="slidenum">
              <a:rPr lang="de-DE" smtClean="0"/>
              <a:pPr/>
              <a:t>‹Nr.›</a:t>
            </a:fld>
            <a:endParaRPr lang="de-DE" dirty="0"/>
          </a:p>
        </p:txBody>
      </p:sp>
      <p:sp>
        <p:nvSpPr>
          <p:cNvPr id="12" name="Inhaltsplatzhalter 2">
            <a:extLst>
              <a:ext uri="{FF2B5EF4-FFF2-40B4-BE49-F238E27FC236}">
                <a16:creationId xmlns:a16="http://schemas.microsoft.com/office/drawing/2014/main" id="{89B1D163-4D8D-4A72-A40F-8C4E4706607F}"/>
              </a:ext>
            </a:extLst>
          </p:cNvPr>
          <p:cNvSpPr>
            <a:spLocks noGrp="1"/>
          </p:cNvSpPr>
          <p:nvPr>
            <p:ph sz="half" idx="1"/>
          </p:nvPr>
        </p:nvSpPr>
        <p:spPr>
          <a:xfrm>
            <a:off x="453019" y="1708547"/>
            <a:ext cx="3402145" cy="4117611"/>
          </a:xfrm>
        </p:spPr>
        <p:txBody>
          <a:bodyPr/>
          <a:lstStyle>
            <a:lvl1pPr>
              <a:defRPr sz="1512"/>
            </a:lvl1pPr>
            <a:lvl2pPr>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3" name="Inhaltsplatzhalter 3">
            <a:extLst>
              <a:ext uri="{FF2B5EF4-FFF2-40B4-BE49-F238E27FC236}">
                <a16:creationId xmlns:a16="http://schemas.microsoft.com/office/drawing/2014/main" id="{DE0FC12B-A1E5-42CC-96D8-0293C92008BC}"/>
              </a:ext>
            </a:extLst>
          </p:cNvPr>
          <p:cNvSpPr>
            <a:spLocks noGrp="1"/>
          </p:cNvSpPr>
          <p:nvPr>
            <p:ph sz="half" idx="2"/>
          </p:nvPr>
        </p:nvSpPr>
        <p:spPr>
          <a:xfrm>
            <a:off x="4059173" y="1708547"/>
            <a:ext cx="3402143" cy="4117611"/>
          </a:xfrm>
        </p:spPr>
        <p:txBody>
          <a:bodyPr/>
          <a:lstStyle>
            <a:lvl1pPr>
              <a:defRPr sz="1512"/>
            </a:lvl1pPr>
            <a:lvl2pPr>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4" name="Inhaltsplatzhalter 3">
            <a:extLst>
              <a:ext uri="{FF2B5EF4-FFF2-40B4-BE49-F238E27FC236}">
                <a16:creationId xmlns:a16="http://schemas.microsoft.com/office/drawing/2014/main" id="{6A50DEAB-0BFD-4146-B54A-21CD06E1B0F4}"/>
              </a:ext>
            </a:extLst>
          </p:cNvPr>
          <p:cNvSpPr>
            <a:spLocks noGrp="1"/>
          </p:cNvSpPr>
          <p:nvPr>
            <p:ph sz="half" idx="16"/>
          </p:nvPr>
        </p:nvSpPr>
        <p:spPr>
          <a:xfrm>
            <a:off x="7665326" y="1708547"/>
            <a:ext cx="3402143" cy="4117611"/>
          </a:xfrm>
        </p:spPr>
        <p:txBody>
          <a:bodyPr/>
          <a:lstStyle>
            <a:lvl1pPr>
              <a:defRPr sz="1512"/>
            </a:lvl1pPr>
            <a:lvl2pPr>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0" name="Textplatzhalter 4">
            <a:extLst>
              <a:ext uri="{FF2B5EF4-FFF2-40B4-BE49-F238E27FC236}">
                <a16:creationId xmlns:a16="http://schemas.microsoft.com/office/drawing/2014/main" id="{8D43DDA6-9E28-4292-8A58-91764D9BF32A}"/>
              </a:ext>
            </a:extLst>
          </p:cNvPr>
          <p:cNvSpPr>
            <a:spLocks noGrp="1"/>
          </p:cNvSpPr>
          <p:nvPr>
            <p:ph type="body" sz="quarter" idx="12" hasCustomPrompt="1"/>
          </p:nvPr>
        </p:nvSpPr>
        <p:spPr>
          <a:xfrm>
            <a:off x="453019" y="450012"/>
            <a:ext cx="8811371"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017002859"/>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 imag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a:xfrm>
            <a:off x="453021" y="827086"/>
            <a:ext cx="8811372" cy="881461"/>
          </a:xfrm>
        </p:spPr>
        <p:txBody>
          <a:bodyPr/>
          <a:lstStyle/>
          <a:p>
            <a:r>
              <a:rPr lang="de-DE"/>
              <a:t>Mastertitelformat bearbeiten</a:t>
            </a:r>
          </a:p>
        </p:txBody>
      </p:sp>
      <p:sp>
        <p:nvSpPr>
          <p:cNvPr id="8" name="Fußzeilenplatzhalter 7">
            <a:extLst>
              <a:ext uri="{FF2B5EF4-FFF2-40B4-BE49-F238E27FC236}">
                <a16:creationId xmlns:a16="http://schemas.microsoft.com/office/drawing/2014/main" id="{AF5DC0C1-41FA-4470-BBAC-3017E7C9FBEC}"/>
              </a:ext>
            </a:extLst>
          </p:cNvPr>
          <p:cNvSpPr>
            <a:spLocks noGrp="1"/>
          </p:cNvSpPr>
          <p:nvPr>
            <p:ph type="ftr" sz="quarter" idx="14"/>
          </p:nvPr>
        </p:nvSpPr>
        <p:spPr/>
        <p:txBody>
          <a:bodyPr/>
          <a:lstStyle/>
          <a:p>
            <a:endParaRPr lang="de-DE" dirty="0"/>
          </a:p>
        </p:txBody>
      </p:sp>
      <p:sp>
        <p:nvSpPr>
          <p:cNvPr id="9" name="Foliennummernplatzhalter 8">
            <a:extLst>
              <a:ext uri="{FF2B5EF4-FFF2-40B4-BE49-F238E27FC236}">
                <a16:creationId xmlns:a16="http://schemas.microsoft.com/office/drawing/2014/main" id="{4AE807FE-5BC5-4806-B587-BCDD6C4B1764}"/>
              </a:ext>
            </a:extLst>
          </p:cNvPr>
          <p:cNvSpPr>
            <a:spLocks noGrp="1"/>
          </p:cNvSpPr>
          <p:nvPr>
            <p:ph type="sldNum" sz="quarter" idx="15"/>
          </p:nvPr>
        </p:nvSpPr>
        <p:spPr/>
        <p:txBody>
          <a:bodyPr/>
          <a:lstStyle/>
          <a:p>
            <a:fld id="{56C449F3-BD9D-48DC-BFF1-0F66671DA7C6}" type="slidenum">
              <a:rPr lang="de-DE" smtClean="0"/>
              <a:pPr/>
              <a:t>‹Nr.›</a:t>
            </a:fld>
            <a:endParaRPr lang="de-DE" dirty="0"/>
          </a:p>
        </p:txBody>
      </p:sp>
      <p:sp>
        <p:nvSpPr>
          <p:cNvPr id="12" name="Inhaltsplatzhalter 2">
            <a:extLst>
              <a:ext uri="{FF2B5EF4-FFF2-40B4-BE49-F238E27FC236}">
                <a16:creationId xmlns:a16="http://schemas.microsoft.com/office/drawing/2014/main" id="{89B1D163-4D8D-4A72-A40F-8C4E4706607F}"/>
              </a:ext>
            </a:extLst>
          </p:cNvPr>
          <p:cNvSpPr>
            <a:spLocks noGrp="1"/>
          </p:cNvSpPr>
          <p:nvPr>
            <p:ph sz="half" idx="1"/>
          </p:nvPr>
        </p:nvSpPr>
        <p:spPr>
          <a:xfrm>
            <a:off x="453019" y="3955241"/>
            <a:ext cx="3402145" cy="1870917"/>
          </a:xfrm>
        </p:spPr>
        <p:txBody>
          <a:bodyPr/>
          <a:lstStyle>
            <a:lvl1pPr>
              <a:defRPr sz="1512" b="1"/>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3" name="Inhaltsplatzhalter 3">
            <a:extLst>
              <a:ext uri="{FF2B5EF4-FFF2-40B4-BE49-F238E27FC236}">
                <a16:creationId xmlns:a16="http://schemas.microsoft.com/office/drawing/2014/main" id="{DE0FC12B-A1E5-42CC-96D8-0293C92008BC}"/>
              </a:ext>
            </a:extLst>
          </p:cNvPr>
          <p:cNvSpPr>
            <a:spLocks noGrp="1"/>
          </p:cNvSpPr>
          <p:nvPr>
            <p:ph sz="half" idx="2"/>
          </p:nvPr>
        </p:nvSpPr>
        <p:spPr>
          <a:xfrm>
            <a:off x="4059173" y="3955241"/>
            <a:ext cx="3402143" cy="1870917"/>
          </a:xfrm>
        </p:spPr>
        <p:txBody>
          <a:bodyPr/>
          <a:lstStyle>
            <a:lvl1pPr>
              <a:defRPr sz="1512" b="1"/>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4" name="Inhaltsplatzhalter 3">
            <a:extLst>
              <a:ext uri="{FF2B5EF4-FFF2-40B4-BE49-F238E27FC236}">
                <a16:creationId xmlns:a16="http://schemas.microsoft.com/office/drawing/2014/main" id="{6A50DEAB-0BFD-4146-B54A-21CD06E1B0F4}"/>
              </a:ext>
            </a:extLst>
          </p:cNvPr>
          <p:cNvSpPr>
            <a:spLocks noGrp="1"/>
          </p:cNvSpPr>
          <p:nvPr>
            <p:ph sz="half" idx="16"/>
          </p:nvPr>
        </p:nvSpPr>
        <p:spPr>
          <a:xfrm>
            <a:off x="7665326" y="3955241"/>
            <a:ext cx="3402143" cy="1870917"/>
          </a:xfrm>
        </p:spPr>
        <p:txBody>
          <a:bodyPr/>
          <a:lstStyle>
            <a:lvl1pPr>
              <a:defRPr sz="1512" b="1"/>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4" name="Bildplatzhalter 3">
            <a:extLst>
              <a:ext uri="{FF2B5EF4-FFF2-40B4-BE49-F238E27FC236}">
                <a16:creationId xmlns:a16="http://schemas.microsoft.com/office/drawing/2014/main" id="{7F6E1E7D-62F9-4031-8EDE-4D54A0DCE14F}"/>
              </a:ext>
            </a:extLst>
          </p:cNvPr>
          <p:cNvSpPr>
            <a:spLocks noGrp="1"/>
          </p:cNvSpPr>
          <p:nvPr>
            <p:ph type="pic" sz="quarter" idx="17"/>
          </p:nvPr>
        </p:nvSpPr>
        <p:spPr>
          <a:xfrm>
            <a:off x="453019" y="1708546"/>
            <a:ext cx="3402144" cy="1870917"/>
          </a:xfrm>
          <a:solidFill>
            <a:schemeClr val="tx2">
              <a:lumMod val="90000"/>
            </a:schemeClr>
          </a:solidFill>
        </p:spPr>
        <p:txBody>
          <a:bodyPr/>
          <a:lstStyle/>
          <a:p>
            <a:endParaRPr lang="de-DE" dirty="0"/>
          </a:p>
        </p:txBody>
      </p:sp>
      <p:sp>
        <p:nvSpPr>
          <p:cNvPr id="10" name="Bildplatzhalter 3">
            <a:extLst>
              <a:ext uri="{FF2B5EF4-FFF2-40B4-BE49-F238E27FC236}">
                <a16:creationId xmlns:a16="http://schemas.microsoft.com/office/drawing/2014/main" id="{F92E55E2-AF52-4C0E-A959-DF683F5CEFEB}"/>
              </a:ext>
            </a:extLst>
          </p:cNvPr>
          <p:cNvSpPr>
            <a:spLocks noGrp="1"/>
          </p:cNvSpPr>
          <p:nvPr>
            <p:ph type="pic" sz="quarter" idx="18"/>
          </p:nvPr>
        </p:nvSpPr>
        <p:spPr>
          <a:xfrm>
            <a:off x="4059173" y="1708546"/>
            <a:ext cx="3402144" cy="1870917"/>
          </a:xfrm>
          <a:solidFill>
            <a:schemeClr val="tx2">
              <a:lumMod val="90000"/>
            </a:schemeClr>
          </a:solidFill>
        </p:spPr>
        <p:txBody>
          <a:bodyPr/>
          <a:lstStyle/>
          <a:p>
            <a:endParaRPr lang="de-DE" dirty="0"/>
          </a:p>
        </p:txBody>
      </p:sp>
      <p:sp>
        <p:nvSpPr>
          <p:cNvPr id="11" name="Bildplatzhalter 3">
            <a:extLst>
              <a:ext uri="{FF2B5EF4-FFF2-40B4-BE49-F238E27FC236}">
                <a16:creationId xmlns:a16="http://schemas.microsoft.com/office/drawing/2014/main" id="{34A88299-44D9-4594-9216-B685B545498A}"/>
              </a:ext>
            </a:extLst>
          </p:cNvPr>
          <p:cNvSpPr>
            <a:spLocks noGrp="1"/>
          </p:cNvSpPr>
          <p:nvPr>
            <p:ph type="pic" sz="quarter" idx="19"/>
          </p:nvPr>
        </p:nvSpPr>
        <p:spPr>
          <a:xfrm>
            <a:off x="7665326" y="1708546"/>
            <a:ext cx="3402144" cy="1870917"/>
          </a:xfrm>
          <a:solidFill>
            <a:schemeClr val="tx2">
              <a:lumMod val="90000"/>
            </a:schemeClr>
          </a:solidFill>
        </p:spPr>
        <p:txBody>
          <a:bodyPr/>
          <a:lstStyle/>
          <a:p>
            <a:endParaRPr lang="de-DE" dirty="0"/>
          </a:p>
        </p:txBody>
      </p:sp>
      <p:sp>
        <p:nvSpPr>
          <p:cNvPr id="15" name="Textplatzhalter 4">
            <a:extLst>
              <a:ext uri="{FF2B5EF4-FFF2-40B4-BE49-F238E27FC236}">
                <a16:creationId xmlns:a16="http://schemas.microsoft.com/office/drawing/2014/main" id="{C551487E-C11A-4467-98A1-8C3C5A14A957}"/>
              </a:ext>
            </a:extLst>
          </p:cNvPr>
          <p:cNvSpPr>
            <a:spLocks noGrp="1"/>
          </p:cNvSpPr>
          <p:nvPr>
            <p:ph type="body" sz="quarter" idx="12" hasCustomPrompt="1"/>
          </p:nvPr>
        </p:nvSpPr>
        <p:spPr>
          <a:xfrm>
            <a:off x="453019" y="450012"/>
            <a:ext cx="8811371"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644290757"/>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image + tex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8" name="Bildplatzhalter 7">
            <a:extLst>
              <a:ext uri="{FF2B5EF4-FFF2-40B4-BE49-F238E27FC236}">
                <a16:creationId xmlns:a16="http://schemas.microsoft.com/office/drawing/2014/main" id="{9729243C-D78B-4B34-B6EA-A7A7D5BA4415}"/>
              </a:ext>
            </a:extLst>
          </p:cNvPr>
          <p:cNvSpPr>
            <a:spLocks noGrp="1"/>
          </p:cNvSpPr>
          <p:nvPr>
            <p:ph type="pic" sz="quarter" idx="12"/>
          </p:nvPr>
        </p:nvSpPr>
        <p:spPr>
          <a:xfrm>
            <a:off x="0" y="0"/>
            <a:ext cx="8436263" cy="5748817"/>
          </a:xfrm>
          <a:solidFill>
            <a:schemeClr val="tx2">
              <a:lumMod val="90000"/>
            </a:schemeClr>
          </a:solidFill>
        </p:spPr>
        <p:txBody>
          <a:bodyPr/>
          <a:lstStyle/>
          <a:p>
            <a:endParaRPr lang="de-DE" dirty="0"/>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8742418" y="1258617"/>
            <a:ext cx="2325051" cy="4490200"/>
          </a:xfrm>
        </p:spPr>
        <p:txBody>
          <a:bodyPr/>
          <a:lstStyle>
            <a:lvl1pPr>
              <a:defRPr sz="1512" b="1"/>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E626A08E-050C-4C68-BDE6-F1BB5A27A38B}"/>
              </a:ext>
            </a:extLst>
          </p:cNvPr>
          <p:cNvSpPr>
            <a:spLocks noGrp="1"/>
          </p:cNvSpPr>
          <p:nvPr>
            <p:ph type="ftr" sz="quarter" idx="14"/>
          </p:nvPr>
        </p:nvSpPr>
        <p:spPr/>
        <p:txBody>
          <a:bodyPr/>
          <a:lstStyle/>
          <a:p>
            <a:endParaRPr lang="de-DE" dirty="0"/>
          </a:p>
        </p:txBody>
      </p:sp>
    </p:spTree>
    <p:extLst>
      <p:ext uri="{BB962C8B-B14F-4D97-AF65-F5344CB8AC3E}">
        <p14:creationId xmlns:p14="http://schemas.microsoft.com/office/powerpoint/2010/main" val="418440832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image + headline 01">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8" name="Bildplatzhalter 7">
            <a:extLst>
              <a:ext uri="{FF2B5EF4-FFF2-40B4-BE49-F238E27FC236}">
                <a16:creationId xmlns:a16="http://schemas.microsoft.com/office/drawing/2014/main" id="{9729243C-D78B-4B34-B6EA-A7A7D5BA4415}"/>
              </a:ext>
            </a:extLst>
          </p:cNvPr>
          <p:cNvSpPr>
            <a:spLocks noGrp="1"/>
          </p:cNvSpPr>
          <p:nvPr>
            <p:ph type="pic" sz="quarter" idx="12"/>
          </p:nvPr>
        </p:nvSpPr>
        <p:spPr>
          <a:xfrm>
            <a:off x="0" y="0"/>
            <a:ext cx="6667369" cy="5612750"/>
          </a:xfrm>
          <a:solidFill>
            <a:schemeClr val="tx2">
              <a:lumMod val="90000"/>
            </a:schemeClr>
          </a:solidFill>
        </p:spPr>
        <p:txBody>
          <a:bodyPr/>
          <a:lstStyle/>
          <a:p>
            <a:endParaRPr lang="de-DE" dirty="0"/>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7211644" y="1708547"/>
            <a:ext cx="3855825" cy="3904204"/>
          </a:xfrm>
        </p:spPr>
        <p:txBody>
          <a:bodyPr/>
          <a:lstStyle>
            <a:lvl1pPr>
              <a:lnSpc>
                <a:spcPts val="3591"/>
              </a:lnSpc>
              <a:spcAft>
                <a:spcPts val="2268"/>
              </a:spcAft>
              <a:defRPr sz="3591" b="0"/>
            </a:lvl1pPr>
            <a:lvl2pPr marL="0" indent="0">
              <a:buNone/>
              <a:defRPr sz="1890"/>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0589E36F-7715-457D-8887-3CAB56AFC0AD}"/>
              </a:ext>
            </a:extLst>
          </p:cNvPr>
          <p:cNvSpPr>
            <a:spLocks noGrp="1"/>
          </p:cNvSpPr>
          <p:nvPr>
            <p:ph type="ftr" sz="quarter" idx="14"/>
          </p:nvPr>
        </p:nvSpPr>
        <p:spPr/>
        <p:txBody>
          <a:bodyPr/>
          <a:lstStyle/>
          <a:p>
            <a:endParaRPr lang="de-DE" dirty="0"/>
          </a:p>
        </p:txBody>
      </p:sp>
    </p:spTree>
    <p:extLst>
      <p:ext uri="{BB962C8B-B14F-4D97-AF65-F5344CB8AC3E}">
        <p14:creationId xmlns:p14="http://schemas.microsoft.com/office/powerpoint/2010/main" val="3750332810"/>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rge image + headline 02">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4059172" y="-1"/>
            <a:ext cx="7461316" cy="4694300"/>
          </a:xfrm>
          <a:solidFill>
            <a:schemeClr val="tx2"/>
          </a:solidFill>
        </p:spPr>
        <p:txBody>
          <a:bodyPr/>
          <a:lstStyle/>
          <a:p>
            <a:endParaRPr lang="de-DE" dirty="0"/>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53019" y="825023"/>
            <a:ext cx="3402145" cy="1360537"/>
          </a:xfrm>
        </p:spPr>
        <p:txBody>
          <a:body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53021" y="2421987"/>
            <a:ext cx="3402143" cy="2272312"/>
          </a:xfrm>
        </p:spPr>
        <p:txBody>
          <a:bodyPr anchor="b" anchorCtr="0"/>
          <a:lstStyle>
            <a:lvl1pPr>
              <a:defRPr sz="1512" b="1"/>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9">
            <a:extLst>
              <a:ext uri="{FF2B5EF4-FFF2-40B4-BE49-F238E27FC236}">
                <a16:creationId xmlns:a16="http://schemas.microsoft.com/office/drawing/2014/main" id="{CEB6A8EB-A666-4A27-9824-30E6CEF93D5D}"/>
              </a:ext>
            </a:extLst>
          </p:cNvPr>
          <p:cNvSpPr>
            <a:spLocks noGrp="1"/>
          </p:cNvSpPr>
          <p:nvPr>
            <p:ph type="pic" sz="quarter" idx="17"/>
          </p:nvPr>
        </p:nvSpPr>
        <p:spPr>
          <a:xfrm>
            <a:off x="10103105" y="476233"/>
            <a:ext cx="962686" cy="238117"/>
          </a:xfrm>
          <a:blipFill>
            <a:blip r:embed="rId2">
              <a:extLst>
                <a:ext uri="{96DAC541-7B7A-43D3-8B79-37D633B846F1}">
                  <asvg:svgBlip xmlns="" xmlns:asvg="http://schemas.microsoft.com/office/drawing/2016/SVG/main" r:embed="rId3"/>
                </a:ext>
              </a:extLst>
            </a:blip>
            <a:stretch>
              <a:fillRect/>
            </a:stretch>
          </a:blipFill>
        </p:spPr>
        <p:txBody>
          <a:bodyPr/>
          <a:lstStyle>
            <a:lvl1pPr>
              <a:defRPr sz="756">
                <a:solidFill>
                  <a:schemeClr val="tx1">
                    <a:alpha val="0"/>
                  </a:schemeClr>
                </a:solidFill>
              </a:defRPr>
            </a:lvl1pPr>
          </a:lstStyle>
          <a:p>
            <a:endParaRPr lang="de-DE" dirty="0"/>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dirty="0"/>
          </a:p>
        </p:txBody>
      </p:sp>
      <p:sp>
        <p:nvSpPr>
          <p:cNvPr id="8" name="Textplatzhalter 4">
            <a:extLst>
              <a:ext uri="{FF2B5EF4-FFF2-40B4-BE49-F238E27FC236}">
                <a16:creationId xmlns:a16="http://schemas.microsoft.com/office/drawing/2014/main" id="{E0780CC6-0AAA-43D9-B97A-2EF6ED7D8C4B}"/>
              </a:ext>
            </a:extLst>
          </p:cNvPr>
          <p:cNvSpPr>
            <a:spLocks noGrp="1"/>
          </p:cNvSpPr>
          <p:nvPr>
            <p:ph type="body" sz="quarter" idx="12" hasCustomPrompt="1"/>
          </p:nvPr>
        </p:nvSpPr>
        <p:spPr>
          <a:xfrm>
            <a:off x="453019" y="450012"/>
            <a:ext cx="3402144"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053196524"/>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image + headline 03">
    <p:spTree>
      <p:nvGrpSpPr>
        <p:cNvPr id="1" name=""/>
        <p:cNvGrpSpPr/>
        <p:nvPr/>
      </p:nvGrpSpPr>
      <p:grpSpPr>
        <a:xfrm>
          <a:off x="0" y="0"/>
          <a:ext cx="0" cy="0"/>
          <a:chOff x="0" y="0"/>
          <a:chExt cx="0" cy="0"/>
        </a:xfrm>
      </p:grpSpPr>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5658240" y="952468"/>
            <a:ext cx="5862248" cy="5527708"/>
          </a:xfrm>
          <a:solidFill>
            <a:schemeClr val="tx2"/>
          </a:solidFill>
        </p:spPr>
        <p:txBody>
          <a:bodyPr/>
          <a:lstStyle/>
          <a:p>
            <a:endParaRPr lang="de-DE" dirty="0"/>
          </a:p>
        </p:txBody>
      </p:sp>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a:defRPr>
                <a:solidFill>
                  <a:schemeClr val="tx1"/>
                </a:solidFill>
              </a:defRPr>
            </a:lvl1pPr>
          </a:lstStyle>
          <a:p>
            <a:fld id="{56C449F3-BD9D-48DC-BFF1-0F66671DA7C6}" type="slidenum">
              <a:rPr lang="de-DE" smtClean="0"/>
              <a:pPr/>
              <a:t>‹Nr.›</a:t>
            </a:fld>
            <a:endParaRPr lang="de-DE" dirty="0"/>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53019" y="825023"/>
            <a:ext cx="3402145" cy="1360537"/>
          </a:xfrm>
        </p:spPr>
        <p:txBody>
          <a:body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53021" y="2993467"/>
            <a:ext cx="3402143" cy="2832691"/>
          </a:xfrm>
        </p:spPr>
        <p:txBody>
          <a:bodyPr anchor="t" anchorCtr="0"/>
          <a:lstStyle>
            <a:lvl1pPr>
              <a:defRPr sz="1512" b="1"/>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dirty="0"/>
          </a:p>
        </p:txBody>
      </p:sp>
      <p:sp>
        <p:nvSpPr>
          <p:cNvPr id="8" name="Textplatzhalter 4">
            <a:extLst>
              <a:ext uri="{FF2B5EF4-FFF2-40B4-BE49-F238E27FC236}">
                <a16:creationId xmlns:a16="http://schemas.microsoft.com/office/drawing/2014/main" id="{DB4B0E92-1B2C-41F7-B669-32B6FD56635A}"/>
              </a:ext>
            </a:extLst>
          </p:cNvPr>
          <p:cNvSpPr>
            <a:spLocks noGrp="1"/>
          </p:cNvSpPr>
          <p:nvPr>
            <p:ph type="body" sz="quarter" idx="12" hasCustomPrompt="1"/>
          </p:nvPr>
        </p:nvSpPr>
        <p:spPr>
          <a:xfrm>
            <a:off x="453019" y="450012"/>
            <a:ext cx="3402144"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6453597"/>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ld headline + images and text">
    <p:spTree>
      <p:nvGrpSpPr>
        <p:cNvPr id="1" name=""/>
        <p:cNvGrpSpPr/>
        <p:nvPr/>
      </p:nvGrpSpPr>
      <p:grpSpPr>
        <a:xfrm>
          <a:off x="0" y="0"/>
          <a:ext cx="0" cy="0"/>
          <a:chOff x="0" y="0"/>
          <a:chExt cx="0" cy="0"/>
        </a:xfrm>
      </p:grpSpPr>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5862250" y="986484"/>
            <a:ext cx="1972997" cy="2109033"/>
          </a:xfrm>
          <a:solidFill>
            <a:schemeClr val="tx2"/>
          </a:solidFill>
        </p:spPr>
        <p:txBody>
          <a:bodyPr/>
          <a:lstStyle/>
          <a:p>
            <a:endParaRPr lang="de-DE" dirty="0"/>
          </a:p>
        </p:txBody>
      </p:sp>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a:defRPr>
                <a:solidFill>
                  <a:schemeClr val="bg1"/>
                </a:solidFill>
              </a:defRPr>
            </a:lvl1pPr>
          </a:lstStyle>
          <a:p>
            <a:fld id="{56C449F3-BD9D-48DC-BFF1-0F66671DA7C6}" type="slidenum">
              <a:rPr lang="de-DE" smtClean="0"/>
              <a:pPr/>
              <a:t>‹Nr.›</a:t>
            </a:fld>
            <a:endParaRPr lang="de-DE" dirty="0"/>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53018" y="825023"/>
            <a:ext cx="5205221" cy="1360537"/>
          </a:xfrm>
        </p:spPr>
        <p:txBody>
          <a:bodyPr/>
          <a:lstStyle>
            <a:lvl1pPr>
              <a:lnSpc>
                <a:spcPts val="8032"/>
              </a:lnSpc>
              <a:defRPr sz="8032"/>
            </a:lvl1p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53021" y="3945933"/>
            <a:ext cx="3606152" cy="1880224"/>
          </a:xfrm>
        </p:spPr>
        <p:txBody>
          <a:bodyPr anchor="t" anchorCtr="0"/>
          <a:lstStyle>
            <a:lvl1pPr>
              <a:defRPr sz="1512" b="0"/>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dirty="0"/>
          </a:p>
        </p:txBody>
      </p:sp>
      <p:sp>
        <p:nvSpPr>
          <p:cNvPr id="8" name="Textplatzhalter 9">
            <a:extLst>
              <a:ext uri="{FF2B5EF4-FFF2-40B4-BE49-F238E27FC236}">
                <a16:creationId xmlns:a16="http://schemas.microsoft.com/office/drawing/2014/main" id="{3838915D-D3FB-443D-B066-9871FCA0D90C}"/>
              </a:ext>
            </a:extLst>
          </p:cNvPr>
          <p:cNvSpPr>
            <a:spLocks noGrp="1"/>
          </p:cNvSpPr>
          <p:nvPr>
            <p:ph type="body" sz="quarter" idx="19"/>
          </p:nvPr>
        </p:nvSpPr>
        <p:spPr>
          <a:xfrm>
            <a:off x="8164126" y="986484"/>
            <a:ext cx="2245134" cy="2109033"/>
          </a:xfrm>
        </p:spPr>
        <p:txBody>
          <a:bodyPr anchor="ctr" anchorCtr="0"/>
          <a:lstStyle>
            <a:lvl1pPr>
              <a:defRPr sz="1512" b="0"/>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6">
            <a:extLst>
              <a:ext uri="{FF2B5EF4-FFF2-40B4-BE49-F238E27FC236}">
                <a16:creationId xmlns:a16="http://schemas.microsoft.com/office/drawing/2014/main" id="{53DA06E5-3D83-444D-925F-F4A41465D64C}"/>
              </a:ext>
            </a:extLst>
          </p:cNvPr>
          <p:cNvSpPr>
            <a:spLocks noGrp="1"/>
          </p:cNvSpPr>
          <p:nvPr>
            <p:ph type="pic" sz="quarter" idx="20"/>
          </p:nvPr>
        </p:nvSpPr>
        <p:spPr>
          <a:xfrm>
            <a:off x="5862250" y="3384659"/>
            <a:ext cx="1972997" cy="2109033"/>
          </a:xfrm>
          <a:solidFill>
            <a:schemeClr val="tx2"/>
          </a:solidFill>
        </p:spPr>
        <p:txBody>
          <a:bodyPr/>
          <a:lstStyle/>
          <a:p>
            <a:endParaRPr lang="de-DE" dirty="0"/>
          </a:p>
        </p:txBody>
      </p:sp>
      <p:sp>
        <p:nvSpPr>
          <p:cNvPr id="11" name="Textplatzhalter 9">
            <a:extLst>
              <a:ext uri="{FF2B5EF4-FFF2-40B4-BE49-F238E27FC236}">
                <a16:creationId xmlns:a16="http://schemas.microsoft.com/office/drawing/2014/main" id="{8A4C057F-21D1-4235-9674-D17DA9EE80C1}"/>
              </a:ext>
            </a:extLst>
          </p:cNvPr>
          <p:cNvSpPr>
            <a:spLocks noGrp="1"/>
          </p:cNvSpPr>
          <p:nvPr>
            <p:ph type="body" sz="quarter" idx="21"/>
          </p:nvPr>
        </p:nvSpPr>
        <p:spPr>
          <a:xfrm>
            <a:off x="8164126" y="3384659"/>
            <a:ext cx="2245134" cy="2109033"/>
          </a:xfrm>
        </p:spPr>
        <p:txBody>
          <a:bodyPr anchor="ctr" anchorCtr="0"/>
          <a:lstStyle>
            <a:lvl1pPr>
              <a:defRPr sz="1512" b="0"/>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4">
            <a:extLst>
              <a:ext uri="{FF2B5EF4-FFF2-40B4-BE49-F238E27FC236}">
                <a16:creationId xmlns:a16="http://schemas.microsoft.com/office/drawing/2014/main" id="{89F8AF55-CD46-430D-AC56-3428F98D0CCF}"/>
              </a:ext>
            </a:extLst>
          </p:cNvPr>
          <p:cNvSpPr>
            <a:spLocks noGrp="1"/>
          </p:cNvSpPr>
          <p:nvPr>
            <p:ph type="body" sz="quarter" idx="12" hasCustomPrompt="1"/>
          </p:nvPr>
        </p:nvSpPr>
        <p:spPr>
          <a:xfrm>
            <a:off x="453020" y="450012"/>
            <a:ext cx="5205220"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90739622"/>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ld headline on blue/whit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85B9BCC-ED7D-4926-91D7-795B583CD299}"/>
              </a:ext>
            </a:extLst>
          </p:cNvPr>
          <p:cNvSpPr/>
          <p:nvPr userDrawn="1"/>
        </p:nvSpPr>
        <p:spPr>
          <a:xfrm>
            <a:off x="0" y="0"/>
            <a:ext cx="7665325" cy="6480175"/>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7" dirty="0"/>
          </a:p>
        </p:txBody>
      </p:sp>
      <p:sp>
        <p:nvSpPr>
          <p:cNvPr id="6" name="Foliennummernplatzhalter 5">
            <a:extLst>
              <a:ext uri="{FF2B5EF4-FFF2-40B4-BE49-F238E27FC236}">
                <a16:creationId xmlns:a16="http://schemas.microsoft.com/office/drawing/2014/main" id="{50E423D4-7901-4F8B-B075-3D0E7C20A648}"/>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7" name="Titel 6">
            <a:extLst>
              <a:ext uri="{FF2B5EF4-FFF2-40B4-BE49-F238E27FC236}">
                <a16:creationId xmlns:a16="http://schemas.microsoft.com/office/drawing/2014/main" id="{28E2DDD5-62F8-4BB9-A01C-AC7CC80E2678}"/>
              </a:ext>
            </a:extLst>
          </p:cNvPr>
          <p:cNvSpPr>
            <a:spLocks noGrp="1"/>
          </p:cNvSpPr>
          <p:nvPr>
            <p:ph type="title"/>
          </p:nvPr>
        </p:nvSpPr>
        <p:spPr>
          <a:xfrm>
            <a:off x="453022" y="1708546"/>
            <a:ext cx="5409227" cy="4117611"/>
          </a:xfrm>
        </p:spPr>
        <p:txBody>
          <a:bodyPr/>
          <a:lstStyle>
            <a:lvl1pPr>
              <a:lnSpc>
                <a:spcPts val="8032"/>
              </a:lnSpc>
              <a:defRPr sz="8032">
                <a:solidFill>
                  <a:srgbClr val="122B54"/>
                </a:solidFill>
              </a:defRPr>
            </a:lvl1pPr>
          </a:lstStyle>
          <a:p>
            <a:r>
              <a:rPr lang="de-DE"/>
              <a:t>Mastertitelformat bearbeiten</a:t>
            </a:r>
          </a:p>
        </p:txBody>
      </p:sp>
      <p:sp>
        <p:nvSpPr>
          <p:cNvPr id="10" name="Textplatzhalter 9">
            <a:extLst>
              <a:ext uri="{FF2B5EF4-FFF2-40B4-BE49-F238E27FC236}">
                <a16:creationId xmlns:a16="http://schemas.microsoft.com/office/drawing/2014/main" id="{25DCC88A-A947-4C0A-827F-38E624596684}"/>
              </a:ext>
            </a:extLst>
          </p:cNvPr>
          <p:cNvSpPr>
            <a:spLocks noGrp="1"/>
          </p:cNvSpPr>
          <p:nvPr>
            <p:ph type="body" sz="quarter" idx="12"/>
          </p:nvPr>
        </p:nvSpPr>
        <p:spPr>
          <a:xfrm>
            <a:off x="8289351" y="1708547"/>
            <a:ext cx="2778118" cy="4117611"/>
          </a:xfrm>
        </p:spPr>
        <p:txBody>
          <a:bodyPr/>
          <a:lstStyle>
            <a:lvl1pPr>
              <a:defRPr sz="1512" b="1"/>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C600EDD0-042C-48C5-946C-9122C18A1125}"/>
              </a:ext>
            </a:extLst>
          </p:cNvPr>
          <p:cNvSpPr>
            <a:spLocks noGrp="1"/>
          </p:cNvSpPr>
          <p:nvPr>
            <p:ph type="ftr" sz="quarter" idx="13"/>
          </p:nvPr>
        </p:nvSpPr>
        <p:spPr/>
        <p:txBody>
          <a:bodyPr/>
          <a:lstStyle>
            <a:lvl1pPr>
              <a:defRPr>
                <a:solidFill>
                  <a:schemeClr val="tx1"/>
                </a:solidFill>
              </a:defRPr>
            </a:lvl1pPr>
          </a:lstStyle>
          <a:p>
            <a:endParaRPr lang="de-DE" dirty="0"/>
          </a:p>
        </p:txBody>
      </p:sp>
      <p:sp>
        <p:nvSpPr>
          <p:cNvPr id="9" name="Textplatzhalter 4">
            <a:extLst>
              <a:ext uri="{FF2B5EF4-FFF2-40B4-BE49-F238E27FC236}">
                <a16:creationId xmlns:a16="http://schemas.microsoft.com/office/drawing/2014/main" id="{65CB8C84-525E-4B57-BAF4-5CD06402D3A1}"/>
              </a:ext>
            </a:extLst>
          </p:cNvPr>
          <p:cNvSpPr>
            <a:spLocks noGrp="1"/>
          </p:cNvSpPr>
          <p:nvPr>
            <p:ph type="body" sz="quarter" idx="14" hasCustomPrompt="1"/>
          </p:nvPr>
        </p:nvSpPr>
        <p:spPr>
          <a:xfrm>
            <a:off x="453020" y="450012"/>
            <a:ext cx="5409229" cy="238117"/>
          </a:xfrm>
        </p:spPr>
        <p:txBody>
          <a:bodyPr/>
          <a:lstStyle>
            <a:lvl1pPr>
              <a:defRPr lang="de-DE" sz="1039" b="1" kern="1200" cap="all" spc="60"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689435620"/>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ld headline on blue/white + imag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85B9BCC-ED7D-4926-91D7-795B583CD299}"/>
              </a:ext>
            </a:extLst>
          </p:cNvPr>
          <p:cNvSpPr/>
          <p:nvPr userDrawn="1"/>
        </p:nvSpPr>
        <p:spPr>
          <a:xfrm>
            <a:off x="0" y="0"/>
            <a:ext cx="6633352" cy="6480175"/>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7" dirty="0"/>
          </a:p>
        </p:txBody>
      </p:sp>
      <p:sp>
        <p:nvSpPr>
          <p:cNvPr id="6" name="Foliennummernplatzhalter 5">
            <a:extLst>
              <a:ext uri="{FF2B5EF4-FFF2-40B4-BE49-F238E27FC236}">
                <a16:creationId xmlns:a16="http://schemas.microsoft.com/office/drawing/2014/main" id="{50E423D4-7901-4F8B-B075-3D0E7C20A648}"/>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7" name="Titel 6">
            <a:extLst>
              <a:ext uri="{FF2B5EF4-FFF2-40B4-BE49-F238E27FC236}">
                <a16:creationId xmlns:a16="http://schemas.microsoft.com/office/drawing/2014/main" id="{28E2DDD5-62F8-4BB9-A01C-AC7CC80E2678}"/>
              </a:ext>
            </a:extLst>
          </p:cNvPr>
          <p:cNvSpPr>
            <a:spLocks noGrp="1"/>
          </p:cNvSpPr>
          <p:nvPr>
            <p:ph type="title"/>
          </p:nvPr>
        </p:nvSpPr>
        <p:spPr>
          <a:xfrm>
            <a:off x="453022" y="1708546"/>
            <a:ext cx="5409227" cy="4117611"/>
          </a:xfrm>
        </p:spPr>
        <p:txBody>
          <a:bodyPr/>
          <a:lstStyle>
            <a:lvl1pPr>
              <a:lnSpc>
                <a:spcPts val="8032"/>
              </a:lnSpc>
              <a:defRPr sz="8032">
                <a:solidFill>
                  <a:srgbClr val="122B54"/>
                </a:solidFill>
              </a:defRPr>
            </a:lvl1pPr>
          </a:lstStyle>
          <a:p>
            <a:r>
              <a:rPr lang="de-DE"/>
              <a:t>Mastertitelformat bearbeiten</a:t>
            </a:r>
          </a:p>
        </p:txBody>
      </p:sp>
      <p:sp>
        <p:nvSpPr>
          <p:cNvPr id="10" name="Textplatzhalter 9">
            <a:extLst>
              <a:ext uri="{FF2B5EF4-FFF2-40B4-BE49-F238E27FC236}">
                <a16:creationId xmlns:a16="http://schemas.microsoft.com/office/drawing/2014/main" id="{25DCC88A-A947-4C0A-827F-38E624596684}"/>
              </a:ext>
            </a:extLst>
          </p:cNvPr>
          <p:cNvSpPr>
            <a:spLocks noGrp="1"/>
          </p:cNvSpPr>
          <p:nvPr>
            <p:ph type="body" sz="quarter" idx="12"/>
          </p:nvPr>
        </p:nvSpPr>
        <p:spPr>
          <a:xfrm>
            <a:off x="7143610" y="2857401"/>
            <a:ext cx="3923857" cy="2968756"/>
          </a:xfrm>
        </p:spPr>
        <p:txBody>
          <a:bodyPr/>
          <a:lstStyle>
            <a:lvl1pPr>
              <a:defRPr sz="1512" b="1"/>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Bildplatzhalter 2">
            <a:extLst>
              <a:ext uri="{FF2B5EF4-FFF2-40B4-BE49-F238E27FC236}">
                <a16:creationId xmlns:a16="http://schemas.microsoft.com/office/drawing/2014/main" id="{C3A37E33-1BC4-4258-8988-7DB0EC8D5A84}"/>
              </a:ext>
            </a:extLst>
          </p:cNvPr>
          <p:cNvSpPr>
            <a:spLocks noGrp="1"/>
          </p:cNvSpPr>
          <p:nvPr>
            <p:ph type="pic" sz="quarter" idx="13"/>
          </p:nvPr>
        </p:nvSpPr>
        <p:spPr>
          <a:xfrm>
            <a:off x="5386338" y="0"/>
            <a:ext cx="4082063" cy="2211083"/>
          </a:xfrm>
          <a:solidFill>
            <a:schemeClr val="tx2">
              <a:lumMod val="90000"/>
            </a:schemeClr>
          </a:solidFill>
        </p:spPr>
        <p:txBody>
          <a:bodyPr/>
          <a:lstStyle>
            <a:lvl1pPr>
              <a:defRPr>
                <a:solidFill>
                  <a:schemeClr val="tx1"/>
                </a:solidFill>
              </a:defRPr>
            </a:lvl1pPr>
          </a:lstStyle>
          <a:p>
            <a:endParaRPr lang="de-DE" dirty="0"/>
          </a:p>
        </p:txBody>
      </p:sp>
      <p:sp>
        <p:nvSpPr>
          <p:cNvPr id="2" name="Fußzeilenplatzhalter 1">
            <a:extLst>
              <a:ext uri="{FF2B5EF4-FFF2-40B4-BE49-F238E27FC236}">
                <a16:creationId xmlns:a16="http://schemas.microsoft.com/office/drawing/2014/main" id="{7C631362-B5E9-4A03-8563-BC489D509F80}"/>
              </a:ext>
            </a:extLst>
          </p:cNvPr>
          <p:cNvSpPr>
            <a:spLocks noGrp="1"/>
          </p:cNvSpPr>
          <p:nvPr>
            <p:ph type="ftr" sz="quarter" idx="14"/>
          </p:nvPr>
        </p:nvSpPr>
        <p:spPr/>
        <p:txBody>
          <a:bodyPr/>
          <a:lstStyle>
            <a:lvl1pPr>
              <a:defRPr>
                <a:solidFill>
                  <a:schemeClr val="tx1"/>
                </a:solidFill>
              </a:defRPr>
            </a:lvl1pPr>
          </a:lstStyle>
          <a:p>
            <a:endParaRPr lang="de-DE" dirty="0"/>
          </a:p>
        </p:txBody>
      </p:sp>
      <p:sp>
        <p:nvSpPr>
          <p:cNvPr id="9" name="Textplatzhalter 4">
            <a:extLst>
              <a:ext uri="{FF2B5EF4-FFF2-40B4-BE49-F238E27FC236}">
                <a16:creationId xmlns:a16="http://schemas.microsoft.com/office/drawing/2014/main" id="{86895624-7DAF-4916-BF2D-DA99D815DD92}"/>
              </a:ext>
            </a:extLst>
          </p:cNvPr>
          <p:cNvSpPr>
            <a:spLocks noGrp="1"/>
          </p:cNvSpPr>
          <p:nvPr>
            <p:ph type="body" sz="quarter" idx="15" hasCustomPrompt="1"/>
          </p:nvPr>
        </p:nvSpPr>
        <p:spPr>
          <a:xfrm>
            <a:off x="453019" y="450012"/>
            <a:ext cx="4748310" cy="238117"/>
          </a:xfrm>
        </p:spPr>
        <p:txBody>
          <a:bodyPr/>
          <a:lstStyle>
            <a:lvl1pPr>
              <a:defRPr lang="de-DE" sz="1039" b="1" kern="1200" cap="all" spc="60"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668075220"/>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9DB0C78F-5BF6-4741-8EF4-0317AF8FB6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68313" y="468313"/>
            <a:ext cx="1944000" cy="481220"/>
          </a:xfrm>
          <a:prstGeom prst="rect">
            <a:avLst/>
          </a:prstGeom>
        </p:spPr>
      </p:pic>
      <p:sp>
        <p:nvSpPr>
          <p:cNvPr id="17" name="Datumsplatzhalter 1">
            <a:extLst>
              <a:ext uri="{FF2B5EF4-FFF2-40B4-BE49-F238E27FC236}">
                <a16:creationId xmlns:a16="http://schemas.microsoft.com/office/drawing/2014/main" id="{2E080B7E-C6CE-4560-9592-5A09C2DE0277}"/>
              </a:ext>
            </a:extLst>
          </p:cNvPr>
          <p:cNvSpPr>
            <a:spLocks noGrp="1"/>
          </p:cNvSpPr>
          <p:nvPr>
            <p:ph type="dt" sz="half" idx="10"/>
          </p:nvPr>
        </p:nvSpPr>
        <p:spPr>
          <a:xfrm rot="-5400000">
            <a:off x="9594058" y="3726657"/>
            <a:ext cx="3384550" cy="468312"/>
          </a:xfrm>
        </p:spPr>
        <p:txBody>
          <a:bodyPr/>
          <a:lstStyle>
            <a:lvl1pPr>
              <a:defRPr>
                <a:latin typeface="Allianz Neo" panose="020B0504020203020204" pitchFamily="34" charset="0"/>
              </a:defRPr>
            </a:lvl1pPr>
          </a:lstStyle>
          <a:p>
            <a:r>
              <a:rPr lang="de-DE" dirty="0" smtClean="0"/>
              <a:t>© Allianz 2022</a:t>
            </a:r>
            <a:endParaRPr lang="de-DE" dirty="0"/>
          </a:p>
        </p:txBody>
      </p:sp>
      <p:sp>
        <p:nvSpPr>
          <p:cNvPr id="18" name="Foliennummernplatzhalter 4">
            <a:extLst>
              <a:ext uri="{FF2B5EF4-FFF2-40B4-BE49-F238E27FC236}">
                <a16:creationId xmlns:a16="http://schemas.microsoft.com/office/drawing/2014/main" id="{B79FBDAD-9508-4725-89E9-94C983654F52}"/>
              </a:ext>
            </a:extLst>
          </p:cNvPr>
          <p:cNvSpPr>
            <a:spLocks noGrp="1"/>
          </p:cNvSpPr>
          <p:nvPr>
            <p:ph type="sldNum" sz="quarter" idx="12"/>
          </p:nvPr>
        </p:nvSpPr>
        <p:spPr>
          <a:xfrm>
            <a:off x="11052174" y="5653089"/>
            <a:ext cx="468313" cy="827086"/>
          </a:xfrm>
        </p:spPr>
        <p:txBody>
          <a:bodyPr/>
          <a:lstStyle>
            <a:lvl1pPr>
              <a:defRPr>
                <a:latin typeface="Allianz Neo" panose="020B0504020203020204" pitchFamily="34" charset="0"/>
              </a:defRPr>
            </a:lvl1pPr>
          </a:lstStyle>
          <a:p>
            <a:fld id="{0F96B16C-3F5F-44BC-AFCC-8CBCBD90898D}" type="slidenum">
              <a:rPr lang="de-DE" smtClean="0"/>
              <a:pPr/>
              <a:t>‹Nr.›</a:t>
            </a:fld>
            <a:endParaRPr lang="de-DE"/>
          </a:p>
        </p:txBody>
      </p:sp>
    </p:spTree>
    <p:extLst>
      <p:ext uri="{BB962C8B-B14F-4D97-AF65-F5344CB8AC3E}">
        <p14:creationId xmlns:p14="http://schemas.microsoft.com/office/powerpoint/2010/main" val="2595179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 topline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dirty="0"/>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5" name="Textplatzhalter 4">
            <a:extLst>
              <a:ext uri="{FF2B5EF4-FFF2-40B4-BE49-F238E27FC236}">
                <a16:creationId xmlns:a16="http://schemas.microsoft.com/office/drawing/2014/main" id="{2CBF6088-36A1-4310-BB51-1649635E7893}"/>
              </a:ext>
            </a:extLst>
          </p:cNvPr>
          <p:cNvSpPr>
            <a:spLocks noGrp="1"/>
          </p:cNvSpPr>
          <p:nvPr>
            <p:ph type="body" sz="quarter" idx="12" hasCustomPrompt="1"/>
          </p:nvPr>
        </p:nvSpPr>
        <p:spPr>
          <a:xfrm>
            <a:off x="453019" y="450012"/>
            <a:ext cx="8811373"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806468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 topline only bo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lvl1pPr>
              <a:lnSpc>
                <a:spcPts val="8032"/>
              </a:lnSpc>
              <a:defRPr sz="8032"/>
            </a:lvl1p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dirty="0"/>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5" name="Textplatzhalter 4">
            <a:extLst>
              <a:ext uri="{FF2B5EF4-FFF2-40B4-BE49-F238E27FC236}">
                <a16:creationId xmlns:a16="http://schemas.microsoft.com/office/drawing/2014/main" id="{08E58946-949A-488B-8C82-A425EDC09E3F}"/>
              </a:ext>
            </a:extLst>
          </p:cNvPr>
          <p:cNvSpPr>
            <a:spLocks noGrp="1"/>
          </p:cNvSpPr>
          <p:nvPr>
            <p:ph type="body" sz="quarter" idx="12" hasCustomPrompt="1"/>
          </p:nvPr>
        </p:nvSpPr>
        <p:spPr>
          <a:xfrm>
            <a:off x="453019" y="450012"/>
            <a:ext cx="8811373"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457218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1CCF6E46-F87C-4B64-99C8-86D0AD8F84AE}"/>
              </a:ext>
            </a:extLst>
          </p:cNvPr>
          <p:cNvSpPr>
            <a:spLocks noGrp="1"/>
          </p:cNvSpPr>
          <p:nvPr>
            <p:ph type="ftr" sz="quarter" idx="10"/>
          </p:nvPr>
        </p:nvSpPr>
        <p:spPr/>
        <p:txBody>
          <a:bodyPr/>
          <a:lstStyle/>
          <a:p>
            <a:endParaRPr lang="de-DE" dirty="0"/>
          </a:p>
        </p:txBody>
      </p:sp>
      <p:sp>
        <p:nvSpPr>
          <p:cNvPr id="6" name="Foliennummernplatzhalter 5">
            <a:extLst>
              <a:ext uri="{FF2B5EF4-FFF2-40B4-BE49-F238E27FC236}">
                <a16:creationId xmlns:a16="http://schemas.microsoft.com/office/drawing/2014/main" id="{9A238627-407D-4004-A6C9-31955AAD8E8C}"/>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179910726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FFB93F98-2502-4A46-903A-C90B11A87B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52429" y="-144000"/>
            <a:ext cx="1044000" cy="885704"/>
          </a:xfrm>
          <a:prstGeom prst="rect">
            <a:avLst/>
          </a:prstGeom>
        </p:spPr>
      </p:pic>
      <p:sp>
        <p:nvSpPr>
          <p:cNvPr id="5" name="Foliennummernplatzhalter 4">
            <a:extLst>
              <a:ext uri="{FF2B5EF4-FFF2-40B4-BE49-F238E27FC236}">
                <a16:creationId xmlns:a16="http://schemas.microsoft.com/office/drawing/2014/main" id="{B8864DFD-E38D-49D7-BB64-174EB574BF44}"/>
              </a:ext>
            </a:extLst>
          </p:cNvPr>
          <p:cNvSpPr>
            <a:spLocks noGrp="1"/>
          </p:cNvSpPr>
          <p:nvPr>
            <p:ph type="sldNum" sz="quarter" idx="17"/>
          </p:nvPr>
        </p:nvSpPr>
        <p:spPr/>
        <p:txBody>
          <a:bodyPr/>
          <a:lstStyle/>
          <a:p>
            <a:fld id="{56C449F3-BD9D-48DC-BFF1-0F66671DA7C6}" type="slidenum">
              <a:rPr lang="de-DE" smtClean="0"/>
              <a:pPr/>
              <a:t>‹Nr.›</a:t>
            </a:fld>
            <a:endParaRPr lang="de-DE" dirty="0"/>
          </a:p>
        </p:txBody>
      </p:sp>
      <p:sp>
        <p:nvSpPr>
          <p:cNvPr id="9" name="Textplatzhalter 9">
            <a:extLst>
              <a:ext uri="{FF2B5EF4-FFF2-40B4-BE49-F238E27FC236}">
                <a16:creationId xmlns:a16="http://schemas.microsoft.com/office/drawing/2014/main" id="{E68A33C7-022A-46B7-AC45-09A692D08C4A}"/>
              </a:ext>
            </a:extLst>
          </p:cNvPr>
          <p:cNvSpPr>
            <a:spLocks noGrp="1"/>
          </p:cNvSpPr>
          <p:nvPr>
            <p:ph type="body" sz="quarter" idx="18"/>
          </p:nvPr>
        </p:nvSpPr>
        <p:spPr>
          <a:xfrm>
            <a:off x="468313" y="1708546"/>
            <a:ext cx="6993003" cy="4117611"/>
          </a:xfrm>
        </p:spPr>
        <p:txBody>
          <a:bodyPr/>
          <a:lstStyle>
            <a:lvl1pPr>
              <a:lnSpc>
                <a:spcPts val="3591"/>
              </a:lnSpc>
              <a:spcAft>
                <a:spcPts val="2835"/>
              </a:spcAft>
              <a:defRPr sz="3591"/>
            </a:lvl1pPr>
            <a:lvl2pPr marL="0" indent="0">
              <a:buFont typeface="Arial" panose="020B0604020202020204" pitchFamily="34" charset="0"/>
              <a:buNone/>
              <a:defRPr sz="1512"/>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F20E780E-8236-45DA-A6AF-143D4C7283C7}"/>
              </a:ext>
            </a:extLst>
          </p:cNvPr>
          <p:cNvSpPr>
            <a:spLocks noGrp="1"/>
          </p:cNvSpPr>
          <p:nvPr>
            <p:ph type="ftr" sz="quarter" idx="19"/>
          </p:nvPr>
        </p:nvSpPr>
        <p:spPr/>
        <p:txBody>
          <a:bodyPr/>
          <a:lstStyle/>
          <a:p>
            <a:endParaRPr lang="de-DE" dirty="0"/>
          </a:p>
        </p:txBody>
      </p:sp>
    </p:spTree>
    <p:extLst>
      <p:ext uri="{BB962C8B-B14F-4D97-AF65-F5344CB8AC3E}">
        <p14:creationId xmlns:p14="http://schemas.microsoft.com/office/powerpoint/2010/main" val="1276318959"/>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blead imag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543F4184-F695-473F-B37A-0DA4B8E546ED}"/>
              </a:ext>
            </a:extLst>
          </p:cNvPr>
          <p:cNvSpPr>
            <a:spLocks noGrp="1"/>
          </p:cNvSpPr>
          <p:nvPr>
            <p:ph type="pic" sz="quarter" idx="13"/>
          </p:nvPr>
        </p:nvSpPr>
        <p:spPr>
          <a:xfrm>
            <a:off x="0" y="2"/>
            <a:ext cx="11520488" cy="6480175"/>
          </a:xfrm>
          <a:solidFill>
            <a:schemeClr val="tx2">
              <a:lumMod val="90000"/>
            </a:schemeClr>
          </a:solidFill>
        </p:spPr>
        <p:txBody>
          <a:bodyPr/>
          <a:lstStyle>
            <a:lvl1pPr>
              <a:defRPr>
                <a:solidFill>
                  <a:schemeClr val="tx1"/>
                </a:solidFill>
              </a:defRPr>
            </a:lvl1pPr>
          </a:lstStyle>
          <a:p>
            <a:endParaRPr lang="de-DE" dirty="0"/>
          </a:p>
        </p:txBody>
      </p:sp>
      <p:sp>
        <p:nvSpPr>
          <p:cNvPr id="9" name="Textplatzhalter 8">
            <a:extLst>
              <a:ext uri="{FF2B5EF4-FFF2-40B4-BE49-F238E27FC236}">
                <a16:creationId xmlns:a16="http://schemas.microsoft.com/office/drawing/2014/main" id="{86BD1BC4-FEF0-4830-B116-C4AAB3BFE068}"/>
              </a:ext>
            </a:extLst>
          </p:cNvPr>
          <p:cNvSpPr>
            <a:spLocks noGrp="1"/>
          </p:cNvSpPr>
          <p:nvPr>
            <p:ph type="body" sz="quarter" idx="14"/>
          </p:nvPr>
        </p:nvSpPr>
        <p:spPr>
          <a:xfrm>
            <a:off x="2721375" y="2857401"/>
            <a:ext cx="4943950" cy="2125088"/>
          </a:xfrm>
        </p:spPr>
        <p:txBody>
          <a:bodyPr/>
          <a:lstStyle>
            <a:lvl1pPr>
              <a:lnSpc>
                <a:spcPts val="3591"/>
              </a:lnSpc>
              <a:defRPr sz="3591">
                <a:solidFill>
                  <a:schemeClr val="tx1"/>
                </a:solidFill>
              </a:defRPr>
            </a:lvl1pPr>
            <a:lvl2pPr marL="0" indent="0" algn="r">
              <a:lnSpc>
                <a:spcPts val="3591"/>
              </a:lnSpc>
              <a:buNone/>
              <a:defRPr sz="3591">
                <a:solidFill>
                  <a:srgbClr val="13A0D3"/>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p:txBody>
      </p:sp>
      <p:sp>
        <p:nvSpPr>
          <p:cNvPr id="6" name="Foliennummernplatzhalter 5">
            <a:extLst>
              <a:ext uri="{FF2B5EF4-FFF2-40B4-BE49-F238E27FC236}">
                <a16:creationId xmlns:a16="http://schemas.microsoft.com/office/drawing/2014/main" id="{B41AAF74-D43E-4774-9DEC-557D0F40A220}"/>
              </a:ext>
            </a:extLst>
          </p:cNvPr>
          <p:cNvSpPr>
            <a:spLocks noGrp="1"/>
          </p:cNvSpPr>
          <p:nvPr>
            <p:ph type="sldNum" sz="quarter" idx="16"/>
          </p:nvPr>
        </p:nvSpPr>
        <p:spPr/>
        <p:txBody>
          <a:bodyPr/>
          <a:lstStyle>
            <a:lvl1pPr>
              <a:defRPr>
                <a:solidFill>
                  <a:schemeClr val="tx1"/>
                </a:solidFill>
              </a:defRPr>
            </a:lvl1pPr>
          </a:lstStyle>
          <a:p>
            <a:fld id="{56C449F3-BD9D-48DC-BFF1-0F66671DA7C6}" type="slidenum">
              <a:rPr lang="de-DE" smtClean="0"/>
              <a:pPr/>
              <a:t>‹Nr.›</a:t>
            </a:fld>
            <a:endParaRPr lang="de-DE" dirty="0"/>
          </a:p>
        </p:txBody>
      </p:sp>
      <p:sp>
        <p:nvSpPr>
          <p:cNvPr id="10" name="Bildplatzhalter 9">
            <a:extLst>
              <a:ext uri="{FF2B5EF4-FFF2-40B4-BE49-F238E27FC236}">
                <a16:creationId xmlns:a16="http://schemas.microsoft.com/office/drawing/2014/main" id="{7F2B9096-2D8C-433C-8C26-F6A72A4C0219}"/>
              </a:ext>
            </a:extLst>
          </p:cNvPr>
          <p:cNvSpPr>
            <a:spLocks noGrp="1"/>
          </p:cNvSpPr>
          <p:nvPr>
            <p:ph type="pic" sz="quarter" idx="17"/>
          </p:nvPr>
        </p:nvSpPr>
        <p:spPr>
          <a:xfrm>
            <a:off x="10103105" y="476233"/>
            <a:ext cx="962686" cy="238117"/>
          </a:xfrm>
          <a:blipFill>
            <a:blip r:embed="rId2">
              <a:extLst>
                <a:ext uri="{96DAC541-7B7A-43D3-8B79-37D633B846F1}">
                  <asvg:svgBlip xmlns="" xmlns:asvg="http://schemas.microsoft.com/office/drawing/2016/SVG/main" r:embed="rId3"/>
                </a:ext>
              </a:extLst>
            </a:blip>
            <a:stretch>
              <a:fillRect/>
            </a:stretch>
          </a:blipFill>
        </p:spPr>
        <p:txBody>
          <a:bodyPr/>
          <a:lstStyle>
            <a:lvl1pPr>
              <a:defRPr sz="756">
                <a:solidFill>
                  <a:schemeClr val="tx1">
                    <a:alpha val="0"/>
                  </a:schemeClr>
                </a:solidFill>
              </a:defRPr>
            </a:lvl1pPr>
          </a:lstStyle>
          <a:p>
            <a:endParaRPr lang="de-DE" dirty="0"/>
          </a:p>
        </p:txBody>
      </p:sp>
    </p:spTree>
    <p:extLst>
      <p:ext uri="{BB962C8B-B14F-4D97-AF65-F5344CB8AC3E}">
        <p14:creationId xmlns:p14="http://schemas.microsoft.com/office/powerpoint/2010/main" val="37636708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dirty="0"/>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4" name="Bildplatzhalter 3">
            <a:extLst>
              <a:ext uri="{FF2B5EF4-FFF2-40B4-BE49-F238E27FC236}">
                <a16:creationId xmlns:a16="http://schemas.microsoft.com/office/drawing/2014/main" id="{91DF75E5-F9FE-4B14-8C90-B1BF90164CF4}"/>
              </a:ext>
            </a:extLst>
          </p:cNvPr>
          <p:cNvSpPr>
            <a:spLocks noGrp="1" noChangeAspect="1"/>
          </p:cNvSpPr>
          <p:nvPr>
            <p:ph type="pic" sz="quarter" idx="12"/>
          </p:nvPr>
        </p:nvSpPr>
        <p:spPr>
          <a:xfrm>
            <a:off x="495792" y="1734850"/>
            <a:ext cx="1768894" cy="1768867"/>
          </a:xfrm>
          <a:prstGeom prst="ellipse">
            <a:avLst/>
          </a:prstGeom>
          <a:solidFill>
            <a:schemeClr val="tx2">
              <a:lumMod val="90000"/>
            </a:schemeClr>
          </a:solidFill>
          <a:ln w="127000">
            <a:solidFill>
              <a:schemeClr val="bg1"/>
            </a:solidFill>
          </a:ln>
        </p:spPr>
        <p:txBody>
          <a:bodyPr/>
          <a:lstStyle/>
          <a:p>
            <a:endParaRPr lang="de-DE" dirty="0"/>
          </a:p>
        </p:txBody>
      </p:sp>
      <p:sp>
        <p:nvSpPr>
          <p:cNvPr id="8" name="Textplatzhalter 7">
            <a:extLst>
              <a:ext uri="{FF2B5EF4-FFF2-40B4-BE49-F238E27FC236}">
                <a16:creationId xmlns:a16="http://schemas.microsoft.com/office/drawing/2014/main" id="{80E809D7-298E-4784-9AE3-F5FC40D20485}"/>
              </a:ext>
            </a:extLst>
          </p:cNvPr>
          <p:cNvSpPr>
            <a:spLocks noGrp="1"/>
          </p:cNvSpPr>
          <p:nvPr>
            <p:ph type="body" sz="quarter" idx="13"/>
          </p:nvPr>
        </p:nvSpPr>
        <p:spPr>
          <a:xfrm>
            <a:off x="453021" y="3764063"/>
            <a:ext cx="3402144" cy="2062095"/>
          </a:xfrm>
        </p:spPr>
        <p:txBody>
          <a:bodyPr/>
          <a:lstStyle>
            <a:lvl1pPr>
              <a:spcAft>
                <a:spcPts val="567"/>
              </a:spcAft>
              <a:defRPr sz="1512" b="1"/>
            </a:lvl1pPr>
            <a:lvl2pPr marL="0" indent="0">
              <a:buNone/>
              <a:tabLst>
                <a:tab pos="272131" algn="l"/>
              </a:tabLst>
              <a:defRPr sz="1512"/>
            </a:lvl2pPr>
            <a:lvl3pPr marL="170082" indent="-170082">
              <a:buFontTx/>
              <a:buBlip>
                <a:blip r:embed="rId2"/>
              </a:buBlip>
              <a:defRPr sz="1512"/>
            </a:lvl3pPr>
            <a:lvl4pPr marL="170082" indent="-170082">
              <a:buFontTx/>
              <a:buBlip>
                <a:blip r:embed="rId3"/>
              </a:buBlip>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Bildplatzhalter 3">
            <a:extLst>
              <a:ext uri="{FF2B5EF4-FFF2-40B4-BE49-F238E27FC236}">
                <a16:creationId xmlns:a16="http://schemas.microsoft.com/office/drawing/2014/main" id="{B7EEF68F-5357-4EC1-854D-F85E9950B8DD}"/>
              </a:ext>
            </a:extLst>
          </p:cNvPr>
          <p:cNvSpPr>
            <a:spLocks noGrp="1" noChangeAspect="1"/>
          </p:cNvSpPr>
          <p:nvPr>
            <p:ph type="pic" sz="quarter" idx="14"/>
          </p:nvPr>
        </p:nvSpPr>
        <p:spPr>
          <a:xfrm>
            <a:off x="4101944" y="1734850"/>
            <a:ext cx="1768894" cy="1768867"/>
          </a:xfrm>
          <a:prstGeom prst="ellipse">
            <a:avLst/>
          </a:prstGeom>
          <a:solidFill>
            <a:schemeClr val="tx2">
              <a:lumMod val="90000"/>
            </a:schemeClr>
          </a:solidFill>
          <a:ln w="127000">
            <a:solidFill>
              <a:schemeClr val="bg1"/>
            </a:solidFill>
          </a:ln>
        </p:spPr>
        <p:txBody>
          <a:bodyPr/>
          <a:lstStyle/>
          <a:p>
            <a:endParaRPr lang="de-DE" dirty="0"/>
          </a:p>
        </p:txBody>
      </p:sp>
      <p:sp>
        <p:nvSpPr>
          <p:cNvPr id="11" name="Bildplatzhalter 3">
            <a:extLst>
              <a:ext uri="{FF2B5EF4-FFF2-40B4-BE49-F238E27FC236}">
                <a16:creationId xmlns:a16="http://schemas.microsoft.com/office/drawing/2014/main" id="{F40182DB-D138-4445-9088-170FAB7AB943}"/>
              </a:ext>
            </a:extLst>
          </p:cNvPr>
          <p:cNvSpPr>
            <a:spLocks noGrp="1" noChangeAspect="1"/>
          </p:cNvSpPr>
          <p:nvPr>
            <p:ph type="pic" sz="quarter" idx="16"/>
          </p:nvPr>
        </p:nvSpPr>
        <p:spPr>
          <a:xfrm>
            <a:off x="7708097" y="1734850"/>
            <a:ext cx="1768894" cy="1768867"/>
          </a:xfrm>
          <a:prstGeom prst="ellipse">
            <a:avLst/>
          </a:prstGeom>
          <a:solidFill>
            <a:schemeClr val="tx2">
              <a:lumMod val="90000"/>
            </a:schemeClr>
          </a:solidFill>
          <a:ln w="127000">
            <a:solidFill>
              <a:schemeClr val="bg1"/>
            </a:solidFill>
          </a:ln>
        </p:spPr>
        <p:txBody>
          <a:bodyPr/>
          <a:lstStyle/>
          <a:p>
            <a:endParaRPr lang="de-DE" dirty="0"/>
          </a:p>
        </p:txBody>
      </p:sp>
      <p:sp>
        <p:nvSpPr>
          <p:cNvPr id="13" name="Textplatzhalter 7">
            <a:extLst>
              <a:ext uri="{FF2B5EF4-FFF2-40B4-BE49-F238E27FC236}">
                <a16:creationId xmlns:a16="http://schemas.microsoft.com/office/drawing/2014/main" id="{4FD059CA-F54D-436B-83BF-7C80E05A47BC}"/>
              </a:ext>
            </a:extLst>
          </p:cNvPr>
          <p:cNvSpPr>
            <a:spLocks noGrp="1"/>
          </p:cNvSpPr>
          <p:nvPr>
            <p:ph type="body" sz="quarter" idx="17"/>
          </p:nvPr>
        </p:nvSpPr>
        <p:spPr>
          <a:xfrm>
            <a:off x="4059172" y="3764063"/>
            <a:ext cx="3402144" cy="2062095"/>
          </a:xfrm>
        </p:spPr>
        <p:txBody>
          <a:bodyPr/>
          <a:lstStyle>
            <a:lvl1pPr>
              <a:spcAft>
                <a:spcPts val="567"/>
              </a:spcAft>
              <a:defRPr sz="1512" b="1"/>
            </a:lvl1pPr>
            <a:lvl2pPr marL="0" indent="0">
              <a:buNone/>
              <a:tabLst>
                <a:tab pos="272131" algn="l"/>
              </a:tabLst>
              <a:defRPr sz="1512"/>
            </a:lvl2pPr>
            <a:lvl3pPr marL="170082" indent="-170082">
              <a:buFontTx/>
              <a:buBlip>
                <a:blip r:embed="rId2"/>
              </a:buBlip>
              <a:defRPr sz="1512"/>
            </a:lvl3pPr>
            <a:lvl4pPr marL="170082" indent="-170082">
              <a:buFontTx/>
              <a:buBlip>
                <a:blip r:embed="rId3"/>
              </a:buBlip>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4" name="Textplatzhalter 7">
            <a:extLst>
              <a:ext uri="{FF2B5EF4-FFF2-40B4-BE49-F238E27FC236}">
                <a16:creationId xmlns:a16="http://schemas.microsoft.com/office/drawing/2014/main" id="{3F0C00D3-5C3B-4DEC-B521-74B05D0D8186}"/>
              </a:ext>
            </a:extLst>
          </p:cNvPr>
          <p:cNvSpPr>
            <a:spLocks noGrp="1"/>
          </p:cNvSpPr>
          <p:nvPr>
            <p:ph type="body" sz="quarter" idx="18"/>
          </p:nvPr>
        </p:nvSpPr>
        <p:spPr>
          <a:xfrm>
            <a:off x="7665325" y="3764063"/>
            <a:ext cx="3402144" cy="2062095"/>
          </a:xfrm>
        </p:spPr>
        <p:txBody>
          <a:bodyPr/>
          <a:lstStyle>
            <a:lvl1pPr>
              <a:spcAft>
                <a:spcPts val="567"/>
              </a:spcAft>
              <a:defRPr sz="1512" b="1"/>
            </a:lvl1pPr>
            <a:lvl2pPr marL="0" indent="0">
              <a:buNone/>
              <a:tabLst>
                <a:tab pos="272131" algn="l"/>
              </a:tabLst>
              <a:defRPr sz="1512"/>
            </a:lvl2pPr>
            <a:lvl3pPr marL="170082" indent="-170082">
              <a:buFontTx/>
              <a:buBlip>
                <a:blip r:embed="rId2"/>
              </a:buBlip>
              <a:defRPr sz="1512"/>
            </a:lvl3pPr>
            <a:lvl4pPr marL="170082" indent="-170082">
              <a:buFontTx/>
              <a:buBlip>
                <a:blip r:embed="rId3"/>
              </a:buBlip>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4">
            <a:extLst>
              <a:ext uri="{FF2B5EF4-FFF2-40B4-BE49-F238E27FC236}">
                <a16:creationId xmlns:a16="http://schemas.microsoft.com/office/drawing/2014/main" id="{97955563-D116-42F8-9493-607FD96D811B}"/>
              </a:ext>
            </a:extLst>
          </p:cNvPr>
          <p:cNvSpPr>
            <a:spLocks noGrp="1"/>
          </p:cNvSpPr>
          <p:nvPr>
            <p:ph type="body" sz="quarter" idx="19" hasCustomPrompt="1"/>
          </p:nvPr>
        </p:nvSpPr>
        <p:spPr>
          <a:xfrm>
            <a:off x="453019" y="450012"/>
            <a:ext cx="8811371"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5753911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2581BF6-597A-45B4-8AC9-E60836C8E9B7}"/>
              </a:ext>
            </a:extLst>
          </p:cNvPr>
          <p:cNvSpPr>
            <a:spLocks noGrp="1"/>
          </p:cNvSpPr>
          <p:nvPr>
            <p:ph type="pic" sz="quarter" idx="10"/>
          </p:nvPr>
        </p:nvSpPr>
        <p:spPr>
          <a:xfrm>
            <a:off x="5098002" y="0"/>
            <a:ext cx="6422486" cy="6480175"/>
          </a:xfrm>
          <a:solidFill>
            <a:schemeClr val="tx2"/>
          </a:solidFill>
        </p:spPr>
        <p:txBody>
          <a:bodyPr/>
          <a:lstStyle/>
          <a:p>
            <a:endParaRPr lang="de-DE"/>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68314" y="1799999"/>
            <a:ext cx="4413788" cy="2268000"/>
          </a:xfrm>
        </p:spPr>
        <p:txBody>
          <a:bodyPr rIns="216000" anchor="ctr" anchorCtr="0"/>
          <a:lstStyle>
            <a:lvl1pPr algn="l">
              <a:lnSpc>
                <a:spcPct val="80000"/>
              </a:lnSpc>
              <a:defRPr sz="6000">
                <a:latin typeface="Allianz Neo" panose="020B0504020203020204" pitchFamily="34" charset="0"/>
              </a:defRPr>
            </a:lvl1pPr>
          </a:lstStyle>
          <a:p>
            <a:r>
              <a:rPr lang="de-DE" dirty="0"/>
              <a:t>Mastertitelformat bearbeiten</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p:nvPr>
        </p:nvSpPr>
        <p:spPr>
          <a:xfrm>
            <a:off x="468314" y="4536000"/>
            <a:ext cx="4413788" cy="531099"/>
          </a:xfrm>
        </p:spPr>
        <p:txBody>
          <a:bodyPr rIns="216000"/>
          <a:lstStyle>
            <a:lvl1pPr marL="0" indent="0" algn="l">
              <a:buNone/>
              <a:defRPr sz="1500">
                <a:latin typeface="Allianz Neo" panose="020B0504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11" name="Grafik 10">
            <a:extLst>
              <a:ext uri="{FF2B5EF4-FFF2-40B4-BE49-F238E27FC236}">
                <a16:creationId xmlns:a16="http://schemas.microsoft.com/office/drawing/2014/main" id="{9DB0C78F-5BF6-4741-8EF4-0317AF8FB6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68313" y="468313"/>
            <a:ext cx="1944000" cy="481220"/>
          </a:xfrm>
          <a:prstGeom prst="rect">
            <a:avLst/>
          </a:prstGeom>
        </p:spPr>
      </p:pic>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68314" y="5760000"/>
            <a:ext cx="1547812" cy="360000"/>
          </a:xfrm>
        </p:spPr>
        <p:txBody>
          <a:bodyPr anchor="b" anchorCtr="0"/>
          <a:lstStyle>
            <a:lvl1pPr>
              <a:defRPr sz="800">
                <a:latin typeface="Allianz Neo" panose="020B0504020203020204" pitchFamily="34" charset="0"/>
              </a:defRPr>
            </a:lvl1pPr>
          </a:lstStyle>
          <a:p>
            <a:pPr lvl="0"/>
            <a:r>
              <a:rPr lang="de-DE"/>
              <a:t>Erste Ebene</a:t>
            </a:r>
          </a:p>
        </p:txBody>
      </p:sp>
      <p:sp>
        <p:nvSpPr>
          <p:cNvPr id="16" name="Textplatzhalter 14">
            <a:extLst>
              <a:ext uri="{FF2B5EF4-FFF2-40B4-BE49-F238E27FC236}">
                <a16:creationId xmlns:a16="http://schemas.microsoft.com/office/drawing/2014/main" id="{CED49C62-4C22-4829-ACC8-9191840D3A35}"/>
              </a:ext>
            </a:extLst>
          </p:cNvPr>
          <p:cNvSpPr>
            <a:spLocks noGrp="1"/>
          </p:cNvSpPr>
          <p:nvPr>
            <p:ph type="body" sz="quarter" idx="12" hasCustomPrompt="1"/>
          </p:nvPr>
        </p:nvSpPr>
        <p:spPr>
          <a:xfrm>
            <a:off x="2232026" y="5760000"/>
            <a:ext cx="1547812" cy="360000"/>
          </a:xfrm>
        </p:spPr>
        <p:txBody>
          <a:bodyPr anchor="b" anchorCtr="0"/>
          <a:lstStyle>
            <a:lvl1pPr>
              <a:defRPr sz="800">
                <a:latin typeface="Allianz Neo" panose="020B0504020203020204" pitchFamily="34" charset="0"/>
              </a:defRPr>
            </a:lvl1pPr>
          </a:lstStyle>
          <a:p>
            <a:pPr lvl="0"/>
            <a:r>
              <a:rPr lang="de-DE"/>
              <a:t>Erste Ebene</a:t>
            </a:r>
          </a:p>
        </p:txBody>
      </p:sp>
    </p:spTree>
    <p:extLst>
      <p:ext uri="{BB962C8B-B14F-4D97-AF65-F5344CB8AC3E}">
        <p14:creationId xmlns:p14="http://schemas.microsoft.com/office/powerpoint/2010/main" val="4819481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9DB0C78F-5BF6-4741-8EF4-0317AF8FB6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68313" y="468313"/>
            <a:ext cx="1944000" cy="481220"/>
          </a:xfrm>
          <a:prstGeom prst="rect">
            <a:avLst/>
          </a:prstGeom>
        </p:spPr>
      </p:pic>
      <p:sp>
        <p:nvSpPr>
          <p:cNvPr id="17" name="Datumsplatzhalter 1">
            <a:extLst>
              <a:ext uri="{FF2B5EF4-FFF2-40B4-BE49-F238E27FC236}">
                <a16:creationId xmlns:a16="http://schemas.microsoft.com/office/drawing/2014/main" id="{2E080B7E-C6CE-4560-9592-5A09C2DE0277}"/>
              </a:ext>
            </a:extLst>
          </p:cNvPr>
          <p:cNvSpPr>
            <a:spLocks noGrp="1"/>
          </p:cNvSpPr>
          <p:nvPr>
            <p:ph type="dt" sz="half" idx="10"/>
          </p:nvPr>
        </p:nvSpPr>
        <p:spPr>
          <a:xfrm rot="-5400000">
            <a:off x="9594058" y="3726657"/>
            <a:ext cx="3384550" cy="468312"/>
          </a:xfrm>
        </p:spPr>
        <p:txBody>
          <a:bodyPr/>
          <a:lstStyle>
            <a:lvl1pPr>
              <a:defRPr>
                <a:latin typeface="Allianz Neo" panose="020B0504020203020204" pitchFamily="34" charset="0"/>
              </a:defRPr>
            </a:lvl1pPr>
          </a:lstStyle>
          <a:p>
            <a:r>
              <a:rPr lang="de-DE" dirty="0"/>
              <a:t>© Allianz 2022</a:t>
            </a:r>
          </a:p>
        </p:txBody>
      </p:sp>
      <p:sp>
        <p:nvSpPr>
          <p:cNvPr id="18" name="Foliennummernplatzhalter 4">
            <a:extLst>
              <a:ext uri="{FF2B5EF4-FFF2-40B4-BE49-F238E27FC236}">
                <a16:creationId xmlns:a16="http://schemas.microsoft.com/office/drawing/2014/main" id="{B79FBDAD-9508-4725-89E9-94C983654F52}"/>
              </a:ext>
            </a:extLst>
          </p:cNvPr>
          <p:cNvSpPr>
            <a:spLocks noGrp="1"/>
          </p:cNvSpPr>
          <p:nvPr>
            <p:ph type="sldNum" sz="quarter" idx="12"/>
          </p:nvPr>
        </p:nvSpPr>
        <p:spPr>
          <a:xfrm>
            <a:off x="11052174" y="5653089"/>
            <a:ext cx="468313" cy="827086"/>
          </a:xfrm>
        </p:spPr>
        <p:txBody>
          <a:bodyPr/>
          <a:lstStyle>
            <a:lvl1pPr>
              <a:defRPr>
                <a:latin typeface="Allianz Neo" panose="020B0504020203020204" pitchFamily="34" charset="0"/>
              </a:defRPr>
            </a:lvl1pPr>
          </a:lstStyle>
          <a:p>
            <a:fld id="{0F96B16C-3F5F-44BC-AFCC-8CBCBD90898D}" type="slidenum">
              <a:rPr lang="de-DE" smtClean="0"/>
              <a:pPr/>
              <a:t>‹Nr.›</a:t>
            </a:fld>
            <a:endParaRPr lang="de-DE"/>
          </a:p>
        </p:txBody>
      </p:sp>
    </p:spTree>
    <p:extLst>
      <p:ext uri="{BB962C8B-B14F-4D97-AF65-F5344CB8AC3E}">
        <p14:creationId xmlns:p14="http://schemas.microsoft.com/office/powerpoint/2010/main" val="33912613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6" name="Textplatzhalter 5"/>
          <p:cNvSpPr>
            <a:spLocks noGrp="1"/>
          </p:cNvSpPr>
          <p:nvPr>
            <p:ph type="body" sz="quarter" idx="13" hasCustomPrompt="1"/>
          </p:nvPr>
        </p:nvSpPr>
        <p:spPr>
          <a:xfrm>
            <a:off x="477838" y="468000"/>
            <a:ext cx="10294937" cy="695325"/>
          </a:xfrm>
        </p:spPr>
        <p:txBody>
          <a:bodyPr/>
          <a:lstStyle>
            <a:lvl1pPr>
              <a:lnSpc>
                <a:spcPts val="4500"/>
              </a:lnSpc>
              <a:defRPr sz="4700" baseline="0">
                <a:solidFill>
                  <a:srgbClr val="13A0D3"/>
                </a:solidFill>
                <a:latin typeface="Allianz Neo" panose="020B0504020203020204" pitchFamily="34" charset="0"/>
              </a:defRPr>
            </a:lvl1pPr>
            <a:lvl2pPr>
              <a:defRPr sz="4700">
                <a:latin typeface="Allianz Neo" panose="020B0504020203020204" pitchFamily="34" charset="0"/>
              </a:defRPr>
            </a:lvl2pPr>
            <a:lvl3pPr>
              <a:defRPr sz="4700">
                <a:latin typeface="Allianz Neo" panose="020B0504020203020204" pitchFamily="34" charset="0"/>
              </a:defRPr>
            </a:lvl3pPr>
            <a:lvl4pPr>
              <a:defRPr sz="4700">
                <a:latin typeface="Allianz Neo" panose="020B0504020203020204" pitchFamily="34" charset="0"/>
              </a:defRPr>
            </a:lvl4pPr>
            <a:lvl5pPr>
              <a:defRPr sz="4700">
                <a:latin typeface="Allianz Neo" panose="020B0504020203020204" pitchFamily="34" charset="0"/>
              </a:defRPr>
            </a:lvl5pPr>
          </a:lstStyle>
          <a:p>
            <a:pPr lvl="0"/>
            <a:r>
              <a:rPr lang="de-DE" dirty="0"/>
              <a:t>So funktioniert</a:t>
            </a:r>
          </a:p>
          <a:p>
            <a:pPr lvl="0"/>
            <a:r>
              <a:rPr lang="de-DE" dirty="0"/>
              <a:t>die Aktion</a:t>
            </a:r>
          </a:p>
        </p:txBody>
      </p:sp>
      <p:sp>
        <p:nvSpPr>
          <p:cNvPr id="15"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a:xfrm rot="-5400000">
            <a:off x="10833188" y="4965837"/>
            <a:ext cx="906122" cy="468305"/>
          </a:xfrm>
        </p:spPr>
        <p:txBody>
          <a:bodyPr/>
          <a:lstStyle/>
          <a:p>
            <a:pPr defTabSz="864006"/>
            <a:r>
              <a:rPr lang="de-DE" dirty="0">
                <a:solidFill>
                  <a:srgbClr val="003781"/>
                </a:solidFill>
                <a:latin typeface="Allianz Neo PPT"/>
              </a:rPr>
              <a:t>© Allianz 2022</a:t>
            </a:r>
          </a:p>
        </p:txBody>
      </p:sp>
      <p:sp>
        <p:nvSpPr>
          <p:cNvPr id="16"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a:xfrm>
            <a:off x="11052174" y="5653089"/>
            <a:ext cx="468313" cy="827086"/>
          </a:xfrm>
        </p:spPr>
        <p:txBody>
          <a:bodyPr/>
          <a:lstStyle/>
          <a:p>
            <a:pPr defTabSz="864006"/>
            <a:fld id="{0F96B16C-3F5F-44BC-AFCC-8CBCBD90898D}" type="slidenum">
              <a:rPr lang="de-DE">
                <a:solidFill>
                  <a:srgbClr val="003781"/>
                </a:solidFill>
                <a:latin typeface="Allianz Neo PPT"/>
              </a:rPr>
              <a:pPr defTabSz="864006"/>
              <a:t>‹Nr.›</a:t>
            </a:fld>
            <a:endParaRPr lang="de-DE">
              <a:solidFill>
                <a:srgbClr val="003781"/>
              </a:solidFill>
              <a:latin typeface="Allianz Neo PPT"/>
            </a:endParaRPr>
          </a:p>
        </p:txBody>
      </p:sp>
      <p:sp>
        <p:nvSpPr>
          <p:cNvPr id="8" name="Textplatzhalter 7"/>
          <p:cNvSpPr>
            <a:spLocks noGrp="1"/>
          </p:cNvSpPr>
          <p:nvPr>
            <p:ph type="body" sz="quarter" idx="14" hasCustomPrompt="1"/>
          </p:nvPr>
        </p:nvSpPr>
        <p:spPr>
          <a:xfrm>
            <a:off x="468000" y="1868400"/>
            <a:ext cx="10390187" cy="4057650"/>
          </a:xfrm>
        </p:spPr>
        <p:txBody>
          <a:bodyPr/>
          <a:lstStyle>
            <a:lvl1pPr>
              <a:defRPr sz="2000">
                <a:latin typeface="Allianz Neo" panose="020B0504020203020204" pitchFamily="34" charset="0"/>
              </a:defRPr>
            </a:lvl1pPr>
            <a:lvl2pPr>
              <a:defRPr sz="1600">
                <a:latin typeface="Allianz Neo" panose="020B0504020203020204" pitchFamily="34" charset="0"/>
              </a:defRPr>
            </a:lvl2pPr>
            <a:lvl3pPr>
              <a:defRPr sz="1600">
                <a:latin typeface="Allianz Neo" panose="020B0504020203020204" pitchFamily="34" charset="0"/>
              </a:defRPr>
            </a:lvl3pPr>
            <a:lvl4pPr>
              <a:defRPr sz="1600">
                <a:latin typeface="Allianz Neo" panose="020B0504020203020204" pitchFamily="34" charset="0"/>
              </a:defRPr>
            </a:lvl4pPr>
            <a:lvl5pPr>
              <a:defRPr sz="2000">
                <a:latin typeface="Allianz Neo" panose="020B0504020203020204" pitchFamily="34" charset="0"/>
              </a:defRPr>
            </a:lvl5pPr>
          </a:lstStyle>
          <a:p>
            <a:pPr lvl="0"/>
            <a:r>
              <a:rPr lang="de-DE" dirty="0"/>
              <a:t>Text</a:t>
            </a:r>
          </a:p>
        </p:txBody>
      </p:sp>
    </p:spTree>
    <p:extLst>
      <p:ext uri="{BB962C8B-B14F-4D97-AF65-F5344CB8AC3E}">
        <p14:creationId xmlns:p14="http://schemas.microsoft.com/office/powerpoint/2010/main" val="37890519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AZ Blank without Topline">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114874583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6" name="Textplatzhalter 5"/>
          <p:cNvSpPr>
            <a:spLocks noGrp="1"/>
          </p:cNvSpPr>
          <p:nvPr>
            <p:ph type="body" sz="quarter" idx="13" hasCustomPrompt="1"/>
          </p:nvPr>
        </p:nvSpPr>
        <p:spPr>
          <a:xfrm>
            <a:off x="477838" y="468000"/>
            <a:ext cx="10294937" cy="695325"/>
          </a:xfrm>
        </p:spPr>
        <p:txBody>
          <a:bodyPr/>
          <a:lstStyle>
            <a:lvl1pPr>
              <a:lnSpc>
                <a:spcPts val="4500"/>
              </a:lnSpc>
              <a:defRPr sz="4700" baseline="0">
                <a:solidFill>
                  <a:srgbClr val="13A0D3"/>
                </a:solidFill>
                <a:latin typeface="Allianz Neo" panose="020B0504020203020204" pitchFamily="34" charset="0"/>
              </a:defRPr>
            </a:lvl1pPr>
            <a:lvl2pPr>
              <a:defRPr sz="4700">
                <a:latin typeface="Allianz Neo" panose="020B0504020203020204" pitchFamily="34" charset="0"/>
              </a:defRPr>
            </a:lvl2pPr>
            <a:lvl3pPr>
              <a:defRPr sz="4700">
                <a:latin typeface="Allianz Neo" panose="020B0504020203020204" pitchFamily="34" charset="0"/>
              </a:defRPr>
            </a:lvl3pPr>
            <a:lvl4pPr>
              <a:defRPr sz="4700">
                <a:latin typeface="Allianz Neo" panose="020B0504020203020204" pitchFamily="34" charset="0"/>
              </a:defRPr>
            </a:lvl4pPr>
            <a:lvl5pPr>
              <a:defRPr sz="4700">
                <a:latin typeface="Allianz Neo" panose="020B0504020203020204" pitchFamily="34" charset="0"/>
              </a:defRPr>
            </a:lvl5pPr>
          </a:lstStyle>
          <a:p>
            <a:pPr lvl="0"/>
            <a:r>
              <a:rPr lang="de-DE" dirty="0" smtClean="0"/>
              <a:t>So funktioniert</a:t>
            </a:r>
          </a:p>
          <a:p>
            <a:pPr lvl="0"/>
            <a:r>
              <a:rPr lang="de-DE" dirty="0" smtClean="0"/>
              <a:t>die Aktion</a:t>
            </a:r>
            <a:endParaRPr lang="de-DE" dirty="0"/>
          </a:p>
        </p:txBody>
      </p:sp>
      <p:sp>
        <p:nvSpPr>
          <p:cNvPr id="15"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a:xfrm rot="-5400000">
            <a:off x="10833188" y="4965837"/>
            <a:ext cx="906122" cy="468305"/>
          </a:xfrm>
        </p:spPr>
        <p:txBody>
          <a:bodyPr/>
          <a:lstStyle/>
          <a:p>
            <a:pPr defTabSz="864006"/>
            <a:r>
              <a:rPr lang="de-DE" dirty="0">
                <a:solidFill>
                  <a:srgbClr val="003781"/>
                </a:solidFill>
                <a:latin typeface="Allianz Neo PPT"/>
              </a:rPr>
              <a:t>© Allianz </a:t>
            </a:r>
            <a:r>
              <a:rPr lang="de-DE" dirty="0" smtClean="0">
                <a:solidFill>
                  <a:srgbClr val="003781"/>
                </a:solidFill>
                <a:latin typeface="Allianz Neo PPT"/>
              </a:rPr>
              <a:t>2022</a:t>
            </a:r>
            <a:endParaRPr lang="de-DE" dirty="0">
              <a:solidFill>
                <a:srgbClr val="003781"/>
              </a:solidFill>
              <a:latin typeface="Allianz Neo PPT"/>
            </a:endParaRPr>
          </a:p>
        </p:txBody>
      </p:sp>
      <p:sp>
        <p:nvSpPr>
          <p:cNvPr id="16"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a:xfrm>
            <a:off x="11052174" y="5653089"/>
            <a:ext cx="468313" cy="827086"/>
          </a:xfrm>
        </p:spPr>
        <p:txBody>
          <a:bodyPr/>
          <a:lstStyle/>
          <a:p>
            <a:pPr defTabSz="864006"/>
            <a:fld id="{0F96B16C-3F5F-44BC-AFCC-8CBCBD90898D}" type="slidenum">
              <a:rPr lang="de-DE">
                <a:solidFill>
                  <a:srgbClr val="003781"/>
                </a:solidFill>
                <a:latin typeface="Allianz Neo PPT"/>
              </a:rPr>
              <a:pPr defTabSz="864006"/>
              <a:t>‹Nr.›</a:t>
            </a:fld>
            <a:endParaRPr lang="de-DE">
              <a:solidFill>
                <a:srgbClr val="003781"/>
              </a:solidFill>
              <a:latin typeface="Allianz Neo PPT"/>
            </a:endParaRPr>
          </a:p>
        </p:txBody>
      </p:sp>
      <p:sp>
        <p:nvSpPr>
          <p:cNvPr id="8" name="Textplatzhalter 7"/>
          <p:cNvSpPr>
            <a:spLocks noGrp="1"/>
          </p:cNvSpPr>
          <p:nvPr>
            <p:ph type="body" sz="quarter" idx="14" hasCustomPrompt="1"/>
          </p:nvPr>
        </p:nvSpPr>
        <p:spPr>
          <a:xfrm>
            <a:off x="468000" y="1868400"/>
            <a:ext cx="10390187" cy="4057650"/>
          </a:xfrm>
        </p:spPr>
        <p:txBody>
          <a:bodyPr/>
          <a:lstStyle>
            <a:lvl1pPr>
              <a:defRPr sz="2000">
                <a:latin typeface="Allianz Neo" panose="020B0504020203020204" pitchFamily="34" charset="0"/>
              </a:defRPr>
            </a:lvl1pPr>
            <a:lvl2pPr>
              <a:defRPr sz="1600">
                <a:latin typeface="Allianz Neo" panose="020B0504020203020204" pitchFamily="34" charset="0"/>
              </a:defRPr>
            </a:lvl2pPr>
            <a:lvl3pPr>
              <a:defRPr sz="1600">
                <a:latin typeface="Allianz Neo" panose="020B0504020203020204" pitchFamily="34" charset="0"/>
              </a:defRPr>
            </a:lvl3pPr>
            <a:lvl4pPr>
              <a:defRPr sz="1600">
                <a:latin typeface="Allianz Neo" panose="020B0504020203020204" pitchFamily="34" charset="0"/>
              </a:defRPr>
            </a:lvl4pPr>
            <a:lvl5pPr>
              <a:defRPr sz="2000">
                <a:latin typeface="Allianz Neo" panose="020B0504020203020204" pitchFamily="34" charset="0"/>
              </a:defRPr>
            </a:lvl5pPr>
          </a:lstStyle>
          <a:p>
            <a:pPr lvl="0"/>
            <a:r>
              <a:rPr lang="de-DE" dirty="0" smtClean="0"/>
              <a:t>Text</a:t>
            </a:r>
          </a:p>
        </p:txBody>
      </p:sp>
    </p:spTree>
    <p:extLst>
      <p:ext uri="{BB962C8B-B14F-4D97-AF65-F5344CB8AC3E}">
        <p14:creationId xmlns:p14="http://schemas.microsoft.com/office/powerpoint/2010/main" val="3786941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6A92110-7759-4818-B8AB-E43CF4F0B5E2}"/>
              </a:ext>
            </a:extLst>
          </p:cNvPr>
          <p:cNvSpPr>
            <a:spLocks noGrp="1"/>
          </p:cNvSpPr>
          <p:nvPr>
            <p:ph type="body" sz="quarter" idx="12" hasCustomPrompt="1"/>
          </p:nvPr>
        </p:nvSpPr>
        <p:spPr>
          <a:xfrm>
            <a:off x="453019" y="450012"/>
            <a:ext cx="8811371"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
        <p:nvSpPr>
          <p:cNvPr id="10" name="Fußzeilenplatzhalter 9">
            <a:extLst>
              <a:ext uri="{FF2B5EF4-FFF2-40B4-BE49-F238E27FC236}">
                <a16:creationId xmlns:a16="http://schemas.microsoft.com/office/drawing/2014/main" id="{AF63EA58-623B-4C98-B0B3-106149A9567E}"/>
              </a:ext>
            </a:extLst>
          </p:cNvPr>
          <p:cNvSpPr>
            <a:spLocks noGrp="1"/>
          </p:cNvSpPr>
          <p:nvPr>
            <p:ph type="ftr" sz="quarter" idx="13"/>
          </p:nvPr>
        </p:nvSpPr>
        <p:spPr/>
        <p:txBody>
          <a:bodyPr/>
          <a:lstStyle/>
          <a:p>
            <a:endParaRPr lang="de-DE" dirty="0"/>
          </a:p>
        </p:txBody>
      </p:sp>
      <p:sp>
        <p:nvSpPr>
          <p:cNvPr id="11" name="Foliennummernplatzhalter 10">
            <a:extLst>
              <a:ext uri="{FF2B5EF4-FFF2-40B4-BE49-F238E27FC236}">
                <a16:creationId xmlns:a16="http://schemas.microsoft.com/office/drawing/2014/main" id="{284ABCF1-F66C-42C3-892B-72AE24E22DF2}"/>
              </a:ext>
            </a:extLst>
          </p:cNvPr>
          <p:cNvSpPr>
            <a:spLocks noGrp="1"/>
          </p:cNvSpPr>
          <p:nvPr>
            <p:ph type="sldNum" sz="quarter" idx="14"/>
          </p:nvPr>
        </p:nvSpPr>
        <p:spPr/>
        <p:txBody>
          <a:body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25186705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 Column - No top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a:xfrm>
            <a:off x="453021" y="462340"/>
            <a:ext cx="8811372" cy="838196"/>
          </a:xfrm>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53019" y="1300536"/>
            <a:ext cx="10614451" cy="452562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oliennummernplatzhalter 7">
            <a:extLst>
              <a:ext uri="{FF2B5EF4-FFF2-40B4-BE49-F238E27FC236}">
                <a16:creationId xmlns:a16="http://schemas.microsoft.com/office/drawing/2014/main" id="{228A5C0F-76A3-4DA0-9F81-A12F1964DA15}"/>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4" name="Fußzeilenplatzhalter 3">
            <a:extLst>
              <a:ext uri="{FF2B5EF4-FFF2-40B4-BE49-F238E27FC236}">
                <a16:creationId xmlns:a16="http://schemas.microsoft.com/office/drawing/2014/main" id="{B4C13493-086D-4789-9703-1D3FC7137859}"/>
              </a:ext>
            </a:extLst>
          </p:cNvPr>
          <p:cNvSpPr>
            <a:spLocks noGrp="1"/>
          </p:cNvSpPr>
          <p:nvPr>
            <p:ph type="ftr" sz="quarter" idx="12"/>
          </p:nvPr>
        </p:nvSpPr>
        <p:spPr/>
        <p:txBody>
          <a:bodyPr/>
          <a:lstStyle/>
          <a:p>
            <a:endParaRPr lang="de-DE" dirty="0"/>
          </a:p>
        </p:txBody>
      </p:sp>
    </p:spTree>
    <p:extLst>
      <p:ext uri="{BB962C8B-B14F-4D97-AF65-F5344CB8AC3E}">
        <p14:creationId xmlns:p14="http://schemas.microsoft.com/office/powerpoint/2010/main" val="1419326442"/>
      </p:ext>
    </p:extLst>
  </p:cSld>
  <p:clrMapOvr>
    <a:masterClrMapping/>
  </p:clrMapOvr>
  <p:extLst>
    <p:ext uri="{DCECCB84-F9BA-43D5-87BE-67443E8EF086}">
      <p15:sldGuideLst xmlns:p15="http://schemas.microsoft.com/office/powerpoint/2012/main">
        <p15:guide id="1" orient="horz" pos="86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53019" y="1708547"/>
            <a:ext cx="5205220" cy="4117611"/>
          </a:xfrm>
        </p:spPr>
        <p:txBody>
          <a:bodyPr/>
          <a:lstStyle>
            <a:lvl1pPr>
              <a:defRPr sz="1512"/>
            </a:lvl1pPr>
            <a:lvl2pPr>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5862249" y="1708547"/>
            <a:ext cx="5205220" cy="4117611"/>
          </a:xfrm>
        </p:spPr>
        <p:txBody>
          <a:bodyPr/>
          <a:lstStyle>
            <a:lvl1pPr>
              <a:defRPr sz="1512"/>
            </a:lvl1pPr>
            <a:lvl2pPr>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5" name="Fußzeilenplatzhalter 4">
            <a:extLst>
              <a:ext uri="{FF2B5EF4-FFF2-40B4-BE49-F238E27FC236}">
                <a16:creationId xmlns:a16="http://schemas.microsoft.com/office/drawing/2014/main" id="{104BDB62-A86B-4312-84AC-605A043A529A}"/>
              </a:ext>
            </a:extLst>
          </p:cNvPr>
          <p:cNvSpPr>
            <a:spLocks noGrp="1"/>
          </p:cNvSpPr>
          <p:nvPr>
            <p:ph type="ftr" sz="quarter" idx="10"/>
          </p:nvPr>
        </p:nvSpPr>
        <p:spPr/>
        <p:txBody>
          <a:bodyPr/>
          <a:lstStyle/>
          <a:p>
            <a:endParaRPr lang="de-DE" dirty="0"/>
          </a:p>
        </p:txBody>
      </p:sp>
      <p:sp>
        <p:nvSpPr>
          <p:cNvPr id="6" name="Foliennummernplatzhalter 5">
            <a:extLst>
              <a:ext uri="{FF2B5EF4-FFF2-40B4-BE49-F238E27FC236}">
                <a16:creationId xmlns:a16="http://schemas.microsoft.com/office/drawing/2014/main" id="{B49D2575-F934-4AA7-8FDB-F583B1E8E3AA}"/>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7" name="Textplatzhalter 4">
            <a:extLst>
              <a:ext uri="{FF2B5EF4-FFF2-40B4-BE49-F238E27FC236}">
                <a16:creationId xmlns:a16="http://schemas.microsoft.com/office/drawing/2014/main" id="{7A1C0ECB-E7FD-4CFC-BB65-99367A5A0F32}"/>
              </a:ext>
            </a:extLst>
          </p:cNvPr>
          <p:cNvSpPr>
            <a:spLocks noGrp="1"/>
          </p:cNvSpPr>
          <p:nvPr>
            <p:ph type="body" sz="quarter" idx="12" hasCustomPrompt="1"/>
          </p:nvPr>
        </p:nvSpPr>
        <p:spPr>
          <a:xfrm>
            <a:off x="453019" y="450012"/>
            <a:ext cx="8811371"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650994235"/>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a:xfrm>
            <a:off x="453021" y="827086"/>
            <a:ext cx="8811372" cy="881461"/>
          </a:xfrm>
        </p:spPr>
        <p:txBody>
          <a:bodyPr/>
          <a:lstStyle/>
          <a:p>
            <a:r>
              <a:rPr lang="de-DE"/>
              <a:t>Mastertitelformat bearbeiten</a:t>
            </a:r>
          </a:p>
        </p:txBody>
      </p:sp>
      <p:sp>
        <p:nvSpPr>
          <p:cNvPr id="8" name="Fußzeilenplatzhalter 7">
            <a:extLst>
              <a:ext uri="{FF2B5EF4-FFF2-40B4-BE49-F238E27FC236}">
                <a16:creationId xmlns:a16="http://schemas.microsoft.com/office/drawing/2014/main" id="{AF5DC0C1-41FA-4470-BBAC-3017E7C9FBEC}"/>
              </a:ext>
            </a:extLst>
          </p:cNvPr>
          <p:cNvSpPr>
            <a:spLocks noGrp="1"/>
          </p:cNvSpPr>
          <p:nvPr>
            <p:ph type="ftr" sz="quarter" idx="14"/>
          </p:nvPr>
        </p:nvSpPr>
        <p:spPr/>
        <p:txBody>
          <a:bodyPr/>
          <a:lstStyle/>
          <a:p>
            <a:endParaRPr lang="de-DE" dirty="0"/>
          </a:p>
        </p:txBody>
      </p:sp>
      <p:sp>
        <p:nvSpPr>
          <p:cNvPr id="9" name="Foliennummernplatzhalter 8">
            <a:extLst>
              <a:ext uri="{FF2B5EF4-FFF2-40B4-BE49-F238E27FC236}">
                <a16:creationId xmlns:a16="http://schemas.microsoft.com/office/drawing/2014/main" id="{4AE807FE-5BC5-4806-B587-BCDD6C4B1764}"/>
              </a:ext>
            </a:extLst>
          </p:cNvPr>
          <p:cNvSpPr>
            <a:spLocks noGrp="1"/>
          </p:cNvSpPr>
          <p:nvPr>
            <p:ph type="sldNum" sz="quarter" idx="15"/>
          </p:nvPr>
        </p:nvSpPr>
        <p:spPr/>
        <p:txBody>
          <a:bodyPr/>
          <a:lstStyle/>
          <a:p>
            <a:fld id="{56C449F3-BD9D-48DC-BFF1-0F66671DA7C6}" type="slidenum">
              <a:rPr lang="de-DE" smtClean="0"/>
              <a:pPr/>
              <a:t>‹Nr.›</a:t>
            </a:fld>
            <a:endParaRPr lang="de-DE" dirty="0"/>
          </a:p>
        </p:txBody>
      </p:sp>
      <p:sp>
        <p:nvSpPr>
          <p:cNvPr id="12" name="Inhaltsplatzhalter 2">
            <a:extLst>
              <a:ext uri="{FF2B5EF4-FFF2-40B4-BE49-F238E27FC236}">
                <a16:creationId xmlns:a16="http://schemas.microsoft.com/office/drawing/2014/main" id="{89B1D163-4D8D-4A72-A40F-8C4E4706607F}"/>
              </a:ext>
            </a:extLst>
          </p:cNvPr>
          <p:cNvSpPr>
            <a:spLocks noGrp="1"/>
          </p:cNvSpPr>
          <p:nvPr>
            <p:ph sz="half" idx="1"/>
          </p:nvPr>
        </p:nvSpPr>
        <p:spPr>
          <a:xfrm>
            <a:off x="453019" y="1708547"/>
            <a:ext cx="3402145" cy="4117611"/>
          </a:xfrm>
        </p:spPr>
        <p:txBody>
          <a:bodyPr/>
          <a:lstStyle>
            <a:lvl1pPr>
              <a:defRPr sz="1512"/>
            </a:lvl1pPr>
            <a:lvl2pPr>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3" name="Inhaltsplatzhalter 3">
            <a:extLst>
              <a:ext uri="{FF2B5EF4-FFF2-40B4-BE49-F238E27FC236}">
                <a16:creationId xmlns:a16="http://schemas.microsoft.com/office/drawing/2014/main" id="{DE0FC12B-A1E5-42CC-96D8-0293C92008BC}"/>
              </a:ext>
            </a:extLst>
          </p:cNvPr>
          <p:cNvSpPr>
            <a:spLocks noGrp="1"/>
          </p:cNvSpPr>
          <p:nvPr>
            <p:ph sz="half" idx="2"/>
          </p:nvPr>
        </p:nvSpPr>
        <p:spPr>
          <a:xfrm>
            <a:off x="4059173" y="1708547"/>
            <a:ext cx="3402143" cy="4117611"/>
          </a:xfrm>
        </p:spPr>
        <p:txBody>
          <a:bodyPr/>
          <a:lstStyle>
            <a:lvl1pPr>
              <a:defRPr sz="1512"/>
            </a:lvl1pPr>
            <a:lvl2pPr>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4" name="Inhaltsplatzhalter 3">
            <a:extLst>
              <a:ext uri="{FF2B5EF4-FFF2-40B4-BE49-F238E27FC236}">
                <a16:creationId xmlns:a16="http://schemas.microsoft.com/office/drawing/2014/main" id="{6A50DEAB-0BFD-4146-B54A-21CD06E1B0F4}"/>
              </a:ext>
            </a:extLst>
          </p:cNvPr>
          <p:cNvSpPr>
            <a:spLocks noGrp="1"/>
          </p:cNvSpPr>
          <p:nvPr>
            <p:ph sz="half" idx="16"/>
          </p:nvPr>
        </p:nvSpPr>
        <p:spPr>
          <a:xfrm>
            <a:off x="7665326" y="1708547"/>
            <a:ext cx="3402143" cy="4117611"/>
          </a:xfrm>
        </p:spPr>
        <p:txBody>
          <a:bodyPr/>
          <a:lstStyle>
            <a:lvl1pPr>
              <a:defRPr sz="1512"/>
            </a:lvl1pPr>
            <a:lvl2pPr>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0" name="Textplatzhalter 4">
            <a:extLst>
              <a:ext uri="{FF2B5EF4-FFF2-40B4-BE49-F238E27FC236}">
                <a16:creationId xmlns:a16="http://schemas.microsoft.com/office/drawing/2014/main" id="{8D43DDA6-9E28-4292-8A58-91764D9BF32A}"/>
              </a:ext>
            </a:extLst>
          </p:cNvPr>
          <p:cNvSpPr>
            <a:spLocks noGrp="1"/>
          </p:cNvSpPr>
          <p:nvPr>
            <p:ph type="body" sz="quarter" idx="12" hasCustomPrompt="1"/>
          </p:nvPr>
        </p:nvSpPr>
        <p:spPr>
          <a:xfrm>
            <a:off x="453019" y="450012"/>
            <a:ext cx="8811371"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950476438"/>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s + imag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a:xfrm>
            <a:off x="453021" y="827086"/>
            <a:ext cx="8811372" cy="881461"/>
          </a:xfrm>
        </p:spPr>
        <p:txBody>
          <a:bodyPr/>
          <a:lstStyle/>
          <a:p>
            <a:r>
              <a:rPr lang="de-DE"/>
              <a:t>Mastertitelformat bearbeiten</a:t>
            </a:r>
          </a:p>
        </p:txBody>
      </p:sp>
      <p:sp>
        <p:nvSpPr>
          <p:cNvPr id="8" name="Fußzeilenplatzhalter 7">
            <a:extLst>
              <a:ext uri="{FF2B5EF4-FFF2-40B4-BE49-F238E27FC236}">
                <a16:creationId xmlns:a16="http://schemas.microsoft.com/office/drawing/2014/main" id="{AF5DC0C1-41FA-4470-BBAC-3017E7C9FBEC}"/>
              </a:ext>
            </a:extLst>
          </p:cNvPr>
          <p:cNvSpPr>
            <a:spLocks noGrp="1"/>
          </p:cNvSpPr>
          <p:nvPr>
            <p:ph type="ftr" sz="quarter" idx="14"/>
          </p:nvPr>
        </p:nvSpPr>
        <p:spPr/>
        <p:txBody>
          <a:bodyPr/>
          <a:lstStyle/>
          <a:p>
            <a:endParaRPr lang="de-DE" dirty="0"/>
          </a:p>
        </p:txBody>
      </p:sp>
      <p:sp>
        <p:nvSpPr>
          <p:cNvPr id="9" name="Foliennummernplatzhalter 8">
            <a:extLst>
              <a:ext uri="{FF2B5EF4-FFF2-40B4-BE49-F238E27FC236}">
                <a16:creationId xmlns:a16="http://schemas.microsoft.com/office/drawing/2014/main" id="{4AE807FE-5BC5-4806-B587-BCDD6C4B1764}"/>
              </a:ext>
            </a:extLst>
          </p:cNvPr>
          <p:cNvSpPr>
            <a:spLocks noGrp="1"/>
          </p:cNvSpPr>
          <p:nvPr>
            <p:ph type="sldNum" sz="quarter" idx="15"/>
          </p:nvPr>
        </p:nvSpPr>
        <p:spPr/>
        <p:txBody>
          <a:bodyPr/>
          <a:lstStyle/>
          <a:p>
            <a:fld id="{56C449F3-BD9D-48DC-BFF1-0F66671DA7C6}" type="slidenum">
              <a:rPr lang="de-DE" smtClean="0"/>
              <a:pPr/>
              <a:t>‹Nr.›</a:t>
            </a:fld>
            <a:endParaRPr lang="de-DE" dirty="0"/>
          </a:p>
        </p:txBody>
      </p:sp>
      <p:sp>
        <p:nvSpPr>
          <p:cNvPr id="12" name="Inhaltsplatzhalter 2">
            <a:extLst>
              <a:ext uri="{FF2B5EF4-FFF2-40B4-BE49-F238E27FC236}">
                <a16:creationId xmlns:a16="http://schemas.microsoft.com/office/drawing/2014/main" id="{89B1D163-4D8D-4A72-A40F-8C4E4706607F}"/>
              </a:ext>
            </a:extLst>
          </p:cNvPr>
          <p:cNvSpPr>
            <a:spLocks noGrp="1"/>
          </p:cNvSpPr>
          <p:nvPr>
            <p:ph sz="half" idx="1"/>
          </p:nvPr>
        </p:nvSpPr>
        <p:spPr>
          <a:xfrm>
            <a:off x="453019" y="3955241"/>
            <a:ext cx="3402145" cy="1870917"/>
          </a:xfrm>
        </p:spPr>
        <p:txBody>
          <a:bodyPr/>
          <a:lstStyle>
            <a:lvl1pPr>
              <a:defRPr sz="1512" b="1"/>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3" name="Inhaltsplatzhalter 3">
            <a:extLst>
              <a:ext uri="{FF2B5EF4-FFF2-40B4-BE49-F238E27FC236}">
                <a16:creationId xmlns:a16="http://schemas.microsoft.com/office/drawing/2014/main" id="{DE0FC12B-A1E5-42CC-96D8-0293C92008BC}"/>
              </a:ext>
            </a:extLst>
          </p:cNvPr>
          <p:cNvSpPr>
            <a:spLocks noGrp="1"/>
          </p:cNvSpPr>
          <p:nvPr>
            <p:ph sz="half" idx="2"/>
          </p:nvPr>
        </p:nvSpPr>
        <p:spPr>
          <a:xfrm>
            <a:off x="4059173" y="3955241"/>
            <a:ext cx="3402143" cy="1870917"/>
          </a:xfrm>
        </p:spPr>
        <p:txBody>
          <a:bodyPr/>
          <a:lstStyle>
            <a:lvl1pPr>
              <a:defRPr sz="1512" b="1"/>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4" name="Inhaltsplatzhalter 3">
            <a:extLst>
              <a:ext uri="{FF2B5EF4-FFF2-40B4-BE49-F238E27FC236}">
                <a16:creationId xmlns:a16="http://schemas.microsoft.com/office/drawing/2014/main" id="{6A50DEAB-0BFD-4146-B54A-21CD06E1B0F4}"/>
              </a:ext>
            </a:extLst>
          </p:cNvPr>
          <p:cNvSpPr>
            <a:spLocks noGrp="1"/>
          </p:cNvSpPr>
          <p:nvPr>
            <p:ph sz="half" idx="16"/>
          </p:nvPr>
        </p:nvSpPr>
        <p:spPr>
          <a:xfrm>
            <a:off x="7665326" y="3955241"/>
            <a:ext cx="3402143" cy="1870917"/>
          </a:xfrm>
        </p:spPr>
        <p:txBody>
          <a:bodyPr/>
          <a:lstStyle>
            <a:lvl1pPr>
              <a:defRPr sz="1512" b="1"/>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4" name="Bildplatzhalter 3">
            <a:extLst>
              <a:ext uri="{FF2B5EF4-FFF2-40B4-BE49-F238E27FC236}">
                <a16:creationId xmlns:a16="http://schemas.microsoft.com/office/drawing/2014/main" id="{7F6E1E7D-62F9-4031-8EDE-4D54A0DCE14F}"/>
              </a:ext>
            </a:extLst>
          </p:cNvPr>
          <p:cNvSpPr>
            <a:spLocks noGrp="1"/>
          </p:cNvSpPr>
          <p:nvPr>
            <p:ph type="pic" sz="quarter" idx="17"/>
          </p:nvPr>
        </p:nvSpPr>
        <p:spPr>
          <a:xfrm>
            <a:off x="453019" y="1708546"/>
            <a:ext cx="3402144" cy="1870917"/>
          </a:xfrm>
          <a:solidFill>
            <a:schemeClr val="tx2">
              <a:lumMod val="90000"/>
            </a:schemeClr>
          </a:solidFill>
        </p:spPr>
        <p:txBody>
          <a:bodyPr/>
          <a:lstStyle/>
          <a:p>
            <a:endParaRPr lang="de-DE" dirty="0"/>
          </a:p>
        </p:txBody>
      </p:sp>
      <p:sp>
        <p:nvSpPr>
          <p:cNvPr id="10" name="Bildplatzhalter 3">
            <a:extLst>
              <a:ext uri="{FF2B5EF4-FFF2-40B4-BE49-F238E27FC236}">
                <a16:creationId xmlns:a16="http://schemas.microsoft.com/office/drawing/2014/main" id="{F92E55E2-AF52-4C0E-A959-DF683F5CEFEB}"/>
              </a:ext>
            </a:extLst>
          </p:cNvPr>
          <p:cNvSpPr>
            <a:spLocks noGrp="1"/>
          </p:cNvSpPr>
          <p:nvPr>
            <p:ph type="pic" sz="quarter" idx="18"/>
          </p:nvPr>
        </p:nvSpPr>
        <p:spPr>
          <a:xfrm>
            <a:off x="4059173" y="1708546"/>
            <a:ext cx="3402144" cy="1870917"/>
          </a:xfrm>
          <a:solidFill>
            <a:schemeClr val="tx2">
              <a:lumMod val="90000"/>
            </a:schemeClr>
          </a:solidFill>
        </p:spPr>
        <p:txBody>
          <a:bodyPr/>
          <a:lstStyle/>
          <a:p>
            <a:endParaRPr lang="de-DE" dirty="0"/>
          </a:p>
        </p:txBody>
      </p:sp>
      <p:sp>
        <p:nvSpPr>
          <p:cNvPr id="11" name="Bildplatzhalter 3">
            <a:extLst>
              <a:ext uri="{FF2B5EF4-FFF2-40B4-BE49-F238E27FC236}">
                <a16:creationId xmlns:a16="http://schemas.microsoft.com/office/drawing/2014/main" id="{34A88299-44D9-4594-9216-B685B545498A}"/>
              </a:ext>
            </a:extLst>
          </p:cNvPr>
          <p:cNvSpPr>
            <a:spLocks noGrp="1"/>
          </p:cNvSpPr>
          <p:nvPr>
            <p:ph type="pic" sz="quarter" idx="19"/>
          </p:nvPr>
        </p:nvSpPr>
        <p:spPr>
          <a:xfrm>
            <a:off x="7665326" y="1708546"/>
            <a:ext cx="3402144" cy="1870917"/>
          </a:xfrm>
          <a:solidFill>
            <a:schemeClr val="tx2">
              <a:lumMod val="90000"/>
            </a:schemeClr>
          </a:solidFill>
        </p:spPr>
        <p:txBody>
          <a:bodyPr/>
          <a:lstStyle/>
          <a:p>
            <a:endParaRPr lang="de-DE" dirty="0"/>
          </a:p>
        </p:txBody>
      </p:sp>
      <p:sp>
        <p:nvSpPr>
          <p:cNvPr id="15" name="Textplatzhalter 4">
            <a:extLst>
              <a:ext uri="{FF2B5EF4-FFF2-40B4-BE49-F238E27FC236}">
                <a16:creationId xmlns:a16="http://schemas.microsoft.com/office/drawing/2014/main" id="{C551487E-C11A-4467-98A1-8C3C5A14A957}"/>
              </a:ext>
            </a:extLst>
          </p:cNvPr>
          <p:cNvSpPr>
            <a:spLocks noGrp="1"/>
          </p:cNvSpPr>
          <p:nvPr>
            <p:ph type="body" sz="quarter" idx="12" hasCustomPrompt="1"/>
          </p:nvPr>
        </p:nvSpPr>
        <p:spPr>
          <a:xfrm>
            <a:off x="453019" y="450012"/>
            <a:ext cx="8811371"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038142179"/>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rge image + tex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8" name="Bildplatzhalter 7">
            <a:extLst>
              <a:ext uri="{FF2B5EF4-FFF2-40B4-BE49-F238E27FC236}">
                <a16:creationId xmlns:a16="http://schemas.microsoft.com/office/drawing/2014/main" id="{9729243C-D78B-4B34-B6EA-A7A7D5BA4415}"/>
              </a:ext>
            </a:extLst>
          </p:cNvPr>
          <p:cNvSpPr>
            <a:spLocks noGrp="1"/>
          </p:cNvSpPr>
          <p:nvPr>
            <p:ph type="pic" sz="quarter" idx="12"/>
          </p:nvPr>
        </p:nvSpPr>
        <p:spPr>
          <a:xfrm>
            <a:off x="0" y="0"/>
            <a:ext cx="8436263" cy="5748817"/>
          </a:xfrm>
          <a:solidFill>
            <a:schemeClr val="tx2">
              <a:lumMod val="90000"/>
            </a:schemeClr>
          </a:solidFill>
        </p:spPr>
        <p:txBody>
          <a:bodyPr/>
          <a:lstStyle/>
          <a:p>
            <a:endParaRPr lang="de-DE" dirty="0"/>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8742418" y="1258617"/>
            <a:ext cx="2325051" cy="4490200"/>
          </a:xfrm>
        </p:spPr>
        <p:txBody>
          <a:bodyPr/>
          <a:lstStyle>
            <a:lvl1pPr>
              <a:defRPr sz="1512" b="1"/>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E626A08E-050C-4C68-BDE6-F1BB5A27A38B}"/>
              </a:ext>
            </a:extLst>
          </p:cNvPr>
          <p:cNvSpPr>
            <a:spLocks noGrp="1"/>
          </p:cNvSpPr>
          <p:nvPr>
            <p:ph type="ftr" sz="quarter" idx="14"/>
          </p:nvPr>
        </p:nvSpPr>
        <p:spPr/>
        <p:txBody>
          <a:bodyPr/>
          <a:lstStyle/>
          <a:p>
            <a:endParaRPr lang="de-DE" dirty="0"/>
          </a:p>
        </p:txBody>
      </p:sp>
    </p:spTree>
    <p:extLst>
      <p:ext uri="{BB962C8B-B14F-4D97-AF65-F5344CB8AC3E}">
        <p14:creationId xmlns:p14="http://schemas.microsoft.com/office/powerpoint/2010/main" val="3398621059"/>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image + headline 01">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8" name="Bildplatzhalter 7">
            <a:extLst>
              <a:ext uri="{FF2B5EF4-FFF2-40B4-BE49-F238E27FC236}">
                <a16:creationId xmlns:a16="http://schemas.microsoft.com/office/drawing/2014/main" id="{9729243C-D78B-4B34-B6EA-A7A7D5BA4415}"/>
              </a:ext>
            </a:extLst>
          </p:cNvPr>
          <p:cNvSpPr>
            <a:spLocks noGrp="1"/>
          </p:cNvSpPr>
          <p:nvPr>
            <p:ph type="pic" sz="quarter" idx="12"/>
          </p:nvPr>
        </p:nvSpPr>
        <p:spPr>
          <a:xfrm>
            <a:off x="0" y="0"/>
            <a:ext cx="6667369" cy="5612750"/>
          </a:xfrm>
          <a:solidFill>
            <a:schemeClr val="tx2">
              <a:lumMod val="90000"/>
            </a:schemeClr>
          </a:solidFill>
        </p:spPr>
        <p:txBody>
          <a:bodyPr/>
          <a:lstStyle/>
          <a:p>
            <a:endParaRPr lang="de-DE" dirty="0"/>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7211644" y="1708547"/>
            <a:ext cx="3855825" cy="3904204"/>
          </a:xfrm>
        </p:spPr>
        <p:txBody>
          <a:bodyPr/>
          <a:lstStyle>
            <a:lvl1pPr>
              <a:lnSpc>
                <a:spcPts val="3591"/>
              </a:lnSpc>
              <a:spcAft>
                <a:spcPts val="2268"/>
              </a:spcAft>
              <a:defRPr sz="3591" b="0"/>
            </a:lvl1pPr>
            <a:lvl2pPr marL="0" indent="0">
              <a:buNone/>
              <a:defRPr sz="1890"/>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0589E36F-7715-457D-8887-3CAB56AFC0AD}"/>
              </a:ext>
            </a:extLst>
          </p:cNvPr>
          <p:cNvSpPr>
            <a:spLocks noGrp="1"/>
          </p:cNvSpPr>
          <p:nvPr>
            <p:ph type="ftr" sz="quarter" idx="14"/>
          </p:nvPr>
        </p:nvSpPr>
        <p:spPr/>
        <p:txBody>
          <a:bodyPr/>
          <a:lstStyle/>
          <a:p>
            <a:endParaRPr lang="de-DE" dirty="0"/>
          </a:p>
        </p:txBody>
      </p:sp>
    </p:spTree>
    <p:extLst>
      <p:ext uri="{BB962C8B-B14F-4D97-AF65-F5344CB8AC3E}">
        <p14:creationId xmlns:p14="http://schemas.microsoft.com/office/powerpoint/2010/main" val="3095652750"/>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Large image + headline 02">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4059172" y="-1"/>
            <a:ext cx="7461316" cy="4694300"/>
          </a:xfrm>
          <a:solidFill>
            <a:schemeClr val="tx2"/>
          </a:solidFill>
        </p:spPr>
        <p:txBody>
          <a:bodyPr/>
          <a:lstStyle/>
          <a:p>
            <a:endParaRPr lang="de-DE" dirty="0"/>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53019" y="825023"/>
            <a:ext cx="3402145" cy="1360537"/>
          </a:xfrm>
        </p:spPr>
        <p:txBody>
          <a:body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53021" y="2421987"/>
            <a:ext cx="3402143" cy="2272312"/>
          </a:xfrm>
        </p:spPr>
        <p:txBody>
          <a:bodyPr anchor="b" anchorCtr="0"/>
          <a:lstStyle>
            <a:lvl1pPr>
              <a:defRPr sz="1512" b="1"/>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9">
            <a:extLst>
              <a:ext uri="{FF2B5EF4-FFF2-40B4-BE49-F238E27FC236}">
                <a16:creationId xmlns:a16="http://schemas.microsoft.com/office/drawing/2014/main" id="{CEB6A8EB-A666-4A27-9824-30E6CEF93D5D}"/>
              </a:ext>
            </a:extLst>
          </p:cNvPr>
          <p:cNvSpPr>
            <a:spLocks noGrp="1"/>
          </p:cNvSpPr>
          <p:nvPr>
            <p:ph type="pic" sz="quarter" idx="17"/>
          </p:nvPr>
        </p:nvSpPr>
        <p:spPr>
          <a:xfrm>
            <a:off x="10103105" y="476233"/>
            <a:ext cx="962686" cy="238117"/>
          </a:xfrm>
          <a:blipFill>
            <a:blip/>
            <a:stretch>
              <a:fillRect/>
            </a:stretch>
          </a:blipFill>
        </p:spPr>
        <p:txBody>
          <a:bodyPr/>
          <a:lstStyle>
            <a:lvl1pPr>
              <a:defRPr sz="756">
                <a:solidFill>
                  <a:schemeClr val="tx1">
                    <a:alpha val="0"/>
                  </a:schemeClr>
                </a:solidFill>
              </a:defRPr>
            </a:lvl1pPr>
          </a:lstStyle>
          <a:p>
            <a:endParaRPr lang="de-DE" dirty="0"/>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dirty="0"/>
          </a:p>
        </p:txBody>
      </p:sp>
      <p:sp>
        <p:nvSpPr>
          <p:cNvPr id="8" name="Textplatzhalter 4">
            <a:extLst>
              <a:ext uri="{FF2B5EF4-FFF2-40B4-BE49-F238E27FC236}">
                <a16:creationId xmlns:a16="http://schemas.microsoft.com/office/drawing/2014/main" id="{E0780CC6-0AAA-43D9-B97A-2EF6ED7D8C4B}"/>
              </a:ext>
            </a:extLst>
          </p:cNvPr>
          <p:cNvSpPr>
            <a:spLocks noGrp="1"/>
          </p:cNvSpPr>
          <p:nvPr>
            <p:ph type="body" sz="quarter" idx="12" hasCustomPrompt="1"/>
          </p:nvPr>
        </p:nvSpPr>
        <p:spPr>
          <a:xfrm>
            <a:off x="453019" y="450012"/>
            <a:ext cx="3402144"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561922754"/>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rge image + headline 03">
    <p:spTree>
      <p:nvGrpSpPr>
        <p:cNvPr id="1" name=""/>
        <p:cNvGrpSpPr/>
        <p:nvPr/>
      </p:nvGrpSpPr>
      <p:grpSpPr>
        <a:xfrm>
          <a:off x="0" y="0"/>
          <a:ext cx="0" cy="0"/>
          <a:chOff x="0" y="0"/>
          <a:chExt cx="0" cy="0"/>
        </a:xfrm>
      </p:grpSpPr>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5658240" y="952468"/>
            <a:ext cx="5862248" cy="5527708"/>
          </a:xfrm>
          <a:solidFill>
            <a:schemeClr val="tx2"/>
          </a:solidFill>
        </p:spPr>
        <p:txBody>
          <a:bodyPr/>
          <a:lstStyle/>
          <a:p>
            <a:endParaRPr lang="de-DE" dirty="0"/>
          </a:p>
        </p:txBody>
      </p:sp>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a:defRPr>
                <a:solidFill>
                  <a:schemeClr val="tx1"/>
                </a:solidFill>
              </a:defRPr>
            </a:lvl1pPr>
          </a:lstStyle>
          <a:p>
            <a:fld id="{56C449F3-BD9D-48DC-BFF1-0F66671DA7C6}" type="slidenum">
              <a:rPr lang="de-DE" smtClean="0"/>
              <a:pPr/>
              <a:t>‹Nr.›</a:t>
            </a:fld>
            <a:endParaRPr lang="de-DE" dirty="0"/>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53019" y="825023"/>
            <a:ext cx="3402145" cy="1360537"/>
          </a:xfrm>
        </p:spPr>
        <p:txBody>
          <a:body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53021" y="2993467"/>
            <a:ext cx="3402143" cy="2832691"/>
          </a:xfrm>
        </p:spPr>
        <p:txBody>
          <a:bodyPr anchor="t" anchorCtr="0"/>
          <a:lstStyle>
            <a:lvl1pPr>
              <a:defRPr sz="1512" b="1"/>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dirty="0"/>
          </a:p>
        </p:txBody>
      </p:sp>
      <p:sp>
        <p:nvSpPr>
          <p:cNvPr id="8" name="Textplatzhalter 4">
            <a:extLst>
              <a:ext uri="{FF2B5EF4-FFF2-40B4-BE49-F238E27FC236}">
                <a16:creationId xmlns:a16="http://schemas.microsoft.com/office/drawing/2014/main" id="{DB4B0E92-1B2C-41F7-B669-32B6FD56635A}"/>
              </a:ext>
            </a:extLst>
          </p:cNvPr>
          <p:cNvSpPr>
            <a:spLocks noGrp="1"/>
          </p:cNvSpPr>
          <p:nvPr>
            <p:ph type="body" sz="quarter" idx="12" hasCustomPrompt="1"/>
          </p:nvPr>
        </p:nvSpPr>
        <p:spPr>
          <a:xfrm>
            <a:off x="453019" y="450012"/>
            <a:ext cx="3402144"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867561317"/>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ld headline + images and text">
    <p:spTree>
      <p:nvGrpSpPr>
        <p:cNvPr id="1" name=""/>
        <p:cNvGrpSpPr/>
        <p:nvPr/>
      </p:nvGrpSpPr>
      <p:grpSpPr>
        <a:xfrm>
          <a:off x="0" y="0"/>
          <a:ext cx="0" cy="0"/>
          <a:chOff x="0" y="0"/>
          <a:chExt cx="0" cy="0"/>
        </a:xfrm>
      </p:grpSpPr>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5862250" y="986484"/>
            <a:ext cx="1972997" cy="2109033"/>
          </a:xfrm>
          <a:solidFill>
            <a:schemeClr val="tx2"/>
          </a:solidFill>
        </p:spPr>
        <p:txBody>
          <a:bodyPr/>
          <a:lstStyle/>
          <a:p>
            <a:endParaRPr lang="de-DE" dirty="0"/>
          </a:p>
        </p:txBody>
      </p:sp>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a:defRPr>
                <a:solidFill>
                  <a:schemeClr val="bg1"/>
                </a:solidFill>
              </a:defRPr>
            </a:lvl1pPr>
          </a:lstStyle>
          <a:p>
            <a:fld id="{56C449F3-BD9D-48DC-BFF1-0F66671DA7C6}" type="slidenum">
              <a:rPr lang="de-DE" smtClean="0"/>
              <a:pPr/>
              <a:t>‹Nr.›</a:t>
            </a:fld>
            <a:endParaRPr lang="de-DE" dirty="0"/>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53018" y="825023"/>
            <a:ext cx="5205221" cy="1360537"/>
          </a:xfrm>
        </p:spPr>
        <p:txBody>
          <a:bodyPr/>
          <a:lstStyle>
            <a:lvl1pPr>
              <a:lnSpc>
                <a:spcPts val="8032"/>
              </a:lnSpc>
              <a:defRPr sz="8032"/>
            </a:lvl1p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53021" y="3945933"/>
            <a:ext cx="3606152" cy="1880224"/>
          </a:xfrm>
        </p:spPr>
        <p:txBody>
          <a:bodyPr anchor="t" anchorCtr="0"/>
          <a:lstStyle>
            <a:lvl1pPr>
              <a:defRPr sz="1512" b="0"/>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dirty="0"/>
          </a:p>
        </p:txBody>
      </p:sp>
      <p:sp>
        <p:nvSpPr>
          <p:cNvPr id="8" name="Textplatzhalter 9">
            <a:extLst>
              <a:ext uri="{FF2B5EF4-FFF2-40B4-BE49-F238E27FC236}">
                <a16:creationId xmlns:a16="http://schemas.microsoft.com/office/drawing/2014/main" id="{3838915D-D3FB-443D-B066-9871FCA0D90C}"/>
              </a:ext>
            </a:extLst>
          </p:cNvPr>
          <p:cNvSpPr>
            <a:spLocks noGrp="1"/>
          </p:cNvSpPr>
          <p:nvPr>
            <p:ph type="body" sz="quarter" idx="19"/>
          </p:nvPr>
        </p:nvSpPr>
        <p:spPr>
          <a:xfrm>
            <a:off x="8164126" y="986484"/>
            <a:ext cx="2245134" cy="2109033"/>
          </a:xfrm>
        </p:spPr>
        <p:txBody>
          <a:bodyPr anchor="ctr" anchorCtr="0"/>
          <a:lstStyle>
            <a:lvl1pPr>
              <a:defRPr sz="1512" b="0"/>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6">
            <a:extLst>
              <a:ext uri="{FF2B5EF4-FFF2-40B4-BE49-F238E27FC236}">
                <a16:creationId xmlns:a16="http://schemas.microsoft.com/office/drawing/2014/main" id="{53DA06E5-3D83-444D-925F-F4A41465D64C}"/>
              </a:ext>
            </a:extLst>
          </p:cNvPr>
          <p:cNvSpPr>
            <a:spLocks noGrp="1"/>
          </p:cNvSpPr>
          <p:nvPr>
            <p:ph type="pic" sz="quarter" idx="20"/>
          </p:nvPr>
        </p:nvSpPr>
        <p:spPr>
          <a:xfrm>
            <a:off x="5862250" y="3384659"/>
            <a:ext cx="1972997" cy="2109033"/>
          </a:xfrm>
          <a:solidFill>
            <a:schemeClr val="tx2"/>
          </a:solidFill>
        </p:spPr>
        <p:txBody>
          <a:bodyPr/>
          <a:lstStyle/>
          <a:p>
            <a:endParaRPr lang="de-DE" dirty="0"/>
          </a:p>
        </p:txBody>
      </p:sp>
      <p:sp>
        <p:nvSpPr>
          <p:cNvPr id="11" name="Textplatzhalter 9">
            <a:extLst>
              <a:ext uri="{FF2B5EF4-FFF2-40B4-BE49-F238E27FC236}">
                <a16:creationId xmlns:a16="http://schemas.microsoft.com/office/drawing/2014/main" id="{8A4C057F-21D1-4235-9674-D17DA9EE80C1}"/>
              </a:ext>
            </a:extLst>
          </p:cNvPr>
          <p:cNvSpPr>
            <a:spLocks noGrp="1"/>
          </p:cNvSpPr>
          <p:nvPr>
            <p:ph type="body" sz="quarter" idx="21"/>
          </p:nvPr>
        </p:nvSpPr>
        <p:spPr>
          <a:xfrm>
            <a:off x="8164126" y="3384659"/>
            <a:ext cx="2245134" cy="2109033"/>
          </a:xfrm>
        </p:spPr>
        <p:txBody>
          <a:bodyPr anchor="ctr" anchorCtr="0"/>
          <a:lstStyle>
            <a:lvl1pPr>
              <a:defRPr sz="1512" b="0"/>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4">
            <a:extLst>
              <a:ext uri="{FF2B5EF4-FFF2-40B4-BE49-F238E27FC236}">
                <a16:creationId xmlns:a16="http://schemas.microsoft.com/office/drawing/2014/main" id="{89F8AF55-CD46-430D-AC56-3428F98D0CCF}"/>
              </a:ext>
            </a:extLst>
          </p:cNvPr>
          <p:cNvSpPr>
            <a:spLocks noGrp="1"/>
          </p:cNvSpPr>
          <p:nvPr>
            <p:ph type="body" sz="quarter" idx="12" hasCustomPrompt="1"/>
          </p:nvPr>
        </p:nvSpPr>
        <p:spPr>
          <a:xfrm>
            <a:off x="453020" y="450012"/>
            <a:ext cx="5205220"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583441671"/>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AZ Blank without Topline">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284023430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old headline on blue/whit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85B9BCC-ED7D-4926-91D7-795B583CD299}"/>
              </a:ext>
            </a:extLst>
          </p:cNvPr>
          <p:cNvSpPr/>
          <p:nvPr userDrawn="1"/>
        </p:nvSpPr>
        <p:spPr>
          <a:xfrm>
            <a:off x="0" y="0"/>
            <a:ext cx="7665325" cy="6480175"/>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7" dirty="0"/>
          </a:p>
        </p:txBody>
      </p:sp>
      <p:sp>
        <p:nvSpPr>
          <p:cNvPr id="6" name="Foliennummernplatzhalter 5">
            <a:extLst>
              <a:ext uri="{FF2B5EF4-FFF2-40B4-BE49-F238E27FC236}">
                <a16:creationId xmlns:a16="http://schemas.microsoft.com/office/drawing/2014/main" id="{50E423D4-7901-4F8B-B075-3D0E7C20A648}"/>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7" name="Titel 6">
            <a:extLst>
              <a:ext uri="{FF2B5EF4-FFF2-40B4-BE49-F238E27FC236}">
                <a16:creationId xmlns:a16="http://schemas.microsoft.com/office/drawing/2014/main" id="{28E2DDD5-62F8-4BB9-A01C-AC7CC80E2678}"/>
              </a:ext>
            </a:extLst>
          </p:cNvPr>
          <p:cNvSpPr>
            <a:spLocks noGrp="1"/>
          </p:cNvSpPr>
          <p:nvPr>
            <p:ph type="title"/>
          </p:nvPr>
        </p:nvSpPr>
        <p:spPr>
          <a:xfrm>
            <a:off x="453022" y="1708546"/>
            <a:ext cx="5409227" cy="4117611"/>
          </a:xfrm>
        </p:spPr>
        <p:txBody>
          <a:bodyPr/>
          <a:lstStyle>
            <a:lvl1pPr>
              <a:lnSpc>
                <a:spcPts val="8032"/>
              </a:lnSpc>
              <a:defRPr sz="8032">
                <a:solidFill>
                  <a:srgbClr val="122B54"/>
                </a:solidFill>
              </a:defRPr>
            </a:lvl1pPr>
          </a:lstStyle>
          <a:p>
            <a:r>
              <a:rPr lang="de-DE"/>
              <a:t>Mastertitelformat bearbeiten</a:t>
            </a:r>
          </a:p>
        </p:txBody>
      </p:sp>
      <p:sp>
        <p:nvSpPr>
          <p:cNvPr id="10" name="Textplatzhalter 9">
            <a:extLst>
              <a:ext uri="{FF2B5EF4-FFF2-40B4-BE49-F238E27FC236}">
                <a16:creationId xmlns:a16="http://schemas.microsoft.com/office/drawing/2014/main" id="{25DCC88A-A947-4C0A-827F-38E624596684}"/>
              </a:ext>
            </a:extLst>
          </p:cNvPr>
          <p:cNvSpPr>
            <a:spLocks noGrp="1"/>
          </p:cNvSpPr>
          <p:nvPr>
            <p:ph type="body" sz="quarter" idx="12"/>
          </p:nvPr>
        </p:nvSpPr>
        <p:spPr>
          <a:xfrm>
            <a:off x="8289351" y="1708547"/>
            <a:ext cx="2778118" cy="4117611"/>
          </a:xfrm>
        </p:spPr>
        <p:txBody>
          <a:bodyPr/>
          <a:lstStyle>
            <a:lvl1pPr>
              <a:defRPr sz="1512" b="1"/>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C600EDD0-042C-48C5-946C-9122C18A1125}"/>
              </a:ext>
            </a:extLst>
          </p:cNvPr>
          <p:cNvSpPr>
            <a:spLocks noGrp="1"/>
          </p:cNvSpPr>
          <p:nvPr>
            <p:ph type="ftr" sz="quarter" idx="13"/>
          </p:nvPr>
        </p:nvSpPr>
        <p:spPr/>
        <p:txBody>
          <a:bodyPr/>
          <a:lstStyle>
            <a:lvl1pPr>
              <a:defRPr>
                <a:solidFill>
                  <a:schemeClr val="tx1"/>
                </a:solidFill>
              </a:defRPr>
            </a:lvl1pPr>
          </a:lstStyle>
          <a:p>
            <a:endParaRPr lang="de-DE" dirty="0"/>
          </a:p>
        </p:txBody>
      </p:sp>
      <p:sp>
        <p:nvSpPr>
          <p:cNvPr id="9" name="Textplatzhalter 4">
            <a:extLst>
              <a:ext uri="{FF2B5EF4-FFF2-40B4-BE49-F238E27FC236}">
                <a16:creationId xmlns:a16="http://schemas.microsoft.com/office/drawing/2014/main" id="{65CB8C84-525E-4B57-BAF4-5CD06402D3A1}"/>
              </a:ext>
            </a:extLst>
          </p:cNvPr>
          <p:cNvSpPr>
            <a:spLocks noGrp="1"/>
          </p:cNvSpPr>
          <p:nvPr>
            <p:ph type="body" sz="quarter" idx="14" hasCustomPrompt="1"/>
          </p:nvPr>
        </p:nvSpPr>
        <p:spPr>
          <a:xfrm>
            <a:off x="453020" y="450012"/>
            <a:ext cx="5409229" cy="238117"/>
          </a:xfrm>
        </p:spPr>
        <p:txBody>
          <a:bodyPr/>
          <a:lstStyle>
            <a:lvl1pPr>
              <a:defRPr lang="de-DE" sz="1039" b="1" kern="1200" cap="all" spc="60"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742228654"/>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old headline on blue/white + imag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85B9BCC-ED7D-4926-91D7-795B583CD299}"/>
              </a:ext>
            </a:extLst>
          </p:cNvPr>
          <p:cNvSpPr/>
          <p:nvPr userDrawn="1"/>
        </p:nvSpPr>
        <p:spPr>
          <a:xfrm>
            <a:off x="0" y="0"/>
            <a:ext cx="6633352" cy="6480175"/>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7" dirty="0"/>
          </a:p>
        </p:txBody>
      </p:sp>
      <p:sp>
        <p:nvSpPr>
          <p:cNvPr id="6" name="Foliennummernplatzhalter 5">
            <a:extLst>
              <a:ext uri="{FF2B5EF4-FFF2-40B4-BE49-F238E27FC236}">
                <a16:creationId xmlns:a16="http://schemas.microsoft.com/office/drawing/2014/main" id="{50E423D4-7901-4F8B-B075-3D0E7C20A648}"/>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7" name="Titel 6">
            <a:extLst>
              <a:ext uri="{FF2B5EF4-FFF2-40B4-BE49-F238E27FC236}">
                <a16:creationId xmlns:a16="http://schemas.microsoft.com/office/drawing/2014/main" id="{28E2DDD5-62F8-4BB9-A01C-AC7CC80E2678}"/>
              </a:ext>
            </a:extLst>
          </p:cNvPr>
          <p:cNvSpPr>
            <a:spLocks noGrp="1"/>
          </p:cNvSpPr>
          <p:nvPr>
            <p:ph type="title"/>
          </p:nvPr>
        </p:nvSpPr>
        <p:spPr>
          <a:xfrm>
            <a:off x="453022" y="1708546"/>
            <a:ext cx="5409227" cy="4117611"/>
          </a:xfrm>
        </p:spPr>
        <p:txBody>
          <a:bodyPr/>
          <a:lstStyle>
            <a:lvl1pPr>
              <a:lnSpc>
                <a:spcPts val="8032"/>
              </a:lnSpc>
              <a:defRPr sz="8032">
                <a:solidFill>
                  <a:srgbClr val="122B54"/>
                </a:solidFill>
              </a:defRPr>
            </a:lvl1pPr>
          </a:lstStyle>
          <a:p>
            <a:r>
              <a:rPr lang="de-DE"/>
              <a:t>Mastertitelformat bearbeiten</a:t>
            </a:r>
          </a:p>
        </p:txBody>
      </p:sp>
      <p:sp>
        <p:nvSpPr>
          <p:cNvPr id="10" name="Textplatzhalter 9">
            <a:extLst>
              <a:ext uri="{FF2B5EF4-FFF2-40B4-BE49-F238E27FC236}">
                <a16:creationId xmlns:a16="http://schemas.microsoft.com/office/drawing/2014/main" id="{25DCC88A-A947-4C0A-827F-38E624596684}"/>
              </a:ext>
            </a:extLst>
          </p:cNvPr>
          <p:cNvSpPr>
            <a:spLocks noGrp="1"/>
          </p:cNvSpPr>
          <p:nvPr>
            <p:ph type="body" sz="quarter" idx="12"/>
          </p:nvPr>
        </p:nvSpPr>
        <p:spPr>
          <a:xfrm>
            <a:off x="7143610" y="2857401"/>
            <a:ext cx="3923857" cy="2968756"/>
          </a:xfrm>
        </p:spPr>
        <p:txBody>
          <a:bodyPr/>
          <a:lstStyle>
            <a:lvl1pPr>
              <a:defRPr sz="1512" b="1"/>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Bildplatzhalter 2">
            <a:extLst>
              <a:ext uri="{FF2B5EF4-FFF2-40B4-BE49-F238E27FC236}">
                <a16:creationId xmlns:a16="http://schemas.microsoft.com/office/drawing/2014/main" id="{C3A37E33-1BC4-4258-8988-7DB0EC8D5A84}"/>
              </a:ext>
            </a:extLst>
          </p:cNvPr>
          <p:cNvSpPr>
            <a:spLocks noGrp="1"/>
          </p:cNvSpPr>
          <p:nvPr>
            <p:ph type="pic" sz="quarter" idx="13"/>
          </p:nvPr>
        </p:nvSpPr>
        <p:spPr>
          <a:xfrm>
            <a:off x="5386338" y="0"/>
            <a:ext cx="4082063" cy="2211083"/>
          </a:xfrm>
          <a:solidFill>
            <a:schemeClr val="tx2">
              <a:lumMod val="90000"/>
            </a:schemeClr>
          </a:solidFill>
        </p:spPr>
        <p:txBody>
          <a:bodyPr/>
          <a:lstStyle>
            <a:lvl1pPr>
              <a:defRPr>
                <a:solidFill>
                  <a:schemeClr val="tx1"/>
                </a:solidFill>
              </a:defRPr>
            </a:lvl1pPr>
          </a:lstStyle>
          <a:p>
            <a:endParaRPr lang="de-DE" dirty="0"/>
          </a:p>
        </p:txBody>
      </p:sp>
      <p:sp>
        <p:nvSpPr>
          <p:cNvPr id="2" name="Fußzeilenplatzhalter 1">
            <a:extLst>
              <a:ext uri="{FF2B5EF4-FFF2-40B4-BE49-F238E27FC236}">
                <a16:creationId xmlns:a16="http://schemas.microsoft.com/office/drawing/2014/main" id="{7C631362-B5E9-4A03-8563-BC489D509F80}"/>
              </a:ext>
            </a:extLst>
          </p:cNvPr>
          <p:cNvSpPr>
            <a:spLocks noGrp="1"/>
          </p:cNvSpPr>
          <p:nvPr>
            <p:ph type="ftr" sz="quarter" idx="14"/>
          </p:nvPr>
        </p:nvSpPr>
        <p:spPr/>
        <p:txBody>
          <a:bodyPr/>
          <a:lstStyle>
            <a:lvl1pPr>
              <a:defRPr>
                <a:solidFill>
                  <a:schemeClr val="tx1"/>
                </a:solidFill>
              </a:defRPr>
            </a:lvl1pPr>
          </a:lstStyle>
          <a:p>
            <a:endParaRPr lang="de-DE" dirty="0"/>
          </a:p>
        </p:txBody>
      </p:sp>
      <p:sp>
        <p:nvSpPr>
          <p:cNvPr id="9" name="Textplatzhalter 4">
            <a:extLst>
              <a:ext uri="{FF2B5EF4-FFF2-40B4-BE49-F238E27FC236}">
                <a16:creationId xmlns:a16="http://schemas.microsoft.com/office/drawing/2014/main" id="{86895624-7DAF-4916-BF2D-DA99D815DD92}"/>
              </a:ext>
            </a:extLst>
          </p:cNvPr>
          <p:cNvSpPr>
            <a:spLocks noGrp="1"/>
          </p:cNvSpPr>
          <p:nvPr>
            <p:ph type="body" sz="quarter" idx="15" hasCustomPrompt="1"/>
          </p:nvPr>
        </p:nvSpPr>
        <p:spPr>
          <a:xfrm>
            <a:off x="453019" y="450012"/>
            <a:ext cx="4748310" cy="238117"/>
          </a:xfrm>
        </p:spPr>
        <p:txBody>
          <a:bodyPr/>
          <a:lstStyle>
            <a:lvl1pPr>
              <a:defRPr lang="de-DE" sz="1039" b="1" kern="1200" cap="all" spc="60"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188963904"/>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 topline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dirty="0"/>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5" name="Textplatzhalter 4">
            <a:extLst>
              <a:ext uri="{FF2B5EF4-FFF2-40B4-BE49-F238E27FC236}">
                <a16:creationId xmlns:a16="http://schemas.microsoft.com/office/drawing/2014/main" id="{2CBF6088-36A1-4310-BB51-1649635E7893}"/>
              </a:ext>
            </a:extLst>
          </p:cNvPr>
          <p:cNvSpPr>
            <a:spLocks noGrp="1"/>
          </p:cNvSpPr>
          <p:nvPr>
            <p:ph type="body" sz="quarter" idx="12" hasCustomPrompt="1"/>
          </p:nvPr>
        </p:nvSpPr>
        <p:spPr>
          <a:xfrm>
            <a:off x="453019" y="450012"/>
            <a:ext cx="8811373"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5076691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 topline only bo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lvl1pPr>
              <a:lnSpc>
                <a:spcPts val="8032"/>
              </a:lnSpc>
              <a:defRPr sz="8032"/>
            </a:lvl1p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dirty="0"/>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5" name="Textplatzhalter 4">
            <a:extLst>
              <a:ext uri="{FF2B5EF4-FFF2-40B4-BE49-F238E27FC236}">
                <a16:creationId xmlns:a16="http://schemas.microsoft.com/office/drawing/2014/main" id="{08E58946-949A-488B-8C82-A425EDC09E3F}"/>
              </a:ext>
            </a:extLst>
          </p:cNvPr>
          <p:cNvSpPr>
            <a:spLocks noGrp="1"/>
          </p:cNvSpPr>
          <p:nvPr>
            <p:ph type="body" sz="quarter" idx="12" hasCustomPrompt="1"/>
          </p:nvPr>
        </p:nvSpPr>
        <p:spPr>
          <a:xfrm>
            <a:off x="453019" y="450012"/>
            <a:ext cx="8811373"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093709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1CCF6E46-F87C-4B64-99C8-86D0AD8F84AE}"/>
              </a:ext>
            </a:extLst>
          </p:cNvPr>
          <p:cNvSpPr>
            <a:spLocks noGrp="1"/>
          </p:cNvSpPr>
          <p:nvPr>
            <p:ph type="ftr" sz="quarter" idx="10"/>
          </p:nvPr>
        </p:nvSpPr>
        <p:spPr/>
        <p:txBody>
          <a:bodyPr/>
          <a:lstStyle/>
          <a:p>
            <a:endParaRPr lang="de-DE" dirty="0"/>
          </a:p>
        </p:txBody>
      </p:sp>
      <p:sp>
        <p:nvSpPr>
          <p:cNvPr id="6" name="Foliennummernplatzhalter 5">
            <a:extLst>
              <a:ext uri="{FF2B5EF4-FFF2-40B4-BE49-F238E27FC236}">
                <a16:creationId xmlns:a16="http://schemas.microsoft.com/office/drawing/2014/main" id="{9A238627-407D-4004-A6C9-31955AAD8E8C}"/>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3741227268"/>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FFB93F98-2502-4A46-903A-C90B11A87BA1}"/>
              </a:ext>
            </a:extLst>
          </p:cNvPr>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452429" y="-144000"/>
            <a:ext cx="1044000" cy="885704"/>
          </a:xfrm>
          <a:prstGeom prst="rect">
            <a:avLst/>
          </a:prstGeom>
        </p:spPr>
      </p:pic>
      <p:sp>
        <p:nvSpPr>
          <p:cNvPr id="5" name="Foliennummernplatzhalter 4">
            <a:extLst>
              <a:ext uri="{FF2B5EF4-FFF2-40B4-BE49-F238E27FC236}">
                <a16:creationId xmlns:a16="http://schemas.microsoft.com/office/drawing/2014/main" id="{B8864DFD-E38D-49D7-BB64-174EB574BF44}"/>
              </a:ext>
            </a:extLst>
          </p:cNvPr>
          <p:cNvSpPr>
            <a:spLocks noGrp="1"/>
          </p:cNvSpPr>
          <p:nvPr>
            <p:ph type="sldNum" sz="quarter" idx="17"/>
          </p:nvPr>
        </p:nvSpPr>
        <p:spPr/>
        <p:txBody>
          <a:bodyPr/>
          <a:lstStyle/>
          <a:p>
            <a:fld id="{56C449F3-BD9D-48DC-BFF1-0F66671DA7C6}" type="slidenum">
              <a:rPr lang="de-DE" smtClean="0"/>
              <a:pPr/>
              <a:t>‹Nr.›</a:t>
            </a:fld>
            <a:endParaRPr lang="de-DE" dirty="0"/>
          </a:p>
        </p:txBody>
      </p:sp>
      <p:sp>
        <p:nvSpPr>
          <p:cNvPr id="9" name="Textplatzhalter 9">
            <a:extLst>
              <a:ext uri="{FF2B5EF4-FFF2-40B4-BE49-F238E27FC236}">
                <a16:creationId xmlns:a16="http://schemas.microsoft.com/office/drawing/2014/main" id="{E68A33C7-022A-46B7-AC45-09A692D08C4A}"/>
              </a:ext>
            </a:extLst>
          </p:cNvPr>
          <p:cNvSpPr>
            <a:spLocks noGrp="1"/>
          </p:cNvSpPr>
          <p:nvPr>
            <p:ph type="body" sz="quarter" idx="18"/>
          </p:nvPr>
        </p:nvSpPr>
        <p:spPr>
          <a:xfrm>
            <a:off x="468313" y="1708546"/>
            <a:ext cx="6993003" cy="4117611"/>
          </a:xfrm>
        </p:spPr>
        <p:txBody>
          <a:bodyPr/>
          <a:lstStyle>
            <a:lvl1pPr>
              <a:lnSpc>
                <a:spcPts val="3591"/>
              </a:lnSpc>
              <a:spcAft>
                <a:spcPts val="2835"/>
              </a:spcAft>
              <a:defRPr sz="3591"/>
            </a:lvl1pPr>
            <a:lvl2pPr marL="0" indent="0">
              <a:buFont typeface="Arial" panose="020B0604020202020204" pitchFamily="34" charset="0"/>
              <a:buNone/>
              <a:defRPr sz="1512"/>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F20E780E-8236-45DA-A6AF-143D4C7283C7}"/>
              </a:ext>
            </a:extLst>
          </p:cNvPr>
          <p:cNvSpPr>
            <a:spLocks noGrp="1"/>
          </p:cNvSpPr>
          <p:nvPr>
            <p:ph type="ftr" sz="quarter" idx="19"/>
          </p:nvPr>
        </p:nvSpPr>
        <p:spPr/>
        <p:txBody>
          <a:bodyPr/>
          <a:lstStyle/>
          <a:p>
            <a:endParaRPr lang="de-DE" dirty="0"/>
          </a:p>
        </p:txBody>
      </p:sp>
    </p:spTree>
    <p:extLst>
      <p:ext uri="{BB962C8B-B14F-4D97-AF65-F5344CB8AC3E}">
        <p14:creationId xmlns:p14="http://schemas.microsoft.com/office/powerpoint/2010/main" val="969894977"/>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ullblead imag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543F4184-F695-473F-B37A-0DA4B8E546ED}"/>
              </a:ext>
            </a:extLst>
          </p:cNvPr>
          <p:cNvSpPr>
            <a:spLocks noGrp="1"/>
          </p:cNvSpPr>
          <p:nvPr>
            <p:ph type="pic" sz="quarter" idx="13"/>
          </p:nvPr>
        </p:nvSpPr>
        <p:spPr>
          <a:xfrm>
            <a:off x="0" y="2"/>
            <a:ext cx="11520488" cy="6480175"/>
          </a:xfrm>
          <a:solidFill>
            <a:schemeClr val="tx2">
              <a:lumMod val="90000"/>
            </a:schemeClr>
          </a:solidFill>
        </p:spPr>
        <p:txBody>
          <a:bodyPr/>
          <a:lstStyle>
            <a:lvl1pPr>
              <a:defRPr>
                <a:solidFill>
                  <a:schemeClr val="tx1"/>
                </a:solidFill>
              </a:defRPr>
            </a:lvl1pPr>
          </a:lstStyle>
          <a:p>
            <a:endParaRPr lang="de-DE" dirty="0"/>
          </a:p>
        </p:txBody>
      </p:sp>
      <p:sp>
        <p:nvSpPr>
          <p:cNvPr id="9" name="Textplatzhalter 8">
            <a:extLst>
              <a:ext uri="{FF2B5EF4-FFF2-40B4-BE49-F238E27FC236}">
                <a16:creationId xmlns:a16="http://schemas.microsoft.com/office/drawing/2014/main" id="{86BD1BC4-FEF0-4830-B116-C4AAB3BFE068}"/>
              </a:ext>
            </a:extLst>
          </p:cNvPr>
          <p:cNvSpPr>
            <a:spLocks noGrp="1"/>
          </p:cNvSpPr>
          <p:nvPr>
            <p:ph type="body" sz="quarter" idx="14"/>
          </p:nvPr>
        </p:nvSpPr>
        <p:spPr>
          <a:xfrm>
            <a:off x="2721375" y="2857401"/>
            <a:ext cx="4943950" cy="2125088"/>
          </a:xfrm>
        </p:spPr>
        <p:txBody>
          <a:bodyPr/>
          <a:lstStyle>
            <a:lvl1pPr>
              <a:lnSpc>
                <a:spcPts val="3591"/>
              </a:lnSpc>
              <a:defRPr sz="3591">
                <a:solidFill>
                  <a:schemeClr val="tx1"/>
                </a:solidFill>
              </a:defRPr>
            </a:lvl1pPr>
            <a:lvl2pPr marL="0" indent="0" algn="r">
              <a:lnSpc>
                <a:spcPts val="3591"/>
              </a:lnSpc>
              <a:buNone/>
              <a:defRPr sz="3591">
                <a:solidFill>
                  <a:srgbClr val="13A0D3"/>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p:txBody>
      </p:sp>
      <p:sp>
        <p:nvSpPr>
          <p:cNvPr id="6" name="Foliennummernplatzhalter 5">
            <a:extLst>
              <a:ext uri="{FF2B5EF4-FFF2-40B4-BE49-F238E27FC236}">
                <a16:creationId xmlns:a16="http://schemas.microsoft.com/office/drawing/2014/main" id="{B41AAF74-D43E-4774-9DEC-557D0F40A220}"/>
              </a:ext>
            </a:extLst>
          </p:cNvPr>
          <p:cNvSpPr>
            <a:spLocks noGrp="1"/>
          </p:cNvSpPr>
          <p:nvPr>
            <p:ph type="sldNum" sz="quarter" idx="16"/>
          </p:nvPr>
        </p:nvSpPr>
        <p:spPr/>
        <p:txBody>
          <a:bodyPr/>
          <a:lstStyle>
            <a:lvl1pPr>
              <a:defRPr>
                <a:solidFill>
                  <a:schemeClr val="tx1"/>
                </a:solidFill>
              </a:defRPr>
            </a:lvl1pPr>
          </a:lstStyle>
          <a:p>
            <a:fld id="{56C449F3-BD9D-48DC-BFF1-0F66671DA7C6}" type="slidenum">
              <a:rPr lang="de-DE" smtClean="0"/>
              <a:pPr/>
              <a:t>‹Nr.›</a:t>
            </a:fld>
            <a:endParaRPr lang="de-DE" dirty="0"/>
          </a:p>
        </p:txBody>
      </p:sp>
      <p:sp>
        <p:nvSpPr>
          <p:cNvPr id="10" name="Bildplatzhalter 9">
            <a:extLst>
              <a:ext uri="{FF2B5EF4-FFF2-40B4-BE49-F238E27FC236}">
                <a16:creationId xmlns:a16="http://schemas.microsoft.com/office/drawing/2014/main" id="{7F2B9096-2D8C-433C-8C26-F6A72A4C0219}"/>
              </a:ext>
            </a:extLst>
          </p:cNvPr>
          <p:cNvSpPr>
            <a:spLocks noGrp="1"/>
          </p:cNvSpPr>
          <p:nvPr>
            <p:ph type="pic" sz="quarter" idx="17"/>
          </p:nvPr>
        </p:nvSpPr>
        <p:spPr>
          <a:xfrm>
            <a:off x="10103105" y="476233"/>
            <a:ext cx="962686" cy="238117"/>
          </a:xfrm>
          <a:blipFill>
            <a:blip/>
            <a:stretch>
              <a:fillRect/>
            </a:stretch>
          </a:blipFill>
        </p:spPr>
        <p:txBody>
          <a:bodyPr/>
          <a:lstStyle>
            <a:lvl1pPr>
              <a:defRPr sz="756">
                <a:solidFill>
                  <a:schemeClr val="tx1">
                    <a:alpha val="0"/>
                  </a:schemeClr>
                </a:solidFill>
              </a:defRPr>
            </a:lvl1pPr>
          </a:lstStyle>
          <a:p>
            <a:endParaRPr lang="de-DE" dirty="0"/>
          </a:p>
        </p:txBody>
      </p:sp>
    </p:spTree>
    <p:extLst>
      <p:ext uri="{BB962C8B-B14F-4D97-AF65-F5344CB8AC3E}">
        <p14:creationId xmlns:p14="http://schemas.microsoft.com/office/powerpoint/2010/main" val="8462374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dirty="0"/>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4" name="Bildplatzhalter 3">
            <a:extLst>
              <a:ext uri="{FF2B5EF4-FFF2-40B4-BE49-F238E27FC236}">
                <a16:creationId xmlns:a16="http://schemas.microsoft.com/office/drawing/2014/main" id="{91DF75E5-F9FE-4B14-8C90-B1BF90164CF4}"/>
              </a:ext>
            </a:extLst>
          </p:cNvPr>
          <p:cNvSpPr>
            <a:spLocks noGrp="1" noChangeAspect="1"/>
          </p:cNvSpPr>
          <p:nvPr>
            <p:ph type="pic" sz="quarter" idx="12"/>
          </p:nvPr>
        </p:nvSpPr>
        <p:spPr>
          <a:xfrm>
            <a:off x="495792" y="1734850"/>
            <a:ext cx="1768894" cy="1768867"/>
          </a:xfrm>
          <a:prstGeom prst="ellipse">
            <a:avLst/>
          </a:prstGeom>
          <a:solidFill>
            <a:schemeClr val="tx2">
              <a:lumMod val="90000"/>
            </a:schemeClr>
          </a:solidFill>
          <a:ln w="127000">
            <a:solidFill>
              <a:schemeClr val="bg1"/>
            </a:solidFill>
          </a:ln>
        </p:spPr>
        <p:txBody>
          <a:bodyPr/>
          <a:lstStyle/>
          <a:p>
            <a:endParaRPr lang="de-DE" dirty="0"/>
          </a:p>
        </p:txBody>
      </p:sp>
      <p:sp>
        <p:nvSpPr>
          <p:cNvPr id="8" name="Textplatzhalter 7">
            <a:extLst>
              <a:ext uri="{FF2B5EF4-FFF2-40B4-BE49-F238E27FC236}">
                <a16:creationId xmlns:a16="http://schemas.microsoft.com/office/drawing/2014/main" id="{80E809D7-298E-4784-9AE3-F5FC40D20485}"/>
              </a:ext>
            </a:extLst>
          </p:cNvPr>
          <p:cNvSpPr>
            <a:spLocks noGrp="1"/>
          </p:cNvSpPr>
          <p:nvPr>
            <p:ph type="body" sz="quarter" idx="13"/>
          </p:nvPr>
        </p:nvSpPr>
        <p:spPr>
          <a:xfrm>
            <a:off x="453021" y="3764063"/>
            <a:ext cx="3402144" cy="2062095"/>
          </a:xfrm>
        </p:spPr>
        <p:txBody>
          <a:bodyPr/>
          <a:lstStyle>
            <a:lvl1pPr>
              <a:spcAft>
                <a:spcPts val="567"/>
              </a:spcAft>
              <a:defRPr sz="1512" b="1"/>
            </a:lvl1pPr>
            <a:lvl2pPr marL="0" indent="0">
              <a:buNone/>
              <a:tabLst>
                <a:tab pos="272131" algn="l"/>
              </a:tabLst>
              <a:defRPr sz="1512"/>
            </a:lvl2pPr>
            <a:lvl3pPr marL="170082" indent="-170082">
              <a:buFontTx/>
              <a:buBlip>
                <a:blip r:embed="rId2"/>
              </a:buBlip>
              <a:defRPr sz="1512"/>
            </a:lvl3pPr>
            <a:lvl4pPr marL="170082" indent="-170082">
              <a:buFontTx/>
              <a:buBlip>
                <a:blip r:embed="rId3"/>
              </a:buBlip>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Bildplatzhalter 3">
            <a:extLst>
              <a:ext uri="{FF2B5EF4-FFF2-40B4-BE49-F238E27FC236}">
                <a16:creationId xmlns:a16="http://schemas.microsoft.com/office/drawing/2014/main" id="{B7EEF68F-5357-4EC1-854D-F85E9950B8DD}"/>
              </a:ext>
            </a:extLst>
          </p:cNvPr>
          <p:cNvSpPr>
            <a:spLocks noGrp="1" noChangeAspect="1"/>
          </p:cNvSpPr>
          <p:nvPr>
            <p:ph type="pic" sz="quarter" idx="14"/>
          </p:nvPr>
        </p:nvSpPr>
        <p:spPr>
          <a:xfrm>
            <a:off x="4101944" y="1734850"/>
            <a:ext cx="1768894" cy="1768867"/>
          </a:xfrm>
          <a:prstGeom prst="ellipse">
            <a:avLst/>
          </a:prstGeom>
          <a:solidFill>
            <a:schemeClr val="tx2">
              <a:lumMod val="90000"/>
            </a:schemeClr>
          </a:solidFill>
          <a:ln w="127000">
            <a:solidFill>
              <a:schemeClr val="bg1"/>
            </a:solidFill>
          </a:ln>
        </p:spPr>
        <p:txBody>
          <a:bodyPr/>
          <a:lstStyle/>
          <a:p>
            <a:endParaRPr lang="de-DE" dirty="0"/>
          </a:p>
        </p:txBody>
      </p:sp>
      <p:sp>
        <p:nvSpPr>
          <p:cNvPr id="11" name="Bildplatzhalter 3">
            <a:extLst>
              <a:ext uri="{FF2B5EF4-FFF2-40B4-BE49-F238E27FC236}">
                <a16:creationId xmlns:a16="http://schemas.microsoft.com/office/drawing/2014/main" id="{F40182DB-D138-4445-9088-170FAB7AB943}"/>
              </a:ext>
            </a:extLst>
          </p:cNvPr>
          <p:cNvSpPr>
            <a:spLocks noGrp="1" noChangeAspect="1"/>
          </p:cNvSpPr>
          <p:nvPr>
            <p:ph type="pic" sz="quarter" idx="16"/>
          </p:nvPr>
        </p:nvSpPr>
        <p:spPr>
          <a:xfrm>
            <a:off x="7708097" y="1734850"/>
            <a:ext cx="1768894" cy="1768867"/>
          </a:xfrm>
          <a:prstGeom prst="ellipse">
            <a:avLst/>
          </a:prstGeom>
          <a:solidFill>
            <a:schemeClr val="tx2">
              <a:lumMod val="90000"/>
            </a:schemeClr>
          </a:solidFill>
          <a:ln w="127000">
            <a:solidFill>
              <a:schemeClr val="bg1"/>
            </a:solidFill>
          </a:ln>
        </p:spPr>
        <p:txBody>
          <a:bodyPr/>
          <a:lstStyle/>
          <a:p>
            <a:endParaRPr lang="de-DE" dirty="0"/>
          </a:p>
        </p:txBody>
      </p:sp>
      <p:sp>
        <p:nvSpPr>
          <p:cNvPr id="13" name="Textplatzhalter 7">
            <a:extLst>
              <a:ext uri="{FF2B5EF4-FFF2-40B4-BE49-F238E27FC236}">
                <a16:creationId xmlns:a16="http://schemas.microsoft.com/office/drawing/2014/main" id="{4FD059CA-F54D-436B-83BF-7C80E05A47BC}"/>
              </a:ext>
            </a:extLst>
          </p:cNvPr>
          <p:cNvSpPr>
            <a:spLocks noGrp="1"/>
          </p:cNvSpPr>
          <p:nvPr>
            <p:ph type="body" sz="quarter" idx="17"/>
          </p:nvPr>
        </p:nvSpPr>
        <p:spPr>
          <a:xfrm>
            <a:off x="4059172" y="3764063"/>
            <a:ext cx="3402144" cy="2062095"/>
          </a:xfrm>
        </p:spPr>
        <p:txBody>
          <a:bodyPr/>
          <a:lstStyle>
            <a:lvl1pPr>
              <a:spcAft>
                <a:spcPts val="567"/>
              </a:spcAft>
              <a:defRPr sz="1512" b="1"/>
            </a:lvl1pPr>
            <a:lvl2pPr marL="0" indent="0">
              <a:buNone/>
              <a:tabLst>
                <a:tab pos="272131" algn="l"/>
              </a:tabLst>
              <a:defRPr sz="1512"/>
            </a:lvl2pPr>
            <a:lvl3pPr marL="170082" indent="-170082">
              <a:buFontTx/>
              <a:buBlip>
                <a:blip r:embed="rId2"/>
              </a:buBlip>
              <a:defRPr sz="1512"/>
            </a:lvl3pPr>
            <a:lvl4pPr marL="170082" indent="-170082">
              <a:buFontTx/>
              <a:buBlip>
                <a:blip r:embed="rId3"/>
              </a:buBlip>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4" name="Textplatzhalter 7">
            <a:extLst>
              <a:ext uri="{FF2B5EF4-FFF2-40B4-BE49-F238E27FC236}">
                <a16:creationId xmlns:a16="http://schemas.microsoft.com/office/drawing/2014/main" id="{3F0C00D3-5C3B-4DEC-B521-74B05D0D8186}"/>
              </a:ext>
            </a:extLst>
          </p:cNvPr>
          <p:cNvSpPr>
            <a:spLocks noGrp="1"/>
          </p:cNvSpPr>
          <p:nvPr>
            <p:ph type="body" sz="quarter" idx="18"/>
          </p:nvPr>
        </p:nvSpPr>
        <p:spPr>
          <a:xfrm>
            <a:off x="7665325" y="3764063"/>
            <a:ext cx="3402144" cy="2062095"/>
          </a:xfrm>
        </p:spPr>
        <p:txBody>
          <a:bodyPr/>
          <a:lstStyle>
            <a:lvl1pPr>
              <a:spcAft>
                <a:spcPts val="567"/>
              </a:spcAft>
              <a:defRPr sz="1512" b="1"/>
            </a:lvl1pPr>
            <a:lvl2pPr marL="0" indent="0">
              <a:buNone/>
              <a:tabLst>
                <a:tab pos="272131" algn="l"/>
              </a:tabLst>
              <a:defRPr sz="1512"/>
            </a:lvl2pPr>
            <a:lvl3pPr marL="170082" indent="-170082">
              <a:buFontTx/>
              <a:buBlip>
                <a:blip r:embed="rId2"/>
              </a:buBlip>
              <a:defRPr sz="1512"/>
            </a:lvl3pPr>
            <a:lvl4pPr marL="170082" indent="-170082">
              <a:buFontTx/>
              <a:buBlip>
                <a:blip r:embed="rId3"/>
              </a:buBlip>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4">
            <a:extLst>
              <a:ext uri="{FF2B5EF4-FFF2-40B4-BE49-F238E27FC236}">
                <a16:creationId xmlns:a16="http://schemas.microsoft.com/office/drawing/2014/main" id="{97955563-D116-42F8-9493-607FD96D811B}"/>
              </a:ext>
            </a:extLst>
          </p:cNvPr>
          <p:cNvSpPr>
            <a:spLocks noGrp="1"/>
          </p:cNvSpPr>
          <p:nvPr>
            <p:ph type="body" sz="quarter" idx="19" hasCustomPrompt="1"/>
          </p:nvPr>
        </p:nvSpPr>
        <p:spPr>
          <a:xfrm>
            <a:off x="453019" y="450012"/>
            <a:ext cx="8811371"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819652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2581BF6-597A-45B4-8AC9-E60836C8E9B7}"/>
              </a:ext>
            </a:extLst>
          </p:cNvPr>
          <p:cNvSpPr>
            <a:spLocks noGrp="1"/>
          </p:cNvSpPr>
          <p:nvPr>
            <p:ph type="pic" sz="quarter" idx="10"/>
          </p:nvPr>
        </p:nvSpPr>
        <p:spPr>
          <a:xfrm>
            <a:off x="5098002" y="0"/>
            <a:ext cx="6422486" cy="6480175"/>
          </a:xfrm>
          <a:solidFill>
            <a:schemeClr val="tx2"/>
          </a:solidFill>
        </p:spPr>
        <p:txBody>
          <a:bodyPr/>
          <a:lstStyle/>
          <a:p>
            <a:endParaRPr lang="de-DE"/>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68314" y="1799999"/>
            <a:ext cx="4413788" cy="2268000"/>
          </a:xfrm>
        </p:spPr>
        <p:txBody>
          <a:bodyPr rIns="216000" anchor="ctr" anchorCtr="0"/>
          <a:lstStyle>
            <a:lvl1pPr algn="l">
              <a:lnSpc>
                <a:spcPct val="80000"/>
              </a:lnSpc>
              <a:defRPr sz="6000">
                <a:latin typeface="Allianz Neo" panose="020B0504020203020204" pitchFamily="34" charset="0"/>
              </a:defRPr>
            </a:lvl1pPr>
          </a:lstStyle>
          <a:p>
            <a:r>
              <a:rPr lang="de-DE" dirty="0"/>
              <a:t>Mastertitelformat bearbeiten</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p:nvPr>
        </p:nvSpPr>
        <p:spPr>
          <a:xfrm>
            <a:off x="468314" y="4536000"/>
            <a:ext cx="4413788" cy="531099"/>
          </a:xfrm>
        </p:spPr>
        <p:txBody>
          <a:bodyPr rIns="216000"/>
          <a:lstStyle>
            <a:lvl1pPr marL="0" indent="0" algn="l">
              <a:buNone/>
              <a:defRPr sz="1500">
                <a:latin typeface="Allianz Neo" panose="020B0504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11" name="Grafik 10">
            <a:extLst>
              <a:ext uri="{FF2B5EF4-FFF2-40B4-BE49-F238E27FC236}">
                <a16:creationId xmlns:a16="http://schemas.microsoft.com/office/drawing/2014/main" id="{9DB0C78F-5BF6-4741-8EF4-0317AF8FB6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68313" y="468313"/>
            <a:ext cx="1944000" cy="481220"/>
          </a:xfrm>
          <a:prstGeom prst="rect">
            <a:avLst/>
          </a:prstGeom>
        </p:spPr>
      </p:pic>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68314" y="5760000"/>
            <a:ext cx="1547812" cy="360000"/>
          </a:xfrm>
        </p:spPr>
        <p:txBody>
          <a:bodyPr anchor="b" anchorCtr="0"/>
          <a:lstStyle>
            <a:lvl1pPr>
              <a:defRPr sz="800">
                <a:latin typeface="Allianz Neo" panose="020B0504020203020204" pitchFamily="34" charset="0"/>
              </a:defRPr>
            </a:lvl1pPr>
          </a:lstStyle>
          <a:p>
            <a:pPr lvl="0"/>
            <a:r>
              <a:rPr lang="de-DE"/>
              <a:t>Erste Ebene</a:t>
            </a:r>
          </a:p>
        </p:txBody>
      </p:sp>
      <p:sp>
        <p:nvSpPr>
          <p:cNvPr id="16" name="Textplatzhalter 14">
            <a:extLst>
              <a:ext uri="{FF2B5EF4-FFF2-40B4-BE49-F238E27FC236}">
                <a16:creationId xmlns:a16="http://schemas.microsoft.com/office/drawing/2014/main" id="{CED49C62-4C22-4829-ACC8-9191840D3A35}"/>
              </a:ext>
            </a:extLst>
          </p:cNvPr>
          <p:cNvSpPr>
            <a:spLocks noGrp="1"/>
          </p:cNvSpPr>
          <p:nvPr>
            <p:ph type="body" sz="quarter" idx="12" hasCustomPrompt="1"/>
          </p:nvPr>
        </p:nvSpPr>
        <p:spPr>
          <a:xfrm>
            <a:off x="2232026" y="5760000"/>
            <a:ext cx="1547812" cy="360000"/>
          </a:xfrm>
        </p:spPr>
        <p:txBody>
          <a:bodyPr anchor="b" anchorCtr="0"/>
          <a:lstStyle>
            <a:lvl1pPr>
              <a:defRPr sz="800">
                <a:latin typeface="Allianz Neo" panose="020B0504020203020204" pitchFamily="34" charset="0"/>
              </a:defRPr>
            </a:lvl1pPr>
          </a:lstStyle>
          <a:p>
            <a:pPr lvl="0"/>
            <a:r>
              <a:rPr lang="de-DE"/>
              <a:t>Erste Ebene</a:t>
            </a:r>
          </a:p>
        </p:txBody>
      </p:sp>
    </p:spTree>
    <p:extLst>
      <p:ext uri="{BB962C8B-B14F-4D97-AF65-F5344CB8AC3E}">
        <p14:creationId xmlns:p14="http://schemas.microsoft.com/office/powerpoint/2010/main" val="272918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9DB0C78F-5BF6-4741-8EF4-0317AF8FB6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68313" y="468313"/>
            <a:ext cx="1944000" cy="481220"/>
          </a:xfrm>
          <a:prstGeom prst="rect">
            <a:avLst/>
          </a:prstGeom>
        </p:spPr>
      </p:pic>
      <p:sp>
        <p:nvSpPr>
          <p:cNvPr id="17" name="Datumsplatzhalter 1">
            <a:extLst>
              <a:ext uri="{FF2B5EF4-FFF2-40B4-BE49-F238E27FC236}">
                <a16:creationId xmlns:a16="http://schemas.microsoft.com/office/drawing/2014/main" id="{2E080B7E-C6CE-4560-9592-5A09C2DE0277}"/>
              </a:ext>
            </a:extLst>
          </p:cNvPr>
          <p:cNvSpPr>
            <a:spLocks noGrp="1"/>
          </p:cNvSpPr>
          <p:nvPr>
            <p:ph type="dt" sz="half" idx="10"/>
          </p:nvPr>
        </p:nvSpPr>
        <p:spPr>
          <a:xfrm rot="-5400000">
            <a:off x="9594058" y="3726657"/>
            <a:ext cx="3384550" cy="468312"/>
          </a:xfrm>
        </p:spPr>
        <p:txBody>
          <a:bodyPr/>
          <a:lstStyle>
            <a:lvl1pPr>
              <a:defRPr>
                <a:latin typeface="Allianz Neo" panose="020B0504020203020204" pitchFamily="34" charset="0"/>
              </a:defRPr>
            </a:lvl1pPr>
          </a:lstStyle>
          <a:p>
            <a:r>
              <a:rPr lang="de-DE" smtClean="0"/>
              <a:t>© Allianz 2021</a:t>
            </a:r>
            <a:endParaRPr lang="de-DE" dirty="0"/>
          </a:p>
        </p:txBody>
      </p:sp>
      <p:sp>
        <p:nvSpPr>
          <p:cNvPr id="18" name="Foliennummernplatzhalter 4">
            <a:extLst>
              <a:ext uri="{FF2B5EF4-FFF2-40B4-BE49-F238E27FC236}">
                <a16:creationId xmlns:a16="http://schemas.microsoft.com/office/drawing/2014/main" id="{B79FBDAD-9508-4725-89E9-94C983654F52}"/>
              </a:ext>
            </a:extLst>
          </p:cNvPr>
          <p:cNvSpPr>
            <a:spLocks noGrp="1"/>
          </p:cNvSpPr>
          <p:nvPr>
            <p:ph type="sldNum" sz="quarter" idx="12"/>
          </p:nvPr>
        </p:nvSpPr>
        <p:spPr>
          <a:xfrm>
            <a:off x="11052174" y="5653089"/>
            <a:ext cx="468313" cy="827086"/>
          </a:xfrm>
        </p:spPr>
        <p:txBody>
          <a:bodyPr/>
          <a:lstStyle>
            <a:lvl1pPr>
              <a:defRPr>
                <a:latin typeface="Allianz Neo" panose="020B0504020203020204" pitchFamily="34" charset="0"/>
              </a:defRPr>
            </a:lvl1pPr>
          </a:lstStyle>
          <a:p>
            <a:fld id="{0F96B16C-3F5F-44BC-AFCC-8CBCBD90898D}" type="slidenum">
              <a:rPr lang="de-DE" smtClean="0"/>
              <a:pPr/>
              <a:t>‹Nr.›</a:t>
            </a:fld>
            <a:endParaRPr lang="de-DE"/>
          </a:p>
        </p:txBody>
      </p:sp>
    </p:spTree>
    <p:extLst>
      <p:ext uri="{BB962C8B-B14F-4D97-AF65-F5344CB8AC3E}">
        <p14:creationId xmlns:p14="http://schemas.microsoft.com/office/powerpoint/2010/main" val="698982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6" name="Textplatzhalter 5"/>
          <p:cNvSpPr>
            <a:spLocks noGrp="1"/>
          </p:cNvSpPr>
          <p:nvPr>
            <p:ph type="body" sz="quarter" idx="13" hasCustomPrompt="1"/>
          </p:nvPr>
        </p:nvSpPr>
        <p:spPr>
          <a:xfrm>
            <a:off x="477838" y="468000"/>
            <a:ext cx="10294937" cy="695325"/>
          </a:xfrm>
        </p:spPr>
        <p:txBody>
          <a:bodyPr/>
          <a:lstStyle>
            <a:lvl1pPr>
              <a:lnSpc>
                <a:spcPts val="4500"/>
              </a:lnSpc>
              <a:defRPr sz="4700" baseline="0">
                <a:solidFill>
                  <a:srgbClr val="13A0D3"/>
                </a:solidFill>
                <a:latin typeface="Allianz Neo" panose="020B0504020203020204" pitchFamily="34" charset="0"/>
              </a:defRPr>
            </a:lvl1pPr>
            <a:lvl2pPr>
              <a:defRPr sz="4700">
                <a:latin typeface="Allianz Neo" panose="020B0504020203020204" pitchFamily="34" charset="0"/>
              </a:defRPr>
            </a:lvl2pPr>
            <a:lvl3pPr>
              <a:defRPr sz="4700">
                <a:latin typeface="Allianz Neo" panose="020B0504020203020204" pitchFamily="34" charset="0"/>
              </a:defRPr>
            </a:lvl3pPr>
            <a:lvl4pPr>
              <a:defRPr sz="4700">
                <a:latin typeface="Allianz Neo" panose="020B0504020203020204" pitchFamily="34" charset="0"/>
              </a:defRPr>
            </a:lvl4pPr>
            <a:lvl5pPr>
              <a:defRPr sz="4700">
                <a:latin typeface="Allianz Neo" panose="020B0504020203020204" pitchFamily="34" charset="0"/>
              </a:defRPr>
            </a:lvl5pPr>
          </a:lstStyle>
          <a:p>
            <a:pPr lvl="0"/>
            <a:r>
              <a:rPr lang="de-DE" dirty="0" smtClean="0"/>
              <a:t>So funktioniert</a:t>
            </a:r>
          </a:p>
          <a:p>
            <a:pPr lvl="0"/>
            <a:r>
              <a:rPr lang="de-DE" dirty="0" smtClean="0"/>
              <a:t>die Aktion</a:t>
            </a:r>
            <a:endParaRPr lang="de-DE" dirty="0"/>
          </a:p>
        </p:txBody>
      </p:sp>
      <p:sp>
        <p:nvSpPr>
          <p:cNvPr id="15"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a:xfrm rot="-5400000">
            <a:off x="10833188" y="4965837"/>
            <a:ext cx="906122" cy="468305"/>
          </a:xfrm>
        </p:spPr>
        <p:txBody>
          <a:bodyPr/>
          <a:lstStyle/>
          <a:p>
            <a:pPr defTabSz="864006"/>
            <a:r>
              <a:rPr lang="de-DE" dirty="0">
                <a:solidFill>
                  <a:srgbClr val="003781"/>
                </a:solidFill>
                <a:latin typeface="Allianz Neo PPT"/>
              </a:rPr>
              <a:t>© Allianz 2021</a:t>
            </a:r>
          </a:p>
        </p:txBody>
      </p:sp>
      <p:sp>
        <p:nvSpPr>
          <p:cNvPr id="16"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a:xfrm>
            <a:off x="11052174" y="5653089"/>
            <a:ext cx="468313" cy="827086"/>
          </a:xfrm>
        </p:spPr>
        <p:txBody>
          <a:bodyPr/>
          <a:lstStyle/>
          <a:p>
            <a:pPr defTabSz="864006"/>
            <a:fld id="{0F96B16C-3F5F-44BC-AFCC-8CBCBD90898D}" type="slidenum">
              <a:rPr lang="de-DE">
                <a:solidFill>
                  <a:srgbClr val="003781"/>
                </a:solidFill>
                <a:latin typeface="Allianz Neo PPT"/>
              </a:rPr>
              <a:pPr defTabSz="864006"/>
              <a:t>‹Nr.›</a:t>
            </a:fld>
            <a:endParaRPr lang="de-DE">
              <a:solidFill>
                <a:srgbClr val="003781"/>
              </a:solidFill>
              <a:latin typeface="Allianz Neo PPT"/>
            </a:endParaRPr>
          </a:p>
        </p:txBody>
      </p:sp>
      <p:sp>
        <p:nvSpPr>
          <p:cNvPr id="8" name="Textplatzhalter 7"/>
          <p:cNvSpPr>
            <a:spLocks noGrp="1"/>
          </p:cNvSpPr>
          <p:nvPr>
            <p:ph type="body" sz="quarter" idx="14" hasCustomPrompt="1"/>
          </p:nvPr>
        </p:nvSpPr>
        <p:spPr>
          <a:xfrm>
            <a:off x="468000" y="1868400"/>
            <a:ext cx="10390187" cy="4057650"/>
          </a:xfrm>
        </p:spPr>
        <p:txBody>
          <a:bodyPr/>
          <a:lstStyle>
            <a:lvl1pPr>
              <a:defRPr sz="2000">
                <a:latin typeface="Allianz Neo" panose="020B0504020203020204" pitchFamily="34" charset="0"/>
              </a:defRPr>
            </a:lvl1pPr>
            <a:lvl2pPr>
              <a:defRPr sz="1600">
                <a:latin typeface="Allianz Neo" panose="020B0504020203020204" pitchFamily="34" charset="0"/>
              </a:defRPr>
            </a:lvl2pPr>
            <a:lvl3pPr>
              <a:defRPr sz="1600">
                <a:latin typeface="Allianz Neo" panose="020B0504020203020204" pitchFamily="34" charset="0"/>
              </a:defRPr>
            </a:lvl3pPr>
            <a:lvl4pPr>
              <a:defRPr sz="1600">
                <a:latin typeface="Allianz Neo" panose="020B0504020203020204" pitchFamily="34" charset="0"/>
              </a:defRPr>
            </a:lvl4pPr>
            <a:lvl5pPr>
              <a:defRPr sz="2000">
                <a:latin typeface="Allianz Neo" panose="020B0504020203020204" pitchFamily="34" charset="0"/>
              </a:defRPr>
            </a:lvl5pPr>
          </a:lstStyle>
          <a:p>
            <a:pPr lvl="0"/>
            <a:r>
              <a:rPr lang="de-DE" dirty="0" smtClean="0"/>
              <a:t>Text</a:t>
            </a:r>
          </a:p>
        </p:txBody>
      </p:sp>
    </p:spTree>
    <p:extLst>
      <p:ext uri="{BB962C8B-B14F-4D97-AF65-F5344CB8AC3E}">
        <p14:creationId xmlns:p14="http://schemas.microsoft.com/office/powerpoint/2010/main" val="162904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6A92110-7759-4818-B8AB-E43CF4F0B5E2}"/>
              </a:ext>
            </a:extLst>
          </p:cNvPr>
          <p:cNvSpPr>
            <a:spLocks noGrp="1"/>
          </p:cNvSpPr>
          <p:nvPr>
            <p:ph type="body" sz="quarter" idx="12" hasCustomPrompt="1"/>
          </p:nvPr>
        </p:nvSpPr>
        <p:spPr>
          <a:xfrm>
            <a:off x="453019" y="450012"/>
            <a:ext cx="8811371"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
        <p:nvSpPr>
          <p:cNvPr id="10" name="Fußzeilenplatzhalter 9">
            <a:extLst>
              <a:ext uri="{FF2B5EF4-FFF2-40B4-BE49-F238E27FC236}">
                <a16:creationId xmlns:a16="http://schemas.microsoft.com/office/drawing/2014/main" id="{AF63EA58-623B-4C98-B0B3-106149A9567E}"/>
              </a:ext>
            </a:extLst>
          </p:cNvPr>
          <p:cNvSpPr>
            <a:spLocks noGrp="1"/>
          </p:cNvSpPr>
          <p:nvPr>
            <p:ph type="ftr" sz="quarter" idx="13"/>
          </p:nvPr>
        </p:nvSpPr>
        <p:spPr/>
        <p:txBody>
          <a:bodyPr/>
          <a:lstStyle/>
          <a:p>
            <a:endParaRPr lang="de-DE" dirty="0"/>
          </a:p>
        </p:txBody>
      </p:sp>
      <p:sp>
        <p:nvSpPr>
          <p:cNvPr id="11" name="Foliennummernplatzhalter 10">
            <a:extLst>
              <a:ext uri="{FF2B5EF4-FFF2-40B4-BE49-F238E27FC236}">
                <a16:creationId xmlns:a16="http://schemas.microsoft.com/office/drawing/2014/main" id="{284ABCF1-F66C-42C3-892B-72AE24E22DF2}"/>
              </a:ext>
            </a:extLst>
          </p:cNvPr>
          <p:cNvSpPr>
            <a:spLocks noGrp="1"/>
          </p:cNvSpPr>
          <p:nvPr>
            <p:ph type="sldNum" sz="quarter" idx="14"/>
          </p:nvPr>
        </p:nvSpPr>
        <p:spPr/>
        <p:txBody>
          <a:body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263643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 Column - No top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a:xfrm>
            <a:off x="453021" y="462340"/>
            <a:ext cx="8811372" cy="838196"/>
          </a:xfrm>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53019" y="1300536"/>
            <a:ext cx="10614451" cy="452562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oliennummernplatzhalter 7">
            <a:extLst>
              <a:ext uri="{FF2B5EF4-FFF2-40B4-BE49-F238E27FC236}">
                <a16:creationId xmlns:a16="http://schemas.microsoft.com/office/drawing/2014/main" id="{228A5C0F-76A3-4DA0-9F81-A12F1964DA15}"/>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4" name="Fußzeilenplatzhalter 3">
            <a:extLst>
              <a:ext uri="{FF2B5EF4-FFF2-40B4-BE49-F238E27FC236}">
                <a16:creationId xmlns:a16="http://schemas.microsoft.com/office/drawing/2014/main" id="{B4C13493-086D-4789-9703-1D3FC7137859}"/>
              </a:ext>
            </a:extLst>
          </p:cNvPr>
          <p:cNvSpPr>
            <a:spLocks noGrp="1"/>
          </p:cNvSpPr>
          <p:nvPr>
            <p:ph type="ftr" sz="quarter" idx="12"/>
          </p:nvPr>
        </p:nvSpPr>
        <p:spPr/>
        <p:txBody>
          <a:bodyPr/>
          <a:lstStyle/>
          <a:p>
            <a:endParaRPr lang="de-DE" dirty="0"/>
          </a:p>
        </p:txBody>
      </p:sp>
    </p:spTree>
    <p:extLst>
      <p:ext uri="{BB962C8B-B14F-4D97-AF65-F5344CB8AC3E}">
        <p14:creationId xmlns:p14="http://schemas.microsoft.com/office/powerpoint/2010/main" val="2147084817"/>
      </p:ext>
    </p:extLst>
  </p:cSld>
  <p:clrMapOvr>
    <a:masterClrMapping/>
  </p:clrMapOvr>
  <p:extLst>
    <p:ext uri="{DCECCB84-F9BA-43D5-87BE-67443E8EF086}">
      <p15:sldGuideLst xmlns:p15="http://schemas.microsoft.com/office/powerpoint/2012/main">
        <p15:guide id="1" orient="horz" pos="867">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tags" Target="../tags/tag1.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image" Target="NUL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vmlDrawing" Target="../drawings/vmlDrawing1.v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image" Target="../media/image1.png"/><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image" Target="../media/image2.emf"/><Relationship Id="rId10" Type="http://schemas.openxmlformats.org/officeDocument/2006/relationships/slideLayout" Target="../slideLayouts/slideLayout17.xml"/><Relationship Id="rId19" Type="http://schemas.openxmlformats.org/officeDocument/2006/relationships/theme" Target="../theme/theme3.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oleObject" Target="../embeddings/oleObject1.bin"/></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4.xml"/><Relationship Id="rId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tags" Target="../tags/tag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vmlDrawing" Target="../drawings/vmlDrawing2.v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image" Target="../media/image2.emf"/><Relationship Id="rId10" Type="http://schemas.openxmlformats.org/officeDocument/2006/relationships/slideLayout" Target="../slideLayouts/slideLayout39.xml"/><Relationship Id="rId19" Type="http://schemas.openxmlformats.org/officeDocument/2006/relationships/theme" Target="../theme/theme5.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68314" y="1152524"/>
            <a:ext cx="10367962" cy="90011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68314" y="2268538"/>
            <a:ext cx="10367961" cy="3384550"/>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 nicht verwenden</a:t>
            </a:r>
          </a:p>
        </p:txBody>
      </p:sp>
      <p:sp>
        <p:nvSpPr>
          <p:cNvPr id="4" name="Datumsplatzhalter 3">
            <a:extLst>
              <a:ext uri="{FF2B5EF4-FFF2-40B4-BE49-F238E27FC236}">
                <a16:creationId xmlns:a16="http://schemas.microsoft.com/office/drawing/2014/main" id="{2C011674-EBDC-44CC-9043-F666555AC269}"/>
              </a:ext>
            </a:extLst>
          </p:cNvPr>
          <p:cNvSpPr>
            <a:spLocks noGrp="1"/>
          </p:cNvSpPr>
          <p:nvPr>
            <p:ph type="dt" sz="half" idx="2"/>
          </p:nvPr>
        </p:nvSpPr>
        <p:spPr>
          <a:xfrm rot="-5400000">
            <a:off x="9594058" y="3726657"/>
            <a:ext cx="3384550" cy="468312"/>
          </a:xfrm>
          <a:prstGeom prst="rect">
            <a:avLst/>
          </a:prstGeom>
        </p:spPr>
        <p:txBody>
          <a:bodyPr vert="horz" lIns="0" tIns="36000" rIns="0" bIns="0" rtlCol="0" anchor="t" anchorCtr="0">
            <a:noAutofit/>
          </a:bodyPr>
          <a:lstStyle>
            <a:lvl1pPr algn="l">
              <a:defRPr sz="750">
                <a:solidFill>
                  <a:schemeClr val="bg1"/>
                </a:solidFill>
              </a:defRPr>
            </a:lvl1p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a:t>
            </a: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2022</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68313" y="468000"/>
            <a:ext cx="5075237" cy="252000"/>
          </a:xfrm>
          <a:prstGeom prst="rect">
            <a:avLst/>
          </a:prstGeom>
        </p:spPr>
        <p:txBody>
          <a:bodyPr vert="horz" lIns="0" tIns="0" rIns="0" bIns="0" rtlCol="0" anchor="t" anchorCtr="0">
            <a:noAutofit/>
          </a:bodyPr>
          <a:lstStyle>
            <a:lvl1pPr algn="l">
              <a:defRPr sz="1200" b="1" cap="all" spc="60" baseline="0">
                <a:solidFill>
                  <a:schemeClr val="bg1"/>
                </a:solidFill>
              </a:defRPr>
            </a:lvl1p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1200" b="1" i="0" u="none" strike="noStrike" kern="1200" cap="all" spc="60" normalizeH="0" baseline="0" noProof="0">
                <a:ln>
                  <a:noFill/>
                </a:ln>
                <a:solidFill>
                  <a:srgbClr val="003781"/>
                </a:solidFill>
                <a:effectLst/>
                <a:uLnTx/>
                <a:uFillTx/>
                <a:latin typeface="Allianz Neo PPT"/>
                <a:ea typeface="+mn-ea"/>
                <a:cs typeface="+mn-cs"/>
              </a:rPr>
              <a:t>Topline goes here</a:t>
            </a:r>
          </a:p>
        </p:txBody>
      </p:sp>
      <p:sp>
        <p:nvSpPr>
          <p:cNvPr id="6" name="Foliennummernplatzhalter 5">
            <a:extLst>
              <a:ext uri="{FF2B5EF4-FFF2-40B4-BE49-F238E27FC236}">
                <a16:creationId xmlns:a16="http://schemas.microsoft.com/office/drawing/2014/main" id="{ECFEBF46-B211-4AF6-9DBD-FCB5138157CA}"/>
              </a:ext>
            </a:extLst>
          </p:cNvPr>
          <p:cNvSpPr>
            <a:spLocks noGrp="1"/>
          </p:cNvSpPr>
          <p:nvPr>
            <p:ph type="sldNum" sz="quarter" idx="4"/>
          </p:nvPr>
        </p:nvSpPr>
        <p:spPr>
          <a:xfrm>
            <a:off x="11052174" y="5653089"/>
            <a:ext cx="468313" cy="827086"/>
          </a:xfrm>
          <a:prstGeom prst="rect">
            <a:avLst/>
          </a:prstGeom>
        </p:spPr>
        <p:txBody>
          <a:bodyPr vert="horz" lIns="72000" tIns="0" rIns="0" bIns="0" rtlCol="0" anchor="ctr" anchorCtr="0">
            <a:noAutofit/>
          </a:bodyPr>
          <a:lstStyle>
            <a:lvl1pPr algn="l">
              <a:defRPr sz="750" b="1">
                <a:solidFill>
                  <a:schemeClr val="bg1"/>
                </a:solidFill>
              </a:defRPr>
            </a:lvl1p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‹Nr.›</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7" name="MSIPCMContentMarking" descr="{&quot;HashCode&quot;:417909460,&quot;Placement&quot;:&quot;Header&quot;,&quot;Top&quot;:0.0,&quot;Left&quot;:426.85788,&quot;SlideWidth&quot;:907,&quot;SlideHeight&quot;:510}"/>
          <p:cNvSpPr txBox="1"/>
          <p:nvPr userDrawn="1"/>
        </p:nvSpPr>
        <p:spPr>
          <a:xfrm>
            <a:off x="5421095" y="0"/>
            <a:ext cx="678298" cy="262344"/>
          </a:xfrm>
          <a:prstGeom prst="rect">
            <a:avLst/>
          </a:prstGeom>
        </p:spPr>
        <p:txBody>
          <a:bodyPr vert="horz" wrap="square" lIns="0" tIns="0" rIns="0" bIns="0" rtlCol="0" anchor="ctr" anchorCtr="1">
            <a:spAutoFit/>
          </a:bodyPr>
          <a:lstStyle/>
          <a:p>
            <a:pPr marL="0" marR="0" lvl="0" indent="0" algn="ctr" defTabSz="864017"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100" normalizeH="0" baseline="0" noProof="0" smtClean="0">
                <a:ln>
                  <a:noFill/>
                </a:ln>
                <a:solidFill>
                  <a:srgbClr val="000000"/>
                </a:solidFill>
                <a:effectLst/>
                <a:uLnTx/>
                <a:uFillTx/>
                <a:latin typeface="Calibri" panose="020F0502020204030204" pitchFamily="34" charset="0"/>
                <a:ea typeface="+mn-ea"/>
                <a:cs typeface="+mn-cs"/>
              </a:rPr>
              <a:t>Internal</a:t>
            </a:r>
          </a:p>
        </p:txBody>
      </p:sp>
    </p:spTree>
    <p:extLst>
      <p:ext uri="{BB962C8B-B14F-4D97-AF65-F5344CB8AC3E}">
        <p14:creationId xmlns:p14="http://schemas.microsoft.com/office/powerpoint/2010/main" val="376196041"/>
      </p:ext>
    </p:extLst>
  </p:cSld>
  <p:clrMap bg1="dk1" tx1="lt1" bg2="dk2" tx2="lt2" accent1="accent1" accent2="accent2" accent3="accent3" accent4="accent4" accent5="accent5" accent6="accent6" hlink="hlink" folHlink="folHlink"/>
  <p:sldLayoutIdLst>
    <p:sldLayoutId id="2147483665" r:id="rId1"/>
    <p:sldLayoutId id="2147483668" r:id="rId2"/>
    <p:sldLayoutId id="2147483661" r:id="rId3"/>
    <p:sldLayoutId id="2147483670" r:id="rId4"/>
  </p:sldLayoutIdLst>
  <p:hf hdr="0"/>
  <p:txStyles>
    <p:title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95">
          <p15:clr>
            <a:srgbClr val="F26B43"/>
          </p15:clr>
        </p15:guide>
        <p15:guide id="2" pos="6826">
          <p15:clr>
            <a:srgbClr val="F26B43"/>
          </p15:clr>
        </p15:guide>
        <p15:guide id="3" orient="horz" pos="295">
          <p15:clr>
            <a:srgbClr val="F26B43"/>
          </p15:clr>
        </p15:guide>
        <p15:guide id="6" orient="horz" pos="3561">
          <p15:clr>
            <a:srgbClr val="F26B43"/>
          </p15:clr>
        </p15:guide>
        <p15:guide id="9" pos="1270">
          <p15:clr>
            <a:srgbClr val="F26B43"/>
          </p15:clr>
        </p15:guide>
        <p15:guide id="10" pos="1406">
          <p15:clr>
            <a:srgbClr val="F26B43"/>
          </p15:clr>
        </p15:guide>
        <p15:guide id="11" pos="2381">
          <p15:clr>
            <a:srgbClr val="F26B43"/>
          </p15:clr>
        </p15:guide>
        <p15:guide id="12" pos="2517">
          <p15:clr>
            <a:srgbClr val="F26B43"/>
          </p15:clr>
        </p15:guide>
        <p15:guide id="13" pos="3492">
          <p15:clr>
            <a:srgbClr val="F26B43"/>
          </p15:clr>
        </p15:guide>
        <p15:guide id="14" pos="3629">
          <p15:clr>
            <a:srgbClr val="F26B43"/>
          </p15:clr>
        </p15:guide>
        <p15:guide id="15" pos="4604">
          <p15:clr>
            <a:srgbClr val="F26B43"/>
          </p15:clr>
        </p15:guide>
        <p15:guide id="16" pos="4740">
          <p15:clr>
            <a:srgbClr val="F26B43"/>
          </p15:clr>
        </p15:guide>
        <p15:guide id="17" pos="5715">
          <p15:clr>
            <a:srgbClr val="F26B43"/>
          </p15:clr>
        </p15:guide>
        <p15:guide id="18" pos="5851">
          <p15:clr>
            <a:srgbClr val="F26B43"/>
          </p15:clr>
        </p15:guide>
        <p15:guide id="19" orient="horz" pos="726">
          <p15:clr>
            <a:srgbClr val="F26B43"/>
          </p15:clr>
        </p15:guide>
        <p15:guide id="20" orient="horz" pos="862">
          <p15:clr>
            <a:srgbClr val="F26B43"/>
          </p15:clr>
        </p15:guide>
        <p15:guide id="21" orient="horz" pos="1293">
          <p15:clr>
            <a:srgbClr val="F26B43"/>
          </p15:clr>
        </p15:guide>
        <p15:guide id="22" orient="horz" pos="142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68314" y="1152524"/>
            <a:ext cx="10367962" cy="90011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68314" y="2268538"/>
            <a:ext cx="10367961" cy="3384550"/>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 nicht verwenden</a:t>
            </a:r>
          </a:p>
        </p:txBody>
      </p:sp>
      <p:sp>
        <p:nvSpPr>
          <p:cNvPr id="4" name="Datumsplatzhalter 3">
            <a:extLst>
              <a:ext uri="{FF2B5EF4-FFF2-40B4-BE49-F238E27FC236}">
                <a16:creationId xmlns:a16="http://schemas.microsoft.com/office/drawing/2014/main" id="{2C011674-EBDC-44CC-9043-F666555AC269}"/>
              </a:ext>
            </a:extLst>
          </p:cNvPr>
          <p:cNvSpPr>
            <a:spLocks noGrp="1"/>
          </p:cNvSpPr>
          <p:nvPr>
            <p:ph type="dt" sz="half" idx="2"/>
          </p:nvPr>
        </p:nvSpPr>
        <p:spPr>
          <a:xfrm rot="-5400000">
            <a:off x="9594058" y="3726657"/>
            <a:ext cx="3384550" cy="468312"/>
          </a:xfrm>
          <a:prstGeom prst="rect">
            <a:avLst/>
          </a:prstGeom>
        </p:spPr>
        <p:txBody>
          <a:bodyPr vert="horz" lIns="0" tIns="36000" rIns="0" bIns="0" rtlCol="0" anchor="t" anchorCtr="0">
            <a:noAutofit/>
          </a:bodyPr>
          <a:lstStyle>
            <a:lvl1pPr algn="l">
              <a:defRPr sz="750">
                <a:solidFill>
                  <a:schemeClr val="bg1"/>
                </a:solidFill>
              </a:defRPr>
            </a:lvl1p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a:ln>
                  <a:noFill/>
                </a:ln>
                <a:solidFill>
                  <a:srgbClr val="003781"/>
                </a:solidFill>
                <a:effectLst/>
                <a:uLnTx/>
                <a:uFillTx/>
                <a:latin typeface="Allianz Neo PPT"/>
                <a:ea typeface="+mn-ea"/>
                <a:cs typeface="+mn-cs"/>
              </a:rPr>
              <a:t>© Allianz 2021</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68313" y="468000"/>
            <a:ext cx="5075237" cy="252000"/>
          </a:xfrm>
          <a:prstGeom prst="rect">
            <a:avLst/>
          </a:prstGeom>
        </p:spPr>
        <p:txBody>
          <a:bodyPr vert="horz" lIns="0" tIns="0" rIns="0" bIns="0" rtlCol="0" anchor="t" anchorCtr="0">
            <a:noAutofit/>
          </a:bodyPr>
          <a:lstStyle>
            <a:lvl1pPr algn="l">
              <a:defRPr sz="1200" b="1" cap="all" spc="60" baseline="0">
                <a:solidFill>
                  <a:schemeClr val="bg1"/>
                </a:solidFill>
              </a:defRPr>
            </a:lvl1p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1200" b="1" i="0" u="none" strike="noStrike" kern="1200" cap="all" spc="60" normalizeH="0" baseline="0" noProof="0">
                <a:ln>
                  <a:noFill/>
                </a:ln>
                <a:solidFill>
                  <a:srgbClr val="003781"/>
                </a:solidFill>
                <a:effectLst/>
                <a:uLnTx/>
                <a:uFillTx/>
                <a:latin typeface="Allianz Neo PPT"/>
                <a:ea typeface="+mn-ea"/>
                <a:cs typeface="+mn-cs"/>
              </a:rPr>
              <a:t>Topline goes here</a:t>
            </a:r>
          </a:p>
        </p:txBody>
      </p:sp>
      <p:sp>
        <p:nvSpPr>
          <p:cNvPr id="6" name="Foliennummernplatzhalter 5">
            <a:extLst>
              <a:ext uri="{FF2B5EF4-FFF2-40B4-BE49-F238E27FC236}">
                <a16:creationId xmlns:a16="http://schemas.microsoft.com/office/drawing/2014/main" id="{ECFEBF46-B211-4AF6-9DBD-FCB5138157CA}"/>
              </a:ext>
            </a:extLst>
          </p:cNvPr>
          <p:cNvSpPr>
            <a:spLocks noGrp="1"/>
          </p:cNvSpPr>
          <p:nvPr>
            <p:ph type="sldNum" sz="quarter" idx="4"/>
          </p:nvPr>
        </p:nvSpPr>
        <p:spPr>
          <a:xfrm>
            <a:off x="11052174" y="5653089"/>
            <a:ext cx="468313" cy="827086"/>
          </a:xfrm>
          <a:prstGeom prst="rect">
            <a:avLst/>
          </a:prstGeom>
        </p:spPr>
        <p:txBody>
          <a:bodyPr vert="horz" lIns="72000" tIns="0" rIns="0" bIns="0" rtlCol="0" anchor="ctr" anchorCtr="0">
            <a:noAutofit/>
          </a:bodyPr>
          <a:lstStyle>
            <a:lvl1pPr algn="l">
              <a:defRPr sz="750" b="1">
                <a:solidFill>
                  <a:schemeClr val="bg1"/>
                </a:solidFill>
              </a:defRPr>
            </a:lvl1p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‹Nr.›</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7" name="MSIPCMContentMarking" descr="{&quot;HashCode&quot;:417909460,&quot;Placement&quot;:&quot;Header&quot;,&quot;Top&quot;:0.0,&quot;Left&quot;:426.85788,&quot;SlideWidth&quot;:907,&quot;SlideHeight&quot;:510}"/>
          <p:cNvSpPr txBox="1"/>
          <p:nvPr userDrawn="1"/>
        </p:nvSpPr>
        <p:spPr>
          <a:xfrm>
            <a:off x="5421095" y="0"/>
            <a:ext cx="678298" cy="262344"/>
          </a:xfrm>
          <a:prstGeom prst="rect">
            <a:avLst/>
          </a:prstGeom>
        </p:spPr>
        <p:txBody>
          <a:bodyPr vert="horz" wrap="square" lIns="0" tIns="0" rIns="0" bIns="0" rtlCol="0" anchor="ctr" anchorCtr="1">
            <a:spAutoFit/>
          </a:bodyPr>
          <a:lstStyle/>
          <a:p>
            <a:pPr marL="0" marR="0" lvl="0" indent="0" algn="ctr" defTabSz="864017"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100" normalizeH="0" baseline="0" noProof="0" smtClean="0">
                <a:ln>
                  <a:noFill/>
                </a:ln>
                <a:solidFill>
                  <a:srgbClr val="000000"/>
                </a:solidFill>
                <a:effectLst/>
                <a:uLnTx/>
                <a:uFillTx/>
                <a:latin typeface="Calibri" panose="020F0502020204030204" pitchFamily="34" charset="0"/>
                <a:ea typeface="+mn-ea"/>
                <a:cs typeface="+mn-cs"/>
              </a:rPr>
              <a:t>Internal</a:t>
            </a:r>
          </a:p>
        </p:txBody>
      </p:sp>
    </p:spTree>
    <p:extLst>
      <p:ext uri="{BB962C8B-B14F-4D97-AF65-F5344CB8AC3E}">
        <p14:creationId xmlns:p14="http://schemas.microsoft.com/office/powerpoint/2010/main" val="48138844"/>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Lst>
  <p:hf hdr="0"/>
  <p:txStyles>
    <p:title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95">
          <p15:clr>
            <a:srgbClr val="F26B43"/>
          </p15:clr>
        </p15:guide>
        <p15:guide id="2" pos="6826">
          <p15:clr>
            <a:srgbClr val="F26B43"/>
          </p15:clr>
        </p15:guide>
        <p15:guide id="3" orient="horz" pos="295">
          <p15:clr>
            <a:srgbClr val="F26B43"/>
          </p15:clr>
        </p15:guide>
        <p15:guide id="6" orient="horz" pos="3561">
          <p15:clr>
            <a:srgbClr val="F26B43"/>
          </p15:clr>
        </p15:guide>
        <p15:guide id="9" pos="1270">
          <p15:clr>
            <a:srgbClr val="F26B43"/>
          </p15:clr>
        </p15:guide>
        <p15:guide id="10" pos="1406">
          <p15:clr>
            <a:srgbClr val="F26B43"/>
          </p15:clr>
        </p15:guide>
        <p15:guide id="11" pos="2381">
          <p15:clr>
            <a:srgbClr val="F26B43"/>
          </p15:clr>
        </p15:guide>
        <p15:guide id="12" pos="2517">
          <p15:clr>
            <a:srgbClr val="F26B43"/>
          </p15:clr>
        </p15:guide>
        <p15:guide id="13" pos="3492">
          <p15:clr>
            <a:srgbClr val="F26B43"/>
          </p15:clr>
        </p15:guide>
        <p15:guide id="14" pos="3629">
          <p15:clr>
            <a:srgbClr val="F26B43"/>
          </p15:clr>
        </p15:guide>
        <p15:guide id="15" pos="4604">
          <p15:clr>
            <a:srgbClr val="F26B43"/>
          </p15:clr>
        </p15:guide>
        <p15:guide id="16" pos="4740">
          <p15:clr>
            <a:srgbClr val="F26B43"/>
          </p15:clr>
        </p15:guide>
        <p15:guide id="17" pos="5715">
          <p15:clr>
            <a:srgbClr val="F26B43"/>
          </p15:clr>
        </p15:guide>
        <p15:guide id="18" pos="5851">
          <p15:clr>
            <a:srgbClr val="F26B43"/>
          </p15:clr>
        </p15:guide>
        <p15:guide id="19" orient="horz" pos="726">
          <p15:clr>
            <a:srgbClr val="F26B43"/>
          </p15:clr>
        </p15:guide>
        <p15:guide id="20" orient="horz" pos="862">
          <p15:clr>
            <a:srgbClr val="F26B43"/>
          </p15:clr>
        </p15:guide>
        <p15:guide id="21" orient="horz" pos="1293">
          <p15:clr>
            <a:srgbClr val="F26B43"/>
          </p15:clr>
        </p15:guide>
        <p15:guide id="22" orient="horz" pos="142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DE8AC73-553B-4FF1-AC43-FAAEAF12EEED}"/>
              </a:ext>
            </a:extLst>
          </p:cNvPr>
          <p:cNvGraphicFramePr>
            <a:graphicFrameLocks noChangeAspect="1"/>
          </p:cNvGraphicFramePr>
          <p:nvPr userDrawn="1">
            <p:custDataLst>
              <p:tags r:id="rId21"/>
            </p:custDataLst>
            <p:extLst/>
          </p:nvPr>
        </p:nvGraphicFramePr>
        <p:xfrm>
          <a:off x="1500" y="1500"/>
          <a:ext cx="1501" cy="1501"/>
        </p:xfrm>
        <a:graphic>
          <a:graphicData uri="http://schemas.openxmlformats.org/presentationml/2006/ole">
            <mc:AlternateContent xmlns:mc="http://schemas.openxmlformats.org/markup-compatibility/2006">
              <mc:Choice xmlns:v="urn:schemas-microsoft-com:vml" Requires="v">
                <p:oleObj spid="_x0000_s1058" name="think-cell Slide" r:id="rId22" imgW="360" imgH="360" progId="TCLayout.ActiveDocument.1">
                  <p:embed/>
                </p:oleObj>
              </mc:Choice>
              <mc:Fallback>
                <p:oleObj name="think-cell Slide" r:id="rId22" imgW="360" imgH="360" progId="TCLayout.ActiveDocument.1">
                  <p:embed/>
                  <p:pic>
                    <p:nvPicPr>
                      <p:cNvPr id="6" name="Object 5" hidden="1">
                        <a:extLst>
                          <a:ext uri="{FF2B5EF4-FFF2-40B4-BE49-F238E27FC236}">
                            <a16:creationId xmlns:a16="http://schemas.microsoft.com/office/drawing/2014/main" id="{8DE8AC73-553B-4FF1-AC43-FAAEAF12EEED}"/>
                          </a:ext>
                        </a:extLst>
                      </p:cNvPr>
                      <p:cNvPicPr/>
                      <p:nvPr/>
                    </p:nvPicPr>
                    <p:blipFill>
                      <a:blip r:embed="rId23"/>
                      <a:stretch>
                        <a:fillRect/>
                      </a:stretch>
                    </p:blipFill>
                    <p:spPr>
                      <a:xfrm>
                        <a:off x="1500" y="1500"/>
                        <a:ext cx="1501" cy="1501"/>
                      </a:xfrm>
                      <a:prstGeom prst="rect">
                        <a:avLst/>
                      </a:prstGeom>
                    </p:spPr>
                  </p:pic>
                </p:oleObj>
              </mc:Fallback>
            </mc:AlternateContent>
          </a:graphicData>
        </a:graphic>
      </p:graphicFrame>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53021" y="827086"/>
            <a:ext cx="8811372" cy="881461"/>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53019" y="1708547"/>
            <a:ext cx="10614451" cy="4117611"/>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53020" y="5826158"/>
            <a:ext cx="8811372" cy="330859"/>
          </a:xfrm>
          <a:prstGeom prst="rect">
            <a:avLst/>
          </a:prstGeom>
        </p:spPr>
        <p:txBody>
          <a:bodyPr vert="horz" lIns="0" tIns="0" rIns="0" bIns="0" rtlCol="0" anchor="b" anchorCtr="0">
            <a:noAutofit/>
          </a:bodyPr>
          <a:lstStyle>
            <a:lvl1pPr algn="l">
              <a:lnSpc>
                <a:spcPct val="90000"/>
              </a:lnSpc>
              <a:defRPr sz="756" b="0" cap="none" spc="0" baseline="0">
                <a:solidFill>
                  <a:schemeClr val="bg1"/>
                </a:solidFill>
              </a:defRPr>
            </a:lvl1pPr>
          </a:lstStyle>
          <a:p>
            <a:endParaRPr lang="de-DE" dirty="0"/>
          </a:p>
        </p:txBody>
      </p:sp>
      <p:pic>
        <p:nvPicPr>
          <p:cNvPr id="7" name="Grafik 6">
            <a:extLst>
              <a:ext uri="{FF2B5EF4-FFF2-40B4-BE49-F238E27FC236}">
                <a16:creationId xmlns:a16="http://schemas.microsoft.com/office/drawing/2014/main" id="{E69A9FCF-4D55-4AF3-8D50-049F0279B78E}"/>
              </a:ext>
            </a:extLst>
          </p:cNvPr>
          <p:cNvPicPr>
            <a:picLocks noChangeAspect="1"/>
          </p:cNvPicPr>
          <p:nvPr userDrawn="1"/>
        </p:nvPicPr>
        <p:blipFill>
          <a:blip r:embed="rId24" cstate="screen">
            <a:extLst>
              <a:ext uri="{28A0092B-C50C-407E-A947-70E740481C1C}">
                <a14:useLocalDpi xmlns:a14="http://schemas.microsoft.com/office/drawing/2010/main"/>
              </a:ext>
              <a:ext uri="{96DAC541-7B7A-43D3-8B79-37D633B846F1}">
                <asvg:svgBlip xmlns="" xmlns:asvg="http://schemas.microsoft.com/office/drawing/2016/SVG/main" r:embed="rId25"/>
              </a:ext>
            </a:extLst>
          </a:blip>
          <a:stretch>
            <a:fillRect/>
          </a:stretch>
        </p:blipFill>
        <p:spPr>
          <a:xfrm>
            <a:off x="10103105" y="476233"/>
            <a:ext cx="961929" cy="238117"/>
          </a:xfrm>
          <a:prstGeom prst="rect">
            <a:avLst/>
          </a:prstGeom>
        </p:spPr>
      </p:pic>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0813290" y="6020950"/>
            <a:ext cx="254179" cy="136067"/>
          </a:xfrm>
          <a:prstGeom prst="rect">
            <a:avLst/>
          </a:prstGeom>
        </p:spPr>
        <p:txBody>
          <a:bodyPr vert="horz" lIns="0" tIns="0" rIns="0" bIns="0" rtlCol="0" anchor="ctr"/>
          <a:lstStyle>
            <a:lvl1pPr algn="r">
              <a:lnSpc>
                <a:spcPts val="945"/>
              </a:lnSpc>
              <a:defRPr lang="de-DE" sz="756" b="1" kern="1200" smtClean="0">
                <a:solidFill>
                  <a:schemeClr val="bg1"/>
                </a:solidFill>
                <a:latin typeface="+mn-lt"/>
                <a:ea typeface="+mn-ea"/>
                <a:cs typeface="+mn-cs"/>
              </a:defRPr>
            </a:lvl1pPr>
          </a:lstStyle>
          <a:p>
            <a:fld id="{56C449F3-BD9D-48DC-BFF1-0F66671DA7C6}" type="slidenum">
              <a:rPr lang="de-DE" smtClean="0"/>
              <a:pPr/>
              <a:t>‹Nr.›</a:t>
            </a:fld>
            <a:endParaRPr lang="de-DE" dirty="0"/>
          </a:p>
        </p:txBody>
      </p:sp>
      <p:sp>
        <p:nvSpPr>
          <p:cNvPr id="4" name="MSIPCMContentMarking" descr="{&quot;HashCode&quot;:417909460,&quot;Placement&quot;:&quot;Header&quot;,&quot;Top&quot;:0.0,&quot;Left&quot;:426.85788,&quot;SlideWidth&quot;:907,&quot;SlideHeight&quot;:510}"/>
          <p:cNvSpPr txBox="1"/>
          <p:nvPr userDrawn="1"/>
        </p:nvSpPr>
        <p:spPr>
          <a:xfrm>
            <a:off x="5421095" y="0"/>
            <a:ext cx="678298" cy="262344"/>
          </a:xfrm>
          <a:prstGeom prst="rect">
            <a:avLst/>
          </a:prstGeom>
          <a:noFill/>
        </p:spPr>
        <p:txBody>
          <a:bodyPr vert="horz" wrap="square" lIns="0" tIns="0" rIns="0" bIns="0" rtlCol="0" anchor="ctr" anchorCtr="1">
            <a:noAutofit/>
          </a:bodyPr>
          <a:lstStyle/>
          <a:p>
            <a:pPr algn="ctr">
              <a:spcBef>
                <a:spcPts val="0"/>
              </a:spcBef>
              <a:spcAft>
                <a:spcPts val="0"/>
              </a:spcAft>
            </a:pPr>
            <a:r>
              <a:rPr lang="de-DE" sz="1000" smtClean="0">
                <a:solidFill>
                  <a:srgbClr val="000000"/>
                </a:solidFill>
                <a:latin typeface="Calibri" panose="020F0502020204030204" pitchFamily="34" charset="0"/>
              </a:rPr>
              <a:t>Internal</a:t>
            </a:r>
          </a:p>
        </p:txBody>
      </p:sp>
    </p:spTree>
    <p:extLst>
      <p:ext uri="{BB962C8B-B14F-4D97-AF65-F5344CB8AC3E}">
        <p14:creationId xmlns:p14="http://schemas.microsoft.com/office/powerpoint/2010/main" val="4153455439"/>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Lst>
  <p:hf hdr="0" ftr="0" dt="0"/>
  <p:txStyles>
    <p:titleStyle>
      <a:lvl1pPr algn="l" defTabSz="914389" rtl="0" eaLnBrk="1" latinLnBrk="0" hangingPunct="1">
        <a:lnSpc>
          <a:spcPts val="3591"/>
        </a:lnSpc>
        <a:spcBef>
          <a:spcPct val="0"/>
        </a:spcBef>
        <a:buNone/>
        <a:defRPr sz="3591"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389" rtl="0" eaLnBrk="1" latinLnBrk="0" hangingPunct="1">
        <a:lnSpc>
          <a:spcPct val="100000"/>
        </a:lnSpc>
        <a:spcBef>
          <a:spcPts val="0"/>
        </a:spcBef>
        <a:buFont typeface="+mj-lt"/>
        <a:buNone/>
        <a:defRPr sz="1890" kern="1200">
          <a:solidFill>
            <a:schemeClr val="bg1"/>
          </a:solidFill>
          <a:latin typeface="+mn-lt"/>
          <a:ea typeface="+mn-ea"/>
          <a:cs typeface="+mn-cs"/>
        </a:defRPr>
      </a:lvl1pPr>
      <a:lvl2pPr marL="272131" indent="-272131" algn="l" defTabSz="914389"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2pPr>
      <a:lvl3pPr marL="272131" indent="-272131" algn="l" defTabSz="914389" rtl="0" eaLnBrk="1" latinLnBrk="0" hangingPunct="1">
        <a:lnSpc>
          <a:spcPct val="100000"/>
        </a:lnSpc>
        <a:spcBef>
          <a:spcPts val="0"/>
        </a:spcBef>
        <a:buFont typeface="Arial" panose="020B0604020202020204" pitchFamily="34" charset="0"/>
        <a:buChar char="•"/>
        <a:defRPr sz="1890" kern="1200">
          <a:solidFill>
            <a:schemeClr val="bg1"/>
          </a:solidFill>
          <a:latin typeface="+mn-lt"/>
          <a:ea typeface="+mn-ea"/>
          <a:cs typeface="+mn-cs"/>
        </a:defRPr>
      </a:lvl3pPr>
      <a:lvl4pPr marL="272131" indent="-272131" algn="l" defTabSz="914389" rtl="0" eaLnBrk="1" latinLnBrk="0" hangingPunct="1">
        <a:lnSpc>
          <a:spcPct val="100000"/>
        </a:lnSpc>
        <a:spcBef>
          <a:spcPts val="0"/>
        </a:spcBef>
        <a:buFont typeface="Symbol" panose="05050102010706020507" pitchFamily="18" charset="2"/>
        <a:buChar char="-"/>
        <a:defRPr sz="1890" kern="1200">
          <a:solidFill>
            <a:schemeClr val="bg1"/>
          </a:solidFill>
          <a:latin typeface="+mn-lt"/>
          <a:ea typeface="+mn-ea"/>
          <a:cs typeface="+mn-cs"/>
        </a:defRPr>
      </a:lvl4pPr>
      <a:lvl5pPr marL="544262" indent="-272131" algn="l" defTabSz="914389" rtl="0" eaLnBrk="1" latinLnBrk="0" hangingPunct="1">
        <a:lnSpc>
          <a:spcPct val="100000"/>
        </a:lnSpc>
        <a:spcBef>
          <a:spcPts val="0"/>
        </a:spcBef>
        <a:buFont typeface="Symbol" panose="05050102010706020507" pitchFamily="18" charset="2"/>
        <a:buChar char="-"/>
        <a:defRPr sz="1890" kern="1200">
          <a:solidFill>
            <a:schemeClr val="bg1"/>
          </a:solidFill>
          <a:latin typeface="+mn-lt"/>
          <a:ea typeface="+mn-ea"/>
          <a:cs typeface="+mn-cs"/>
        </a:defRPr>
      </a:lvl5pPr>
      <a:lvl6pPr marL="0" indent="0" algn="l" defTabSz="914389" rtl="0" eaLnBrk="1" latinLnBrk="0" hangingPunct="1">
        <a:lnSpc>
          <a:spcPct val="100000"/>
        </a:lnSpc>
        <a:spcBef>
          <a:spcPts val="2268"/>
        </a:spcBef>
        <a:buFont typeface="Arial" panose="020B0604020202020204" pitchFamily="34" charset="0"/>
        <a:buNone/>
        <a:defRPr sz="756" kern="1200">
          <a:solidFill>
            <a:schemeClr val="bg1"/>
          </a:solidFill>
          <a:latin typeface="+mn-lt"/>
          <a:ea typeface="+mn-ea"/>
          <a:cs typeface="+mn-cs"/>
        </a:defRPr>
      </a:lvl6pPr>
      <a:lvl7pPr marL="0" indent="0" algn="l" defTabSz="914389" rtl="0" eaLnBrk="1" latinLnBrk="0" hangingPunct="1">
        <a:lnSpc>
          <a:spcPct val="100000"/>
        </a:lnSpc>
        <a:spcBef>
          <a:spcPts val="567"/>
        </a:spcBef>
        <a:buFont typeface="Arial" panose="020B0604020202020204" pitchFamily="34" charset="0"/>
        <a:buNone/>
        <a:defRPr sz="1701" kern="1200">
          <a:solidFill>
            <a:srgbClr val="FF0000"/>
          </a:solidFill>
          <a:latin typeface="+mn-lt"/>
          <a:ea typeface="+mn-ea"/>
          <a:cs typeface="+mn-cs"/>
        </a:defRPr>
      </a:lvl7pPr>
      <a:lvl8pPr marL="3428958"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52"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89" rtl="0" eaLnBrk="1" latinLnBrk="0" hangingPunct="1">
        <a:defRPr sz="1800" kern="1200">
          <a:solidFill>
            <a:schemeClr val="tx1"/>
          </a:solidFill>
          <a:latin typeface="+mn-lt"/>
          <a:ea typeface="+mn-ea"/>
          <a:cs typeface="+mn-cs"/>
        </a:defRPr>
      </a:lvl1pPr>
      <a:lvl2pPr marL="457195" algn="l" defTabSz="914389" rtl="0" eaLnBrk="1" latinLnBrk="0" hangingPunct="1">
        <a:defRPr sz="1800" kern="1200">
          <a:solidFill>
            <a:schemeClr val="tx1"/>
          </a:solidFill>
          <a:latin typeface="+mn-lt"/>
          <a:ea typeface="+mn-ea"/>
          <a:cs typeface="+mn-cs"/>
        </a:defRPr>
      </a:lvl2pPr>
      <a:lvl3pPr marL="914389" algn="l" defTabSz="914389" rtl="0" eaLnBrk="1" latinLnBrk="0" hangingPunct="1">
        <a:defRPr sz="1800" kern="1200">
          <a:solidFill>
            <a:schemeClr val="tx1"/>
          </a:solidFill>
          <a:latin typeface="+mn-lt"/>
          <a:ea typeface="+mn-ea"/>
          <a:cs typeface="+mn-cs"/>
        </a:defRPr>
      </a:lvl3pPr>
      <a:lvl4pPr marL="1371583" algn="l" defTabSz="914389" rtl="0" eaLnBrk="1" latinLnBrk="0" hangingPunct="1">
        <a:defRPr sz="1800" kern="1200">
          <a:solidFill>
            <a:schemeClr val="tx1"/>
          </a:solidFill>
          <a:latin typeface="+mn-lt"/>
          <a:ea typeface="+mn-ea"/>
          <a:cs typeface="+mn-cs"/>
        </a:defRPr>
      </a:lvl4pPr>
      <a:lvl5pPr marL="1828777" algn="l" defTabSz="914389" rtl="0" eaLnBrk="1" latinLnBrk="0" hangingPunct="1">
        <a:defRPr sz="1800" kern="1200">
          <a:solidFill>
            <a:schemeClr val="tx1"/>
          </a:solidFill>
          <a:latin typeface="+mn-lt"/>
          <a:ea typeface="+mn-ea"/>
          <a:cs typeface="+mn-cs"/>
        </a:defRPr>
      </a:lvl5pPr>
      <a:lvl6pPr marL="2285972" algn="l" defTabSz="914389" rtl="0" eaLnBrk="1" latinLnBrk="0" hangingPunct="1">
        <a:defRPr sz="1800" kern="1200">
          <a:solidFill>
            <a:schemeClr val="tx1"/>
          </a:solidFill>
          <a:latin typeface="+mn-lt"/>
          <a:ea typeface="+mn-ea"/>
          <a:cs typeface="+mn-cs"/>
        </a:defRPr>
      </a:lvl6pPr>
      <a:lvl7pPr marL="2743167" algn="l" defTabSz="914389" rtl="0" eaLnBrk="1" latinLnBrk="0" hangingPunct="1">
        <a:defRPr sz="1800" kern="1200">
          <a:solidFill>
            <a:schemeClr val="tx1"/>
          </a:solidFill>
          <a:latin typeface="+mn-lt"/>
          <a:ea typeface="+mn-ea"/>
          <a:cs typeface="+mn-cs"/>
        </a:defRPr>
      </a:lvl7pPr>
      <a:lvl8pPr marL="3200360" algn="l" defTabSz="914389" rtl="0" eaLnBrk="1" latinLnBrk="0" hangingPunct="1">
        <a:defRPr sz="1800" kern="1200">
          <a:solidFill>
            <a:schemeClr val="tx1"/>
          </a:solidFill>
          <a:latin typeface="+mn-lt"/>
          <a:ea typeface="+mn-ea"/>
          <a:cs typeface="+mn-cs"/>
        </a:defRPr>
      </a:lvl8pPr>
      <a:lvl9pPr marL="3657555" algn="l" defTabSz="9143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02">
          <p15:clr>
            <a:srgbClr val="F26B43"/>
          </p15:clr>
        </p15:guide>
        <p15:guide id="2" pos="7378">
          <p15:clr>
            <a:srgbClr val="F26B43"/>
          </p15:clr>
        </p15:guide>
        <p15:guide id="3" orient="horz" pos="300">
          <p15:clr>
            <a:srgbClr val="F26B43"/>
          </p15:clr>
        </p15:guide>
        <p15:guide id="6" orient="horz" pos="3884">
          <p15:clr>
            <a:srgbClr val="F26B43"/>
          </p15:clr>
        </p15:guide>
        <p15:guide id="9" pos="1368">
          <p15:clr>
            <a:srgbClr val="F26B43"/>
          </p15:clr>
        </p15:guide>
        <p15:guide id="10" pos="1504">
          <p15:clr>
            <a:srgbClr val="F26B43"/>
          </p15:clr>
        </p15:guide>
        <p15:guide id="11" pos="2570">
          <p15:clr>
            <a:srgbClr val="F26B43"/>
          </p15:clr>
        </p15:guide>
        <p15:guide id="12" pos="2706">
          <p15:clr>
            <a:srgbClr val="F26B43"/>
          </p15:clr>
        </p15:guide>
        <p15:guide id="13" pos="3772">
          <p15:clr>
            <a:srgbClr val="F26B43"/>
          </p15:clr>
        </p15:guide>
        <p15:guide id="14" pos="3908">
          <p15:clr>
            <a:srgbClr val="F26B43"/>
          </p15:clr>
        </p15:guide>
        <p15:guide id="15" pos="4974">
          <p15:clr>
            <a:srgbClr val="F26B43"/>
          </p15:clr>
        </p15:guide>
        <p15:guide id="16" pos="5110">
          <p15:clr>
            <a:srgbClr val="F26B43"/>
          </p15:clr>
        </p15:guide>
        <p15:guide id="17" pos="6176">
          <p15:clr>
            <a:srgbClr val="F26B43"/>
          </p15:clr>
        </p15:guide>
        <p15:guide id="18" pos="6312">
          <p15:clr>
            <a:srgbClr val="F26B43"/>
          </p15:clr>
        </p15:guide>
        <p15:guide id="19" orient="horz" pos="550">
          <p15:clr>
            <a:srgbClr val="F26B43"/>
          </p15:clr>
        </p15:guide>
        <p15:guide id="22" orient="horz" pos="113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68314" y="1152524"/>
            <a:ext cx="10367962" cy="90011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68314" y="2268538"/>
            <a:ext cx="10367961" cy="3384550"/>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 nicht verwenden</a:t>
            </a:r>
          </a:p>
        </p:txBody>
      </p:sp>
      <p:sp>
        <p:nvSpPr>
          <p:cNvPr id="4" name="Datumsplatzhalter 3">
            <a:extLst>
              <a:ext uri="{FF2B5EF4-FFF2-40B4-BE49-F238E27FC236}">
                <a16:creationId xmlns:a16="http://schemas.microsoft.com/office/drawing/2014/main" id="{2C011674-EBDC-44CC-9043-F666555AC269}"/>
              </a:ext>
            </a:extLst>
          </p:cNvPr>
          <p:cNvSpPr>
            <a:spLocks noGrp="1"/>
          </p:cNvSpPr>
          <p:nvPr>
            <p:ph type="dt" sz="half" idx="2"/>
          </p:nvPr>
        </p:nvSpPr>
        <p:spPr>
          <a:xfrm rot="-5400000">
            <a:off x="9594058" y="3726657"/>
            <a:ext cx="3384550" cy="468312"/>
          </a:xfrm>
          <a:prstGeom prst="rect">
            <a:avLst/>
          </a:prstGeom>
        </p:spPr>
        <p:txBody>
          <a:bodyPr vert="horz" lIns="0" tIns="36000" rIns="0" bIns="0" rtlCol="0" anchor="t" anchorCtr="0">
            <a:noAutofit/>
          </a:bodyPr>
          <a:lstStyle>
            <a:lvl1pPr algn="l">
              <a:defRPr sz="750">
                <a:solidFill>
                  <a:schemeClr val="bg1"/>
                </a:solidFill>
              </a:defRPr>
            </a:lvl1p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2022</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68313" y="468000"/>
            <a:ext cx="5075237" cy="252000"/>
          </a:xfrm>
          <a:prstGeom prst="rect">
            <a:avLst/>
          </a:prstGeom>
        </p:spPr>
        <p:txBody>
          <a:bodyPr vert="horz" lIns="0" tIns="0" rIns="0" bIns="0" rtlCol="0" anchor="t" anchorCtr="0">
            <a:noAutofit/>
          </a:bodyPr>
          <a:lstStyle>
            <a:lvl1pPr algn="l">
              <a:defRPr sz="1200" b="1" cap="all" spc="60" baseline="0">
                <a:solidFill>
                  <a:schemeClr val="bg1"/>
                </a:solidFill>
              </a:defRPr>
            </a:lvl1p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1200" b="1" i="0" u="none" strike="noStrike" kern="1200" cap="all" spc="60" normalizeH="0" baseline="0" noProof="0">
                <a:ln>
                  <a:noFill/>
                </a:ln>
                <a:solidFill>
                  <a:srgbClr val="003781"/>
                </a:solidFill>
                <a:effectLst/>
                <a:uLnTx/>
                <a:uFillTx/>
                <a:latin typeface="Allianz Neo PPT"/>
                <a:ea typeface="+mn-ea"/>
                <a:cs typeface="+mn-cs"/>
              </a:rPr>
              <a:t>Topline goes here</a:t>
            </a:r>
          </a:p>
        </p:txBody>
      </p:sp>
      <p:sp>
        <p:nvSpPr>
          <p:cNvPr id="6" name="Foliennummernplatzhalter 5">
            <a:extLst>
              <a:ext uri="{FF2B5EF4-FFF2-40B4-BE49-F238E27FC236}">
                <a16:creationId xmlns:a16="http://schemas.microsoft.com/office/drawing/2014/main" id="{ECFEBF46-B211-4AF6-9DBD-FCB5138157CA}"/>
              </a:ext>
            </a:extLst>
          </p:cNvPr>
          <p:cNvSpPr>
            <a:spLocks noGrp="1"/>
          </p:cNvSpPr>
          <p:nvPr>
            <p:ph type="sldNum" sz="quarter" idx="4"/>
          </p:nvPr>
        </p:nvSpPr>
        <p:spPr>
          <a:xfrm>
            <a:off x="11052174" y="5653089"/>
            <a:ext cx="468313" cy="827086"/>
          </a:xfrm>
          <a:prstGeom prst="rect">
            <a:avLst/>
          </a:prstGeom>
        </p:spPr>
        <p:txBody>
          <a:bodyPr vert="horz" lIns="72000" tIns="0" rIns="0" bIns="0" rtlCol="0" anchor="ctr" anchorCtr="0">
            <a:noAutofit/>
          </a:bodyPr>
          <a:lstStyle>
            <a:lvl1pPr algn="l">
              <a:defRPr sz="750" b="1">
                <a:solidFill>
                  <a:schemeClr val="bg1"/>
                </a:solidFill>
              </a:defRPr>
            </a:lvl1p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‹Nr.›</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7" name="MSIPCMContentMarking" descr="{&quot;HashCode&quot;:417909460,&quot;Placement&quot;:&quot;Header&quot;,&quot;Top&quot;:0.0,&quot;Left&quot;:426.85788,&quot;SlideWidth&quot;:907,&quot;SlideHeight&quot;:510}"/>
          <p:cNvSpPr txBox="1"/>
          <p:nvPr userDrawn="1"/>
        </p:nvSpPr>
        <p:spPr>
          <a:xfrm>
            <a:off x="5421095" y="0"/>
            <a:ext cx="678298" cy="262344"/>
          </a:xfrm>
          <a:prstGeom prst="rect">
            <a:avLst/>
          </a:prstGeom>
        </p:spPr>
        <p:txBody>
          <a:bodyPr vert="horz" wrap="square" lIns="0" tIns="0" rIns="0" bIns="0" rtlCol="0" anchor="ctr" anchorCtr="1">
            <a:spAutoFit/>
          </a:bodyPr>
          <a:lstStyle/>
          <a:p>
            <a:pPr marL="0" marR="0" lvl="0" indent="0" algn="ctr" defTabSz="864017"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100" normalizeH="0" baseline="0" noProof="0">
                <a:ln>
                  <a:noFill/>
                </a:ln>
                <a:solidFill>
                  <a:srgbClr val="000000"/>
                </a:solidFill>
                <a:effectLst/>
                <a:uLnTx/>
                <a:uFillTx/>
                <a:latin typeface="Calibri" panose="020F0502020204030204" pitchFamily="34" charset="0"/>
                <a:ea typeface="+mn-ea"/>
                <a:cs typeface="+mn-cs"/>
              </a:rPr>
              <a:t>Internal</a:t>
            </a:r>
          </a:p>
        </p:txBody>
      </p:sp>
    </p:spTree>
    <p:extLst>
      <p:ext uri="{BB962C8B-B14F-4D97-AF65-F5344CB8AC3E}">
        <p14:creationId xmlns:p14="http://schemas.microsoft.com/office/powerpoint/2010/main" val="405026850"/>
      </p:ext>
    </p:extLst>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hf hdr="0"/>
  <p:txStyles>
    <p:title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5">
          <p15:clr>
            <a:srgbClr val="F26B43"/>
          </p15:clr>
        </p15:guide>
        <p15:guide id="2" pos="6826">
          <p15:clr>
            <a:srgbClr val="F26B43"/>
          </p15:clr>
        </p15:guide>
        <p15:guide id="3" orient="horz" pos="295">
          <p15:clr>
            <a:srgbClr val="F26B43"/>
          </p15:clr>
        </p15:guide>
        <p15:guide id="6" orient="horz" pos="3561">
          <p15:clr>
            <a:srgbClr val="F26B43"/>
          </p15:clr>
        </p15:guide>
        <p15:guide id="9" pos="1270">
          <p15:clr>
            <a:srgbClr val="F26B43"/>
          </p15:clr>
        </p15:guide>
        <p15:guide id="10" pos="1406">
          <p15:clr>
            <a:srgbClr val="F26B43"/>
          </p15:clr>
        </p15:guide>
        <p15:guide id="11" pos="2381">
          <p15:clr>
            <a:srgbClr val="F26B43"/>
          </p15:clr>
        </p15:guide>
        <p15:guide id="12" pos="2517">
          <p15:clr>
            <a:srgbClr val="F26B43"/>
          </p15:clr>
        </p15:guide>
        <p15:guide id="13" pos="3492">
          <p15:clr>
            <a:srgbClr val="F26B43"/>
          </p15:clr>
        </p15:guide>
        <p15:guide id="14" pos="3629">
          <p15:clr>
            <a:srgbClr val="F26B43"/>
          </p15:clr>
        </p15:guide>
        <p15:guide id="15" pos="4604">
          <p15:clr>
            <a:srgbClr val="F26B43"/>
          </p15:clr>
        </p15:guide>
        <p15:guide id="16" pos="4740">
          <p15:clr>
            <a:srgbClr val="F26B43"/>
          </p15:clr>
        </p15:guide>
        <p15:guide id="17" pos="5715">
          <p15:clr>
            <a:srgbClr val="F26B43"/>
          </p15:clr>
        </p15:guide>
        <p15:guide id="18" pos="5851">
          <p15:clr>
            <a:srgbClr val="F26B43"/>
          </p15:clr>
        </p15:guide>
        <p15:guide id="19" orient="horz" pos="726">
          <p15:clr>
            <a:srgbClr val="F26B43"/>
          </p15:clr>
        </p15:guide>
        <p15:guide id="20" orient="horz" pos="862">
          <p15:clr>
            <a:srgbClr val="F26B43"/>
          </p15:clr>
        </p15:guide>
        <p15:guide id="21" orient="horz" pos="1293">
          <p15:clr>
            <a:srgbClr val="F26B43"/>
          </p15:clr>
        </p15:guide>
        <p15:guide id="22" orient="horz" pos="142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DE8AC73-553B-4FF1-AC43-FAAEAF12EEED}"/>
              </a:ext>
            </a:extLst>
          </p:cNvPr>
          <p:cNvGraphicFramePr>
            <a:graphicFrameLocks noChangeAspect="1"/>
          </p:cNvGraphicFramePr>
          <p:nvPr userDrawn="1">
            <p:custDataLst>
              <p:tags r:id="rId21"/>
            </p:custDataLst>
          </p:nvPr>
        </p:nvGraphicFramePr>
        <p:xfrm>
          <a:off x="1500" y="1500"/>
          <a:ext cx="1501" cy="1501"/>
        </p:xfrm>
        <a:graphic>
          <a:graphicData uri="http://schemas.openxmlformats.org/presentationml/2006/ole">
            <mc:AlternateContent xmlns:mc="http://schemas.openxmlformats.org/markup-compatibility/2006">
              <mc:Choice xmlns:v="urn:schemas-microsoft-com:vml" Requires="v">
                <p:oleObj spid="_x0000_s2065" name="think-cell Slide" r:id="rId22" imgW="360" imgH="360" progId="TCLayout.ActiveDocument.1">
                  <p:embed/>
                </p:oleObj>
              </mc:Choice>
              <mc:Fallback>
                <p:oleObj name="think-cell Slide" r:id="rId22" imgW="360" imgH="360" progId="TCLayout.ActiveDocument.1">
                  <p:embed/>
                  <p:pic>
                    <p:nvPicPr>
                      <p:cNvPr id="6" name="Object 5" hidden="1">
                        <a:extLst>
                          <a:ext uri="{FF2B5EF4-FFF2-40B4-BE49-F238E27FC236}">
                            <a16:creationId xmlns:a16="http://schemas.microsoft.com/office/drawing/2014/main" id="{8DE8AC73-553B-4FF1-AC43-FAAEAF12EEED}"/>
                          </a:ext>
                        </a:extLst>
                      </p:cNvPr>
                      <p:cNvPicPr/>
                      <p:nvPr/>
                    </p:nvPicPr>
                    <p:blipFill>
                      <a:blip r:embed="rId23"/>
                      <a:stretch>
                        <a:fillRect/>
                      </a:stretch>
                    </p:blipFill>
                    <p:spPr>
                      <a:xfrm>
                        <a:off x="1500" y="1500"/>
                        <a:ext cx="1501" cy="1501"/>
                      </a:xfrm>
                      <a:prstGeom prst="rect">
                        <a:avLst/>
                      </a:prstGeom>
                    </p:spPr>
                  </p:pic>
                </p:oleObj>
              </mc:Fallback>
            </mc:AlternateContent>
          </a:graphicData>
        </a:graphic>
      </p:graphicFrame>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53021" y="827086"/>
            <a:ext cx="8811372" cy="881461"/>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53019" y="1708547"/>
            <a:ext cx="10614451" cy="4117611"/>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53020" y="5826158"/>
            <a:ext cx="8811372" cy="330859"/>
          </a:xfrm>
          <a:prstGeom prst="rect">
            <a:avLst/>
          </a:prstGeom>
        </p:spPr>
        <p:txBody>
          <a:bodyPr vert="horz" lIns="0" tIns="0" rIns="0" bIns="0" rtlCol="0" anchor="b" anchorCtr="0">
            <a:noAutofit/>
          </a:bodyPr>
          <a:lstStyle>
            <a:lvl1pPr algn="l">
              <a:lnSpc>
                <a:spcPct val="90000"/>
              </a:lnSpc>
              <a:defRPr sz="756" b="0" cap="none" spc="0" baseline="0">
                <a:solidFill>
                  <a:schemeClr val="bg1"/>
                </a:solidFill>
              </a:defRPr>
            </a:lvl1pPr>
          </a:lstStyle>
          <a:p>
            <a:endParaRPr lang="de-DE" dirty="0"/>
          </a:p>
        </p:txBody>
      </p:sp>
      <p:pic>
        <p:nvPicPr>
          <p:cNvPr id="7" name="Grafik 6">
            <a:extLst>
              <a:ext uri="{FF2B5EF4-FFF2-40B4-BE49-F238E27FC236}">
                <a16:creationId xmlns:a16="http://schemas.microsoft.com/office/drawing/2014/main" id="{E69A9FCF-4D55-4AF3-8D50-049F0279B78E}"/>
              </a:ext>
            </a:extLst>
          </p:cNvPr>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10103105" y="476233"/>
            <a:ext cx="961929" cy="238117"/>
          </a:xfrm>
          <a:prstGeom prst="rect">
            <a:avLst/>
          </a:prstGeom>
        </p:spPr>
      </p:pic>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0813290" y="6020950"/>
            <a:ext cx="254179" cy="136067"/>
          </a:xfrm>
          <a:prstGeom prst="rect">
            <a:avLst/>
          </a:prstGeom>
        </p:spPr>
        <p:txBody>
          <a:bodyPr vert="horz" lIns="0" tIns="0" rIns="0" bIns="0" rtlCol="0" anchor="ctr"/>
          <a:lstStyle>
            <a:lvl1pPr algn="r">
              <a:lnSpc>
                <a:spcPts val="945"/>
              </a:lnSpc>
              <a:defRPr lang="de-DE" sz="756" b="1" kern="1200" smtClean="0">
                <a:solidFill>
                  <a:schemeClr val="bg1"/>
                </a:solidFill>
                <a:latin typeface="+mn-lt"/>
                <a:ea typeface="+mn-ea"/>
                <a:cs typeface="+mn-cs"/>
              </a:defRPr>
            </a:lvl1pPr>
          </a:lstStyle>
          <a:p>
            <a:fld id="{56C449F3-BD9D-48DC-BFF1-0F66671DA7C6}" type="slidenum">
              <a:rPr lang="de-DE" smtClean="0"/>
              <a:pPr/>
              <a:t>‹Nr.›</a:t>
            </a:fld>
            <a:endParaRPr lang="de-DE" dirty="0"/>
          </a:p>
        </p:txBody>
      </p:sp>
      <p:sp>
        <p:nvSpPr>
          <p:cNvPr id="4" name="MSIPCMContentMarking" descr="{&quot;HashCode&quot;:417909460,&quot;Placement&quot;:&quot;Header&quot;,&quot;Top&quot;:0.0,&quot;Left&quot;:426.85788,&quot;SlideWidth&quot;:907,&quot;SlideHeight&quot;:510}"/>
          <p:cNvSpPr txBox="1"/>
          <p:nvPr userDrawn="1"/>
        </p:nvSpPr>
        <p:spPr>
          <a:xfrm>
            <a:off x="5421095" y="0"/>
            <a:ext cx="678298" cy="262344"/>
          </a:xfrm>
          <a:prstGeom prst="rect">
            <a:avLst/>
          </a:prstGeom>
          <a:noFill/>
        </p:spPr>
        <p:txBody>
          <a:bodyPr vert="horz" wrap="square" lIns="0" tIns="0" rIns="0" bIns="0" rtlCol="0" anchor="ctr" anchorCtr="1">
            <a:noAutofit/>
          </a:bodyPr>
          <a:lstStyle/>
          <a:p>
            <a:pPr algn="ctr">
              <a:spcBef>
                <a:spcPts val="0"/>
              </a:spcBef>
              <a:spcAft>
                <a:spcPts val="0"/>
              </a:spcAft>
            </a:pPr>
            <a:r>
              <a:rPr lang="de-DE" sz="1000">
                <a:solidFill>
                  <a:srgbClr val="000000"/>
                </a:solidFill>
                <a:latin typeface="Calibri" panose="020F0502020204030204" pitchFamily="34" charset="0"/>
              </a:rPr>
              <a:t>Internal</a:t>
            </a:r>
          </a:p>
        </p:txBody>
      </p:sp>
    </p:spTree>
    <p:extLst>
      <p:ext uri="{BB962C8B-B14F-4D97-AF65-F5344CB8AC3E}">
        <p14:creationId xmlns:p14="http://schemas.microsoft.com/office/powerpoint/2010/main" val="3343819822"/>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Lst>
  <p:hf hdr="0" ftr="0" dt="0"/>
  <p:txStyles>
    <p:titleStyle>
      <a:lvl1pPr algn="l" defTabSz="914389" rtl="0" eaLnBrk="1" latinLnBrk="0" hangingPunct="1">
        <a:lnSpc>
          <a:spcPts val="3591"/>
        </a:lnSpc>
        <a:spcBef>
          <a:spcPct val="0"/>
        </a:spcBef>
        <a:buNone/>
        <a:defRPr sz="3591"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389" rtl="0" eaLnBrk="1" latinLnBrk="0" hangingPunct="1">
        <a:lnSpc>
          <a:spcPct val="100000"/>
        </a:lnSpc>
        <a:spcBef>
          <a:spcPts val="0"/>
        </a:spcBef>
        <a:buFont typeface="+mj-lt"/>
        <a:buNone/>
        <a:defRPr sz="1890" kern="1200">
          <a:solidFill>
            <a:schemeClr val="bg1"/>
          </a:solidFill>
          <a:latin typeface="+mn-lt"/>
          <a:ea typeface="+mn-ea"/>
          <a:cs typeface="+mn-cs"/>
        </a:defRPr>
      </a:lvl1pPr>
      <a:lvl2pPr marL="272131" indent="-272131" algn="l" defTabSz="914389"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2pPr>
      <a:lvl3pPr marL="272131" indent="-272131" algn="l" defTabSz="914389" rtl="0" eaLnBrk="1" latinLnBrk="0" hangingPunct="1">
        <a:lnSpc>
          <a:spcPct val="100000"/>
        </a:lnSpc>
        <a:spcBef>
          <a:spcPts val="0"/>
        </a:spcBef>
        <a:buFont typeface="Arial" panose="020B0604020202020204" pitchFamily="34" charset="0"/>
        <a:buChar char="•"/>
        <a:defRPr sz="1890" kern="1200">
          <a:solidFill>
            <a:schemeClr val="bg1"/>
          </a:solidFill>
          <a:latin typeface="+mn-lt"/>
          <a:ea typeface="+mn-ea"/>
          <a:cs typeface="+mn-cs"/>
        </a:defRPr>
      </a:lvl3pPr>
      <a:lvl4pPr marL="272131" indent="-272131" algn="l" defTabSz="914389" rtl="0" eaLnBrk="1" latinLnBrk="0" hangingPunct="1">
        <a:lnSpc>
          <a:spcPct val="100000"/>
        </a:lnSpc>
        <a:spcBef>
          <a:spcPts val="0"/>
        </a:spcBef>
        <a:buFont typeface="Symbol" panose="05050102010706020507" pitchFamily="18" charset="2"/>
        <a:buChar char="-"/>
        <a:defRPr sz="1890" kern="1200">
          <a:solidFill>
            <a:schemeClr val="bg1"/>
          </a:solidFill>
          <a:latin typeface="+mn-lt"/>
          <a:ea typeface="+mn-ea"/>
          <a:cs typeface="+mn-cs"/>
        </a:defRPr>
      </a:lvl4pPr>
      <a:lvl5pPr marL="544262" indent="-272131" algn="l" defTabSz="914389" rtl="0" eaLnBrk="1" latinLnBrk="0" hangingPunct="1">
        <a:lnSpc>
          <a:spcPct val="100000"/>
        </a:lnSpc>
        <a:spcBef>
          <a:spcPts val="0"/>
        </a:spcBef>
        <a:buFont typeface="Symbol" panose="05050102010706020507" pitchFamily="18" charset="2"/>
        <a:buChar char="-"/>
        <a:defRPr sz="1890" kern="1200">
          <a:solidFill>
            <a:schemeClr val="bg1"/>
          </a:solidFill>
          <a:latin typeface="+mn-lt"/>
          <a:ea typeface="+mn-ea"/>
          <a:cs typeface="+mn-cs"/>
        </a:defRPr>
      </a:lvl5pPr>
      <a:lvl6pPr marL="0" indent="0" algn="l" defTabSz="914389" rtl="0" eaLnBrk="1" latinLnBrk="0" hangingPunct="1">
        <a:lnSpc>
          <a:spcPct val="100000"/>
        </a:lnSpc>
        <a:spcBef>
          <a:spcPts val="2268"/>
        </a:spcBef>
        <a:buFont typeface="Arial" panose="020B0604020202020204" pitchFamily="34" charset="0"/>
        <a:buNone/>
        <a:defRPr sz="756" kern="1200">
          <a:solidFill>
            <a:schemeClr val="bg1"/>
          </a:solidFill>
          <a:latin typeface="+mn-lt"/>
          <a:ea typeface="+mn-ea"/>
          <a:cs typeface="+mn-cs"/>
        </a:defRPr>
      </a:lvl6pPr>
      <a:lvl7pPr marL="0" indent="0" algn="l" defTabSz="914389" rtl="0" eaLnBrk="1" latinLnBrk="0" hangingPunct="1">
        <a:lnSpc>
          <a:spcPct val="100000"/>
        </a:lnSpc>
        <a:spcBef>
          <a:spcPts val="567"/>
        </a:spcBef>
        <a:buFont typeface="Arial" panose="020B0604020202020204" pitchFamily="34" charset="0"/>
        <a:buNone/>
        <a:defRPr sz="1701" kern="1200">
          <a:solidFill>
            <a:srgbClr val="FF0000"/>
          </a:solidFill>
          <a:latin typeface="+mn-lt"/>
          <a:ea typeface="+mn-ea"/>
          <a:cs typeface="+mn-cs"/>
        </a:defRPr>
      </a:lvl7pPr>
      <a:lvl8pPr marL="3428958"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52"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89" rtl="0" eaLnBrk="1" latinLnBrk="0" hangingPunct="1">
        <a:defRPr sz="1800" kern="1200">
          <a:solidFill>
            <a:schemeClr val="tx1"/>
          </a:solidFill>
          <a:latin typeface="+mn-lt"/>
          <a:ea typeface="+mn-ea"/>
          <a:cs typeface="+mn-cs"/>
        </a:defRPr>
      </a:lvl1pPr>
      <a:lvl2pPr marL="457195" algn="l" defTabSz="914389" rtl="0" eaLnBrk="1" latinLnBrk="0" hangingPunct="1">
        <a:defRPr sz="1800" kern="1200">
          <a:solidFill>
            <a:schemeClr val="tx1"/>
          </a:solidFill>
          <a:latin typeface="+mn-lt"/>
          <a:ea typeface="+mn-ea"/>
          <a:cs typeface="+mn-cs"/>
        </a:defRPr>
      </a:lvl2pPr>
      <a:lvl3pPr marL="914389" algn="l" defTabSz="914389" rtl="0" eaLnBrk="1" latinLnBrk="0" hangingPunct="1">
        <a:defRPr sz="1800" kern="1200">
          <a:solidFill>
            <a:schemeClr val="tx1"/>
          </a:solidFill>
          <a:latin typeface="+mn-lt"/>
          <a:ea typeface="+mn-ea"/>
          <a:cs typeface="+mn-cs"/>
        </a:defRPr>
      </a:lvl3pPr>
      <a:lvl4pPr marL="1371583" algn="l" defTabSz="914389" rtl="0" eaLnBrk="1" latinLnBrk="0" hangingPunct="1">
        <a:defRPr sz="1800" kern="1200">
          <a:solidFill>
            <a:schemeClr val="tx1"/>
          </a:solidFill>
          <a:latin typeface="+mn-lt"/>
          <a:ea typeface="+mn-ea"/>
          <a:cs typeface="+mn-cs"/>
        </a:defRPr>
      </a:lvl4pPr>
      <a:lvl5pPr marL="1828777" algn="l" defTabSz="914389" rtl="0" eaLnBrk="1" latinLnBrk="0" hangingPunct="1">
        <a:defRPr sz="1800" kern="1200">
          <a:solidFill>
            <a:schemeClr val="tx1"/>
          </a:solidFill>
          <a:latin typeface="+mn-lt"/>
          <a:ea typeface="+mn-ea"/>
          <a:cs typeface="+mn-cs"/>
        </a:defRPr>
      </a:lvl5pPr>
      <a:lvl6pPr marL="2285972" algn="l" defTabSz="914389" rtl="0" eaLnBrk="1" latinLnBrk="0" hangingPunct="1">
        <a:defRPr sz="1800" kern="1200">
          <a:solidFill>
            <a:schemeClr val="tx1"/>
          </a:solidFill>
          <a:latin typeface="+mn-lt"/>
          <a:ea typeface="+mn-ea"/>
          <a:cs typeface="+mn-cs"/>
        </a:defRPr>
      </a:lvl6pPr>
      <a:lvl7pPr marL="2743167" algn="l" defTabSz="914389" rtl="0" eaLnBrk="1" latinLnBrk="0" hangingPunct="1">
        <a:defRPr sz="1800" kern="1200">
          <a:solidFill>
            <a:schemeClr val="tx1"/>
          </a:solidFill>
          <a:latin typeface="+mn-lt"/>
          <a:ea typeface="+mn-ea"/>
          <a:cs typeface="+mn-cs"/>
        </a:defRPr>
      </a:lvl7pPr>
      <a:lvl8pPr marL="3200360" algn="l" defTabSz="914389" rtl="0" eaLnBrk="1" latinLnBrk="0" hangingPunct="1">
        <a:defRPr sz="1800" kern="1200">
          <a:solidFill>
            <a:schemeClr val="tx1"/>
          </a:solidFill>
          <a:latin typeface="+mn-lt"/>
          <a:ea typeface="+mn-ea"/>
          <a:cs typeface="+mn-cs"/>
        </a:defRPr>
      </a:lvl8pPr>
      <a:lvl9pPr marL="3657555" algn="l" defTabSz="9143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p15:clr>
            <a:srgbClr val="F26B43"/>
          </p15:clr>
        </p15:guide>
        <p15:guide id="2" pos="7378">
          <p15:clr>
            <a:srgbClr val="F26B43"/>
          </p15:clr>
        </p15:guide>
        <p15:guide id="3" orient="horz" pos="300">
          <p15:clr>
            <a:srgbClr val="F26B43"/>
          </p15:clr>
        </p15:guide>
        <p15:guide id="6" orient="horz" pos="3884">
          <p15:clr>
            <a:srgbClr val="F26B43"/>
          </p15:clr>
        </p15:guide>
        <p15:guide id="9" pos="1368">
          <p15:clr>
            <a:srgbClr val="F26B43"/>
          </p15:clr>
        </p15:guide>
        <p15:guide id="10" pos="1504">
          <p15:clr>
            <a:srgbClr val="F26B43"/>
          </p15:clr>
        </p15:guide>
        <p15:guide id="11" pos="2570">
          <p15:clr>
            <a:srgbClr val="F26B43"/>
          </p15:clr>
        </p15:guide>
        <p15:guide id="12" pos="2706">
          <p15:clr>
            <a:srgbClr val="F26B43"/>
          </p15:clr>
        </p15:guide>
        <p15:guide id="13" pos="3772">
          <p15:clr>
            <a:srgbClr val="F26B43"/>
          </p15:clr>
        </p15:guide>
        <p15:guide id="14" pos="3908">
          <p15:clr>
            <a:srgbClr val="F26B43"/>
          </p15:clr>
        </p15:guide>
        <p15:guide id="15" pos="4974">
          <p15:clr>
            <a:srgbClr val="F26B43"/>
          </p15:clr>
        </p15:guide>
        <p15:guide id="16" pos="5110">
          <p15:clr>
            <a:srgbClr val="F26B43"/>
          </p15:clr>
        </p15:guide>
        <p15:guide id="17" pos="6176">
          <p15:clr>
            <a:srgbClr val="F26B43"/>
          </p15:clr>
        </p15:guide>
        <p15:guide id="18" pos="6312">
          <p15:clr>
            <a:srgbClr val="F26B43"/>
          </p15:clr>
        </p15:guide>
        <p15:guide id="19" orient="horz" pos="550">
          <p15:clr>
            <a:srgbClr val="F26B43"/>
          </p15:clr>
        </p15:guide>
        <p15:guide id="22" orient="horz" pos="11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hyperlink" Target="https://goa-cdeportale.allianz.de/EV-/--4/EV---4081Z0.pdf.6V.download.pdf" TargetMode="External"/><Relationship Id="rId7" Type="http://schemas.openxmlformats.org/officeDocument/2006/relationships/image" Target="../media/image12.png"/><Relationship Id="rId2" Type="http://schemas.openxmlformats.org/officeDocument/2006/relationships/hyperlink" Target="https://goa-cdeportale.allianz.de/EV-/--4/EV---4222Z0.pdf.open.pdf" TargetMode="External"/><Relationship Id="rId1" Type="http://schemas.openxmlformats.org/officeDocument/2006/relationships/slideLayout" Target="../slideLayouts/slideLayout30.xml"/><Relationship Id="rId6" Type="http://schemas.openxmlformats.org/officeDocument/2006/relationships/hyperlink" Target="https://goa-cdeportale.allianz.de/L--/--0/L----0121Z0.pdf.open.pdf" TargetMode="External"/><Relationship Id="rId5" Type="http://schemas.openxmlformats.org/officeDocument/2006/relationships/hyperlink" Target="https://goa-cdeportale.allianz.de/EV-/--4/EV---4222Z0.pdf.01V.download.pdf" TargetMode="External"/><Relationship Id="rId4" Type="http://schemas.openxmlformats.org/officeDocument/2006/relationships/hyperlink" Target="https://goa-cdeportale.allianz.de/content/dam/onemarketing/dechap/dlc/EV-/--4/EV---4077Z0.pdf.dws.download.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goa-cdeportale.allianz.de/content/dam/onemarketing/dechap/dlc/EV-/--4/EV---4077Z0.pdf.dws.download.pdf" TargetMode="External"/><Relationship Id="rId2" Type="http://schemas.openxmlformats.org/officeDocument/2006/relationships/hyperlink" Target="https://goa-cdeportale.allianz.de/EV-/--4/EV---4081Z0.pdf.6V.download.pdf" TargetMode="External"/><Relationship Id="rId1" Type="http://schemas.openxmlformats.org/officeDocument/2006/relationships/slideLayout" Target="../slideLayouts/slideLayout30.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goa-cdeportale.allianz.de/content/dam/onemarketing/dechap/dlc/EV-/--4/EV---4077Z0.pdf.dws.download.pdf" TargetMode="Externa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ind.allianz.de.awin/protected/adag_portal/index.htmlhttps:/ejournal-vertriebsschwerpunktav.de/index/sendcontent/id/10483?t=01AOVTVSP" TargetMode="External"/><Relationship Id="rId2" Type="http://schemas.openxmlformats.org/officeDocument/2006/relationships/hyperlink" Target="https://makler.allianz.de/leben/marketing-medien/verkaufsfoerderung/Aktionen_und_Bestandsinformationen/21544_AKS_Bestandsbearbeitung.html" TargetMode="External"/><Relationship Id="rId1" Type="http://schemas.openxmlformats.org/officeDocument/2006/relationships/slideLayout" Target="../slideLayouts/slideLayout3.xml"/><Relationship Id="rId6" Type="http://schemas.openxmlformats.org/officeDocument/2006/relationships/hyperlink" Target="https://makler.allianz.de/leben/privat/produkte/arbeitskraftsicherung.html" TargetMode="External"/><Relationship Id="rId5" Type="http://schemas.openxmlformats.org/officeDocument/2006/relationships/hyperlink" Target="https://aca.allianz.de/aca-gui/#/aktionen" TargetMode="External"/><Relationship Id="rId4" Type="http://schemas.openxmlformats.org/officeDocument/2006/relationships/hyperlink" Target="https://makler.allianz.de/leben/marketing-medien/verkaufsfoerderung/aca.html"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mailto:werbewiderspruch@allianz.de"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hyperlink" Target="https://amisonline.allianz.de/verbindliche-mitteilungen/40-2-einzelleben-produkte-tarife/20220323-leben-aenderungen-aufgrund-versicherungssteuermodernisierungsgetz.html"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rotWithShape="1">
          <a:blip r:embed="rId2" cstate="print">
            <a:extLst>
              <a:ext uri="{28A0092B-C50C-407E-A947-70E740481C1C}">
                <a14:useLocalDpi xmlns:a14="http://schemas.microsoft.com/office/drawing/2010/main" val="0"/>
              </a:ext>
            </a:extLst>
          </a:blip>
          <a:srcRect l="7931" r="8230"/>
          <a:stretch/>
        </p:blipFill>
        <p:spPr>
          <a:xfrm>
            <a:off x="5029200" y="2303"/>
            <a:ext cx="6497054" cy="6477872"/>
          </a:xfrm>
          <a:prstGeom prst="rect">
            <a:avLst/>
          </a:prstGeom>
        </p:spPr>
      </p:pic>
      <p:sp>
        <p:nvSpPr>
          <p:cNvPr id="3" name="Titel 2"/>
          <p:cNvSpPr>
            <a:spLocks noGrp="1"/>
          </p:cNvSpPr>
          <p:nvPr>
            <p:ph type="ctrTitle"/>
          </p:nvPr>
        </p:nvSpPr>
        <p:spPr/>
        <p:txBody>
          <a:bodyPr/>
          <a:lstStyle/>
          <a:p>
            <a:r>
              <a:rPr lang="de-DE" dirty="0" smtClean="0">
                <a:latin typeface="Arial" panose="020B0604020202020204" pitchFamily="34" charset="0"/>
                <a:cs typeface="Arial" panose="020B0604020202020204" pitchFamily="34" charset="0"/>
              </a:rPr>
              <a:t>AKS-Bestands-bearbeitung</a:t>
            </a:r>
            <a:endParaRPr lang="de-DE" dirty="0">
              <a:latin typeface="Arial" panose="020B0604020202020204" pitchFamily="34" charset="0"/>
              <a:cs typeface="Arial" panose="020B0604020202020204" pitchFamily="34" charset="0"/>
            </a:endParaRPr>
          </a:p>
        </p:txBody>
      </p:sp>
      <p:sp>
        <p:nvSpPr>
          <p:cNvPr id="4" name="Untertitel 3"/>
          <p:cNvSpPr>
            <a:spLocks noGrp="1"/>
          </p:cNvSpPr>
          <p:nvPr>
            <p:ph type="subTitle" idx="1"/>
          </p:nvPr>
        </p:nvSpPr>
        <p:spPr/>
        <p:txBody>
          <a:bodyPr/>
          <a:lstStyle/>
          <a:p>
            <a:r>
              <a:rPr lang="de-DE" dirty="0">
                <a:latin typeface="Arial" panose="020B0604020202020204" pitchFamily="34" charset="0"/>
                <a:cs typeface="Arial" panose="020B0604020202020204" pitchFamily="34" charset="0"/>
              </a:rPr>
              <a:t>Aktionen Leben Privat </a:t>
            </a:r>
            <a:r>
              <a:rPr lang="de-DE" dirty="0" smtClean="0">
                <a:latin typeface="Arial" panose="020B0604020202020204" pitchFamily="34" charset="0"/>
                <a:cs typeface="Arial" panose="020B0604020202020204" pitchFamily="34" charset="0"/>
              </a:rPr>
              <a:t>2023</a:t>
            </a:r>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Vertriebs-Info </a:t>
            </a:r>
            <a:r>
              <a:rPr lang="de-DE" dirty="0" smtClean="0">
                <a:latin typeface="Arial" panose="020B0604020202020204" pitchFamily="34" charset="0"/>
                <a:cs typeface="Arial" panose="020B0604020202020204" pitchFamily="34" charset="0"/>
              </a:rPr>
              <a:t>ACA (21544)</a:t>
            </a:r>
            <a:endParaRPr lang="de-DE" dirty="0">
              <a:latin typeface="Arial" panose="020B0604020202020204" pitchFamily="34" charset="0"/>
              <a:cs typeface="Arial" panose="020B0604020202020204" pitchFamily="34" charset="0"/>
            </a:endParaRPr>
          </a:p>
        </p:txBody>
      </p:sp>
      <p:sp>
        <p:nvSpPr>
          <p:cNvPr id="5" name="Textplatzhalter 4"/>
          <p:cNvSpPr>
            <a:spLocks noGrp="1"/>
          </p:cNvSpPr>
          <p:nvPr>
            <p:ph type="body" sz="quarter" idx="11"/>
          </p:nvPr>
        </p:nvSpPr>
        <p:spPr/>
        <p:txBody>
          <a:bodyPr/>
          <a:lstStyle/>
          <a:p>
            <a:r>
              <a:rPr lang="de-DE" dirty="0" smtClean="0">
                <a:latin typeface="Arial" panose="020B0604020202020204" pitchFamily="34" charset="0"/>
                <a:cs typeface="Arial" panose="020B0604020202020204" pitchFamily="34" charset="0"/>
              </a:rPr>
              <a:t>Allianz Kunde und </a:t>
            </a:r>
            <a:r>
              <a:rPr lang="de-DE" dirty="0">
                <a:latin typeface="Arial" panose="020B0604020202020204" pitchFamily="34" charset="0"/>
                <a:cs typeface="Arial" panose="020B0604020202020204" pitchFamily="34" charset="0"/>
              </a:rPr>
              <a:t>Markt </a:t>
            </a:r>
            <a:r>
              <a:rPr lang="de-DE" dirty="0" smtClean="0">
                <a:latin typeface="Arial" panose="020B0604020202020204" pitchFamily="34" charset="0"/>
                <a:cs typeface="Arial" panose="020B0604020202020204" pitchFamily="34" charset="0"/>
              </a:rPr>
              <a:t>GmbH </a:t>
            </a:r>
            <a:r>
              <a:rPr lang="de-DE" dirty="0">
                <a:latin typeface="Arial" panose="020B0604020202020204" pitchFamily="34" charset="0"/>
                <a:cs typeface="Arial" panose="020B0604020202020204" pitchFamily="34" charset="0"/>
              </a:rPr>
              <a:t>| </a:t>
            </a:r>
            <a:br>
              <a:rPr lang="de-DE" dirty="0">
                <a:latin typeface="Arial" panose="020B0604020202020204" pitchFamily="34" charset="0"/>
                <a:cs typeface="Arial" panose="020B0604020202020204" pitchFamily="34" charset="0"/>
              </a:rPr>
            </a:br>
            <a:r>
              <a:rPr lang="de-DE" dirty="0" smtClean="0">
                <a:latin typeface="Arial" panose="020B0604020202020204" pitchFamily="34" charset="0"/>
                <a:cs typeface="Arial" panose="020B0604020202020204" pitchFamily="34" charset="0"/>
              </a:rPr>
              <a:t>Multikanalvertrieb</a:t>
            </a:r>
            <a:endParaRPr lang="de-DE" dirty="0">
              <a:latin typeface="Arial" panose="020B0604020202020204" pitchFamily="34" charset="0"/>
              <a:cs typeface="Arial" panose="020B0604020202020204" pitchFamily="34" charset="0"/>
            </a:endParaRPr>
          </a:p>
        </p:txBody>
      </p:sp>
      <p:sp>
        <p:nvSpPr>
          <p:cNvPr id="6" name="Textplatzhalter 5"/>
          <p:cNvSpPr>
            <a:spLocks noGrp="1"/>
          </p:cNvSpPr>
          <p:nvPr>
            <p:ph type="body" sz="quarter" idx="12"/>
          </p:nvPr>
        </p:nvSpPr>
        <p:spPr/>
        <p:txBody>
          <a:bodyPr/>
          <a:lstStyle/>
          <a:p>
            <a:r>
              <a:rPr lang="de-DE" dirty="0" smtClean="0">
                <a:latin typeface="Arial" panose="020B0604020202020204" pitchFamily="34" charset="0"/>
                <a:cs typeface="Arial" panose="020B0604020202020204" pitchFamily="34" charset="0"/>
              </a:rPr>
              <a:t>München, 27.06.2023</a:t>
            </a:r>
            <a:endParaRPr lang="de-DE" dirty="0">
              <a:latin typeface="Arial" panose="020B0604020202020204" pitchFamily="34" charset="0"/>
              <a:cs typeface="Arial" panose="020B0604020202020204" pitchFamily="34" charset="0"/>
            </a:endParaRPr>
          </a:p>
        </p:txBody>
      </p:sp>
      <p:sp>
        <p:nvSpPr>
          <p:cNvPr id="8" name="Textplatzhalter 23">
            <a:extLst>
              <a:ext uri="{FF2B5EF4-FFF2-40B4-BE49-F238E27FC236}">
                <a16:creationId xmlns:a16="http://schemas.microsoft.com/office/drawing/2014/main" id="{1E1A45A6-AAFC-4D86-9200-4A15BD3453D8}"/>
              </a:ext>
            </a:extLst>
          </p:cNvPr>
          <p:cNvSpPr txBox="1">
            <a:spLocks/>
          </p:cNvSpPr>
          <p:nvPr/>
        </p:nvSpPr>
        <p:spPr>
          <a:xfrm rot="-5400000">
            <a:off x="10409269" y="5454154"/>
            <a:ext cx="1210993" cy="136069"/>
          </a:xfrm>
          <a:prstGeom prst="rect">
            <a:avLst/>
          </a:prstGeom>
        </p:spPr>
        <p:txBody>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dirty="0" smtClean="0">
                <a:solidFill>
                  <a:schemeClr val="tx1"/>
                </a:solidFill>
                <a:latin typeface="Allianz Neo" panose="020B0504020203020204" pitchFamily="34" charset="0"/>
              </a:rPr>
              <a:t>© Allianz 2022</a:t>
            </a:r>
            <a:endParaRPr lang="en-US" sz="800" dirty="0">
              <a:solidFill>
                <a:schemeClr val="tx1"/>
              </a:solidFill>
              <a:latin typeface="Allianz Neo" panose="020B0504020203020204" pitchFamily="34" charset="0"/>
            </a:endParaRPr>
          </a:p>
        </p:txBody>
      </p:sp>
    </p:spTree>
    <p:extLst>
      <p:ext uri="{BB962C8B-B14F-4D97-AF65-F5344CB8AC3E}">
        <p14:creationId xmlns:p14="http://schemas.microsoft.com/office/powerpoint/2010/main" val="387376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468000" y="468000"/>
            <a:ext cx="10294937" cy="695325"/>
          </a:xfrm>
        </p:spPr>
        <p:txBody>
          <a:bodyPr/>
          <a:lstStyle/>
          <a:p>
            <a:r>
              <a:rPr lang="de-DE" sz="4400" dirty="0">
                <a:solidFill>
                  <a:schemeClr val="bg1"/>
                </a:solidFill>
                <a:latin typeface="Arial" panose="020B0604020202020204" pitchFamily="34" charset="0"/>
                <a:cs typeface="Arial" panose="020B0604020202020204" pitchFamily="34" charset="0"/>
              </a:rPr>
              <a:t>Erhöhung der BU-Rente ohne </a:t>
            </a:r>
            <a:r>
              <a:rPr lang="de-DE" sz="4400" dirty="0" smtClean="0">
                <a:solidFill>
                  <a:schemeClr val="bg1"/>
                </a:solidFill>
                <a:latin typeface="Arial" panose="020B0604020202020204" pitchFamily="34" charset="0"/>
                <a:cs typeface="Arial" panose="020B0604020202020204" pitchFamily="34" charset="0"/>
              </a:rPr>
              <a:t>Risikoprüfung </a:t>
            </a:r>
            <a:r>
              <a:rPr lang="de-DE" sz="4400" dirty="0">
                <a:solidFill>
                  <a:schemeClr val="bg1"/>
                </a:solidFill>
                <a:latin typeface="Arial" panose="020B0604020202020204" pitchFamily="34" charset="0"/>
                <a:cs typeface="Arial" panose="020B0604020202020204" pitchFamily="34" charset="0"/>
              </a:rPr>
              <a:t>(2/5)</a:t>
            </a:r>
            <a:endParaRPr lang="de-DE" sz="4400" dirty="0">
              <a:latin typeface="Arial" panose="020B0604020202020204" pitchFamily="34" charset="0"/>
              <a:cs typeface="Arial" panose="020B0604020202020204" pitchFamily="34" charset="0"/>
            </a:endParaRPr>
          </a:p>
        </p:txBody>
      </p:sp>
      <p:sp>
        <p:nvSpPr>
          <p:cNvPr id="3" name="Datumsplatzhalter 2"/>
          <p:cNvSpPr>
            <a:spLocks noGrp="1"/>
          </p:cNvSpPr>
          <p:nvPr>
            <p:ph type="dt" sz="half" idx="10"/>
          </p:nvPr>
        </p:nvSpPr>
        <p:spPr/>
        <p:txBody>
          <a:bodyPr/>
          <a:lstStyle/>
          <a:p>
            <a:pPr marL="0" marR="0" lvl="0" indent="0" algn="l" defTabSz="864006"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2022</a:t>
            </a:r>
          </a:p>
        </p:txBody>
      </p:sp>
      <p:sp>
        <p:nvSpPr>
          <p:cNvPr id="4" name="Foliennummernplatzhalter 3"/>
          <p:cNvSpPr>
            <a:spLocks noGrp="1"/>
          </p:cNvSpPr>
          <p:nvPr>
            <p:ph type="sldNum" sz="quarter" idx="12"/>
          </p:nvPr>
        </p:nvSpPr>
        <p:spPr/>
        <p:txBody>
          <a:bodyPr/>
          <a:lstStyle/>
          <a:p>
            <a:pPr marL="0" marR="0" lvl="0" indent="0" algn="l" defTabSz="864006"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06" rtl="0" eaLnBrk="1" fontAlgn="auto" latinLnBrk="0" hangingPunct="1">
                <a:lnSpc>
                  <a:spcPct val="100000"/>
                </a:lnSpc>
                <a:spcBef>
                  <a:spcPts val="0"/>
                </a:spcBef>
                <a:spcAft>
                  <a:spcPts val="0"/>
                </a:spcAft>
                <a:buClrTx/>
                <a:buSzTx/>
                <a:buFontTx/>
                <a:buNone/>
                <a:tabLst/>
                <a:defRPr/>
              </a:pPr>
              <a:t>10</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graphicFrame>
        <p:nvGraphicFramePr>
          <p:cNvPr id="6" name="Group 48"/>
          <p:cNvGraphicFramePr>
            <a:graphicFrameLocks noGrp="1"/>
          </p:cNvGraphicFramePr>
          <p:nvPr>
            <p:extLst>
              <p:ext uri="{D42A27DB-BD31-4B8C-83A1-F6EECF244321}">
                <p14:modId xmlns:p14="http://schemas.microsoft.com/office/powerpoint/2010/main" val="1579222681"/>
              </p:ext>
            </p:extLst>
          </p:nvPr>
        </p:nvGraphicFramePr>
        <p:xfrm>
          <a:off x="534839" y="1739302"/>
          <a:ext cx="10440000" cy="4140000"/>
        </p:xfrm>
        <a:graphic>
          <a:graphicData uri="http://schemas.openxmlformats.org/drawingml/2006/table">
            <a:tbl>
              <a:tblPr/>
              <a:tblGrid>
                <a:gridCol w="1620000">
                  <a:extLst>
                    <a:ext uri="{9D8B030D-6E8A-4147-A177-3AD203B41FA5}">
                      <a16:colId xmlns:a16="http://schemas.microsoft.com/office/drawing/2014/main" val="20000"/>
                    </a:ext>
                  </a:extLst>
                </a:gridCol>
                <a:gridCol w="2160000">
                  <a:extLst>
                    <a:ext uri="{9D8B030D-6E8A-4147-A177-3AD203B41FA5}">
                      <a16:colId xmlns:a16="http://schemas.microsoft.com/office/drawing/2014/main" val="20001"/>
                    </a:ext>
                  </a:extLst>
                </a:gridCol>
                <a:gridCol w="2160000">
                  <a:extLst>
                    <a:ext uri="{9D8B030D-6E8A-4147-A177-3AD203B41FA5}">
                      <a16:colId xmlns:a16="http://schemas.microsoft.com/office/drawing/2014/main" val="20002"/>
                    </a:ext>
                  </a:extLst>
                </a:gridCol>
                <a:gridCol w="4500000">
                  <a:extLst>
                    <a:ext uri="{9D8B030D-6E8A-4147-A177-3AD203B41FA5}">
                      <a16:colId xmlns:a16="http://schemas.microsoft.com/office/drawing/2014/main" val="20003"/>
                    </a:ext>
                  </a:extLst>
                </a:gridCol>
              </a:tblGrid>
              <a:tr h="360000">
                <a:tc gridSpan="4">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defRPr/>
                      </a:pPr>
                      <a:r>
                        <a:rPr lang="de-DE" altLang="de-DE" sz="1200" b="1" dirty="0">
                          <a:solidFill>
                            <a:srgbClr val="003781"/>
                          </a:solidFill>
                          <a:latin typeface="Arial" panose="020B0604020202020204" pitchFamily="34" charset="0"/>
                          <a:cs typeface="Arial" panose="020B0604020202020204" pitchFamily="34" charset="0"/>
                        </a:rPr>
                        <a:t>Bedingungsgemäße</a:t>
                      </a:r>
                      <a:r>
                        <a:rPr lang="de-DE" altLang="de-DE" sz="1200" b="1" dirty="0">
                          <a:solidFill>
                            <a:srgbClr val="003781"/>
                          </a:solidFill>
                          <a:latin typeface="Allianz Neo" panose="020B0504020203020204" pitchFamily="34" charset="0"/>
                        </a:rPr>
                        <a:t> anlassabhängige Erhöhungsoption seit 07/2000</a:t>
                      </a:r>
                      <a:r>
                        <a:rPr kumimoji="0" lang="de-DE" altLang="de-DE" sz="1200" b="0" i="0" u="none" strike="noStrike" cap="none" normalizeH="0" baseline="40000" dirty="0">
                          <a:ln>
                            <a:noFill/>
                          </a:ln>
                          <a:solidFill>
                            <a:srgbClr val="003781"/>
                          </a:solidFill>
                          <a:effectLst/>
                          <a:latin typeface="Allianz Neo" panose="020B0504020203020204" pitchFamily="34" charset="0"/>
                        </a:rPr>
                        <a:t>1</a:t>
                      </a:r>
                      <a:endParaRPr lang="de-DE" altLang="de-DE" sz="1200" b="1" dirty="0">
                        <a:solidFill>
                          <a:srgbClr val="003781"/>
                        </a:solidFill>
                        <a:latin typeface="Allianz Neo" panose="020B0504020203020204" pitchFamily="34" charset="0"/>
                      </a:endParaRPr>
                    </a:p>
                  </a:txBody>
                  <a:tcPr marL="90000" marR="90000" marT="46801" marB="46801" anchor="ctr" horzOverflow="overflow">
                    <a:lnL cap="flat">
                      <a:noFill/>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accent6">
                        <a:lumMod val="90000"/>
                      </a:schemeClr>
                    </a:solidFill>
                  </a:tcPr>
                </a:tc>
                <a:tc hMerge="1">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050" b="0" i="0" u="none" strike="noStrike" cap="none" normalizeH="0" baseline="0" dirty="0">
                        <a:ln>
                          <a:noFill/>
                        </a:ln>
                        <a:solidFill>
                          <a:schemeClr val="tx1"/>
                        </a:solidFill>
                        <a:effectLst/>
                        <a:latin typeface="Arial" charset="0"/>
                      </a:endParaRPr>
                    </a:p>
                  </a:txBody>
                  <a:tcPr marL="90000" marR="90000" marT="46801" marB="4680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hMerge="1">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050" b="0" i="0" u="none" strike="noStrike" cap="none" normalizeH="0" baseline="0" dirty="0">
                        <a:ln>
                          <a:noFill/>
                        </a:ln>
                        <a:solidFill>
                          <a:schemeClr val="tx1"/>
                        </a:solidFill>
                        <a:effectLst/>
                        <a:latin typeface="Arial" charset="0"/>
                      </a:endParaRPr>
                    </a:p>
                  </a:txBody>
                  <a:tcPr marL="90000" marR="90000" marT="46801" marB="4680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hMerge="1">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050" b="0" i="0" u="none" strike="noStrike" cap="none" normalizeH="0" baseline="0" dirty="0">
                        <a:ln>
                          <a:noFill/>
                        </a:ln>
                        <a:solidFill>
                          <a:schemeClr val="tx1"/>
                        </a:solidFill>
                        <a:effectLst/>
                        <a:latin typeface="Arial" charset="0"/>
                      </a:endParaRPr>
                    </a:p>
                  </a:txBody>
                  <a:tcPr marL="90000" marR="90000" marT="46801" marB="46801" horzOverflow="overflow">
                    <a:lnL w="28575" cap="flat" cmpd="sng" algn="ctr">
                      <a:solidFill>
                        <a:schemeClr val="bg1"/>
                      </a:solidFill>
                      <a:prstDash val="solid"/>
                      <a:round/>
                      <a:headEnd type="none" w="med" len="med"/>
                      <a:tailEnd type="none" w="med" len="med"/>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0"/>
                  </a:ext>
                </a:extLst>
              </a:tr>
              <a:tr h="360000">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tabLst>
                          <a:tab pos="195263" algn="l"/>
                        </a:tabLst>
                        <a:defRPr sz="1600" kern="1200">
                          <a:solidFill>
                            <a:schemeClr val="tx1"/>
                          </a:solidFill>
                          <a:latin typeface="Arial" charset="0"/>
                        </a:defRPr>
                      </a:lvl4pPr>
                      <a:lvl5pPr marL="396875" algn="l" defTabSz="914400" rtl="0" eaLnBrk="0" latinLnBrk="0" hangingPunct="0">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Inhalt der Option</a:t>
                      </a:r>
                    </a:p>
                  </a:txBody>
                  <a:tcPr marL="90000" marR="90000" marT="46804" marB="46804" anchor="ctr" horzOverflow="overflow">
                    <a:lnL cap="flat">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85000"/>
                      </a:schemeClr>
                    </a:solidFill>
                  </a:tcPr>
                </a:tc>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tabLst>
                          <a:tab pos="195263" algn="l"/>
                        </a:tabLst>
                        <a:defRPr sz="1600" kern="1200">
                          <a:solidFill>
                            <a:schemeClr val="tx1"/>
                          </a:solidFill>
                          <a:latin typeface="Arial" charset="0"/>
                        </a:defRPr>
                      </a:lvl4pPr>
                      <a:lvl5pPr marL="396875" algn="l" defTabSz="914400" rtl="0" eaLnBrk="0" latinLnBrk="0" hangingPunct="0">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Voraussetzungen für die Ausübung</a:t>
                      </a:r>
                    </a:p>
                  </a:txBody>
                  <a:tcPr marL="90000" marR="90000" marT="46804" marB="46804"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85000"/>
                      </a:schemeClr>
                    </a:solidFill>
                  </a:tcPr>
                </a:tc>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tabLst>
                          <a:tab pos="195263" algn="l"/>
                        </a:tabLst>
                        <a:defRPr sz="1600" kern="1200">
                          <a:solidFill>
                            <a:schemeClr val="tx1"/>
                          </a:solidFill>
                          <a:latin typeface="Arial" charset="0"/>
                        </a:defRPr>
                      </a:lvl4pPr>
                      <a:lvl5pPr marL="396875" algn="l" defTabSz="914400" rtl="0" eaLnBrk="0" latinLnBrk="0" hangingPunct="0">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Neue Mindest-/Höchstgrenzen</a:t>
                      </a:r>
                    </a:p>
                  </a:txBody>
                  <a:tcPr marL="90000" marR="90000" marT="46804" marB="46804"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85000"/>
                      </a:schemeClr>
                    </a:solidFill>
                  </a:tcPr>
                </a:tc>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tabLst>
                          <a:tab pos="195263" algn="l"/>
                        </a:tabLst>
                        <a:defRPr sz="1600" kern="1200">
                          <a:solidFill>
                            <a:schemeClr val="tx1"/>
                          </a:solidFill>
                          <a:latin typeface="Arial" charset="0"/>
                        </a:defRPr>
                      </a:lvl4pPr>
                      <a:lvl5pPr marL="396875" algn="l" defTabSz="914400" rtl="0" eaLnBrk="0" latinLnBrk="0" hangingPunct="0">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Besonderheiten</a:t>
                      </a:r>
                    </a:p>
                  </a:txBody>
                  <a:tcPr marL="90000" marR="90000" marT="46804" marB="46804" anchor="ctr" horzOverflow="overflow">
                    <a:lnL w="28575" cap="flat" cmpd="sng" algn="ctr">
                      <a:solidFill>
                        <a:srgbClr val="FFFFFF"/>
                      </a:solidFill>
                      <a:prstDash val="solid"/>
                      <a:round/>
                      <a:headEnd type="none" w="med" len="med"/>
                      <a:tailEnd type="none" w="med" len="med"/>
                    </a:lnL>
                    <a:lnR cap="flat">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1"/>
                  </a:ext>
                </a:extLst>
              </a:tr>
              <a:tr h="1476000">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tabLst>
                          <a:tab pos="195263" algn="l"/>
                        </a:tabLst>
                        <a:defRPr sz="1600" kern="1200">
                          <a:solidFill>
                            <a:schemeClr val="tx1"/>
                          </a:solidFill>
                          <a:latin typeface="Arial" charset="0"/>
                        </a:defRPr>
                      </a:lvl4pPr>
                      <a:lvl5pPr marL="396875" algn="l" defTabSz="914400" rtl="0" eaLnBrk="0" latinLnBrk="0" hangingPunct="0">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Nachträgliche Erhöhung der Berufsunfähigkeits-</a:t>
                      </a:r>
                      <a:br>
                        <a:rPr kumimoji="0" lang="de-DE" altLang="de-DE" sz="1000" b="0" i="0" u="none" strike="noStrike" cap="none" normalizeH="0" baseline="0" dirty="0">
                          <a:ln>
                            <a:noFill/>
                          </a:ln>
                          <a:solidFill>
                            <a:srgbClr val="003781"/>
                          </a:solidFill>
                          <a:effectLst/>
                          <a:latin typeface="Arial" panose="020B0604020202020204" pitchFamily="34" charset="0"/>
                          <a:cs typeface="Arial" panose="020B0604020202020204" pitchFamily="34" charset="0"/>
                        </a:rPr>
                      </a:br>
                      <a:r>
                        <a:rPr kumimoji="0" lang="de-DE" altLang="de-DE" sz="100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vorsorg</a:t>
                      </a:r>
                      <a:r>
                        <a:rPr kumimoji="0" lang="de-DE" altLang="de-DE" sz="1000" b="0" i="0" u="none" strike="noStrike" kern="1200" cap="none" normalizeH="0" baseline="0" dirty="0">
                          <a:ln>
                            <a:noFill/>
                          </a:ln>
                          <a:solidFill>
                            <a:srgbClr val="003781"/>
                          </a:solidFill>
                          <a:effectLst/>
                          <a:latin typeface="Arial" panose="020B0604020202020204" pitchFamily="34" charset="0"/>
                          <a:ea typeface="+mn-ea"/>
                          <a:cs typeface="Arial" panose="020B0604020202020204" pitchFamily="34" charset="0"/>
                        </a:rPr>
                        <a:t>e ohne erneute </a:t>
                      </a: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Risikoprüfung</a:t>
                      </a:r>
                      <a:endParaRPr kumimoji="0" lang="de-DE" altLang="de-DE" sz="1000" b="0" i="0" u="none" strike="noStrike" kern="1200" cap="none" normalizeH="0" baseline="0" dirty="0">
                        <a:ln>
                          <a:noFill/>
                        </a:ln>
                        <a:solidFill>
                          <a:srgbClr val="003781"/>
                        </a:solidFill>
                        <a:effectLst/>
                        <a:latin typeface="Arial" panose="020B0604020202020204" pitchFamily="34" charset="0"/>
                        <a:ea typeface="+mn-ea"/>
                        <a:cs typeface="Arial" panose="020B0604020202020204" pitchFamily="34" charset="0"/>
                      </a:endParaRPr>
                    </a:p>
                  </a:txBody>
                  <a:tcPr marL="90000" marR="90000" marT="46804" marB="46804" horzOverflow="overflow">
                    <a:lnL cap="flat">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179388" indent="-179388" algn="l" defTabSz="914400" rtl="0" eaLnBrk="0" latinLnBrk="0" hangingPunct="0">
                        <a:defRPr sz="1800" kern="1200">
                          <a:solidFill>
                            <a:schemeClr val="accent1"/>
                          </a:solidFill>
                          <a:latin typeface="Arial" charset="0"/>
                        </a:defRPr>
                      </a:lvl1pPr>
                      <a:lvl2pPr marL="358775" algn="l" defTabSz="914400" rtl="0" eaLnBrk="0" latinLnBrk="0" hangingPunct="0">
                        <a:defRPr sz="1600" kern="1200">
                          <a:solidFill>
                            <a:schemeClr val="tx1"/>
                          </a:solidFill>
                          <a:latin typeface="Arial" charset="0"/>
                        </a:defRPr>
                      </a:lvl2pPr>
                      <a:lvl3pPr marL="538163" algn="l" defTabSz="914400" rtl="0" eaLnBrk="0" latinLnBrk="0" hangingPunct="0">
                        <a:defRPr sz="1600" kern="1200">
                          <a:solidFill>
                            <a:schemeClr val="tx1"/>
                          </a:solidFill>
                          <a:latin typeface="Arial" charset="0"/>
                        </a:defRPr>
                      </a:lvl3pPr>
                      <a:lvl4pPr marL="717550" algn="l" defTabSz="914400" rtl="0" eaLnBrk="0" latinLnBrk="0" hangingPunct="0">
                        <a:defRPr sz="1600" kern="1200">
                          <a:solidFill>
                            <a:schemeClr val="tx1"/>
                          </a:solidFill>
                          <a:latin typeface="Arial" charset="0"/>
                        </a:defRPr>
                      </a:lvl4pPr>
                      <a:lvl5pPr marL="896938" algn="l" defTabSz="914400" rtl="0" eaLnBrk="0" latinLnBrk="0" hangingPunct="0">
                        <a:defRPr sz="1600" kern="1200">
                          <a:solidFill>
                            <a:schemeClr val="tx1"/>
                          </a:solidFill>
                          <a:latin typeface="Arial" charset="0"/>
                        </a:defRPr>
                      </a:lvl5pPr>
                      <a:lvl6pPr marL="1354138" algn="l" defTabSz="914400" rtl="0" eaLnBrk="0" fontAlgn="base" latinLnBrk="0" hangingPunct="0">
                        <a:spcBef>
                          <a:spcPct val="0"/>
                        </a:spcBef>
                        <a:spcAft>
                          <a:spcPct val="30000"/>
                        </a:spcAft>
                        <a:buClr>
                          <a:schemeClr val="accent1"/>
                        </a:buClr>
                        <a:defRPr sz="1600" kern="1200">
                          <a:solidFill>
                            <a:schemeClr val="tx1"/>
                          </a:solidFill>
                          <a:latin typeface="Arial" charset="0"/>
                        </a:defRPr>
                      </a:lvl6pPr>
                      <a:lvl7pPr marL="1811338" algn="l" defTabSz="914400" rtl="0" eaLnBrk="0" fontAlgn="base" latinLnBrk="0" hangingPunct="0">
                        <a:spcBef>
                          <a:spcPct val="0"/>
                        </a:spcBef>
                        <a:spcAft>
                          <a:spcPct val="30000"/>
                        </a:spcAft>
                        <a:buClr>
                          <a:schemeClr val="accent1"/>
                        </a:buClr>
                        <a:defRPr sz="1600" kern="1200">
                          <a:solidFill>
                            <a:schemeClr val="tx1"/>
                          </a:solidFill>
                          <a:latin typeface="Arial" charset="0"/>
                        </a:defRPr>
                      </a:lvl7pPr>
                      <a:lvl8pPr marL="2268538" algn="l" defTabSz="914400" rtl="0" eaLnBrk="0" fontAlgn="base" latinLnBrk="0" hangingPunct="0">
                        <a:spcBef>
                          <a:spcPct val="0"/>
                        </a:spcBef>
                        <a:spcAft>
                          <a:spcPct val="30000"/>
                        </a:spcAft>
                        <a:buClr>
                          <a:schemeClr val="accent1"/>
                        </a:buClr>
                        <a:defRPr sz="1600" kern="1200">
                          <a:solidFill>
                            <a:schemeClr val="tx1"/>
                          </a:solidFill>
                          <a:latin typeface="Arial" charset="0"/>
                        </a:defRPr>
                      </a:lvl8pPr>
                      <a:lvl9pPr marL="2725738" algn="l" defTabSz="914400" rtl="0" eaLnBrk="0" fontAlgn="base" latinLnBrk="0" hangingPunct="0">
                        <a:spcBef>
                          <a:spcPct val="0"/>
                        </a:spcBef>
                        <a:spcAft>
                          <a:spcPct val="30000"/>
                        </a:spcAft>
                        <a:buClr>
                          <a:schemeClr val="accent1"/>
                        </a:buClr>
                        <a:defRPr sz="1600" kern="1200">
                          <a:solidFill>
                            <a:schemeClr val="tx1"/>
                          </a:solidFill>
                          <a:latin typeface="Arial" charset="0"/>
                        </a:defRPr>
                      </a:lvl9pPr>
                    </a:lstStyle>
                    <a:p>
                      <a:pPr marL="179388" marR="0" lvl="0" indent="-179388" algn="l" defTabSz="914400" rtl="0" eaLnBrk="0" fontAlgn="base" latinLnBrk="0" hangingPunct="0">
                        <a:lnSpc>
                          <a:spcPct val="100000"/>
                        </a:lnSpc>
                        <a:spcBef>
                          <a:spcPct val="0"/>
                        </a:spcBef>
                        <a:spcAft>
                          <a:spcPct val="20000"/>
                        </a:spcAft>
                        <a:buClrTx/>
                        <a:buSzTx/>
                        <a:buFontTx/>
                        <a:buNone/>
                        <a:tabLst/>
                      </a:pPr>
                      <a:r>
                        <a:rPr kumimoji="0" lang="de-DE" altLang="de-DE" sz="1000" b="0" i="0" u="none" strike="noStrike" kern="1200" cap="none" normalizeH="0" baseline="0" dirty="0">
                          <a:ln>
                            <a:noFill/>
                          </a:ln>
                          <a:solidFill>
                            <a:srgbClr val="003781"/>
                          </a:solidFill>
                          <a:effectLst/>
                          <a:latin typeface="Arial" panose="020B0604020202020204" pitchFamily="34" charset="0"/>
                          <a:ea typeface="+mn-ea"/>
                          <a:cs typeface="Arial" panose="020B0604020202020204" pitchFamily="34" charset="0"/>
                        </a:rPr>
                        <a:t>Voraussetzungen:</a:t>
                      </a:r>
                    </a:p>
                    <a:p>
                      <a:pPr marL="179388" marR="0" lvl="0" indent="-179388" algn="l" defTabSz="914400" rtl="0" eaLnBrk="0" fontAlgn="base" latinLnBrk="0" hangingPunct="0">
                        <a:lnSpc>
                          <a:spcPct val="100000"/>
                        </a:lnSpc>
                        <a:spcBef>
                          <a:spcPct val="0"/>
                        </a:spcBef>
                        <a:spcAft>
                          <a:spcPct val="20000"/>
                        </a:spcAft>
                        <a:buClrTx/>
                        <a:buSzTx/>
                        <a:buFont typeface="Wingdings" pitchFamily="2" charset="2"/>
                        <a:buChar char="§"/>
                        <a:tabLst/>
                      </a:pPr>
                      <a:r>
                        <a:rPr kumimoji="0" lang="de-DE" altLang="de-DE" sz="100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Anzeige innerhalb 12 Monate ab Eintritt des Anlasses</a:t>
                      </a:r>
                    </a:p>
                    <a:p>
                      <a:pPr marL="179388" marR="0" lvl="0" indent="-179388" algn="l" defTabSz="914400" rtl="0" eaLnBrk="0" fontAlgn="base" latinLnBrk="0" hangingPunct="0">
                        <a:lnSpc>
                          <a:spcPct val="100000"/>
                        </a:lnSpc>
                        <a:spcBef>
                          <a:spcPct val="0"/>
                        </a:spcBef>
                        <a:spcAft>
                          <a:spcPct val="20000"/>
                        </a:spcAft>
                        <a:buClrTx/>
                        <a:buSzTx/>
                        <a:buFont typeface="Wingdings" pitchFamily="2" charset="2"/>
                        <a:buChar char="§"/>
                        <a:tabLst/>
                      </a:pPr>
                      <a:r>
                        <a:rPr kumimoji="0" lang="de-DE" altLang="de-DE" sz="100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VP max. </a:t>
                      </a:r>
                      <a:r>
                        <a:rPr kumimoji="0" lang="de-DE" altLang="de-DE" sz="1000" b="1" i="0" u="none" strike="noStrike" cap="none" normalizeH="0" baseline="0" dirty="0">
                          <a:ln>
                            <a:noFill/>
                          </a:ln>
                          <a:solidFill>
                            <a:srgbClr val="003781"/>
                          </a:solidFill>
                          <a:effectLst/>
                          <a:latin typeface="Arial" panose="020B0604020202020204" pitchFamily="34" charset="0"/>
                          <a:cs typeface="Arial" panose="020B0604020202020204" pitchFamily="34" charset="0"/>
                        </a:rPr>
                        <a:t>50 Jahre</a:t>
                      </a:r>
                      <a:r>
                        <a:rPr kumimoji="0" lang="de-DE" altLang="de-DE" sz="1000" b="0" i="0" u="none" strike="noStrike" cap="none" normalizeH="0" baseline="30000" dirty="0">
                          <a:ln>
                            <a:noFill/>
                          </a:ln>
                          <a:solidFill>
                            <a:srgbClr val="003781"/>
                          </a:solidFill>
                          <a:effectLst/>
                          <a:latin typeface="Arial" panose="020B0604020202020204" pitchFamily="34" charset="0"/>
                          <a:cs typeface="Arial" panose="020B0604020202020204" pitchFamily="34" charset="0"/>
                        </a:rPr>
                        <a:t>2</a:t>
                      </a:r>
                      <a:r>
                        <a:rPr kumimoji="0" lang="de-DE" altLang="de-DE" sz="100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 </a:t>
                      </a:r>
                    </a:p>
                    <a:p>
                      <a:pPr marL="179388" marR="0" lvl="0" indent="-179388" algn="l" defTabSz="914400" rtl="0" eaLnBrk="0" fontAlgn="base" latinLnBrk="0" hangingPunct="0">
                        <a:lnSpc>
                          <a:spcPct val="100000"/>
                        </a:lnSpc>
                        <a:spcBef>
                          <a:spcPct val="0"/>
                        </a:spcBef>
                        <a:spcAft>
                          <a:spcPct val="20000"/>
                        </a:spcAft>
                        <a:buClrTx/>
                        <a:buSzTx/>
                        <a:buFont typeface="Wingdings" pitchFamily="2" charset="2"/>
                        <a:buChar char="§"/>
                        <a:tabLst/>
                      </a:pPr>
                      <a:r>
                        <a:rPr kumimoji="0" lang="de-DE" altLang="de-DE" sz="100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Es liegt keine Berufsunfähigkeit vor</a:t>
                      </a:r>
                    </a:p>
                  </a:txBody>
                  <a:tcPr marL="90000" marR="90000" marT="46804" marB="46804"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179388" indent="-179388" algn="l" defTabSz="914400" rtl="0" eaLnBrk="0" latinLnBrk="0" hangingPunct="0">
                        <a:defRPr sz="1800" kern="1200">
                          <a:solidFill>
                            <a:schemeClr val="accent1"/>
                          </a:solidFill>
                          <a:latin typeface="Arial" charset="0"/>
                        </a:defRPr>
                      </a:lvl1pPr>
                      <a:lvl2pPr marL="358775" algn="l" defTabSz="914400" rtl="0" eaLnBrk="0" latinLnBrk="0" hangingPunct="0">
                        <a:defRPr sz="1600" kern="1200">
                          <a:solidFill>
                            <a:schemeClr val="tx1"/>
                          </a:solidFill>
                          <a:latin typeface="Arial" charset="0"/>
                        </a:defRPr>
                      </a:lvl2pPr>
                      <a:lvl3pPr marL="538163" algn="l" defTabSz="914400" rtl="0" eaLnBrk="0" latinLnBrk="0" hangingPunct="0">
                        <a:defRPr sz="1600" kern="1200">
                          <a:solidFill>
                            <a:schemeClr val="tx1"/>
                          </a:solidFill>
                          <a:latin typeface="Arial" charset="0"/>
                        </a:defRPr>
                      </a:lvl3pPr>
                      <a:lvl4pPr marL="717550" algn="l" defTabSz="914400" rtl="0" eaLnBrk="0" latinLnBrk="0" hangingPunct="0">
                        <a:defRPr sz="1600" kern="1200">
                          <a:solidFill>
                            <a:schemeClr val="tx1"/>
                          </a:solidFill>
                          <a:latin typeface="Arial" charset="0"/>
                        </a:defRPr>
                      </a:lvl4pPr>
                      <a:lvl5pPr marL="896938" algn="l" defTabSz="914400" rtl="0" eaLnBrk="0" latinLnBrk="0" hangingPunct="0">
                        <a:defRPr sz="1600" kern="1200">
                          <a:solidFill>
                            <a:schemeClr val="tx1"/>
                          </a:solidFill>
                          <a:latin typeface="Arial" charset="0"/>
                        </a:defRPr>
                      </a:lvl5pPr>
                      <a:lvl6pPr marL="1354138" algn="l" defTabSz="914400" rtl="0" eaLnBrk="0" fontAlgn="base" latinLnBrk="0" hangingPunct="0">
                        <a:spcBef>
                          <a:spcPct val="0"/>
                        </a:spcBef>
                        <a:spcAft>
                          <a:spcPct val="30000"/>
                        </a:spcAft>
                        <a:buClr>
                          <a:schemeClr val="accent1"/>
                        </a:buClr>
                        <a:defRPr sz="1600" kern="1200">
                          <a:solidFill>
                            <a:schemeClr val="tx1"/>
                          </a:solidFill>
                          <a:latin typeface="Arial" charset="0"/>
                        </a:defRPr>
                      </a:lvl6pPr>
                      <a:lvl7pPr marL="1811338" algn="l" defTabSz="914400" rtl="0" eaLnBrk="0" fontAlgn="base" latinLnBrk="0" hangingPunct="0">
                        <a:spcBef>
                          <a:spcPct val="0"/>
                        </a:spcBef>
                        <a:spcAft>
                          <a:spcPct val="30000"/>
                        </a:spcAft>
                        <a:buClr>
                          <a:schemeClr val="accent1"/>
                        </a:buClr>
                        <a:defRPr sz="1600" kern="1200">
                          <a:solidFill>
                            <a:schemeClr val="tx1"/>
                          </a:solidFill>
                          <a:latin typeface="Arial" charset="0"/>
                        </a:defRPr>
                      </a:lvl7pPr>
                      <a:lvl8pPr marL="2268538" algn="l" defTabSz="914400" rtl="0" eaLnBrk="0" fontAlgn="base" latinLnBrk="0" hangingPunct="0">
                        <a:spcBef>
                          <a:spcPct val="0"/>
                        </a:spcBef>
                        <a:spcAft>
                          <a:spcPct val="30000"/>
                        </a:spcAft>
                        <a:buClr>
                          <a:schemeClr val="accent1"/>
                        </a:buClr>
                        <a:defRPr sz="1600" kern="1200">
                          <a:solidFill>
                            <a:schemeClr val="tx1"/>
                          </a:solidFill>
                          <a:latin typeface="Arial" charset="0"/>
                        </a:defRPr>
                      </a:lvl8pPr>
                      <a:lvl9pPr marL="2725738" algn="l" defTabSz="914400" rtl="0" eaLnBrk="0" fontAlgn="base" latinLnBrk="0" hangingPunct="0">
                        <a:spcBef>
                          <a:spcPct val="0"/>
                        </a:spcBef>
                        <a:spcAft>
                          <a:spcPct val="30000"/>
                        </a:spcAft>
                        <a:buClr>
                          <a:schemeClr val="accent1"/>
                        </a:buClr>
                        <a:defRPr sz="1600" kern="1200">
                          <a:solidFill>
                            <a:schemeClr val="tx1"/>
                          </a:solidFill>
                          <a:latin typeface="Arial" charset="0"/>
                        </a:defRPr>
                      </a:lvl9pPr>
                    </a:lstStyle>
                    <a:p>
                      <a:pPr marL="179388" marR="0" lvl="0" indent="-179388" algn="l" defTabSz="914400" rtl="0" eaLnBrk="0" fontAlgn="base" latinLnBrk="0" hangingPunct="0">
                        <a:lnSpc>
                          <a:spcPct val="100000"/>
                        </a:lnSpc>
                        <a:spcBef>
                          <a:spcPct val="0"/>
                        </a:spcBef>
                        <a:spcAft>
                          <a:spcPct val="30000"/>
                        </a:spcAft>
                        <a:buClrTx/>
                        <a:buSzTx/>
                        <a:buFont typeface="Wingdings" pitchFamily="2" charset="2"/>
                        <a:buNone/>
                        <a:tabLst/>
                      </a:pPr>
                      <a:r>
                        <a:rPr kumimoji="0" lang="de-DE" altLang="de-DE" sz="100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Mindesterhöhungsbetrag:</a:t>
                      </a:r>
                    </a:p>
                    <a:p>
                      <a:pPr marL="179388" marR="0" lvl="0" indent="-179388" algn="l" defTabSz="914400" rtl="0" eaLnBrk="0" fontAlgn="base" latinLnBrk="0" hangingPunct="0">
                        <a:lnSpc>
                          <a:spcPct val="100000"/>
                        </a:lnSpc>
                        <a:spcBef>
                          <a:spcPct val="0"/>
                        </a:spcBef>
                        <a:spcAft>
                          <a:spcPct val="30000"/>
                        </a:spcAft>
                        <a:buClrTx/>
                        <a:buSzTx/>
                        <a:buFont typeface="Wingdings" pitchFamily="2" charset="2"/>
                        <a:buChar char="§"/>
                        <a:tabLst/>
                      </a:pPr>
                      <a:r>
                        <a:rPr kumimoji="0" lang="de-DE" altLang="de-DE" sz="100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600 € Jahresrente</a:t>
                      </a:r>
                    </a:p>
                    <a:p>
                      <a:pPr marL="179388" marR="0" lvl="0" indent="-179388" algn="l" defTabSz="914400" rtl="0" eaLnBrk="0" fontAlgn="base" latinLnBrk="0" hangingPunct="0">
                        <a:lnSpc>
                          <a:spcPct val="100000"/>
                        </a:lnSpc>
                        <a:spcBef>
                          <a:spcPct val="0"/>
                        </a:spcBef>
                        <a:spcAft>
                          <a:spcPct val="30000"/>
                        </a:spcAft>
                        <a:buClrTx/>
                        <a:buSzTx/>
                        <a:buFont typeface="Wingdings" pitchFamily="2" charset="2"/>
                        <a:buNone/>
                        <a:tabLst/>
                      </a:pPr>
                      <a:r>
                        <a:rPr kumimoji="0" lang="de-DE" altLang="de-DE" sz="100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Höchsterhöhungsbetrag: </a:t>
                      </a:r>
                    </a:p>
                    <a:p>
                      <a:pPr marL="179388" marR="0" lvl="0" indent="-179388" algn="l" defTabSz="914400" rtl="0" eaLnBrk="0" fontAlgn="base" latinLnBrk="0" hangingPunct="0">
                        <a:lnSpc>
                          <a:spcPct val="100000"/>
                        </a:lnSpc>
                        <a:spcBef>
                          <a:spcPct val="0"/>
                        </a:spcBef>
                        <a:spcAft>
                          <a:spcPct val="30000"/>
                        </a:spcAft>
                        <a:buClrTx/>
                        <a:buSzTx/>
                        <a:buFont typeface="Wingdings" pitchFamily="2" charset="2"/>
                        <a:buChar char="§"/>
                        <a:tabLst/>
                      </a:pPr>
                      <a:r>
                        <a:rPr kumimoji="0" lang="de-DE" altLang="de-DE" sz="100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6.000 € Jahresrente</a:t>
                      </a:r>
                    </a:p>
                    <a:p>
                      <a:pPr marL="179388" marR="0" lvl="0" indent="-179388" algn="l" defTabSz="914400" rtl="0" eaLnBrk="0" fontAlgn="base" latinLnBrk="0" hangingPunct="0">
                        <a:lnSpc>
                          <a:spcPct val="100000"/>
                        </a:lnSpc>
                        <a:spcBef>
                          <a:spcPct val="0"/>
                        </a:spcBef>
                        <a:spcAft>
                          <a:spcPct val="30000"/>
                        </a:spcAft>
                        <a:buClrTx/>
                        <a:buSzTx/>
                        <a:buFont typeface="Wingdings" pitchFamily="2" charset="2"/>
                        <a:buChar char="§"/>
                        <a:tabLst/>
                      </a:pPr>
                      <a:r>
                        <a:rPr kumimoji="0" lang="de-DE" altLang="de-DE" sz="100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Insgesamt max. </a:t>
                      </a: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18.000 </a:t>
                      </a:r>
                      <a:r>
                        <a:rPr kumimoji="0" lang="de-DE" altLang="de-DE" sz="100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 </a:t>
                      </a:r>
                      <a:br>
                        <a:rPr kumimoji="0" lang="de-DE" altLang="de-DE" sz="1000" b="0" i="0" u="none" strike="noStrike" cap="none" normalizeH="0" baseline="0" dirty="0">
                          <a:ln>
                            <a:noFill/>
                          </a:ln>
                          <a:solidFill>
                            <a:srgbClr val="003781"/>
                          </a:solidFill>
                          <a:effectLst/>
                          <a:latin typeface="Arial" panose="020B0604020202020204" pitchFamily="34" charset="0"/>
                          <a:cs typeface="Arial" panose="020B0604020202020204" pitchFamily="34" charset="0"/>
                        </a:rPr>
                      </a:br>
                      <a:r>
                        <a:rPr kumimoji="0" lang="de-DE" altLang="de-DE" sz="100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Jahresrente bei mehreren Erhöhungen</a:t>
                      </a:r>
                    </a:p>
                  </a:txBody>
                  <a:tcPr marL="90000" marR="90000" marT="46804" marB="46804"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tabLst>
                          <a:tab pos="195263" algn="l"/>
                        </a:tabLst>
                        <a:defRPr sz="1600" kern="1200">
                          <a:solidFill>
                            <a:schemeClr val="tx1"/>
                          </a:solidFill>
                          <a:latin typeface="Arial" charset="0"/>
                        </a:defRPr>
                      </a:lvl4pPr>
                      <a:lvl5pPr marL="396875" algn="l" defTabSz="914400" rtl="0" eaLnBrk="0" latinLnBrk="0" hangingPunct="0">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Die Summe aller bestehenden Berufsunfähigkeitsrenten (auch bei anderen Versicherern) darf 70% des durchschnittlichen Jahresbruttoeinkommens (bis 60.000 EUR) der letzten drei Jahre nicht übersteigen.</a:t>
                      </a:r>
                      <a:r>
                        <a:rPr kumimoji="0" lang="de-DE" altLang="de-DE" sz="1000" b="0" i="0" u="none" strike="noStrike" cap="none" normalizeH="0" baseline="30000" dirty="0">
                          <a:ln>
                            <a:noFill/>
                          </a:ln>
                          <a:solidFill>
                            <a:srgbClr val="003781"/>
                          </a:solidFill>
                          <a:effectLst/>
                          <a:latin typeface="Arial" panose="020B0604020202020204" pitchFamily="34" charset="0"/>
                          <a:cs typeface="Arial" panose="020B0604020202020204" pitchFamily="34" charset="0"/>
                        </a:rPr>
                        <a:t>4</a:t>
                      </a:r>
                      <a:endParaRPr lang="de-DE" altLang="de-DE" sz="1000" b="0" baseline="30000" dirty="0">
                        <a:solidFill>
                          <a:srgbClr val="003781"/>
                        </a:solidFill>
                        <a:latin typeface="Arial" panose="020B0604020202020204" pitchFamily="34" charset="0"/>
                        <a:cs typeface="Arial" panose="020B0604020202020204" pitchFamily="34" charset="0"/>
                      </a:endParaRPr>
                    </a:p>
                  </a:txBody>
                  <a:tcPr marL="90000" marR="90000" marT="46804" marB="46804" horzOverflow="overflow">
                    <a:lnL w="28575" cap="flat" cmpd="sng" algn="ctr">
                      <a:solidFill>
                        <a:srgbClr val="FFFFFF"/>
                      </a:solidFill>
                      <a:prstDash val="solid"/>
                      <a:round/>
                      <a:headEnd type="none" w="med" len="med"/>
                      <a:tailEnd type="none" w="med" len="med"/>
                    </a:lnL>
                    <a:lnR cap="flat">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2"/>
                  </a:ext>
                </a:extLst>
              </a:tr>
              <a:tr h="360000">
                <a:tc gridSpan="4">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tabLst>
                          <a:tab pos="195263" algn="l"/>
                        </a:tabLst>
                        <a:defRPr sz="1600" kern="1200">
                          <a:solidFill>
                            <a:schemeClr val="tx1"/>
                          </a:solidFill>
                          <a:latin typeface="Arial" charset="0"/>
                        </a:defRPr>
                      </a:lvl4pPr>
                      <a:lvl5pPr marL="396875" algn="l" defTabSz="914400" rtl="0" eaLnBrk="0" latinLnBrk="0" hangingPunct="0">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Durchführung:</a:t>
                      </a:r>
                    </a:p>
                  </a:txBody>
                  <a:tcPr marL="90000" marR="90000" marT="46804" marB="46804" anchor="ctr" horzOverflow="overflow">
                    <a:lnL cap="flat">
                      <a:noFill/>
                    </a:lnL>
                    <a:lnR cap="flat">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85000"/>
                      </a:schemeClr>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3"/>
                  </a:ext>
                </a:extLst>
              </a:tr>
              <a:tr h="1584000">
                <a:tc gridSpan="4">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tabLst>
                          <a:tab pos="195263" algn="l"/>
                        </a:tabLst>
                        <a:defRPr sz="1600" kern="1200">
                          <a:solidFill>
                            <a:schemeClr val="tx1"/>
                          </a:solidFill>
                          <a:latin typeface="Arial" charset="0"/>
                        </a:defRPr>
                      </a:lvl4pPr>
                      <a:lvl5pPr marL="396875" algn="l" defTabSz="914400" rtl="0" eaLnBrk="0" latinLnBrk="0" hangingPunct="0">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1. Möglichkeit (Erhöhung im Bestandsvertrag, zu den bei Vertragsabschluss geltenden Rechnungsgrundlagen): Formblatt „Erhöhung der    </a:t>
                      </a:r>
                      <a:br>
                        <a:rPr kumimoji="0" lang="de-DE" altLang="de-DE" sz="1000" b="0" i="0" u="none" strike="noStrike" cap="none" normalizeH="0" baseline="0" dirty="0">
                          <a:ln>
                            <a:noFill/>
                          </a:ln>
                          <a:solidFill>
                            <a:srgbClr val="003781"/>
                          </a:solidFill>
                          <a:effectLst/>
                          <a:latin typeface="Arial" panose="020B0604020202020204" pitchFamily="34" charset="0"/>
                          <a:cs typeface="Arial" panose="020B0604020202020204" pitchFamily="34" charset="0"/>
                        </a:rPr>
                      </a:br>
                      <a:r>
                        <a:rPr kumimoji="0" lang="de-DE" altLang="de-DE" sz="100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    Berufsunfähigkeitsrente ohne erneute Risikoprüfung“ (EV---4077Z0) an den Innendienst senden.</a:t>
                      </a:r>
                    </a:p>
                    <a:p>
                      <a:r>
                        <a:rPr kumimoji="0" lang="de-DE" altLang="de-DE" sz="100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2. Möglichkeit (Erhöhung über </a:t>
                      </a:r>
                      <a:r>
                        <a:rPr kumimoji="0" lang="de-DE" altLang="de-DE" sz="1000" b="0" i="0" u="none" strike="noStrike" kern="1200" cap="none" normalizeH="0" baseline="0" dirty="0">
                          <a:ln>
                            <a:noFill/>
                          </a:ln>
                          <a:solidFill>
                            <a:srgbClr val="003781"/>
                          </a:solidFill>
                          <a:effectLst/>
                          <a:latin typeface="Arial" panose="020B0604020202020204" pitchFamily="34" charset="0"/>
                          <a:ea typeface="+mn-ea"/>
                          <a:cs typeface="Arial" panose="020B0604020202020204" pitchFamily="34" charset="0"/>
                        </a:rPr>
                        <a:t>eine EBV/SBV</a:t>
                      </a:r>
                      <a:r>
                        <a:rPr kumimoji="0" lang="de-DE" altLang="de-DE" sz="100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 AMIS/ALMS-Angebot für eine </a:t>
                      </a:r>
                      <a:r>
                        <a:rPr kumimoji="0" lang="de-DE" altLang="de-DE" sz="1000" b="0" i="0" u="none" strike="noStrike" kern="1200" cap="none" normalizeH="0" baseline="0" dirty="0">
                          <a:ln>
                            <a:noFill/>
                          </a:ln>
                          <a:solidFill>
                            <a:srgbClr val="003781"/>
                          </a:solidFill>
                          <a:effectLst/>
                          <a:latin typeface="Arial" panose="020B0604020202020204" pitchFamily="34" charset="0"/>
                          <a:ea typeface="+mn-ea"/>
                          <a:cs typeface="Arial" panose="020B0604020202020204" pitchFamily="34" charset="0"/>
                        </a:rPr>
                        <a:t>EBV/SBV berechnen </a:t>
                      </a:r>
                      <a:r>
                        <a:rPr kumimoji="0" lang="de-DE" altLang="de-DE" sz="100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und Antrag per </a:t>
                      </a:r>
                      <a:br>
                        <a:rPr kumimoji="0" lang="de-DE" altLang="de-DE" sz="1000" b="0" i="0" u="none" strike="noStrike" cap="none" normalizeH="0" baseline="0" dirty="0">
                          <a:ln>
                            <a:noFill/>
                          </a:ln>
                          <a:solidFill>
                            <a:srgbClr val="003781"/>
                          </a:solidFill>
                          <a:effectLst/>
                          <a:latin typeface="Arial" panose="020B0604020202020204" pitchFamily="34" charset="0"/>
                          <a:cs typeface="Arial" panose="020B0604020202020204" pitchFamily="34" charset="0"/>
                        </a:rPr>
                      </a:br>
                      <a:r>
                        <a:rPr kumimoji="0" lang="de-DE" altLang="de-DE" sz="100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    VerDi weiterleiten (Widersprechen Sie der Erfassung der Gesundheitsfragen-Reiter „Tarifierung“, Ordner „elektronische Risikoprüfung“ - und </a:t>
                      </a:r>
                      <a:br>
                        <a:rPr kumimoji="0" lang="de-DE" altLang="de-DE" sz="1000" b="0" i="0" u="none" strike="noStrike" cap="none" normalizeH="0" baseline="0" dirty="0">
                          <a:ln>
                            <a:noFill/>
                          </a:ln>
                          <a:solidFill>
                            <a:srgbClr val="003781"/>
                          </a:solidFill>
                          <a:effectLst/>
                          <a:latin typeface="Arial" panose="020B0604020202020204" pitchFamily="34" charset="0"/>
                          <a:cs typeface="Arial" panose="020B0604020202020204" pitchFamily="34" charset="0"/>
                        </a:rPr>
                      </a:br>
                      <a:r>
                        <a:rPr kumimoji="0" lang="de-DE" altLang="de-DE" sz="100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    wählen Sie zusätzlich „BU/DU Erhöhung“ im Ordner „Nebenabreden</a:t>
                      </a:r>
                      <a:r>
                        <a:rPr kumimoji="0" lang="de-DE" altLang="de-DE" sz="1000" b="0" i="0" u="none" strike="noStrike" kern="1200" cap="none" normalizeH="0" baseline="0" dirty="0">
                          <a:ln>
                            <a:noFill/>
                          </a:ln>
                          <a:solidFill>
                            <a:srgbClr val="003781"/>
                          </a:solidFill>
                          <a:effectLst/>
                          <a:latin typeface="Arial" panose="020B0604020202020204" pitchFamily="34" charset="0"/>
                          <a:ea typeface="+mn-ea"/>
                          <a:cs typeface="Arial" panose="020B0604020202020204" pitchFamily="34" charset="0"/>
                        </a:rPr>
                        <a:t>“ aus). </a:t>
                      </a:r>
                      <a:r>
                        <a:rPr kumimoji="0" lang="de-DE" sz="1000" b="0" i="0" u="none" strike="noStrike" kern="1200" cap="none" normalizeH="0" baseline="0" dirty="0">
                          <a:ln>
                            <a:noFill/>
                          </a:ln>
                          <a:solidFill>
                            <a:srgbClr val="003781"/>
                          </a:solidFill>
                          <a:effectLst/>
                          <a:latin typeface="Arial" panose="020B0604020202020204" pitchFamily="34" charset="0"/>
                          <a:ea typeface="+mn-ea"/>
                          <a:cs typeface="Arial" panose="020B0604020202020204" pitchFamily="34" charset="0"/>
                        </a:rPr>
                        <a:t>Das dann benötigte Formular EV 4077 kann als Multianhang mitgeschickt werden (siehe Zusatzformulare/Klauseln)</a:t>
                      </a:r>
                    </a:p>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1" i="0" u="none" strike="noStrike" cap="none" normalizeH="0" baseline="0" dirty="0">
                          <a:ln>
                            <a:noFill/>
                          </a:ln>
                          <a:solidFill>
                            <a:srgbClr val="003781"/>
                          </a:solidFill>
                          <a:effectLst/>
                          <a:latin typeface="Arial" panose="020B0604020202020204" pitchFamily="34" charset="0"/>
                          <a:cs typeface="Arial" panose="020B0604020202020204" pitchFamily="34" charset="0"/>
                        </a:rPr>
                        <a:t>Hinweis bei Erhöhung durch einen BU-Neuvertrag</a:t>
                      </a:r>
                      <a:r>
                        <a:rPr kumimoji="0" lang="de-DE" altLang="de-DE" sz="1000" b="1" i="0" u="none" strike="noStrike" kern="1200" cap="none" normalizeH="0" baseline="0" dirty="0">
                          <a:ln>
                            <a:noFill/>
                          </a:ln>
                          <a:solidFill>
                            <a:srgbClr val="003781"/>
                          </a:solidFill>
                          <a:effectLst/>
                          <a:latin typeface="Arial" panose="020B0604020202020204" pitchFamily="34" charset="0"/>
                          <a:ea typeface="+mn-ea"/>
                          <a:cs typeface="Arial" panose="020B0604020202020204" pitchFamily="34" charset="0"/>
                        </a:rPr>
                        <a:t>: </a:t>
                      </a:r>
                      <a:r>
                        <a:rPr kumimoji="0" lang="de-DE" altLang="de-DE" sz="100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Kennzeichnung 'mit vereinfachter Risikoprüfung', d.h. hierdurch wird die anlassunabhängige Erhöhungsoption ausgeschlossen und Kettenoptierung³ verhindert.</a:t>
                      </a:r>
                    </a:p>
                    <a:p>
                      <a:pPr marL="0" marR="0" lvl="0" indent="0" algn="l" defTabSz="914400" rtl="0" eaLnBrk="0" fontAlgn="base" latinLnBrk="0" hangingPunct="0">
                        <a:lnSpc>
                          <a:spcPct val="100000"/>
                        </a:lnSpc>
                        <a:spcBef>
                          <a:spcPct val="0"/>
                        </a:spcBef>
                        <a:spcAft>
                          <a:spcPct val="30000"/>
                        </a:spcAft>
                        <a:buClrTx/>
                        <a:buSzTx/>
                        <a:buFontTx/>
                        <a:buNone/>
                        <a:tabLst>
                          <a:tab pos="195263" algn="l"/>
                        </a:tabLst>
                        <a:defRPr/>
                      </a:pPr>
                      <a:r>
                        <a:rPr kumimoji="0" lang="de-DE" altLang="de-DE" sz="100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Liegt eine </a:t>
                      </a:r>
                      <a:r>
                        <a:rPr kumimoji="0" lang="de-DE" altLang="de-DE" sz="1000" b="1" i="0" u="none" strike="noStrike" cap="none" normalizeH="0" baseline="0" dirty="0">
                          <a:ln>
                            <a:noFill/>
                          </a:ln>
                          <a:solidFill>
                            <a:srgbClr val="003781"/>
                          </a:solidFill>
                          <a:effectLst/>
                          <a:latin typeface="Arial" panose="020B0604020202020204" pitchFamily="34" charset="0"/>
                          <a:cs typeface="Arial" panose="020B0604020202020204" pitchFamily="34" charset="0"/>
                        </a:rPr>
                        <a:t>SBV, SBV mit der Gewinnverwendungsart „Fondsanlage“ (ehem. BU-Invest) oder BU-Start Police </a:t>
                      </a:r>
                      <a:r>
                        <a:rPr kumimoji="0" lang="de-DE" altLang="de-DE" sz="100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vor, kann diese </a:t>
                      </a:r>
                      <a:r>
                        <a:rPr kumimoji="0" lang="de-DE" sz="1000" b="1" i="0" u="sng" strike="noStrike" kern="1200" cap="none" normalizeH="0" baseline="0" dirty="0">
                          <a:ln>
                            <a:noFill/>
                          </a:ln>
                          <a:solidFill>
                            <a:srgbClr val="003781"/>
                          </a:solidFill>
                          <a:effectLst/>
                          <a:latin typeface="Arial" panose="020B0604020202020204" pitchFamily="34" charset="0"/>
                          <a:ea typeface="+mn-ea"/>
                          <a:cs typeface="Arial" panose="020B0604020202020204" pitchFamily="34" charset="0"/>
                        </a:rPr>
                        <a:t>nicht</a:t>
                      </a:r>
                      <a:r>
                        <a:rPr kumimoji="0" lang="de-DE" sz="1000" b="0" i="0" u="none" strike="noStrike" kern="1200" cap="none" normalizeH="0" baseline="0" dirty="0">
                          <a:ln>
                            <a:noFill/>
                          </a:ln>
                          <a:solidFill>
                            <a:srgbClr val="003781"/>
                          </a:solidFill>
                          <a:effectLst/>
                          <a:latin typeface="Arial" panose="020B0604020202020204" pitchFamily="34" charset="0"/>
                          <a:ea typeface="+mn-ea"/>
                          <a:cs typeface="Arial" panose="020B0604020202020204" pitchFamily="34" charset="0"/>
                        </a:rPr>
                        <a:t> über eine EBV erhöht werden</a:t>
                      </a:r>
                      <a:r>
                        <a:rPr kumimoji="0" lang="de-DE" sz="900" b="0" i="0" u="none" strike="noStrike" kern="1200" cap="none" normalizeH="0" baseline="0" dirty="0">
                          <a:ln>
                            <a:noFill/>
                          </a:ln>
                          <a:solidFill>
                            <a:srgbClr val="003781"/>
                          </a:solidFill>
                          <a:effectLst/>
                          <a:latin typeface="Arial" panose="020B0604020202020204" pitchFamily="34" charset="0"/>
                          <a:ea typeface="+mn-ea"/>
                          <a:cs typeface="Arial" panose="020B0604020202020204" pitchFamily="34" charset="0"/>
                        </a:rPr>
                        <a:t>.</a:t>
                      </a:r>
                      <a:endParaRPr kumimoji="0" lang="de-DE" altLang="de-DE" sz="900" b="0" i="0" u="none" strike="noStrike" cap="none" normalizeH="0" baseline="0" dirty="0">
                        <a:ln>
                          <a:noFill/>
                        </a:ln>
                        <a:solidFill>
                          <a:srgbClr val="003781"/>
                        </a:solidFill>
                        <a:effectLst/>
                        <a:latin typeface="Arial" panose="020B0604020202020204" pitchFamily="34" charset="0"/>
                        <a:cs typeface="Arial" panose="020B0604020202020204" pitchFamily="34" charset="0"/>
                      </a:endParaRPr>
                    </a:p>
                  </a:txBody>
                  <a:tcPr marL="90000" marR="90000" marT="46804" marB="46804" horzOverflow="overflow">
                    <a:lnL cap="flat">
                      <a:noFill/>
                    </a:lnL>
                    <a:lnR cap="flat">
                      <a:noFill/>
                    </a:lnR>
                    <a:lnT w="28575" cap="flat" cmpd="sng" algn="ctr">
                      <a:solidFill>
                        <a:srgbClr val="FFFFFF"/>
                      </a:solidFill>
                      <a:prstDash val="solid"/>
                      <a:round/>
                      <a:headEnd type="none" w="med" len="med"/>
                      <a:tailEnd type="none" w="med" len="med"/>
                    </a:lnT>
                    <a:lnB cap="flat">
                      <a:noFill/>
                    </a:lnB>
                    <a:lnTlToBr>
                      <a:noFill/>
                    </a:lnTlToBr>
                    <a:lnBlToTr>
                      <a:noFill/>
                    </a:lnBlToTr>
                    <a:solidFill>
                      <a:schemeClr val="tx1">
                        <a:lumMod val="95000"/>
                      </a:schemeClr>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4"/>
                  </a:ext>
                </a:extLst>
              </a:tr>
            </a:tbl>
          </a:graphicData>
        </a:graphic>
      </p:graphicFrame>
      <p:sp>
        <p:nvSpPr>
          <p:cNvPr id="7" name="Text Box 40"/>
          <p:cNvSpPr txBox="1">
            <a:spLocks noChangeArrowheads="1"/>
          </p:cNvSpPr>
          <p:nvPr/>
        </p:nvSpPr>
        <p:spPr bwMode="gray">
          <a:xfrm>
            <a:off x="534840" y="5954494"/>
            <a:ext cx="67083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2000">
                <a:solidFill>
                  <a:schemeClr val="accent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buChar char="§"/>
              <a:defRPr>
                <a:solidFill>
                  <a:schemeClr val="tx1"/>
                </a:solidFill>
                <a:latin typeface="Arial" pitchFamily="34" charset="0"/>
              </a:defRPr>
            </a:lvl3pPr>
            <a:lvl4pPr marL="1600200" indent="-228600" eaLnBrk="0" hangingPunct="0">
              <a:buChar char="-"/>
              <a:defRPr>
                <a:solidFill>
                  <a:schemeClr val="tx1"/>
                </a:solidFill>
                <a:latin typeface="Arial" pitchFamily="34" charset="0"/>
              </a:defRPr>
            </a:lvl4pPr>
            <a:lvl5pPr marL="2057400" indent="-228600" eaLnBrk="0" hangingPunct="0">
              <a:buChar char="-"/>
              <a:defRPr>
                <a:solidFill>
                  <a:schemeClr val="tx1"/>
                </a:solidFill>
                <a:latin typeface="Arial" pitchFamily="34" charset="0"/>
              </a:defRPr>
            </a:lvl5pPr>
            <a:lvl6pPr marL="2514600" indent="-228600" eaLnBrk="0" fontAlgn="base" hangingPunct="0">
              <a:spcBef>
                <a:spcPct val="0"/>
              </a:spcBef>
              <a:spcAft>
                <a:spcPct val="30000"/>
              </a:spcAft>
              <a:buClr>
                <a:schemeClr val="accent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accent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accent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accent1"/>
              </a:buClr>
              <a:buChar char="-"/>
              <a:defRPr>
                <a:solidFill>
                  <a:schemeClr val="tx1"/>
                </a:solidFill>
                <a:latin typeface="Arial" pitchFamily="34" charset="0"/>
              </a:defRPr>
            </a:lvl9pPr>
          </a:lstStyle>
          <a:p>
            <a:pPr marL="0" marR="0" lvl="0" indent="0" algn="l" defTabSz="864017" rtl="0" eaLnBrk="1" fontAlgn="auto" latinLnBrk="0" hangingPunct="1">
              <a:lnSpc>
                <a:spcPct val="100000"/>
              </a:lnSpc>
              <a:spcBef>
                <a:spcPts val="0"/>
              </a:spcBef>
              <a:spcAft>
                <a:spcPct val="0"/>
              </a:spcAft>
              <a:buClrTx/>
              <a:buSzTx/>
              <a:buFontTx/>
              <a:buNone/>
              <a:tabLst/>
              <a:defRPr/>
            </a:pPr>
            <a:r>
              <a:rPr kumimoji="0" lang="de-DE" altLang="de-DE" sz="600" b="0" i="0" u="none" strike="noStrike" kern="1200" cap="none" spc="0" normalizeH="0" baseline="0" noProof="0" dirty="0">
                <a:ln>
                  <a:noFill/>
                </a:ln>
                <a:solidFill>
                  <a:srgbClr val="003781"/>
                </a:solidFill>
                <a:effectLst/>
                <a:uLnTx/>
                <a:uFillTx/>
                <a:cs typeface="Arial" panose="020B0604020202020204" pitchFamily="34" charset="0"/>
              </a:rPr>
              <a:t>1 Flächendeckende Einführung in der </a:t>
            </a:r>
            <a:r>
              <a:rPr kumimoji="0" lang="de-DE" altLang="de-DE" sz="600" b="0" i="0" u="none" strike="noStrike" kern="1200" cap="none" spc="0" normalizeH="0" baseline="0" noProof="0" dirty="0" err="1">
                <a:ln>
                  <a:noFill/>
                </a:ln>
                <a:solidFill>
                  <a:srgbClr val="003781"/>
                </a:solidFill>
                <a:effectLst/>
                <a:uLnTx/>
                <a:uFillTx/>
                <a:cs typeface="Arial" panose="020B0604020202020204" pitchFamily="34" charset="0"/>
              </a:rPr>
              <a:t>bAV</a:t>
            </a:r>
            <a:r>
              <a:rPr kumimoji="0" lang="de-DE" altLang="de-DE" sz="600" b="0" i="0" u="none" strike="noStrike" kern="1200" cap="none" spc="0" normalizeH="0" baseline="0" noProof="0" dirty="0">
                <a:ln>
                  <a:noFill/>
                </a:ln>
                <a:solidFill>
                  <a:srgbClr val="003781"/>
                </a:solidFill>
                <a:effectLst/>
                <a:uLnTx/>
                <a:uFillTx/>
                <a:cs typeface="Arial" panose="020B0604020202020204" pitchFamily="34" charset="0"/>
              </a:rPr>
              <a:t> zu 07/2011, gilt nicht rückwirkend zu 07/2000</a:t>
            </a:r>
            <a:br>
              <a:rPr kumimoji="0" lang="de-DE" altLang="de-DE" sz="600" b="0" i="0" u="none" strike="noStrike" kern="1200" cap="none" spc="0" normalizeH="0" baseline="0" noProof="0" dirty="0">
                <a:ln>
                  <a:noFill/>
                </a:ln>
                <a:solidFill>
                  <a:srgbClr val="003781"/>
                </a:solidFill>
                <a:effectLst/>
                <a:uLnTx/>
                <a:uFillTx/>
                <a:cs typeface="Arial" panose="020B0604020202020204" pitchFamily="34" charset="0"/>
              </a:rPr>
            </a:br>
            <a:r>
              <a:rPr kumimoji="0" lang="de-DE" altLang="de-DE" sz="600" b="0" i="0" u="none" strike="noStrike" kern="1200" cap="none" spc="0" normalizeH="0" baseline="0" noProof="0" dirty="0">
                <a:ln>
                  <a:noFill/>
                </a:ln>
                <a:solidFill>
                  <a:srgbClr val="003781"/>
                </a:solidFill>
                <a:effectLst/>
                <a:uLnTx/>
                <a:uFillTx/>
                <a:cs typeface="Arial" panose="020B0604020202020204" pitchFamily="34" charset="0"/>
              </a:rPr>
              <a:t>2 Es gilt das rechnungsmäßige Alter für alle Verträge</a:t>
            </a:r>
          </a:p>
          <a:p>
            <a:pPr marL="0" marR="0" lvl="0" indent="0" algn="l" defTabSz="864017" rtl="0" eaLnBrk="1" fontAlgn="auto" latinLnBrk="0" hangingPunct="1">
              <a:lnSpc>
                <a:spcPct val="100000"/>
              </a:lnSpc>
              <a:spcBef>
                <a:spcPts val="0"/>
              </a:spcBef>
              <a:spcAft>
                <a:spcPct val="0"/>
              </a:spcAft>
              <a:buClrTx/>
              <a:buSzTx/>
              <a:buFontTx/>
              <a:buNone/>
              <a:tabLst/>
              <a:defRPr/>
            </a:pPr>
            <a:r>
              <a:rPr kumimoji="0" lang="de-DE" altLang="de-DE" sz="600" b="0" i="0" u="none" strike="noStrike" kern="1200" cap="none" spc="0" normalizeH="0" baseline="0" noProof="0" dirty="0" smtClean="0">
                <a:ln>
                  <a:noFill/>
                </a:ln>
                <a:solidFill>
                  <a:srgbClr val="003781"/>
                </a:solidFill>
                <a:effectLst/>
                <a:uLnTx/>
                <a:uFillTx/>
                <a:cs typeface="Arial" panose="020B0604020202020204" pitchFamily="34" charset="0"/>
              </a:rPr>
              <a:t>3 Das </a:t>
            </a:r>
            <a:r>
              <a:rPr kumimoji="0" lang="de-DE" altLang="de-DE" sz="600" b="0" i="0" u="none" strike="noStrike" kern="1200" cap="none" spc="0" normalizeH="0" baseline="0" noProof="0" dirty="0">
                <a:ln>
                  <a:noFill/>
                </a:ln>
                <a:solidFill>
                  <a:srgbClr val="003781"/>
                </a:solidFill>
                <a:effectLst/>
                <a:uLnTx/>
                <a:uFillTx/>
                <a:cs typeface="Arial" panose="020B0604020202020204" pitchFamily="34" charset="0"/>
              </a:rPr>
              <a:t>bedeutet, dass die Ausübung der anlassunabhängigen Erhöhungsoption in dem durch die Erhöhungsoption abgeschlossenen BU-Vertrag nicht zulässig ist.</a:t>
            </a:r>
          </a:p>
          <a:p>
            <a:pPr marL="0" marR="0" lvl="0" indent="0" algn="l" defTabSz="864017" rtl="0" eaLnBrk="1" fontAlgn="auto" latinLnBrk="0" hangingPunct="1">
              <a:lnSpc>
                <a:spcPct val="100000"/>
              </a:lnSpc>
              <a:spcBef>
                <a:spcPts val="0"/>
              </a:spcBef>
              <a:spcAft>
                <a:spcPct val="0"/>
              </a:spcAft>
              <a:buClrTx/>
              <a:buSzTx/>
              <a:buFontTx/>
              <a:buNone/>
              <a:tabLst/>
              <a:defRPr/>
            </a:pPr>
            <a:r>
              <a:rPr kumimoji="0" lang="de-DE" altLang="de-DE" sz="600" b="0" i="0" u="none" strike="noStrike" kern="1200" cap="none" spc="0" normalizeH="0" baseline="0" noProof="0" dirty="0">
                <a:ln>
                  <a:noFill/>
                </a:ln>
                <a:solidFill>
                  <a:srgbClr val="003781"/>
                </a:solidFill>
                <a:effectLst/>
                <a:uLnTx/>
                <a:uFillTx/>
                <a:cs typeface="Arial" panose="020B0604020202020204" pitchFamily="34" charset="0"/>
              </a:rPr>
              <a:t>4 Darüber hinaus gelten die bekannten Grenzen lt. EV </a:t>
            </a:r>
            <a:r>
              <a:rPr kumimoji="0" lang="de-DE" altLang="de-DE" sz="600" b="0" i="0" u="none" strike="noStrike" kern="1200" cap="none" spc="0" normalizeH="0" baseline="0" noProof="0" dirty="0" smtClean="0">
                <a:ln>
                  <a:noFill/>
                </a:ln>
                <a:solidFill>
                  <a:srgbClr val="003781"/>
                </a:solidFill>
                <a:effectLst/>
                <a:uLnTx/>
                <a:uFillTx/>
                <a:cs typeface="Arial" panose="020B0604020202020204" pitchFamily="34" charset="0"/>
              </a:rPr>
              <a:t>4</a:t>
            </a:r>
          </a:p>
          <a:p>
            <a:pPr marL="0" marR="0" lvl="0" indent="0" algn="l" defTabSz="864017" rtl="0" eaLnBrk="1" fontAlgn="auto" latinLnBrk="0" hangingPunct="1">
              <a:lnSpc>
                <a:spcPct val="100000"/>
              </a:lnSpc>
              <a:spcBef>
                <a:spcPts val="0"/>
              </a:spcBef>
              <a:spcAft>
                <a:spcPct val="0"/>
              </a:spcAft>
              <a:buClrTx/>
              <a:buSzTx/>
              <a:buFontTx/>
              <a:buNone/>
              <a:tabLst/>
              <a:defRPr/>
            </a:pPr>
            <a:r>
              <a:rPr kumimoji="0" lang="de-DE" altLang="de-DE" sz="600" b="0" i="0" u="none" strike="noStrike" kern="1200" cap="none" spc="0" normalizeH="0" baseline="0" noProof="0" dirty="0" smtClean="0">
                <a:ln>
                  <a:noFill/>
                </a:ln>
                <a:solidFill>
                  <a:srgbClr val="003781"/>
                </a:solidFill>
                <a:effectLst/>
                <a:uLnTx/>
                <a:uFillTx/>
                <a:cs typeface="Arial" panose="020B0604020202020204" pitchFamily="34" charset="0"/>
              </a:rPr>
              <a:t>5 </a:t>
            </a:r>
            <a:r>
              <a:rPr kumimoji="0" lang="de-DE" altLang="de-DE" sz="600" b="0" i="0" u="none" strike="noStrike" kern="1200" cap="none" spc="0" normalizeH="0" baseline="0" noProof="0" dirty="0">
                <a:ln>
                  <a:noFill/>
                </a:ln>
                <a:solidFill>
                  <a:srgbClr val="003781"/>
                </a:solidFill>
                <a:effectLst/>
                <a:uLnTx/>
                <a:uFillTx/>
                <a:cs typeface="Arial" panose="020B0604020202020204" pitchFamily="34" charset="0"/>
              </a:rPr>
              <a:t>In der Basisvorsorge gelten immer die Regelungen des jeweiligen Tarifes. Verbesserungen zu Altbeständen sind rechtlich nicht zulässig</a:t>
            </a:r>
            <a:r>
              <a:rPr kumimoji="0" lang="de-DE" altLang="de-DE" sz="600" b="0" i="0" u="none" strike="noStrike" kern="1200" cap="none" spc="0" normalizeH="0" baseline="0" noProof="0" dirty="0" smtClean="0">
                <a:ln>
                  <a:noFill/>
                </a:ln>
                <a:solidFill>
                  <a:srgbClr val="003781"/>
                </a:solidFill>
                <a:effectLst/>
                <a:uLnTx/>
                <a:uFillTx/>
                <a:cs typeface="Arial" panose="020B0604020202020204" pitchFamily="34" charset="0"/>
              </a:rPr>
              <a:t>.</a:t>
            </a:r>
            <a:endParaRPr kumimoji="0" lang="de-DE" altLang="de-DE" sz="600" b="0" i="0" u="none" strike="noStrike" kern="1200" cap="none" spc="0" normalizeH="0" baseline="0" noProof="0" dirty="0">
              <a:ln>
                <a:noFill/>
              </a:ln>
              <a:solidFill>
                <a:srgbClr val="003781"/>
              </a:solidFill>
              <a:effectLst/>
              <a:uLnTx/>
              <a:uFillTx/>
              <a:cs typeface="Arial" panose="020B0604020202020204" pitchFamily="34" charset="0"/>
            </a:endParaRPr>
          </a:p>
        </p:txBody>
      </p:sp>
      <p:sp>
        <p:nvSpPr>
          <p:cNvPr id="8" name="Textplatzhalter 27"/>
          <p:cNvSpPr txBox="1">
            <a:spLocks/>
          </p:cNvSpPr>
          <p:nvPr/>
        </p:nvSpPr>
        <p:spPr>
          <a:xfrm>
            <a:off x="418561" y="148216"/>
            <a:ext cx="8587416" cy="127836"/>
          </a:xfrm>
          <a:prstGeom prst="rect">
            <a:avLst/>
          </a:prstGeom>
        </p:spPr>
        <p:txBody>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ct val="0"/>
              </a:spcAft>
              <a:buClrTx/>
              <a:buSzTx/>
              <a:buFont typeface="+mj-lt"/>
              <a:buNone/>
              <a:tabLst/>
              <a:defRPr/>
            </a:pPr>
            <a:r>
              <a:rPr kumimoji="0" lang="de-DE" sz="1050" b="1"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HANDLUNGSOPTION 1 </a:t>
            </a:r>
            <a:r>
              <a:rPr kumimoji="0" lang="de-DE" sz="105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 </a:t>
            </a:r>
            <a:r>
              <a:rPr kumimoji="0" lang="de-DE" altLang="de-DE" sz="105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Erhöhung der BU-Rente ohne </a:t>
            </a:r>
            <a:r>
              <a:rPr kumimoji="0" lang="de-DE" altLang="de-DE" sz="105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Risikoprüfung</a:t>
            </a:r>
            <a:endParaRPr kumimoji="0" lang="de-DE" altLang="de-DE" sz="105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5912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468000" y="468000"/>
            <a:ext cx="10294937" cy="695325"/>
          </a:xfrm>
        </p:spPr>
        <p:txBody>
          <a:bodyPr/>
          <a:lstStyle/>
          <a:p>
            <a:pPr>
              <a:spcAft>
                <a:spcPts val="600"/>
              </a:spcAft>
            </a:pPr>
            <a:r>
              <a:rPr lang="de-DE" sz="4400" dirty="0">
                <a:solidFill>
                  <a:schemeClr val="bg1"/>
                </a:solidFill>
                <a:latin typeface="Arial" panose="020B0604020202020204" pitchFamily="34" charset="0"/>
                <a:cs typeface="Arial" panose="020B0604020202020204" pitchFamily="34" charset="0"/>
              </a:rPr>
              <a:t>Erhöhung der KSP-Rente und des KSP-</a:t>
            </a:r>
          </a:p>
          <a:p>
            <a:pPr>
              <a:spcAft>
                <a:spcPts val="600"/>
              </a:spcAft>
            </a:pPr>
            <a:r>
              <a:rPr lang="de-DE" sz="4400" dirty="0">
                <a:solidFill>
                  <a:schemeClr val="bg1"/>
                </a:solidFill>
                <a:latin typeface="Arial" panose="020B0604020202020204" pitchFamily="34" charset="0"/>
                <a:cs typeface="Arial" panose="020B0604020202020204" pitchFamily="34" charset="0"/>
              </a:rPr>
              <a:t>Kapitals</a:t>
            </a:r>
            <a:r>
              <a:rPr lang="de-DE" sz="4400" baseline="30000" dirty="0">
                <a:solidFill>
                  <a:schemeClr val="bg1"/>
                </a:solidFill>
                <a:latin typeface="Arial" panose="020B0604020202020204" pitchFamily="34" charset="0"/>
                <a:cs typeface="Arial" panose="020B0604020202020204" pitchFamily="34" charset="0"/>
              </a:rPr>
              <a:t>1</a:t>
            </a:r>
            <a:r>
              <a:rPr lang="de-DE" sz="4400" dirty="0">
                <a:solidFill>
                  <a:schemeClr val="bg1"/>
                </a:solidFill>
                <a:latin typeface="Arial" panose="020B0604020202020204" pitchFamily="34" charset="0"/>
                <a:cs typeface="Arial" panose="020B0604020202020204" pitchFamily="34" charset="0"/>
              </a:rPr>
              <a:t> ohne </a:t>
            </a:r>
            <a:r>
              <a:rPr lang="de-DE" sz="4400" dirty="0" smtClean="0">
                <a:solidFill>
                  <a:schemeClr val="bg1"/>
                </a:solidFill>
                <a:latin typeface="Arial" panose="020B0604020202020204" pitchFamily="34" charset="0"/>
                <a:cs typeface="Arial" panose="020B0604020202020204" pitchFamily="34" charset="0"/>
              </a:rPr>
              <a:t>Risikoprüfung </a:t>
            </a:r>
            <a:r>
              <a:rPr lang="de-DE" sz="4400" dirty="0">
                <a:solidFill>
                  <a:schemeClr val="bg1"/>
                </a:solidFill>
                <a:latin typeface="Arial" panose="020B0604020202020204" pitchFamily="34" charset="0"/>
                <a:cs typeface="Arial" panose="020B0604020202020204" pitchFamily="34" charset="0"/>
              </a:rPr>
              <a:t>(3/5)</a:t>
            </a:r>
          </a:p>
        </p:txBody>
      </p:sp>
      <p:sp>
        <p:nvSpPr>
          <p:cNvPr id="3" name="Datumsplatzhalter 2"/>
          <p:cNvSpPr>
            <a:spLocks noGrp="1"/>
          </p:cNvSpPr>
          <p:nvPr>
            <p:ph type="dt" sz="half" idx="10"/>
          </p:nvPr>
        </p:nvSpPr>
        <p:spPr/>
        <p:txBody>
          <a:bodyPr/>
          <a:lstStyle/>
          <a:p>
            <a:pPr marL="0" marR="0" lvl="0" indent="0" algn="l" defTabSz="864006"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 Allianz 2022</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4" name="Foliennummernplatzhalter 3"/>
          <p:cNvSpPr>
            <a:spLocks noGrp="1"/>
          </p:cNvSpPr>
          <p:nvPr>
            <p:ph type="sldNum" sz="quarter" idx="12"/>
          </p:nvPr>
        </p:nvSpPr>
        <p:spPr/>
        <p:txBody>
          <a:bodyPr/>
          <a:lstStyle/>
          <a:p>
            <a:pPr marL="0" marR="0" lvl="0" indent="0" algn="l" defTabSz="864006"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06" rtl="0" eaLnBrk="1" fontAlgn="auto" latinLnBrk="0" hangingPunct="1">
                <a:lnSpc>
                  <a:spcPct val="100000"/>
                </a:lnSpc>
                <a:spcBef>
                  <a:spcPts val="0"/>
                </a:spcBef>
                <a:spcAft>
                  <a:spcPts val="0"/>
                </a:spcAft>
                <a:buClrTx/>
                <a:buSzTx/>
                <a:buFontTx/>
                <a:buNone/>
                <a:tabLst/>
                <a:defRPr/>
              </a:pPr>
              <a:t>11</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graphicFrame>
        <p:nvGraphicFramePr>
          <p:cNvPr id="6" name="Group 48"/>
          <p:cNvGraphicFramePr>
            <a:graphicFrameLocks noGrp="1"/>
          </p:cNvGraphicFramePr>
          <p:nvPr>
            <p:extLst>
              <p:ext uri="{D42A27DB-BD31-4B8C-83A1-F6EECF244321}">
                <p14:modId xmlns:p14="http://schemas.microsoft.com/office/powerpoint/2010/main" val="1607796813"/>
              </p:ext>
            </p:extLst>
          </p:nvPr>
        </p:nvGraphicFramePr>
        <p:xfrm>
          <a:off x="534840" y="1739302"/>
          <a:ext cx="10440000" cy="4140000"/>
        </p:xfrm>
        <a:graphic>
          <a:graphicData uri="http://schemas.openxmlformats.org/drawingml/2006/table">
            <a:tbl>
              <a:tblPr/>
              <a:tblGrid>
                <a:gridCol w="1620000">
                  <a:extLst>
                    <a:ext uri="{9D8B030D-6E8A-4147-A177-3AD203B41FA5}">
                      <a16:colId xmlns:a16="http://schemas.microsoft.com/office/drawing/2014/main" val="20000"/>
                    </a:ext>
                  </a:extLst>
                </a:gridCol>
                <a:gridCol w="2160000">
                  <a:extLst>
                    <a:ext uri="{9D8B030D-6E8A-4147-A177-3AD203B41FA5}">
                      <a16:colId xmlns:a16="http://schemas.microsoft.com/office/drawing/2014/main" val="20001"/>
                    </a:ext>
                  </a:extLst>
                </a:gridCol>
                <a:gridCol w="2160000">
                  <a:extLst>
                    <a:ext uri="{9D8B030D-6E8A-4147-A177-3AD203B41FA5}">
                      <a16:colId xmlns:a16="http://schemas.microsoft.com/office/drawing/2014/main" val="20002"/>
                    </a:ext>
                  </a:extLst>
                </a:gridCol>
                <a:gridCol w="4500000">
                  <a:extLst>
                    <a:ext uri="{9D8B030D-6E8A-4147-A177-3AD203B41FA5}">
                      <a16:colId xmlns:a16="http://schemas.microsoft.com/office/drawing/2014/main" val="20003"/>
                    </a:ext>
                  </a:extLst>
                </a:gridCol>
              </a:tblGrid>
              <a:tr h="360000">
                <a:tc gridSpan="4">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defRPr/>
                      </a:pPr>
                      <a:r>
                        <a:rPr lang="de-DE" altLang="de-DE" sz="1200" b="1" dirty="0" smtClean="0">
                          <a:solidFill>
                            <a:srgbClr val="003781"/>
                          </a:solidFill>
                          <a:latin typeface="Arial" panose="020B0604020202020204" pitchFamily="34" charset="0"/>
                          <a:cs typeface="Arial" panose="020B0604020202020204" pitchFamily="34" charset="0"/>
                        </a:rPr>
                        <a:t>Bedingungsgemäße anlassabhängige Erhöhungsoption</a:t>
                      </a:r>
                    </a:p>
                  </a:txBody>
                  <a:tcPr marL="90000" marR="90000" marT="46801" marB="46801" anchor="ctr" horzOverflow="overflow">
                    <a:lnL cap="flat">
                      <a:noFill/>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accent6">
                        <a:lumMod val="90000"/>
                      </a:schemeClr>
                    </a:solidFill>
                  </a:tcPr>
                </a:tc>
                <a:tc hMerge="1">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050" b="0" i="0" u="none" strike="noStrike" cap="none" normalizeH="0" baseline="0" dirty="0" smtClean="0">
                        <a:ln>
                          <a:noFill/>
                        </a:ln>
                        <a:solidFill>
                          <a:schemeClr val="tx1"/>
                        </a:solidFill>
                        <a:effectLst/>
                        <a:latin typeface="Arial" charset="0"/>
                      </a:endParaRPr>
                    </a:p>
                  </a:txBody>
                  <a:tcPr marL="90000" marR="90000" marT="46801" marB="4680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hMerge="1">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050" b="0" i="0" u="none" strike="noStrike" cap="none" normalizeH="0" baseline="0" dirty="0" smtClean="0">
                        <a:ln>
                          <a:noFill/>
                        </a:ln>
                        <a:solidFill>
                          <a:schemeClr val="tx1"/>
                        </a:solidFill>
                        <a:effectLst/>
                        <a:latin typeface="Arial" charset="0"/>
                      </a:endParaRPr>
                    </a:p>
                  </a:txBody>
                  <a:tcPr marL="90000" marR="90000" marT="46801" marB="4680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hMerge="1">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050" b="0" i="0" u="none" strike="noStrike" cap="none" normalizeH="0" baseline="0" dirty="0" smtClean="0">
                        <a:ln>
                          <a:noFill/>
                        </a:ln>
                        <a:solidFill>
                          <a:schemeClr val="tx1"/>
                        </a:solidFill>
                        <a:effectLst/>
                        <a:latin typeface="Arial" charset="0"/>
                      </a:endParaRPr>
                    </a:p>
                  </a:txBody>
                  <a:tcPr marL="90000" marR="90000" marT="46801" marB="46801" horzOverflow="overflow">
                    <a:lnL w="28575" cap="flat" cmpd="sng" algn="ctr">
                      <a:solidFill>
                        <a:schemeClr val="bg1"/>
                      </a:solidFill>
                      <a:prstDash val="solid"/>
                      <a:round/>
                      <a:headEnd type="none" w="med" len="med"/>
                      <a:tailEnd type="none" w="med" len="med"/>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0"/>
                  </a:ext>
                </a:extLst>
              </a:tr>
              <a:tr h="360000">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tabLst>
                          <a:tab pos="195263" algn="l"/>
                        </a:tabLst>
                        <a:defRPr sz="1600" kern="1200">
                          <a:solidFill>
                            <a:schemeClr val="tx1"/>
                          </a:solidFill>
                          <a:latin typeface="Arial" charset="0"/>
                        </a:defRPr>
                      </a:lvl4pPr>
                      <a:lvl5pPr marL="396875" algn="l" defTabSz="914400" rtl="0" eaLnBrk="0" latinLnBrk="0" hangingPunct="0">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Inhalt der Option</a:t>
                      </a:r>
                    </a:p>
                  </a:txBody>
                  <a:tcPr marL="90000" marR="90000" marT="46801" marB="46801" anchor="ctr" horzOverflow="overflow">
                    <a:lnL cap="flat">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85000"/>
                      </a:schemeClr>
                    </a:solidFill>
                  </a:tcPr>
                </a:tc>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tabLst>
                          <a:tab pos="195263" algn="l"/>
                        </a:tabLst>
                        <a:defRPr sz="1600" kern="1200">
                          <a:solidFill>
                            <a:schemeClr val="tx1"/>
                          </a:solidFill>
                          <a:latin typeface="Arial" charset="0"/>
                        </a:defRPr>
                      </a:lvl4pPr>
                      <a:lvl5pPr marL="396875" algn="l" defTabSz="914400" rtl="0" eaLnBrk="0" latinLnBrk="0" hangingPunct="0">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Voraussetzungen für die Ausübung</a:t>
                      </a:r>
                    </a:p>
                  </a:txBody>
                  <a:tcPr marL="90000" marR="90000" marT="46801" marB="46801"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85000"/>
                      </a:schemeClr>
                    </a:solidFill>
                  </a:tcPr>
                </a:tc>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tabLst>
                          <a:tab pos="195263" algn="l"/>
                        </a:tabLst>
                        <a:defRPr sz="1600" kern="1200">
                          <a:solidFill>
                            <a:schemeClr val="tx1"/>
                          </a:solidFill>
                          <a:latin typeface="Arial" charset="0"/>
                        </a:defRPr>
                      </a:lvl4pPr>
                      <a:lvl5pPr marL="396875" algn="l" defTabSz="914400" rtl="0" eaLnBrk="0" latinLnBrk="0" hangingPunct="0">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Neue Mindest-/ Höchstgrenzen</a:t>
                      </a:r>
                    </a:p>
                  </a:txBody>
                  <a:tcPr marL="90000" marR="90000" marT="46801" marB="46801"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85000"/>
                      </a:schemeClr>
                    </a:solidFill>
                  </a:tcPr>
                </a:tc>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tabLst>
                          <a:tab pos="195263" algn="l"/>
                        </a:tabLst>
                        <a:defRPr sz="1600" kern="1200">
                          <a:solidFill>
                            <a:schemeClr val="tx1"/>
                          </a:solidFill>
                          <a:latin typeface="Arial" charset="0"/>
                        </a:defRPr>
                      </a:lvl4pPr>
                      <a:lvl5pPr marL="396875" algn="l" defTabSz="914400" rtl="0" eaLnBrk="0" latinLnBrk="0" hangingPunct="0">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Besonderheiten</a:t>
                      </a:r>
                    </a:p>
                  </a:txBody>
                  <a:tcPr marL="90000" marR="90000" marT="46801" marB="46801" anchor="ctr" horzOverflow="overflow">
                    <a:lnL w="28575" cap="flat" cmpd="sng" algn="ctr">
                      <a:solidFill>
                        <a:srgbClr val="FFFFFF"/>
                      </a:solidFill>
                      <a:prstDash val="solid"/>
                      <a:round/>
                      <a:headEnd type="none" w="med" len="med"/>
                      <a:tailEnd type="none" w="med" len="med"/>
                    </a:lnL>
                    <a:lnR cap="flat">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1"/>
                  </a:ext>
                </a:extLst>
              </a:tr>
              <a:tr h="1620000">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tabLst>
                          <a:tab pos="195263" algn="l"/>
                        </a:tabLst>
                        <a:defRPr sz="1600" kern="1200">
                          <a:solidFill>
                            <a:schemeClr val="tx1"/>
                          </a:solidFill>
                          <a:latin typeface="Arial" charset="0"/>
                        </a:defRPr>
                      </a:lvl4pPr>
                      <a:lvl5pPr marL="396875" algn="l" defTabSz="914400" rtl="0" eaLnBrk="0" latinLnBrk="0" hangingPunct="0">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Nachträgliche Erhöhung der KSP-Rente und des KSP-Kapitals </a:t>
                      </a: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ohne erneute Gesundheits-prüfung</a:t>
                      </a:r>
                    </a:p>
                  </a:txBody>
                  <a:tcPr marL="90000" marR="90000" marT="46801" marB="46801" horzOverflow="overflow">
                    <a:lnL cap="flat">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179388" indent="-179388" algn="l" defTabSz="914400" rtl="0" eaLnBrk="0" latinLnBrk="0" hangingPunct="0">
                        <a:defRPr sz="1800" kern="1200">
                          <a:solidFill>
                            <a:schemeClr val="accent1"/>
                          </a:solidFill>
                          <a:latin typeface="Arial" charset="0"/>
                        </a:defRPr>
                      </a:lvl1pPr>
                      <a:lvl2pPr marL="358775" algn="l" defTabSz="914400" rtl="0" eaLnBrk="0" latinLnBrk="0" hangingPunct="0">
                        <a:defRPr sz="1600" kern="1200">
                          <a:solidFill>
                            <a:schemeClr val="tx1"/>
                          </a:solidFill>
                          <a:latin typeface="Arial" charset="0"/>
                        </a:defRPr>
                      </a:lvl2pPr>
                      <a:lvl3pPr marL="538163" algn="l" defTabSz="914400" rtl="0" eaLnBrk="0" latinLnBrk="0" hangingPunct="0">
                        <a:defRPr sz="1600" kern="1200">
                          <a:solidFill>
                            <a:schemeClr val="tx1"/>
                          </a:solidFill>
                          <a:latin typeface="Arial" charset="0"/>
                        </a:defRPr>
                      </a:lvl3pPr>
                      <a:lvl4pPr marL="717550" algn="l" defTabSz="914400" rtl="0" eaLnBrk="0" latinLnBrk="0" hangingPunct="0">
                        <a:defRPr sz="1600" kern="1200">
                          <a:solidFill>
                            <a:schemeClr val="tx1"/>
                          </a:solidFill>
                          <a:latin typeface="Arial" charset="0"/>
                        </a:defRPr>
                      </a:lvl4pPr>
                      <a:lvl5pPr marL="896938" algn="l" defTabSz="914400" rtl="0" eaLnBrk="0" latinLnBrk="0" hangingPunct="0">
                        <a:defRPr sz="1600" kern="1200">
                          <a:solidFill>
                            <a:schemeClr val="tx1"/>
                          </a:solidFill>
                          <a:latin typeface="Arial" charset="0"/>
                        </a:defRPr>
                      </a:lvl5pPr>
                      <a:lvl6pPr marL="1354138" algn="l" defTabSz="914400" rtl="0" eaLnBrk="0" fontAlgn="base" latinLnBrk="0" hangingPunct="0">
                        <a:spcBef>
                          <a:spcPct val="0"/>
                        </a:spcBef>
                        <a:spcAft>
                          <a:spcPct val="30000"/>
                        </a:spcAft>
                        <a:buClr>
                          <a:schemeClr val="accent1"/>
                        </a:buClr>
                        <a:defRPr sz="1600" kern="1200">
                          <a:solidFill>
                            <a:schemeClr val="tx1"/>
                          </a:solidFill>
                          <a:latin typeface="Arial" charset="0"/>
                        </a:defRPr>
                      </a:lvl6pPr>
                      <a:lvl7pPr marL="1811338" algn="l" defTabSz="914400" rtl="0" eaLnBrk="0" fontAlgn="base" latinLnBrk="0" hangingPunct="0">
                        <a:spcBef>
                          <a:spcPct val="0"/>
                        </a:spcBef>
                        <a:spcAft>
                          <a:spcPct val="30000"/>
                        </a:spcAft>
                        <a:buClr>
                          <a:schemeClr val="accent1"/>
                        </a:buClr>
                        <a:defRPr sz="1600" kern="1200">
                          <a:solidFill>
                            <a:schemeClr val="tx1"/>
                          </a:solidFill>
                          <a:latin typeface="Arial" charset="0"/>
                        </a:defRPr>
                      </a:lvl7pPr>
                      <a:lvl8pPr marL="2268538" algn="l" defTabSz="914400" rtl="0" eaLnBrk="0" fontAlgn="base" latinLnBrk="0" hangingPunct="0">
                        <a:spcBef>
                          <a:spcPct val="0"/>
                        </a:spcBef>
                        <a:spcAft>
                          <a:spcPct val="30000"/>
                        </a:spcAft>
                        <a:buClr>
                          <a:schemeClr val="accent1"/>
                        </a:buClr>
                        <a:defRPr sz="1600" kern="1200">
                          <a:solidFill>
                            <a:schemeClr val="tx1"/>
                          </a:solidFill>
                          <a:latin typeface="Arial" charset="0"/>
                        </a:defRPr>
                      </a:lvl8pPr>
                      <a:lvl9pPr marL="2725738" algn="l" defTabSz="914400" rtl="0" eaLnBrk="0" fontAlgn="base" latinLnBrk="0" hangingPunct="0">
                        <a:spcBef>
                          <a:spcPct val="0"/>
                        </a:spcBef>
                        <a:spcAft>
                          <a:spcPct val="30000"/>
                        </a:spcAft>
                        <a:buClr>
                          <a:schemeClr val="accent1"/>
                        </a:buClr>
                        <a:defRPr sz="1600" kern="1200">
                          <a:solidFill>
                            <a:schemeClr val="tx1"/>
                          </a:solidFill>
                          <a:latin typeface="Arial" charset="0"/>
                        </a:defRPr>
                      </a:lvl9pPr>
                    </a:lstStyle>
                    <a:p>
                      <a:pPr marL="179388" marR="0" lvl="0" indent="-179388" algn="l" defTabSz="914400" rtl="0" eaLnBrk="0" fontAlgn="base" latinLnBrk="0" hangingPunct="0">
                        <a:lnSpc>
                          <a:spcPct val="100000"/>
                        </a:lnSpc>
                        <a:spcBef>
                          <a:spcPct val="0"/>
                        </a:spcBef>
                        <a:spcAft>
                          <a:spcPct val="20000"/>
                        </a:spcAft>
                        <a:buClrTx/>
                        <a:buSzTx/>
                        <a:buFontTx/>
                        <a:buNone/>
                        <a:tabLst/>
                      </a:pP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Voraussetzungen:</a:t>
                      </a:r>
                    </a:p>
                    <a:p>
                      <a:pPr marL="179388" marR="0" lvl="0" indent="-179388" algn="l" defTabSz="914400" rtl="0" eaLnBrk="0" fontAlgn="base" latinLnBrk="0" hangingPunct="0">
                        <a:lnSpc>
                          <a:spcPct val="100000"/>
                        </a:lnSpc>
                        <a:spcBef>
                          <a:spcPct val="0"/>
                        </a:spcBef>
                        <a:spcAft>
                          <a:spcPct val="20000"/>
                        </a:spcAft>
                        <a:buClrTx/>
                        <a:buSzTx/>
                        <a:buFont typeface="Wingdings" pitchFamily="2" charset="2"/>
                        <a:buChar char="§"/>
                        <a:tabLst/>
                      </a:pP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Anzeige innerhalb 12 Monate ab Eintritt des Anlasses</a:t>
                      </a:r>
                    </a:p>
                    <a:p>
                      <a:pPr marL="179388" marR="0" lvl="0" indent="-179388" algn="l" defTabSz="914400" rtl="0" eaLnBrk="0" fontAlgn="base" latinLnBrk="0" hangingPunct="0">
                        <a:lnSpc>
                          <a:spcPct val="100000"/>
                        </a:lnSpc>
                        <a:spcBef>
                          <a:spcPct val="0"/>
                        </a:spcBef>
                        <a:spcAft>
                          <a:spcPct val="20000"/>
                        </a:spcAft>
                        <a:buClrTx/>
                        <a:buSzTx/>
                        <a:buFont typeface="Wingdings" pitchFamily="2" charset="2"/>
                        <a:buChar char="§"/>
                        <a:tabLst/>
                      </a:pP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VP max. </a:t>
                      </a:r>
                      <a:r>
                        <a:rPr kumimoji="0" lang="de-DE" altLang="de-DE" sz="1000" b="1"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50 Jahre</a:t>
                      </a:r>
                      <a:r>
                        <a:rPr kumimoji="0" lang="de-DE" altLang="de-DE" sz="1000" b="0" i="0" u="none" strike="noStrike" cap="none" normalizeH="0" baseline="30000" dirty="0" smtClean="0">
                          <a:ln>
                            <a:noFill/>
                          </a:ln>
                          <a:solidFill>
                            <a:srgbClr val="003781"/>
                          </a:solidFill>
                          <a:effectLst/>
                          <a:latin typeface="Arial" panose="020B0604020202020204" pitchFamily="34" charset="0"/>
                          <a:cs typeface="Arial" panose="020B0604020202020204" pitchFamily="34" charset="0"/>
                        </a:rPr>
                        <a:t>2</a:t>
                      </a: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 </a:t>
                      </a:r>
                    </a:p>
                    <a:p>
                      <a:pPr marL="179388" marR="0" lvl="0" indent="-179388" algn="l" defTabSz="914400" rtl="0" eaLnBrk="0" fontAlgn="base" latinLnBrk="0" hangingPunct="0">
                        <a:lnSpc>
                          <a:spcPct val="100000"/>
                        </a:lnSpc>
                        <a:spcBef>
                          <a:spcPct val="0"/>
                        </a:spcBef>
                        <a:spcAft>
                          <a:spcPct val="20000"/>
                        </a:spcAft>
                        <a:buClrTx/>
                        <a:buSzTx/>
                        <a:buFont typeface="Wingdings" pitchFamily="2" charset="2"/>
                        <a:buChar char="§"/>
                        <a:tabLst/>
                      </a:pP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keine Beeinträchtigung der körperlichen und geistigen Fähigkeiten/schwere Krankheit</a:t>
                      </a:r>
                    </a:p>
                  </a:txBody>
                  <a:tcPr marL="90000" marR="90000" marT="46801" marB="46801"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179388" indent="-179388" algn="l" defTabSz="914400" rtl="0" eaLnBrk="0" latinLnBrk="0" hangingPunct="0">
                        <a:defRPr sz="1800" kern="1200">
                          <a:solidFill>
                            <a:schemeClr val="accent1"/>
                          </a:solidFill>
                          <a:latin typeface="Arial" charset="0"/>
                        </a:defRPr>
                      </a:lvl1pPr>
                      <a:lvl2pPr marL="358775" algn="l" defTabSz="914400" rtl="0" eaLnBrk="0" latinLnBrk="0" hangingPunct="0">
                        <a:defRPr sz="1600" kern="1200">
                          <a:solidFill>
                            <a:schemeClr val="tx1"/>
                          </a:solidFill>
                          <a:latin typeface="Arial" charset="0"/>
                        </a:defRPr>
                      </a:lvl2pPr>
                      <a:lvl3pPr marL="538163" algn="l" defTabSz="914400" rtl="0" eaLnBrk="0" latinLnBrk="0" hangingPunct="0">
                        <a:defRPr sz="1600" kern="1200">
                          <a:solidFill>
                            <a:schemeClr val="tx1"/>
                          </a:solidFill>
                          <a:latin typeface="Arial" charset="0"/>
                        </a:defRPr>
                      </a:lvl3pPr>
                      <a:lvl4pPr marL="717550" algn="l" defTabSz="914400" rtl="0" eaLnBrk="0" latinLnBrk="0" hangingPunct="0">
                        <a:defRPr sz="1600" kern="1200">
                          <a:solidFill>
                            <a:schemeClr val="tx1"/>
                          </a:solidFill>
                          <a:latin typeface="Arial" charset="0"/>
                        </a:defRPr>
                      </a:lvl4pPr>
                      <a:lvl5pPr marL="896938" algn="l" defTabSz="914400" rtl="0" eaLnBrk="0" latinLnBrk="0" hangingPunct="0">
                        <a:defRPr sz="1600" kern="1200">
                          <a:solidFill>
                            <a:schemeClr val="tx1"/>
                          </a:solidFill>
                          <a:latin typeface="Arial" charset="0"/>
                        </a:defRPr>
                      </a:lvl5pPr>
                      <a:lvl6pPr marL="1354138" algn="l" defTabSz="914400" rtl="0" eaLnBrk="0" fontAlgn="base" latinLnBrk="0" hangingPunct="0">
                        <a:spcBef>
                          <a:spcPct val="0"/>
                        </a:spcBef>
                        <a:spcAft>
                          <a:spcPct val="30000"/>
                        </a:spcAft>
                        <a:buClr>
                          <a:schemeClr val="accent1"/>
                        </a:buClr>
                        <a:defRPr sz="1600" kern="1200">
                          <a:solidFill>
                            <a:schemeClr val="tx1"/>
                          </a:solidFill>
                          <a:latin typeface="Arial" charset="0"/>
                        </a:defRPr>
                      </a:lvl6pPr>
                      <a:lvl7pPr marL="1811338" algn="l" defTabSz="914400" rtl="0" eaLnBrk="0" fontAlgn="base" latinLnBrk="0" hangingPunct="0">
                        <a:spcBef>
                          <a:spcPct val="0"/>
                        </a:spcBef>
                        <a:spcAft>
                          <a:spcPct val="30000"/>
                        </a:spcAft>
                        <a:buClr>
                          <a:schemeClr val="accent1"/>
                        </a:buClr>
                        <a:defRPr sz="1600" kern="1200">
                          <a:solidFill>
                            <a:schemeClr val="tx1"/>
                          </a:solidFill>
                          <a:latin typeface="Arial" charset="0"/>
                        </a:defRPr>
                      </a:lvl7pPr>
                      <a:lvl8pPr marL="2268538" algn="l" defTabSz="914400" rtl="0" eaLnBrk="0" fontAlgn="base" latinLnBrk="0" hangingPunct="0">
                        <a:spcBef>
                          <a:spcPct val="0"/>
                        </a:spcBef>
                        <a:spcAft>
                          <a:spcPct val="30000"/>
                        </a:spcAft>
                        <a:buClr>
                          <a:schemeClr val="accent1"/>
                        </a:buClr>
                        <a:defRPr sz="1600" kern="1200">
                          <a:solidFill>
                            <a:schemeClr val="tx1"/>
                          </a:solidFill>
                          <a:latin typeface="Arial" charset="0"/>
                        </a:defRPr>
                      </a:lvl8pPr>
                      <a:lvl9pPr marL="2725738" algn="l" defTabSz="914400" rtl="0" eaLnBrk="0" fontAlgn="base" latinLnBrk="0" hangingPunct="0">
                        <a:spcBef>
                          <a:spcPct val="0"/>
                        </a:spcBef>
                        <a:spcAft>
                          <a:spcPct val="30000"/>
                        </a:spcAft>
                        <a:buClr>
                          <a:schemeClr val="accent1"/>
                        </a:buClr>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
                          <a:schemeClr val="accent1"/>
                        </a:buClr>
                        <a:buSzTx/>
                        <a:buFont typeface="Wingdings" pitchFamily="2" charset="2"/>
                        <a:buNone/>
                        <a:tabLst/>
                      </a:pP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Mindesterhöhungs-betrag:</a:t>
                      </a:r>
                    </a:p>
                    <a:p>
                      <a:pPr marL="179388" marR="0" lvl="0" indent="-179388" algn="l" defTabSz="914400" rtl="0" eaLnBrk="0" fontAlgn="base" latinLnBrk="0" hangingPunct="0">
                        <a:lnSpc>
                          <a:spcPct val="100000"/>
                        </a:lnSpc>
                        <a:spcBef>
                          <a:spcPct val="0"/>
                        </a:spcBef>
                        <a:spcAft>
                          <a:spcPct val="30000"/>
                        </a:spcAft>
                        <a:buClrTx/>
                        <a:buSzTx/>
                        <a:buFont typeface="Wingdings" pitchFamily="2" charset="2"/>
                        <a:buChar char="§"/>
                        <a:tabLst/>
                      </a:pP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600 € Jahresrente</a:t>
                      </a:r>
                    </a:p>
                    <a:p>
                      <a:pPr marL="0" marR="0" lvl="0" indent="0" algn="l" defTabSz="914400" rtl="0" eaLnBrk="0" fontAlgn="base" latinLnBrk="0" hangingPunct="0">
                        <a:lnSpc>
                          <a:spcPct val="100000"/>
                        </a:lnSpc>
                        <a:spcBef>
                          <a:spcPct val="0"/>
                        </a:spcBef>
                        <a:spcAft>
                          <a:spcPct val="30000"/>
                        </a:spcAft>
                        <a:buClrTx/>
                        <a:buSzTx/>
                        <a:buFont typeface="Wingdings" pitchFamily="2" charset="2"/>
                        <a:buNone/>
                        <a:tabLst/>
                      </a:pP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Höchsterhöhungs-betrag: </a:t>
                      </a:r>
                    </a:p>
                    <a:p>
                      <a:pPr marL="179388" marR="0" lvl="0" indent="-179388" algn="l" defTabSz="914400" rtl="0" eaLnBrk="0" fontAlgn="base" latinLnBrk="0" hangingPunct="0">
                        <a:lnSpc>
                          <a:spcPct val="100000"/>
                        </a:lnSpc>
                        <a:spcBef>
                          <a:spcPct val="0"/>
                        </a:spcBef>
                        <a:spcAft>
                          <a:spcPct val="30000"/>
                        </a:spcAft>
                        <a:buClrTx/>
                        <a:buSzTx/>
                        <a:buFont typeface="Wingdings" pitchFamily="2" charset="2"/>
                        <a:buChar char="§"/>
                        <a:tabLst/>
                      </a:pP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6.000 € Jahresrente</a:t>
                      </a:r>
                    </a:p>
                    <a:p>
                      <a:pPr marL="179388" marR="0" lvl="0" indent="-179388" algn="l" defTabSz="914400" rtl="0" eaLnBrk="0" fontAlgn="base" latinLnBrk="0" hangingPunct="0">
                        <a:lnSpc>
                          <a:spcPct val="100000"/>
                        </a:lnSpc>
                        <a:spcBef>
                          <a:spcPct val="0"/>
                        </a:spcBef>
                        <a:spcAft>
                          <a:spcPct val="30000"/>
                        </a:spcAft>
                        <a:buClrTx/>
                        <a:buSzTx/>
                        <a:buFont typeface="Wingdings" pitchFamily="2" charset="2"/>
                        <a:buChar char="§"/>
                        <a:tabLst/>
                      </a:pP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Insgesamt </a:t>
                      </a:r>
                      <a:b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b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max. 18.000 € </a:t>
                      </a:r>
                      <a:b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b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Jahresrente bei mehreren Erhöhungen </a:t>
                      </a:r>
                    </a:p>
                  </a:txBody>
                  <a:tcPr marL="90000" marR="90000" marT="46801" marB="46801"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tabLst>
                          <a:tab pos="195263" algn="l"/>
                        </a:tabLst>
                        <a:defRPr sz="1600" kern="1200">
                          <a:solidFill>
                            <a:schemeClr val="tx1"/>
                          </a:solidFill>
                          <a:latin typeface="Arial" charset="0"/>
                        </a:defRPr>
                      </a:lvl4pPr>
                      <a:lvl5pPr marL="396875" algn="l" defTabSz="914400" rtl="0" eaLnBrk="0" latinLnBrk="0" hangingPunct="0">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Die Summe aller bestehenden Renten aus der KSP und Berufsunfähigkeitsrenten (auch bei anderen Versicherern) darf 70% des durchschnittlichen Jahresbruttoeinkommens (bis 60.000 EUR) der letzten drei Jahre nicht übersteigen.</a:t>
                      </a:r>
                      <a:r>
                        <a:rPr kumimoji="0" lang="de-DE" altLang="de-DE" sz="1000" b="0" i="0" u="none" strike="noStrike" cap="none" normalizeH="0" baseline="30000" dirty="0" smtClean="0">
                          <a:ln>
                            <a:noFill/>
                          </a:ln>
                          <a:solidFill>
                            <a:srgbClr val="003781"/>
                          </a:solidFill>
                          <a:effectLst/>
                          <a:latin typeface="Arial" panose="020B0604020202020204" pitchFamily="34" charset="0"/>
                          <a:cs typeface="Arial" panose="020B0604020202020204" pitchFamily="34" charset="0"/>
                        </a:rPr>
                        <a:t>3</a:t>
                      </a:r>
                      <a:endPar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endParaRPr>
                    </a:p>
                  </a:txBody>
                  <a:tcPr marL="90000" marR="90000" marT="46801" marB="46801" horzOverflow="overflow">
                    <a:lnL w="28575" cap="flat" cmpd="sng" algn="ctr">
                      <a:solidFill>
                        <a:srgbClr val="FFFFFF"/>
                      </a:solidFill>
                      <a:prstDash val="solid"/>
                      <a:round/>
                      <a:headEnd type="none" w="med" len="med"/>
                      <a:tailEnd type="none" w="med" len="med"/>
                    </a:lnL>
                    <a:lnR cap="flat">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2"/>
                  </a:ext>
                </a:extLst>
              </a:tr>
              <a:tr h="360000">
                <a:tc gridSpan="4">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tabLst>
                          <a:tab pos="195263" algn="l"/>
                        </a:tabLst>
                        <a:defRPr sz="1600" kern="1200">
                          <a:solidFill>
                            <a:schemeClr val="tx1"/>
                          </a:solidFill>
                          <a:latin typeface="Arial" charset="0"/>
                        </a:defRPr>
                      </a:lvl4pPr>
                      <a:lvl5pPr marL="396875" algn="l" defTabSz="914400" rtl="0" eaLnBrk="0" latinLnBrk="0" hangingPunct="0">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Durchführung:</a:t>
                      </a:r>
                    </a:p>
                  </a:txBody>
                  <a:tcPr marL="90000" marR="90000" marT="46801" marB="46801" anchor="ctr" horzOverflow="overflow">
                    <a:lnL cap="flat">
                      <a:noFill/>
                    </a:lnL>
                    <a:lnR cap="flat">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85000"/>
                      </a:schemeClr>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3"/>
                  </a:ext>
                </a:extLst>
              </a:tr>
              <a:tr h="1440000">
                <a:tc gridSpan="4">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tabLst>
                          <a:tab pos="195263" algn="l"/>
                        </a:tabLst>
                        <a:defRPr sz="1600" kern="1200">
                          <a:solidFill>
                            <a:schemeClr val="tx1"/>
                          </a:solidFill>
                          <a:latin typeface="Arial" charset="0"/>
                        </a:defRPr>
                      </a:lvl4pPr>
                      <a:lvl5pPr marL="396875" algn="l" defTabSz="914400" rtl="0" eaLnBrk="0" latinLnBrk="0" hangingPunct="0">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1. Möglichkeit (Erhöhung im Bestandsvertrag, zu den bei Vertragsabschluss geltenden Rechnungsgrundlagen): Formblatt Erhöhung der Rente </a:t>
                      </a:r>
                      <a:b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b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    und des Kapitals ohne erneute Risikoprüfung für die </a:t>
                      </a:r>
                      <a:r>
                        <a:rPr kumimoji="0" lang="de-DE" altLang="de-DE" sz="1000" b="0" i="0" u="none" strike="noStrike" cap="none" normalizeH="0" baseline="0" dirty="0" err="1" smtClean="0">
                          <a:ln>
                            <a:noFill/>
                          </a:ln>
                          <a:solidFill>
                            <a:srgbClr val="003781"/>
                          </a:solidFill>
                          <a:effectLst/>
                          <a:latin typeface="Arial" panose="020B0604020202020204" pitchFamily="34" charset="0"/>
                          <a:cs typeface="Arial" panose="020B0604020202020204" pitchFamily="34" charset="0"/>
                        </a:rPr>
                        <a:t>KörperSchutzPolice</a:t>
                      </a: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 (EV---4082Z0) an den Innendienst senden. </a:t>
                      </a:r>
                    </a:p>
                    <a:p>
                      <a:pPr marL="0" marR="0" lvl="0" indent="0" algn="l" defTabSz="914400" rtl="0" eaLnBrk="1" fontAlgn="base" latinLnBrk="0" hangingPunct="1">
                        <a:lnSpc>
                          <a:spcPct val="100000"/>
                        </a:lnSpc>
                        <a:spcBef>
                          <a:spcPct val="0"/>
                        </a:spcBef>
                        <a:spcAft>
                          <a:spcPct val="30000"/>
                        </a:spcAft>
                        <a:buClr>
                          <a:schemeClr val="accent1"/>
                        </a:buClr>
                        <a:buSzTx/>
                        <a:buFont typeface="Wingdings" pitchFamily="2" charset="2"/>
                        <a:buNone/>
                        <a:tabLst>
                          <a:tab pos="195263" algn="l"/>
                        </a:tabLst>
                      </a:pP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2. Möglichkeit (Erhöhung über neue KSP): AMIS/ALMS-Angebot für KSP berechnen und Antrag per </a:t>
                      </a:r>
                      <a:r>
                        <a:rPr kumimoji="0" lang="de-DE" altLang="de-DE" sz="1000" b="0" i="0" u="none" strike="noStrike" cap="none" normalizeH="0" baseline="0" dirty="0" err="1" smtClean="0">
                          <a:ln>
                            <a:noFill/>
                          </a:ln>
                          <a:solidFill>
                            <a:srgbClr val="003781"/>
                          </a:solidFill>
                          <a:effectLst/>
                          <a:latin typeface="Arial" panose="020B0604020202020204" pitchFamily="34" charset="0"/>
                          <a:cs typeface="Arial" panose="020B0604020202020204" pitchFamily="34" charset="0"/>
                        </a:rPr>
                        <a:t>VerDi</a:t>
                      </a: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 </a:t>
                      </a:r>
                      <a:b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b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    weiterleiten (Widersprechen Sie der Erfassung der Gesundheitsfragen-Reiter „Tarifierung“, Ordner „elektronische Risikoprüfung und wählen </a:t>
                      </a:r>
                      <a:b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b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    Sie </a:t>
                      </a: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zusätzlich „</a:t>
                      </a:r>
                      <a:r>
                        <a:rPr kumimoji="0" 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Besondere Aktionen</a:t>
                      </a: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 </a:t>
                      </a: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im Ordner „Nebenabreden“ aus.). Zusätzlich Formblatt „Erhöhung der Rente und des Kapitals ohne </a:t>
                      </a:r>
                      <a:b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b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    erneute Risikoprüfung für die </a:t>
                      </a:r>
                      <a:r>
                        <a:rPr kumimoji="0" lang="de-DE" altLang="de-DE" sz="1000" b="0" i="0" u="none" strike="noStrike" cap="none" normalizeH="0" baseline="0" dirty="0" err="1" smtClean="0">
                          <a:ln>
                            <a:noFill/>
                          </a:ln>
                          <a:solidFill>
                            <a:srgbClr val="003781"/>
                          </a:solidFill>
                          <a:effectLst/>
                          <a:latin typeface="Arial" panose="020B0604020202020204" pitchFamily="34" charset="0"/>
                          <a:cs typeface="Arial" panose="020B0604020202020204" pitchFamily="34" charset="0"/>
                        </a:rPr>
                        <a:t>KörperSchutzPolice</a:t>
                      </a: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 “ (EV---4082Z0) an den Innendienst senden.</a:t>
                      </a:r>
                      <a:r>
                        <a:rPr kumimoji="0" lang="de-DE" altLang="de-DE" sz="1000" b="1"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1"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Hinweis bei Erhöhung durch eine KSP:</a:t>
                      </a: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 Kennzeichnung 'mit vereinfachter Risikoprüfung', d.h. hierdurch wird die anlassunabhängige Erhöhungsoption ausgeschlossen und Kettenoptierung</a:t>
                      </a:r>
                      <a:r>
                        <a:rPr kumimoji="0" lang="de-DE" altLang="de-DE" sz="1000" b="0" i="0" u="none" strike="noStrike" cap="none" normalizeH="0" baseline="30000" dirty="0" smtClean="0">
                          <a:ln>
                            <a:noFill/>
                          </a:ln>
                          <a:solidFill>
                            <a:srgbClr val="003781"/>
                          </a:solidFill>
                          <a:effectLst/>
                          <a:latin typeface="Arial" panose="020B0604020202020204" pitchFamily="34" charset="0"/>
                          <a:cs typeface="Arial" panose="020B0604020202020204" pitchFamily="34" charset="0"/>
                        </a:rPr>
                        <a:t>4</a:t>
                      </a: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 verhindert.</a:t>
                      </a:r>
                    </a:p>
                  </a:txBody>
                  <a:tcPr marL="90000" marR="90000" marT="46801" marB="46801" horzOverflow="overflow">
                    <a:lnL cap="flat">
                      <a:noFill/>
                    </a:lnL>
                    <a:lnR cap="flat">
                      <a:noFill/>
                    </a:lnR>
                    <a:lnT w="28575" cap="flat" cmpd="sng" algn="ctr">
                      <a:solidFill>
                        <a:srgbClr val="FFFFFF"/>
                      </a:solidFill>
                      <a:prstDash val="solid"/>
                      <a:round/>
                      <a:headEnd type="none" w="med" len="med"/>
                      <a:tailEnd type="none" w="med" len="med"/>
                    </a:lnT>
                    <a:lnB cap="flat">
                      <a:noFill/>
                    </a:lnB>
                    <a:lnTlToBr>
                      <a:noFill/>
                    </a:lnTlToBr>
                    <a:lnBlToTr>
                      <a:noFill/>
                    </a:lnBlToTr>
                    <a:solidFill>
                      <a:schemeClr val="tx1">
                        <a:lumMod val="95000"/>
                      </a:schemeClr>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4"/>
                  </a:ext>
                </a:extLst>
              </a:tr>
            </a:tbl>
          </a:graphicData>
        </a:graphic>
      </p:graphicFrame>
      <p:sp>
        <p:nvSpPr>
          <p:cNvPr id="7" name="Text Box 40"/>
          <p:cNvSpPr txBox="1">
            <a:spLocks noChangeArrowheads="1"/>
          </p:cNvSpPr>
          <p:nvPr/>
        </p:nvSpPr>
        <p:spPr bwMode="gray">
          <a:xfrm>
            <a:off x="534840" y="5954494"/>
            <a:ext cx="6708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2000">
                <a:solidFill>
                  <a:schemeClr val="accent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buChar char="§"/>
              <a:defRPr>
                <a:solidFill>
                  <a:schemeClr val="tx1"/>
                </a:solidFill>
                <a:latin typeface="Arial" pitchFamily="34" charset="0"/>
              </a:defRPr>
            </a:lvl3pPr>
            <a:lvl4pPr marL="1600200" indent="-228600" eaLnBrk="0" hangingPunct="0">
              <a:buChar char="-"/>
              <a:defRPr>
                <a:solidFill>
                  <a:schemeClr val="tx1"/>
                </a:solidFill>
                <a:latin typeface="Arial" pitchFamily="34" charset="0"/>
              </a:defRPr>
            </a:lvl4pPr>
            <a:lvl5pPr marL="2057400" indent="-228600" eaLnBrk="0" hangingPunct="0">
              <a:buChar char="-"/>
              <a:defRPr>
                <a:solidFill>
                  <a:schemeClr val="tx1"/>
                </a:solidFill>
                <a:latin typeface="Arial" pitchFamily="34" charset="0"/>
              </a:defRPr>
            </a:lvl5pPr>
            <a:lvl6pPr marL="2514600" indent="-228600" eaLnBrk="0" fontAlgn="base" hangingPunct="0">
              <a:spcBef>
                <a:spcPct val="0"/>
              </a:spcBef>
              <a:spcAft>
                <a:spcPct val="30000"/>
              </a:spcAft>
              <a:buClr>
                <a:schemeClr val="accent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accent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accent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accent1"/>
              </a:buClr>
              <a:buChar char="-"/>
              <a:defRPr>
                <a:solidFill>
                  <a:schemeClr val="tx1"/>
                </a:solidFill>
                <a:latin typeface="Arial" pitchFamily="34" charset="0"/>
              </a:defRPr>
            </a:lvl9pPr>
          </a:lstStyle>
          <a:p>
            <a:pPr marL="0" marR="0" lvl="0" indent="0" algn="l" defTabSz="864017" rtl="0" eaLnBrk="1" fontAlgn="auto" latinLnBrk="0" hangingPunct="1">
              <a:lnSpc>
                <a:spcPct val="100000"/>
              </a:lnSpc>
              <a:spcBef>
                <a:spcPts val="0"/>
              </a:spcBef>
              <a:spcAft>
                <a:spcPct val="0"/>
              </a:spcAft>
              <a:buClrTx/>
              <a:buSzTx/>
              <a:buFontTx/>
              <a:buNone/>
              <a:tabLst/>
              <a:defRPr/>
            </a:pPr>
            <a:r>
              <a:rPr kumimoji="0" lang="de-DE" altLang="de-DE" sz="600" b="0" i="0" u="none" strike="noStrike" kern="1200" cap="none" spc="0" normalizeH="0" baseline="0" noProof="0" dirty="0">
                <a:ln>
                  <a:noFill/>
                </a:ln>
                <a:solidFill>
                  <a:srgbClr val="003781"/>
                </a:solidFill>
                <a:effectLst/>
                <a:uLnTx/>
                <a:uFillTx/>
                <a:cs typeface="Arial" panose="020B0604020202020204" pitchFamily="34" charset="0"/>
              </a:rPr>
              <a:t>1 Kapitalzahlung bei Eintritt einer schweren Krankheit </a:t>
            </a:r>
          </a:p>
          <a:p>
            <a:pPr marL="0" marR="0" lvl="0" indent="0" algn="l" defTabSz="864017" rtl="0" eaLnBrk="1" fontAlgn="auto" latinLnBrk="0" hangingPunct="1">
              <a:lnSpc>
                <a:spcPct val="100000"/>
              </a:lnSpc>
              <a:spcBef>
                <a:spcPts val="0"/>
              </a:spcBef>
              <a:spcAft>
                <a:spcPct val="0"/>
              </a:spcAft>
              <a:buClrTx/>
              <a:buSzTx/>
              <a:buFontTx/>
              <a:buNone/>
              <a:tabLst/>
              <a:defRPr/>
            </a:pPr>
            <a:r>
              <a:rPr kumimoji="0" lang="en-US" altLang="de-DE" sz="600" b="0" i="0" u="none" strike="noStrike" kern="1200" cap="none" spc="0" normalizeH="0" baseline="0" noProof="0" dirty="0">
                <a:ln>
                  <a:noFill/>
                </a:ln>
                <a:solidFill>
                  <a:srgbClr val="003781"/>
                </a:solidFill>
                <a:effectLst/>
                <a:uLnTx/>
                <a:uFillTx/>
                <a:cs typeface="Arial" panose="020B0604020202020204" pitchFamily="34" charset="0"/>
              </a:rPr>
              <a:t>2 </a:t>
            </a:r>
            <a:r>
              <a:rPr kumimoji="0" lang="en-US" altLang="de-DE" sz="600" b="0" i="0" u="none" strike="noStrike" kern="1200" cap="none" spc="0" normalizeH="0" baseline="0" noProof="0" dirty="0" err="1">
                <a:ln>
                  <a:noFill/>
                </a:ln>
                <a:solidFill>
                  <a:srgbClr val="003781"/>
                </a:solidFill>
                <a:effectLst/>
                <a:uLnTx/>
                <a:uFillTx/>
                <a:cs typeface="Arial" panose="020B0604020202020204" pitchFamily="34" charset="0"/>
              </a:rPr>
              <a:t>Es</a:t>
            </a:r>
            <a:r>
              <a:rPr kumimoji="0" lang="en-US" altLang="de-DE" sz="600" b="0" i="0" u="none" strike="noStrike" kern="1200" cap="none" spc="0" normalizeH="0" baseline="0" noProof="0" dirty="0">
                <a:ln>
                  <a:noFill/>
                </a:ln>
                <a:solidFill>
                  <a:srgbClr val="003781"/>
                </a:solidFill>
                <a:effectLst/>
                <a:uLnTx/>
                <a:uFillTx/>
                <a:cs typeface="Arial" panose="020B0604020202020204" pitchFamily="34" charset="0"/>
              </a:rPr>
              <a:t> gilt das rechnungsmäßige Alter.</a:t>
            </a:r>
          </a:p>
          <a:p>
            <a:pPr marL="0" marR="0" lvl="0" indent="0" algn="l" defTabSz="864017" rtl="0" eaLnBrk="1" fontAlgn="auto" latinLnBrk="0" hangingPunct="1">
              <a:lnSpc>
                <a:spcPct val="100000"/>
              </a:lnSpc>
              <a:spcBef>
                <a:spcPts val="0"/>
              </a:spcBef>
              <a:spcAft>
                <a:spcPct val="0"/>
              </a:spcAft>
              <a:buClrTx/>
              <a:buSzTx/>
              <a:buFontTx/>
              <a:buNone/>
              <a:tabLst/>
              <a:defRPr/>
            </a:pPr>
            <a:r>
              <a:rPr kumimoji="0" lang="en-US" altLang="de-DE" sz="600" b="0" i="0" u="none" strike="noStrike" kern="1200" cap="none" spc="0" normalizeH="0" baseline="0" noProof="0" dirty="0" smtClean="0">
                <a:ln>
                  <a:noFill/>
                </a:ln>
                <a:solidFill>
                  <a:srgbClr val="003781"/>
                </a:solidFill>
                <a:effectLst/>
                <a:uLnTx/>
                <a:uFillTx/>
                <a:cs typeface="Arial" panose="020B0604020202020204" pitchFamily="34" charset="0"/>
              </a:rPr>
              <a:t>3 </a:t>
            </a:r>
            <a:r>
              <a:rPr kumimoji="0" lang="de-DE" altLang="de-DE" sz="600" b="0" i="0" u="none" strike="noStrike" kern="1200" cap="none" spc="0" normalizeH="0" baseline="0" noProof="0" dirty="0">
                <a:ln>
                  <a:noFill/>
                </a:ln>
                <a:solidFill>
                  <a:srgbClr val="003781"/>
                </a:solidFill>
                <a:effectLst/>
                <a:uLnTx/>
                <a:uFillTx/>
                <a:cs typeface="Arial" panose="020B0604020202020204" pitchFamily="34" charset="0"/>
              </a:rPr>
              <a:t>Das bedeutet, dass die Ausübung der anlassunabhängigen Erhöhungsoption in dem durch die Erhöhungsoption abgeschlossenen KSP-Vertrag nicht zulässig ist.</a:t>
            </a:r>
          </a:p>
          <a:p>
            <a:pPr marL="0" marR="0" lvl="0" indent="0" algn="l" defTabSz="864017" rtl="0" eaLnBrk="1" fontAlgn="auto" latinLnBrk="0" hangingPunct="1">
              <a:lnSpc>
                <a:spcPct val="100000"/>
              </a:lnSpc>
              <a:spcBef>
                <a:spcPts val="0"/>
              </a:spcBef>
              <a:spcAft>
                <a:spcPct val="0"/>
              </a:spcAft>
              <a:buClrTx/>
              <a:buSzTx/>
              <a:buFontTx/>
              <a:buNone/>
              <a:tabLst/>
              <a:defRPr/>
            </a:pPr>
            <a:r>
              <a:rPr kumimoji="0" lang="de-DE" altLang="de-DE" sz="600" b="0" i="0" u="none" strike="noStrike" kern="1200" cap="none" spc="0" normalizeH="0" baseline="0" noProof="0" dirty="0">
                <a:ln>
                  <a:noFill/>
                </a:ln>
                <a:solidFill>
                  <a:srgbClr val="003781"/>
                </a:solidFill>
                <a:effectLst/>
                <a:uLnTx/>
                <a:uFillTx/>
                <a:cs typeface="Arial" panose="020B0604020202020204" pitchFamily="34" charset="0"/>
              </a:rPr>
              <a:t>4 Darüber hinaus gelten die bekannten Grenzen lt. EV 4</a:t>
            </a:r>
          </a:p>
        </p:txBody>
      </p:sp>
      <p:sp>
        <p:nvSpPr>
          <p:cNvPr id="8" name="Textplatzhalter 27"/>
          <p:cNvSpPr txBox="1">
            <a:spLocks/>
          </p:cNvSpPr>
          <p:nvPr/>
        </p:nvSpPr>
        <p:spPr>
          <a:xfrm>
            <a:off x="418561" y="148216"/>
            <a:ext cx="8587416" cy="127836"/>
          </a:xfrm>
          <a:prstGeom prst="rect">
            <a:avLst/>
          </a:prstGeom>
        </p:spPr>
        <p:txBody>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ct val="0"/>
              </a:spcAft>
              <a:buClrTx/>
              <a:buSzTx/>
              <a:buFont typeface="+mj-lt"/>
              <a:buNone/>
              <a:tabLst/>
              <a:defRPr/>
            </a:pPr>
            <a:r>
              <a:rPr kumimoji="0" lang="de-DE" sz="1050" b="1"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HANDLUNGSOPTION 1 </a:t>
            </a:r>
            <a:r>
              <a:rPr kumimoji="0" lang="de-DE" sz="105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 </a:t>
            </a:r>
            <a:r>
              <a:rPr kumimoji="0" lang="de-DE" altLang="de-DE" sz="105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Erhöhung der BU-Rente ohne Risikoprüfung</a:t>
            </a:r>
            <a:endParaRPr kumimoji="0" lang="de-DE" altLang="de-DE" sz="105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1039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468000" y="468000"/>
            <a:ext cx="10294937" cy="695325"/>
          </a:xfrm>
        </p:spPr>
        <p:txBody>
          <a:bodyPr/>
          <a:lstStyle/>
          <a:p>
            <a:pPr>
              <a:spcAft>
                <a:spcPts val="600"/>
              </a:spcAft>
            </a:pPr>
            <a:r>
              <a:rPr lang="de-DE" altLang="de-DE" sz="4400" spc="-150" dirty="0" smtClean="0">
                <a:solidFill>
                  <a:schemeClr val="bg1"/>
                </a:solidFill>
                <a:latin typeface="Arial" panose="020B0604020202020204" pitchFamily="34" charset="0"/>
                <a:cs typeface="Arial" panose="020B0604020202020204" pitchFamily="34" charset="0"/>
              </a:rPr>
              <a:t>Erhöhung </a:t>
            </a:r>
            <a:r>
              <a:rPr lang="de-DE" altLang="de-DE" sz="4400" spc="-150" dirty="0">
                <a:solidFill>
                  <a:schemeClr val="bg1"/>
                </a:solidFill>
                <a:latin typeface="Arial" panose="020B0604020202020204" pitchFamily="34" charset="0"/>
                <a:cs typeface="Arial" panose="020B0604020202020204" pitchFamily="34" charset="0"/>
              </a:rPr>
              <a:t>der BU-Rente </a:t>
            </a:r>
          </a:p>
          <a:p>
            <a:pPr>
              <a:spcAft>
                <a:spcPts val="600"/>
              </a:spcAft>
            </a:pPr>
            <a:r>
              <a:rPr lang="de-DE" altLang="de-DE" sz="4400" spc="-150" dirty="0">
                <a:solidFill>
                  <a:schemeClr val="bg1"/>
                </a:solidFill>
                <a:latin typeface="Arial" panose="020B0604020202020204" pitchFamily="34" charset="0"/>
                <a:cs typeface="Arial" panose="020B0604020202020204" pitchFamily="34" charset="0"/>
              </a:rPr>
              <a:t>ohne </a:t>
            </a:r>
            <a:r>
              <a:rPr lang="de-DE" altLang="de-DE" sz="4400" spc="-150" dirty="0" smtClean="0">
                <a:solidFill>
                  <a:schemeClr val="bg1"/>
                </a:solidFill>
                <a:latin typeface="Arial" panose="020B0604020202020204" pitchFamily="34" charset="0"/>
                <a:cs typeface="Arial" panose="020B0604020202020204" pitchFamily="34" charset="0"/>
              </a:rPr>
              <a:t>Risikoprüfung </a:t>
            </a:r>
            <a:r>
              <a:rPr lang="de-DE" altLang="de-DE" sz="4400" spc="-150" dirty="0">
                <a:solidFill>
                  <a:schemeClr val="bg1"/>
                </a:solidFill>
                <a:latin typeface="Arial" panose="020B0604020202020204" pitchFamily="34" charset="0"/>
                <a:cs typeface="Arial" panose="020B0604020202020204" pitchFamily="34" charset="0"/>
              </a:rPr>
              <a:t>(4/5)</a:t>
            </a:r>
            <a:endParaRPr lang="de-DE" sz="4400" dirty="0">
              <a:solidFill>
                <a:schemeClr val="bg1"/>
              </a:solidFill>
              <a:latin typeface="Arial" panose="020B0604020202020204" pitchFamily="34" charset="0"/>
              <a:cs typeface="Arial" panose="020B0604020202020204" pitchFamily="34" charset="0"/>
            </a:endParaRPr>
          </a:p>
        </p:txBody>
      </p:sp>
      <p:sp>
        <p:nvSpPr>
          <p:cNvPr id="3" name="Datumsplatzhalter 2"/>
          <p:cNvSpPr>
            <a:spLocks noGrp="1"/>
          </p:cNvSpPr>
          <p:nvPr>
            <p:ph type="dt" sz="half" idx="10"/>
          </p:nvPr>
        </p:nvSpPr>
        <p:spPr/>
        <p:txBody>
          <a:bodyPr/>
          <a:lstStyle/>
          <a:p>
            <a:pPr marL="0" marR="0" lvl="0" indent="0" algn="l" defTabSz="864006"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 Allianz 2022</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4" name="Foliennummernplatzhalter 3"/>
          <p:cNvSpPr>
            <a:spLocks noGrp="1"/>
          </p:cNvSpPr>
          <p:nvPr>
            <p:ph type="sldNum" sz="quarter" idx="12"/>
          </p:nvPr>
        </p:nvSpPr>
        <p:spPr/>
        <p:txBody>
          <a:bodyPr/>
          <a:lstStyle/>
          <a:p>
            <a:pPr marL="0" marR="0" lvl="0" indent="0" algn="l" defTabSz="864006"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06" rtl="0" eaLnBrk="1" fontAlgn="auto" latinLnBrk="0" hangingPunct="1">
                <a:lnSpc>
                  <a:spcPct val="100000"/>
                </a:lnSpc>
                <a:spcBef>
                  <a:spcPts val="0"/>
                </a:spcBef>
                <a:spcAft>
                  <a:spcPts val="0"/>
                </a:spcAft>
                <a:buClrTx/>
                <a:buSzTx/>
                <a:buFontTx/>
                <a:buNone/>
                <a:tabLst/>
                <a:defRPr/>
              </a:pPr>
              <a:t>12</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graphicFrame>
        <p:nvGraphicFramePr>
          <p:cNvPr id="6" name="Group 48"/>
          <p:cNvGraphicFramePr>
            <a:graphicFrameLocks noGrp="1"/>
          </p:cNvGraphicFramePr>
          <p:nvPr>
            <p:extLst>
              <p:ext uri="{D42A27DB-BD31-4B8C-83A1-F6EECF244321}">
                <p14:modId xmlns:p14="http://schemas.microsoft.com/office/powerpoint/2010/main" val="3858660878"/>
              </p:ext>
            </p:extLst>
          </p:nvPr>
        </p:nvGraphicFramePr>
        <p:xfrm>
          <a:off x="534840" y="1739302"/>
          <a:ext cx="10440000" cy="4140000"/>
        </p:xfrm>
        <a:graphic>
          <a:graphicData uri="http://schemas.openxmlformats.org/drawingml/2006/table">
            <a:tbl>
              <a:tblPr/>
              <a:tblGrid>
                <a:gridCol w="10440000">
                  <a:extLst>
                    <a:ext uri="{9D8B030D-6E8A-4147-A177-3AD203B41FA5}">
                      <a16:colId xmlns:a16="http://schemas.microsoft.com/office/drawing/2014/main" val="20000"/>
                    </a:ext>
                  </a:extLst>
                </a:gridCol>
              </a:tblGrid>
              <a:tr h="3600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defRPr/>
                      </a:pPr>
                      <a:r>
                        <a:rPr lang="de-DE" altLang="de-DE" sz="1200" b="1" dirty="0" smtClean="0">
                          <a:solidFill>
                            <a:srgbClr val="003781"/>
                          </a:solidFill>
                          <a:latin typeface="Arial" panose="020B0604020202020204" pitchFamily="34" charset="0"/>
                          <a:cs typeface="Arial" panose="020B0604020202020204" pitchFamily="34" charset="0"/>
                        </a:rPr>
                        <a:t>Bedingungsgemäße anlassunabhängige Erhöhungsoption seit 01/2015</a:t>
                      </a:r>
                    </a:p>
                  </a:txBody>
                  <a:tcPr marL="90000" marR="90000" marT="46801" marB="46801" anchor="ctr" horzOverflow="overflow">
                    <a:lnL cap="flat">
                      <a:noFill/>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accent6">
                        <a:lumMod val="90000"/>
                      </a:schemeClr>
                    </a:solidFill>
                  </a:tcPr>
                </a:tc>
                <a:extLst>
                  <a:ext uri="{0D108BD9-81ED-4DB2-BD59-A6C34878D82A}">
                    <a16:rowId xmlns:a16="http://schemas.microsoft.com/office/drawing/2014/main" val="10000"/>
                  </a:ext>
                </a:extLst>
              </a:tr>
              <a:tr h="1872000">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tabLst>
                          <a:tab pos="195263" algn="l"/>
                        </a:tabLst>
                        <a:defRPr sz="1600" kern="1200">
                          <a:solidFill>
                            <a:schemeClr val="tx1"/>
                          </a:solidFill>
                          <a:latin typeface="Arial" charset="0"/>
                        </a:defRPr>
                      </a:lvl4pPr>
                      <a:lvl5pPr marL="396875" algn="l" defTabSz="914400" rtl="0" eaLnBrk="0" latinLnBrk="0" hangingPunct="0">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In den ersten 5 Jahren nach Versicherungsbeginn kann ohne besonderen Anlass die BU-Rente ohne erneute Risikoprüfung erhöht werden. </a:t>
                      </a:r>
                      <a:b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b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Anmerkung: Beginn und Antrag müssen innerhalb der 5-Jahres-Frist liegen.</a:t>
                      </a:r>
                      <a:b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b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
                      </a:r>
                      <a:b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b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Voraussetzungen:</a:t>
                      </a:r>
                    </a:p>
                    <a:p>
                      <a:pPr marL="171450" marR="0" lvl="0" indent="-171450" algn="l" defTabSz="914400" rtl="0" eaLnBrk="0" fontAlgn="base" latinLnBrk="0" hangingPunct="0">
                        <a:lnSpc>
                          <a:spcPct val="100000"/>
                        </a:lnSpc>
                        <a:spcBef>
                          <a:spcPct val="0"/>
                        </a:spcBef>
                        <a:spcAft>
                          <a:spcPts val="0"/>
                        </a:spcAft>
                        <a:buClrTx/>
                        <a:buSzTx/>
                        <a:buFont typeface="Arial" panose="020B0604020202020204" pitchFamily="34" charset="0"/>
                        <a:buChar char="•"/>
                        <a:tabLst>
                          <a:tab pos="195263" algn="l"/>
                        </a:tabLst>
                      </a:pP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VP ist max. 40 Jahre</a:t>
                      </a:r>
                      <a:r>
                        <a:rPr kumimoji="0" lang="de-DE" altLang="de-DE" sz="1000" b="0" i="0" u="none" strike="noStrike" kern="1200" cap="none" normalizeH="0" baseline="30000" dirty="0" smtClean="0">
                          <a:ln>
                            <a:noFill/>
                          </a:ln>
                          <a:solidFill>
                            <a:srgbClr val="003781"/>
                          </a:solidFill>
                          <a:effectLst/>
                          <a:latin typeface="Arial" panose="020B0604020202020204" pitchFamily="34" charset="0"/>
                          <a:ea typeface="+mn-ea"/>
                          <a:cs typeface="Arial" panose="020B0604020202020204" pitchFamily="34" charset="0"/>
                        </a:rPr>
                        <a:t>1</a:t>
                      </a: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  und nicht berufsunfähig</a:t>
                      </a:r>
                    </a:p>
                    <a:p>
                      <a:pPr marL="171450" marR="0" lvl="0" indent="-171450" algn="l" defTabSz="914400" rtl="0" eaLnBrk="0" fontAlgn="base" latinLnBrk="0" hangingPunct="0">
                        <a:lnSpc>
                          <a:spcPct val="100000"/>
                        </a:lnSpc>
                        <a:spcBef>
                          <a:spcPct val="0"/>
                        </a:spcBef>
                        <a:spcAft>
                          <a:spcPts val="0"/>
                        </a:spcAft>
                        <a:buClrTx/>
                        <a:buSzTx/>
                        <a:buFont typeface="Arial" panose="020B0604020202020204" pitchFamily="34" charset="0"/>
                        <a:buChar char="•"/>
                        <a:tabLst>
                          <a:tab pos="195263" algn="l"/>
                        </a:tabLst>
                      </a:pP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VP war im Jahr vor der Erhöhung nicht länger als 14 Tage durchgehend arbeitsunfähig </a:t>
                      </a:r>
                    </a:p>
                    <a:p>
                      <a:pPr marL="171450" marR="0" lvl="0" indent="-171450" algn="l" defTabSz="914400" rtl="0" eaLnBrk="0" fontAlgn="base" latinLnBrk="0" hangingPunct="0">
                        <a:lnSpc>
                          <a:spcPct val="100000"/>
                        </a:lnSpc>
                        <a:spcBef>
                          <a:spcPct val="0"/>
                        </a:spcBef>
                        <a:spcAft>
                          <a:spcPts val="0"/>
                        </a:spcAft>
                        <a:buClrTx/>
                        <a:buSzTx/>
                        <a:buFont typeface="Arial" panose="020B0604020202020204" pitchFamily="34" charset="0"/>
                        <a:buChar char="•"/>
                        <a:tabLst>
                          <a:tab pos="195263" algn="l"/>
                        </a:tabLst>
                      </a:pP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Mindest- und Höchstgrenzen sind zu beachten</a:t>
                      </a:r>
                    </a:p>
                    <a:p>
                      <a:pPr marL="171450" marR="0" lvl="0" indent="-171450" algn="l" defTabSz="914400" rtl="0" eaLnBrk="0" fontAlgn="base" latinLnBrk="0" hangingPunct="0">
                        <a:lnSpc>
                          <a:spcPct val="100000"/>
                        </a:lnSpc>
                        <a:spcBef>
                          <a:spcPct val="0"/>
                        </a:spcBef>
                        <a:spcAft>
                          <a:spcPts val="0"/>
                        </a:spcAft>
                        <a:buClrTx/>
                        <a:buSzTx/>
                        <a:buFont typeface="Arial" panose="020B0604020202020204" pitchFamily="34" charset="0"/>
                        <a:buChar char="•"/>
                        <a:tabLst>
                          <a:tab pos="195263" algn="l"/>
                        </a:tabLst>
                      </a:pP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Die zu erhöhende Versicherung ist nicht:  </a:t>
                      </a:r>
                    </a:p>
                    <a:p>
                      <a:pPr marL="193675" marR="0" lvl="3" indent="0" algn="l" defTabSz="914400" rtl="0" eaLnBrk="0" fontAlgn="base" latinLnBrk="0" hangingPunct="0">
                        <a:lnSpc>
                          <a:spcPct val="100000"/>
                        </a:lnSpc>
                        <a:spcBef>
                          <a:spcPct val="0"/>
                        </a:spcBef>
                        <a:spcAft>
                          <a:spcPts val="0"/>
                        </a:spcAft>
                        <a:buClrTx/>
                        <a:buSzTx/>
                        <a:buFontTx/>
                        <a:buNone/>
                        <a:tabLst>
                          <a:tab pos="195263" algn="l"/>
                        </a:tabLst>
                      </a:pP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a. mit vereinfachter Risikoprüfung oder </a:t>
                      </a:r>
                    </a:p>
                    <a:p>
                      <a:pPr marL="193675" marR="0" lvl="3" indent="0" algn="l" defTabSz="914400" rtl="0" eaLnBrk="0" fontAlgn="base" latinLnBrk="0" hangingPunct="0">
                        <a:lnSpc>
                          <a:spcPct val="100000"/>
                        </a:lnSpc>
                        <a:spcBef>
                          <a:spcPct val="0"/>
                        </a:spcBef>
                        <a:spcAft>
                          <a:spcPts val="0"/>
                        </a:spcAft>
                        <a:buClrTx/>
                        <a:buSzTx/>
                        <a:buFontTx/>
                        <a:buNone/>
                        <a:tabLst>
                          <a:tab pos="195263" algn="l"/>
                        </a:tabLst>
                      </a:pP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b. auf Grund der Erhöhung einer anderen Versicherung oder </a:t>
                      </a:r>
                    </a:p>
                    <a:p>
                      <a:pPr marL="193675" marR="0" lvl="3" indent="0" algn="l" defTabSz="914400" rtl="0" eaLnBrk="0" fontAlgn="base" latinLnBrk="0" hangingPunct="0">
                        <a:lnSpc>
                          <a:spcPct val="100000"/>
                        </a:lnSpc>
                        <a:spcBef>
                          <a:spcPct val="0"/>
                        </a:spcBef>
                        <a:spcAft>
                          <a:spcPts val="0"/>
                        </a:spcAft>
                        <a:buClrTx/>
                        <a:buSzTx/>
                        <a:buFontTx/>
                        <a:buNone/>
                        <a:tabLst>
                          <a:tab pos="195263" algn="l"/>
                        </a:tabLst>
                      </a:pP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c. durch Umwandlung oder Ersetzung einer anderen Versicherung ohne erneute Risikoprüfung zustande gekommen</a:t>
                      </a:r>
                    </a:p>
                  </a:txBody>
                  <a:tcPr marL="90000" marR="90000" marT="46801" marB="46801" horzOverflow="overflow">
                    <a:lnL cap="flat">
                      <a:noFill/>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2"/>
                  </a:ext>
                </a:extLst>
              </a:tr>
              <a:tr h="360000">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tabLst>
                          <a:tab pos="195263" algn="l"/>
                        </a:tabLst>
                        <a:defRPr sz="1600" kern="1200">
                          <a:solidFill>
                            <a:schemeClr val="tx1"/>
                          </a:solidFill>
                          <a:latin typeface="Arial" charset="0"/>
                        </a:defRPr>
                      </a:lvl4pPr>
                      <a:lvl5pPr marL="396875" algn="l" defTabSz="914400" rtl="0" eaLnBrk="0" latinLnBrk="0" hangingPunct="0">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Durchführung:</a:t>
                      </a:r>
                    </a:p>
                  </a:txBody>
                  <a:tcPr marL="90000" marR="90000" marT="46801" marB="46801" anchor="ctr" horzOverflow="overflow">
                    <a:lnL cap="flat">
                      <a:noFill/>
                    </a:lnL>
                    <a:lnR cap="flat">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3"/>
                  </a:ext>
                </a:extLst>
              </a:tr>
              <a:tr h="1548000">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tabLst>
                          <a:tab pos="195263" algn="l"/>
                        </a:tabLst>
                        <a:defRPr sz="1600" kern="1200">
                          <a:solidFill>
                            <a:schemeClr val="tx1"/>
                          </a:solidFill>
                          <a:latin typeface="Arial" charset="0"/>
                        </a:defRPr>
                      </a:lvl4pPr>
                      <a:lvl5pPr marL="396875" algn="l" defTabSz="914400" rtl="0" eaLnBrk="0" latinLnBrk="0" hangingPunct="0">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1. Möglichkeit (Erhöhung im Bestandsvertrag, zu den bei Vertragsabschluss geltenden Rechnungsgrundlagen): Formblatt „Erhöhung der    </a:t>
                      </a:r>
                      <a:b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b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    Berufsunfähigkeitsrente ohne erneute Risikoprüfung“ (EV---4077Z0) an den Innendienst senden.</a:t>
                      </a:r>
                    </a:p>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2. Möglichkeit (Erhöhung über eine EBV/SBV): AMIS/ALMS-Angebot für eine EBV/SBV berechnen und Antrag per </a:t>
                      </a:r>
                      <a:r>
                        <a:rPr kumimoji="0" lang="de-DE" altLang="de-DE" sz="1000" b="0" i="0" u="none" strike="noStrike" cap="none" normalizeH="0" baseline="0" dirty="0" err="1" smtClean="0">
                          <a:ln>
                            <a:noFill/>
                          </a:ln>
                          <a:solidFill>
                            <a:srgbClr val="003781"/>
                          </a:solidFill>
                          <a:effectLst/>
                          <a:latin typeface="Arial" panose="020B0604020202020204" pitchFamily="34" charset="0"/>
                          <a:cs typeface="Arial" panose="020B0604020202020204" pitchFamily="34" charset="0"/>
                        </a:rPr>
                        <a:t>VerDi</a:t>
                      </a: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 weiterleiten (Widersprechen Sie der Erfassung der Gesundheitsfragen-Reiter „Tarifierung“, Ordner „elektronische Risikoprüfung“ -und wählen Sie zusätzlich „BU/DU-Erhöhung“ im Ordner „Nebenabreden“ aus.). Zusätzlich Formblatt „Erhöhung der Berufsunfähigkeitsrente ohne erneute Risikoprüfung“ (EV---4077Z0) an den Innendienst senden. </a:t>
                      </a:r>
                    </a:p>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1"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Hinweis bei Erhöhung durch BU-Neuvertrag: </a:t>
                      </a: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Kennzeichnung 'mit vereinfachter Risikoprüfung', d.h. hierdurch wird die anlassunabhängige Erhöhungsoption ausgeschlossen und Kettenoptierung</a:t>
                      </a:r>
                      <a:r>
                        <a:rPr kumimoji="0" lang="de-DE" altLang="de-DE" sz="1000" b="0" i="0" u="none" strike="noStrike" cap="none" normalizeH="0" baseline="30000" dirty="0" smtClean="0">
                          <a:ln>
                            <a:noFill/>
                          </a:ln>
                          <a:solidFill>
                            <a:srgbClr val="003781"/>
                          </a:solidFill>
                          <a:effectLst/>
                          <a:latin typeface="Arial" panose="020B0604020202020204" pitchFamily="34" charset="0"/>
                          <a:cs typeface="Arial" panose="020B0604020202020204" pitchFamily="34" charset="0"/>
                        </a:rPr>
                        <a:t>2</a:t>
                      </a: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 verhindert.</a:t>
                      </a:r>
                    </a:p>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Liegt eine </a:t>
                      </a:r>
                      <a:r>
                        <a:rPr kumimoji="0" lang="de-DE" altLang="de-DE" sz="1000" b="1"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SBV, SBV mit der Gewinnverwendungsart „Fondsanlage“ </a:t>
                      </a: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(ehem. BU-Invest) oder </a:t>
                      </a:r>
                      <a:r>
                        <a:rPr kumimoji="0" lang="de-DE" altLang="de-DE" sz="1000" b="1"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BU-Start Police </a:t>
                      </a: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vor, kann diese </a:t>
                      </a:r>
                      <a:r>
                        <a:rPr kumimoji="0" lang="de-DE" altLang="de-DE" sz="1000" b="1"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nicht</a:t>
                      </a: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 über eine EBV erhöht werden.</a:t>
                      </a:r>
                      <a:endParaRPr kumimoji="0" lang="de-DE" altLang="de-DE" sz="9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endParaRPr>
                    </a:p>
                  </a:txBody>
                  <a:tcPr marL="90000" marR="90000" marT="46801" marB="46801" horzOverflow="overflow">
                    <a:lnL cap="flat">
                      <a:noFill/>
                    </a:lnL>
                    <a:lnR cap="flat">
                      <a:noFill/>
                    </a:lnR>
                    <a:lnT w="28575" cap="flat" cmpd="sng" algn="ctr">
                      <a:solidFill>
                        <a:srgbClr val="FFFFFF"/>
                      </a:solidFill>
                      <a:prstDash val="solid"/>
                      <a:round/>
                      <a:headEnd type="none" w="med" len="med"/>
                      <a:tailEnd type="none" w="med" len="med"/>
                    </a:lnT>
                    <a:lnB cap="flat">
                      <a:noFill/>
                    </a:lnB>
                    <a:lnTlToBr>
                      <a:noFill/>
                    </a:lnTlToBr>
                    <a:lnBlToTr>
                      <a:noFill/>
                    </a:lnBlToTr>
                    <a:solidFill>
                      <a:schemeClr val="tx1">
                        <a:lumMod val="95000"/>
                      </a:schemeClr>
                    </a:solidFill>
                  </a:tcPr>
                </a:tc>
                <a:extLst>
                  <a:ext uri="{0D108BD9-81ED-4DB2-BD59-A6C34878D82A}">
                    <a16:rowId xmlns:a16="http://schemas.microsoft.com/office/drawing/2014/main" val="10004"/>
                  </a:ext>
                </a:extLst>
              </a:tr>
            </a:tbl>
          </a:graphicData>
        </a:graphic>
      </p:graphicFrame>
      <p:sp>
        <p:nvSpPr>
          <p:cNvPr id="7" name="Text Box 40"/>
          <p:cNvSpPr txBox="1">
            <a:spLocks noChangeArrowheads="1"/>
          </p:cNvSpPr>
          <p:nvPr/>
        </p:nvSpPr>
        <p:spPr bwMode="gray">
          <a:xfrm>
            <a:off x="534840" y="5954494"/>
            <a:ext cx="6708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2000">
                <a:solidFill>
                  <a:schemeClr val="accent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buChar char="§"/>
              <a:defRPr>
                <a:solidFill>
                  <a:schemeClr val="tx1"/>
                </a:solidFill>
                <a:latin typeface="Arial" pitchFamily="34" charset="0"/>
              </a:defRPr>
            </a:lvl3pPr>
            <a:lvl4pPr marL="1600200" indent="-228600" eaLnBrk="0" hangingPunct="0">
              <a:buChar char="-"/>
              <a:defRPr>
                <a:solidFill>
                  <a:schemeClr val="tx1"/>
                </a:solidFill>
                <a:latin typeface="Arial" pitchFamily="34" charset="0"/>
              </a:defRPr>
            </a:lvl4pPr>
            <a:lvl5pPr marL="2057400" indent="-228600" eaLnBrk="0" hangingPunct="0">
              <a:buChar char="-"/>
              <a:defRPr>
                <a:solidFill>
                  <a:schemeClr val="tx1"/>
                </a:solidFill>
                <a:latin typeface="Arial" pitchFamily="34" charset="0"/>
              </a:defRPr>
            </a:lvl5pPr>
            <a:lvl6pPr marL="2514600" indent="-228600" eaLnBrk="0" fontAlgn="base" hangingPunct="0">
              <a:spcBef>
                <a:spcPct val="0"/>
              </a:spcBef>
              <a:spcAft>
                <a:spcPct val="30000"/>
              </a:spcAft>
              <a:buClr>
                <a:schemeClr val="accent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accent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accent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accent1"/>
              </a:buClr>
              <a:buChar char="-"/>
              <a:defRPr>
                <a:solidFill>
                  <a:schemeClr val="tx1"/>
                </a:solidFill>
                <a:latin typeface="Arial" pitchFamily="34" charset="0"/>
              </a:defRPr>
            </a:lvl9pPr>
          </a:lstStyle>
          <a:p>
            <a:pPr marL="0" marR="0" lvl="0" indent="0" algn="l" defTabSz="864017" rtl="0" eaLnBrk="1" fontAlgn="auto" latinLnBrk="0" hangingPunct="1">
              <a:lnSpc>
                <a:spcPct val="100000"/>
              </a:lnSpc>
              <a:spcBef>
                <a:spcPts val="0"/>
              </a:spcBef>
              <a:spcAft>
                <a:spcPct val="0"/>
              </a:spcAft>
              <a:buClrTx/>
              <a:buSzTx/>
              <a:buFontTx/>
              <a:buNone/>
              <a:tabLst/>
              <a:defRPr/>
            </a:pPr>
            <a:r>
              <a:rPr kumimoji="0" lang="de-DE" altLang="de-DE" sz="600" b="0" i="0" u="none" strike="noStrike" kern="1200" cap="none" spc="0" normalizeH="0" baseline="0" noProof="0" dirty="0">
                <a:ln>
                  <a:noFill/>
                </a:ln>
                <a:solidFill>
                  <a:srgbClr val="003781"/>
                </a:solidFill>
                <a:effectLst/>
                <a:uLnTx/>
                <a:uFillTx/>
                <a:cs typeface="Arial" panose="020B0604020202020204" pitchFamily="34" charset="0"/>
              </a:rPr>
              <a:t>1 Es gilt das </a:t>
            </a:r>
            <a:r>
              <a:rPr kumimoji="0" lang="de-DE" altLang="de-DE" sz="600" b="0" i="0" u="none" strike="noStrike" kern="1200" cap="none" spc="0" normalizeH="0" baseline="0" noProof="0" dirty="0" smtClean="0">
                <a:ln>
                  <a:noFill/>
                </a:ln>
                <a:solidFill>
                  <a:srgbClr val="003781"/>
                </a:solidFill>
                <a:effectLst/>
                <a:uLnTx/>
                <a:uFillTx/>
                <a:cs typeface="Arial" panose="020B0604020202020204" pitchFamily="34" charset="0"/>
              </a:rPr>
              <a:t>rechnungsmäßige </a:t>
            </a:r>
            <a:r>
              <a:rPr kumimoji="0" lang="de-DE" altLang="de-DE" sz="600" b="0" i="0" u="none" strike="noStrike" kern="1200" cap="none" spc="0" normalizeH="0" baseline="0" noProof="0" dirty="0">
                <a:ln>
                  <a:noFill/>
                </a:ln>
                <a:solidFill>
                  <a:srgbClr val="003781"/>
                </a:solidFill>
                <a:effectLst/>
                <a:uLnTx/>
                <a:uFillTx/>
                <a:cs typeface="Arial" panose="020B0604020202020204" pitchFamily="34" charset="0"/>
              </a:rPr>
              <a:t>Alter.</a:t>
            </a:r>
          </a:p>
          <a:p>
            <a:pPr marL="0" marR="0" lvl="0" indent="0" algn="l" defTabSz="864017" rtl="0" eaLnBrk="1" fontAlgn="auto" latinLnBrk="0" hangingPunct="1">
              <a:lnSpc>
                <a:spcPct val="100000"/>
              </a:lnSpc>
              <a:spcBef>
                <a:spcPts val="0"/>
              </a:spcBef>
              <a:spcAft>
                <a:spcPct val="0"/>
              </a:spcAft>
              <a:buClrTx/>
              <a:buSzTx/>
              <a:buFontTx/>
              <a:buNone/>
              <a:tabLst/>
              <a:defRPr/>
            </a:pPr>
            <a:r>
              <a:rPr kumimoji="0" lang="de-DE" altLang="de-DE" sz="600" b="0" i="0" u="none" strike="noStrike" kern="1200" cap="none" spc="0" normalizeH="0" baseline="0" noProof="0" dirty="0">
                <a:ln>
                  <a:noFill/>
                </a:ln>
                <a:solidFill>
                  <a:srgbClr val="003781"/>
                </a:solidFill>
                <a:effectLst/>
                <a:uLnTx/>
                <a:uFillTx/>
                <a:cs typeface="Arial" panose="020B0604020202020204" pitchFamily="34" charset="0"/>
              </a:rPr>
              <a:t>2 Das bedeutet, dass die Ausübung der anlassunabhängigen Erhöhungsoption in dem durch die Erhöhungsoption abgeschlossenen BU-Vertrag nicht zulässig ist</a:t>
            </a:r>
            <a:r>
              <a:rPr kumimoji="0" lang="de-DE" altLang="de-DE" sz="600" b="0" i="0" u="none" strike="noStrike" kern="1200" cap="none" spc="0" normalizeH="0" baseline="0" noProof="0" dirty="0" smtClean="0">
                <a:ln>
                  <a:noFill/>
                </a:ln>
                <a:solidFill>
                  <a:srgbClr val="003781"/>
                </a:solidFill>
                <a:effectLst/>
                <a:uLnTx/>
                <a:uFillTx/>
                <a:cs typeface="Arial" panose="020B0604020202020204" pitchFamily="34" charset="0"/>
              </a:rPr>
              <a:t>.</a:t>
            </a:r>
          </a:p>
          <a:p>
            <a:pPr eaLnBrk="1" hangingPunct="1">
              <a:spcAft>
                <a:spcPct val="0"/>
              </a:spcAft>
              <a:defRPr/>
            </a:pPr>
            <a:r>
              <a:rPr lang="de-DE" altLang="de-DE" sz="600" dirty="0" smtClean="0">
                <a:solidFill>
                  <a:srgbClr val="003781"/>
                </a:solidFill>
                <a:cs typeface="Arial" panose="020B0604020202020204" pitchFamily="34" charset="0"/>
              </a:rPr>
              <a:t>3 </a:t>
            </a:r>
            <a:r>
              <a:rPr lang="de-DE" altLang="de-DE" sz="600" dirty="0">
                <a:solidFill>
                  <a:srgbClr val="003781"/>
                </a:solidFill>
                <a:cs typeface="Arial" panose="020B0604020202020204" pitchFamily="34" charset="0"/>
              </a:rPr>
              <a:t>In der Basisvorsorge gelten immer die Regelungen des jeweiligen Tarifes. Verbesserungen zu Altbeständen sind rechtlich nicht zulässig.</a:t>
            </a:r>
          </a:p>
          <a:p>
            <a:pPr marL="0" marR="0" lvl="0" indent="0" algn="l" defTabSz="864017" rtl="0" eaLnBrk="1" fontAlgn="auto" latinLnBrk="0" hangingPunct="1">
              <a:lnSpc>
                <a:spcPct val="100000"/>
              </a:lnSpc>
              <a:spcBef>
                <a:spcPts val="0"/>
              </a:spcBef>
              <a:spcAft>
                <a:spcPct val="0"/>
              </a:spcAft>
              <a:buClrTx/>
              <a:buSzTx/>
              <a:buFontTx/>
              <a:buNone/>
              <a:tabLst/>
              <a:defRPr/>
            </a:pPr>
            <a:endParaRPr kumimoji="0" lang="de-DE" altLang="de-DE" sz="600" b="0" i="0" u="none" strike="noStrike" kern="1200" cap="none" spc="0" normalizeH="0" baseline="0" noProof="0" dirty="0">
              <a:ln>
                <a:noFill/>
              </a:ln>
              <a:solidFill>
                <a:srgbClr val="003781"/>
              </a:solidFill>
              <a:effectLst/>
              <a:uLnTx/>
              <a:uFillTx/>
              <a:cs typeface="Arial" panose="020B0604020202020204" pitchFamily="34" charset="0"/>
            </a:endParaRPr>
          </a:p>
        </p:txBody>
      </p:sp>
      <p:sp>
        <p:nvSpPr>
          <p:cNvPr id="8" name="Textplatzhalter 27"/>
          <p:cNvSpPr txBox="1">
            <a:spLocks/>
          </p:cNvSpPr>
          <p:nvPr/>
        </p:nvSpPr>
        <p:spPr>
          <a:xfrm>
            <a:off x="418561" y="148216"/>
            <a:ext cx="8587416" cy="127836"/>
          </a:xfrm>
          <a:prstGeom prst="rect">
            <a:avLst/>
          </a:prstGeom>
        </p:spPr>
        <p:txBody>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ct val="0"/>
              </a:spcAft>
              <a:buClrTx/>
              <a:buSzTx/>
              <a:buFont typeface="+mj-lt"/>
              <a:buNone/>
              <a:tabLst/>
              <a:defRPr/>
            </a:pPr>
            <a:r>
              <a:rPr kumimoji="0" lang="de-DE" sz="1050" b="1"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HANDLUNGSOAPTION 1 </a:t>
            </a:r>
            <a:r>
              <a:rPr kumimoji="0" lang="de-DE" sz="105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 </a:t>
            </a:r>
            <a:r>
              <a:rPr kumimoji="0" lang="de-DE" altLang="de-DE" sz="105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Erhöhung der BU-Rente ohne Risikoprüfung</a:t>
            </a:r>
            <a:endParaRPr kumimoji="0" lang="de-DE" altLang="de-DE" sz="105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0669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468000" y="468000"/>
            <a:ext cx="10294937" cy="695325"/>
          </a:xfrm>
        </p:spPr>
        <p:txBody>
          <a:bodyPr/>
          <a:lstStyle/>
          <a:p>
            <a:pPr>
              <a:spcAft>
                <a:spcPts val="600"/>
              </a:spcAft>
            </a:pPr>
            <a:r>
              <a:rPr lang="de-DE" altLang="de-DE" sz="4400" spc="-150" dirty="0">
                <a:solidFill>
                  <a:schemeClr val="bg1"/>
                </a:solidFill>
                <a:latin typeface="Arial" panose="020B0604020202020204" pitchFamily="34" charset="0"/>
                <a:cs typeface="Arial" panose="020B0604020202020204" pitchFamily="34" charset="0"/>
              </a:rPr>
              <a:t>Erhöhung der KSP-Rente und des </a:t>
            </a:r>
            <a:r>
              <a:rPr lang="de-DE" altLang="de-DE" sz="4400" spc="-150" dirty="0" smtClean="0">
                <a:solidFill>
                  <a:schemeClr val="bg1"/>
                </a:solidFill>
                <a:latin typeface="Arial" panose="020B0604020202020204" pitchFamily="34" charset="0"/>
                <a:cs typeface="Arial" panose="020B0604020202020204" pitchFamily="34" charset="0"/>
              </a:rPr>
              <a:t>KSP-Kapitals</a:t>
            </a:r>
            <a:r>
              <a:rPr lang="de-DE" altLang="de-DE" sz="4400" spc="-150" baseline="30000" dirty="0" smtClean="0">
                <a:solidFill>
                  <a:schemeClr val="bg1"/>
                </a:solidFill>
                <a:latin typeface="Arial" panose="020B0604020202020204" pitchFamily="34" charset="0"/>
                <a:cs typeface="Arial" panose="020B0604020202020204" pitchFamily="34" charset="0"/>
              </a:rPr>
              <a:t>1 </a:t>
            </a:r>
            <a:r>
              <a:rPr lang="de-DE" altLang="de-DE" sz="4400" spc="-150" dirty="0" smtClean="0">
                <a:solidFill>
                  <a:schemeClr val="bg1"/>
                </a:solidFill>
                <a:latin typeface="Arial" panose="020B0604020202020204" pitchFamily="34" charset="0"/>
                <a:cs typeface="Arial" panose="020B0604020202020204" pitchFamily="34" charset="0"/>
              </a:rPr>
              <a:t>ohne Risikoprüfung </a:t>
            </a:r>
            <a:r>
              <a:rPr lang="de-DE" altLang="de-DE" sz="4400" spc="-150" dirty="0">
                <a:solidFill>
                  <a:schemeClr val="bg1"/>
                </a:solidFill>
                <a:latin typeface="Arial" panose="020B0604020202020204" pitchFamily="34" charset="0"/>
                <a:cs typeface="Arial" panose="020B0604020202020204" pitchFamily="34" charset="0"/>
              </a:rPr>
              <a:t>(5/5)</a:t>
            </a:r>
            <a:endParaRPr lang="de-DE" sz="4400" dirty="0">
              <a:solidFill>
                <a:schemeClr val="bg1"/>
              </a:solidFill>
              <a:latin typeface="Arial" panose="020B0604020202020204" pitchFamily="34" charset="0"/>
              <a:cs typeface="Arial" panose="020B0604020202020204" pitchFamily="34" charset="0"/>
            </a:endParaRPr>
          </a:p>
        </p:txBody>
      </p:sp>
      <p:sp>
        <p:nvSpPr>
          <p:cNvPr id="3" name="Datumsplatzhalter 2"/>
          <p:cNvSpPr>
            <a:spLocks noGrp="1"/>
          </p:cNvSpPr>
          <p:nvPr>
            <p:ph type="dt" sz="half" idx="10"/>
          </p:nvPr>
        </p:nvSpPr>
        <p:spPr/>
        <p:txBody>
          <a:bodyPr/>
          <a:lstStyle/>
          <a:p>
            <a:pPr marL="0" marR="0" lvl="0" indent="0" algn="l" defTabSz="864006"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 Allianz 2022</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4" name="Foliennummernplatzhalter 3"/>
          <p:cNvSpPr>
            <a:spLocks noGrp="1"/>
          </p:cNvSpPr>
          <p:nvPr>
            <p:ph type="sldNum" sz="quarter" idx="12"/>
          </p:nvPr>
        </p:nvSpPr>
        <p:spPr/>
        <p:txBody>
          <a:bodyPr/>
          <a:lstStyle/>
          <a:p>
            <a:pPr marL="0" marR="0" lvl="0" indent="0" algn="l" defTabSz="864006"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06" rtl="0" eaLnBrk="1" fontAlgn="auto" latinLnBrk="0" hangingPunct="1">
                <a:lnSpc>
                  <a:spcPct val="100000"/>
                </a:lnSpc>
                <a:spcBef>
                  <a:spcPts val="0"/>
                </a:spcBef>
                <a:spcAft>
                  <a:spcPts val="0"/>
                </a:spcAft>
                <a:buClrTx/>
                <a:buSzTx/>
                <a:buFontTx/>
                <a:buNone/>
                <a:tabLst/>
                <a:defRPr/>
              </a:pPr>
              <a:t>13</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graphicFrame>
        <p:nvGraphicFramePr>
          <p:cNvPr id="6" name="Group 48"/>
          <p:cNvGraphicFramePr>
            <a:graphicFrameLocks noGrp="1"/>
          </p:cNvGraphicFramePr>
          <p:nvPr>
            <p:extLst>
              <p:ext uri="{D42A27DB-BD31-4B8C-83A1-F6EECF244321}">
                <p14:modId xmlns:p14="http://schemas.microsoft.com/office/powerpoint/2010/main" val="3057139300"/>
              </p:ext>
            </p:extLst>
          </p:nvPr>
        </p:nvGraphicFramePr>
        <p:xfrm>
          <a:off x="534840" y="1739302"/>
          <a:ext cx="10440000" cy="4140000"/>
        </p:xfrm>
        <a:graphic>
          <a:graphicData uri="http://schemas.openxmlformats.org/drawingml/2006/table">
            <a:tbl>
              <a:tblPr/>
              <a:tblGrid>
                <a:gridCol w="10440000">
                  <a:extLst>
                    <a:ext uri="{9D8B030D-6E8A-4147-A177-3AD203B41FA5}">
                      <a16:colId xmlns:a16="http://schemas.microsoft.com/office/drawing/2014/main" val="20000"/>
                    </a:ext>
                  </a:extLst>
                </a:gridCol>
              </a:tblGrid>
              <a:tr h="3600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defRPr/>
                      </a:pPr>
                      <a:r>
                        <a:rPr lang="de-DE" altLang="de-DE" sz="1200" b="1" dirty="0" smtClean="0">
                          <a:solidFill>
                            <a:srgbClr val="003781"/>
                          </a:solidFill>
                          <a:latin typeface="Arial" panose="020B0604020202020204" pitchFamily="34" charset="0"/>
                          <a:cs typeface="Arial" panose="020B0604020202020204" pitchFamily="34" charset="0"/>
                        </a:rPr>
                        <a:t>Bedingungsgemäße anlassunabhängige Erhöhungsoption</a:t>
                      </a:r>
                    </a:p>
                  </a:txBody>
                  <a:tcPr marL="90000" marR="90000" marT="46801" marB="46801" anchor="ctr" horzOverflow="overflow">
                    <a:lnL cap="flat">
                      <a:noFill/>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accent6">
                        <a:lumMod val="90000"/>
                      </a:schemeClr>
                    </a:solidFill>
                  </a:tcPr>
                </a:tc>
                <a:extLst>
                  <a:ext uri="{0D108BD9-81ED-4DB2-BD59-A6C34878D82A}">
                    <a16:rowId xmlns:a16="http://schemas.microsoft.com/office/drawing/2014/main" val="10000"/>
                  </a:ext>
                </a:extLst>
              </a:tr>
              <a:tr h="1872000">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tabLst>
                          <a:tab pos="195263" algn="l"/>
                        </a:tabLst>
                        <a:defRPr sz="1600" kern="1200">
                          <a:solidFill>
                            <a:schemeClr val="tx1"/>
                          </a:solidFill>
                          <a:latin typeface="Arial" charset="0"/>
                        </a:defRPr>
                      </a:lvl4pPr>
                      <a:lvl5pPr marL="396875" algn="l" defTabSz="914400" rtl="0" eaLnBrk="0" latinLnBrk="0" hangingPunct="0">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ts val="0"/>
                        </a:spcAft>
                        <a:buClrTx/>
                        <a:buSzTx/>
                        <a:buFontTx/>
                        <a:buNone/>
                        <a:tabLst>
                          <a:tab pos="195263" algn="l"/>
                        </a:tabLst>
                      </a:pP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In den ersten 5 Jahren nach Versicherungsbeginn kann ohne besonderen Anlass die KSP-Rente ohne erneute Risikoprüfung erhöht werden. </a:t>
                      </a:r>
                      <a:b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b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Anmerkung: Beginn und Antrag müssen innerhalb der 5-Jahres-Frist liegen.</a:t>
                      </a:r>
                      <a:b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br>
                      <a:r>
                        <a:rPr kumimoji="0" lang="de-DE" altLang="de-DE" sz="5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
                      </a:r>
                      <a:br>
                        <a:rPr kumimoji="0" lang="de-DE" altLang="de-DE" sz="5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b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Voraussetzungen:</a:t>
                      </a:r>
                    </a:p>
                    <a:p>
                      <a:pPr marL="171450" marR="0" lvl="0" indent="-171450" algn="l" defTabSz="914400" rtl="0" eaLnBrk="0" fontAlgn="base" latinLnBrk="0" hangingPunct="0">
                        <a:lnSpc>
                          <a:spcPct val="100000"/>
                        </a:lnSpc>
                        <a:spcBef>
                          <a:spcPct val="0"/>
                        </a:spcBef>
                        <a:spcAft>
                          <a:spcPts val="0"/>
                        </a:spcAft>
                        <a:buClrTx/>
                        <a:buSzTx/>
                        <a:buFont typeface="Arial" panose="020B0604020202020204" pitchFamily="34" charset="0"/>
                        <a:buChar char="•"/>
                        <a:tabLst>
                          <a:tab pos="195263" algn="l"/>
                        </a:tabLst>
                      </a:pP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VP ist max. 40 Jahre</a:t>
                      </a:r>
                      <a:r>
                        <a:rPr kumimoji="0" lang="de-DE" altLang="de-DE" sz="1000" b="0" i="0" u="none" strike="noStrike" kern="1200" cap="none" normalizeH="0" baseline="30000" dirty="0" smtClean="0">
                          <a:ln>
                            <a:noFill/>
                          </a:ln>
                          <a:solidFill>
                            <a:srgbClr val="003781"/>
                          </a:solidFill>
                          <a:effectLst/>
                          <a:latin typeface="Arial" panose="020B0604020202020204" pitchFamily="34" charset="0"/>
                          <a:ea typeface="+mn-ea"/>
                          <a:cs typeface="Arial" panose="020B0604020202020204" pitchFamily="34" charset="0"/>
                        </a:rPr>
                        <a:t>2</a:t>
                      </a: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  und hatte keine Beeinträchtigung der körperlichen und geistigen Fähigkeiten/schwere Krankheit</a:t>
                      </a:r>
                    </a:p>
                    <a:p>
                      <a:pPr marL="171450" marR="0" lvl="0" indent="-171450" algn="l" defTabSz="914400" rtl="0" eaLnBrk="0" fontAlgn="base" latinLnBrk="0" hangingPunct="0">
                        <a:lnSpc>
                          <a:spcPct val="100000"/>
                        </a:lnSpc>
                        <a:spcBef>
                          <a:spcPct val="0"/>
                        </a:spcBef>
                        <a:spcAft>
                          <a:spcPts val="0"/>
                        </a:spcAft>
                        <a:buClrTx/>
                        <a:buSzTx/>
                        <a:buFont typeface="Arial" panose="020B0604020202020204" pitchFamily="34" charset="0"/>
                        <a:buChar char="•"/>
                        <a:tabLst>
                          <a:tab pos="195263" algn="l"/>
                        </a:tabLst>
                      </a:pP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VP war im Jahr vor der Erhöhung nicht länger als 14 Tage durchgehend arbeitsunfähig </a:t>
                      </a:r>
                    </a:p>
                    <a:p>
                      <a:pPr marL="171450" marR="0" lvl="0" indent="-171450" algn="l" defTabSz="914400" rtl="0" eaLnBrk="0" fontAlgn="base" latinLnBrk="0" hangingPunct="0">
                        <a:lnSpc>
                          <a:spcPct val="100000"/>
                        </a:lnSpc>
                        <a:spcBef>
                          <a:spcPct val="0"/>
                        </a:spcBef>
                        <a:spcAft>
                          <a:spcPts val="0"/>
                        </a:spcAft>
                        <a:buClrTx/>
                        <a:buSzTx/>
                        <a:buFont typeface="Arial" panose="020B0604020202020204" pitchFamily="34" charset="0"/>
                        <a:buChar char="•"/>
                        <a:tabLst>
                          <a:tab pos="195263" algn="l"/>
                        </a:tabLst>
                      </a:pP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Mindest- und Höchstgrenzen sind zu beachten</a:t>
                      </a:r>
                    </a:p>
                    <a:p>
                      <a:pPr marL="171450" marR="0" lvl="0" indent="-171450" algn="l" defTabSz="914400" rtl="0" eaLnBrk="0" fontAlgn="base" latinLnBrk="0" hangingPunct="0">
                        <a:lnSpc>
                          <a:spcPct val="100000"/>
                        </a:lnSpc>
                        <a:spcBef>
                          <a:spcPct val="0"/>
                        </a:spcBef>
                        <a:spcAft>
                          <a:spcPts val="0"/>
                        </a:spcAft>
                        <a:buClrTx/>
                        <a:buSzTx/>
                        <a:buFont typeface="Arial" panose="020B0604020202020204" pitchFamily="34" charset="0"/>
                        <a:buChar char="•"/>
                        <a:tabLst>
                          <a:tab pos="195263" algn="l"/>
                        </a:tabLst>
                        <a:defRPr/>
                      </a:pP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Bei der KSP beträgt die jährliche Rente nach der Erhöhung maximal 60.000 €</a:t>
                      </a:r>
                    </a:p>
                    <a:p>
                      <a:pPr marL="171450" marR="0" lvl="0" indent="-171450" algn="l" defTabSz="914400" rtl="0" eaLnBrk="0" fontAlgn="base" latinLnBrk="0" hangingPunct="0">
                        <a:lnSpc>
                          <a:spcPct val="100000"/>
                        </a:lnSpc>
                        <a:spcBef>
                          <a:spcPct val="0"/>
                        </a:spcBef>
                        <a:spcAft>
                          <a:spcPts val="0"/>
                        </a:spcAft>
                        <a:buClrTx/>
                        <a:buSzTx/>
                        <a:buFont typeface="Arial" panose="020B0604020202020204" pitchFamily="34" charset="0"/>
                        <a:buChar char="•"/>
                        <a:tabLst>
                          <a:tab pos="195263" algn="l"/>
                        </a:tabLst>
                      </a:pP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Die zu erhöhende Versicherung ist nicht:  </a:t>
                      </a:r>
                    </a:p>
                    <a:p>
                      <a:pPr marL="193675" marR="0" lvl="3" indent="0" algn="l" defTabSz="914400" rtl="0" eaLnBrk="0" fontAlgn="base" latinLnBrk="0" hangingPunct="0">
                        <a:lnSpc>
                          <a:spcPct val="100000"/>
                        </a:lnSpc>
                        <a:spcBef>
                          <a:spcPct val="0"/>
                        </a:spcBef>
                        <a:spcAft>
                          <a:spcPts val="0"/>
                        </a:spcAft>
                        <a:buClrTx/>
                        <a:buSzTx/>
                        <a:buFontTx/>
                        <a:buNone/>
                        <a:tabLst>
                          <a:tab pos="195263" algn="l"/>
                        </a:tabLst>
                      </a:pP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a. mit vereinfachter Risikoprüfung oder </a:t>
                      </a:r>
                    </a:p>
                    <a:p>
                      <a:pPr marL="193675" marR="0" lvl="3" indent="0" algn="l" defTabSz="914400" rtl="0" eaLnBrk="0" fontAlgn="base" latinLnBrk="0" hangingPunct="0">
                        <a:lnSpc>
                          <a:spcPct val="100000"/>
                        </a:lnSpc>
                        <a:spcBef>
                          <a:spcPct val="0"/>
                        </a:spcBef>
                        <a:spcAft>
                          <a:spcPts val="0"/>
                        </a:spcAft>
                        <a:buClrTx/>
                        <a:buSzTx/>
                        <a:buFontTx/>
                        <a:buNone/>
                        <a:tabLst>
                          <a:tab pos="195263" algn="l"/>
                        </a:tabLst>
                      </a:pP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b. auf Grund der Erhöhung einer anderen Versicherung oder </a:t>
                      </a:r>
                    </a:p>
                    <a:p>
                      <a:pPr marL="193675" marR="0" lvl="3" indent="0" algn="l" defTabSz="914400" rtl="0" eaLnBrk="0" fontAlgn="base" latinLnBrk="0" hangingPunct="0">
                        <a:lnSpc>
                          <a:spcPct val="100000"/>
                        </a:lnSpc>
                        <a:spcBef>
                          <a:spcPct val="0"/>
                        </a:spcBef>
                        <a:spcAft>
                          <a:spcPts val="0"/>
                        </a:spcAft>
                        <a:buClrTx/>
                        <a:buSzTx/>
                        <a:buFontTx/>
                        <a:buNone/>
                        <a:tabLst>
                          <a:tab pos="195263" algn="l"/>
                        </a:tabLst>
                      </a:pP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c. durch Umwandlung oder Ersetzung einer anderen Versicherung ohne erneute Risikoprüfung zustande gekommen</a:t>
                      </a:r>
                    </a:p>
                  </a:txBody>
                  <a:tcPr marL="90000" marR="90000" marT="46801" marB="46801" horzOverflow="overflow">
                    <a:lnL cap="flat">
                      <a:noFill/>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2"/>
                  </a:ext>
                </a:extLst>
              </a:tr>
              <a:tr h="360000">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tabLst>
                          <a:tab pos="195263" algn="l"/>
                        </a:tabLst>
                        <a:defRPr sz="1600" kern="1200">
                          <a:solidFill>
                            <a:schemeClr val="tx1"/>
                          </a:solidFill>
                          <a:latin typeface="Arial" charset="0"/>
                        </a:defRPr>
                      </a:lvl4pPr>
                      <a:lvl5pPr marL="396875" algn="l" defTabSz="914400" rtl="0" eaLnBrk="0" latinLnBrk="0" hangingPunct="0">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Durchführung:</a:t>
                      </a:r>
                    </a:p>
                  </a:txBody>
                  <a:tcPr marL="90000" marR="90000" marT="46801" marB="46801" anchor="ctr" horzOverflow="overflow">
                    <a:lnL cap="flat">
                      <a:noFill/>
                    </a:lnL>
                    <a:lnR cap="flat">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3"/>
                  </a:ext>
                </a:extLst>
              </a:tr>
              <a:tr h="1548000">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tabLst>
                          <a:tab pos="195263" algn="l"/>
                        </a:tabLst>
                        <a:defRPr sz="1600" kern="1200">
                          <a:solidFill>
                            <a:schemeClr val="tx1"/>
                          </a:solidFill>
                          <a:latin typeface="Arial" charset="0"/>
                        </a:defRPr>
                      </a:lvl4pPr>
                      <a:lvl5pPr marL="396875" algn="l" defTabSz="914400" rtl="0" eaLnBrk="0" latinLnBrk="0" hangingPunct="0">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1. Möglichkeit (Erhöhung im Bestandsvertrag, zu den bei Vertragsabschluss geltenden Rechnungsgrundlagen): Formblatt Erhöhung der Rente </a:t>
                      </a:r>
                      <a:b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b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    und des Kapitals ohne erneute Risikoprüfung für die KörperSchutzPolice (EV---4082Z0) an den Innendienst senden. </a:t>
                      </a:r>
                    </a:p>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2. Möglichkeit (Erhöhung über neue KSP): AMIS/ALMS-Angebot für KSP berechnen und Antrag per VerDi weiterleiten (Widersprechen Sie der Erfassung der Gesundheitsfragen-Reiter „Tarifierung“, Ordner „elektronische Risikoprüfung und wählen Sie zusätzlich „Besondere Aktionen“ im Ordner „Nebenabreden“ aus.). Zusätzlich Formblatt „Erhöhung der Rente und des Kapitals ohne erneute Risikoprüfung für die KörperSchutzPolice “ (EV---4082Z0) an den Innendienst senden. </a:t>
                      </a:r>
                    </a:p>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Hinweis bei Erhöhung durch eine KSP: Kennzeichnung 'mit vereinfachter Risikoprüfung', d.h. hierdurch wird die anlassunabhängige Erhöhungsoption ausgeschlossen und Kettenoptierung</a:t>
                      </a:r>
                      <a:r>
                        <a:rPr kumimoji="0" lang="de-DE" altLang="de-DE" sz="1000" b="0" i="0" u="none" strike="noStrike" cap="none" normalizeH="0" baseline="30000" dirty="0" smtClean="0">
                          <a:ln>
                            <a:noFill/>
                          </a:ln>
                          <a:solidFill>
                            <a:srgbClr val="003781"/>
                          </a:solidFill>
                          <a:effectLst/>
                          <a:latin typeface="Arial" panose="020B0604020202020204" pitchFamily="34" charset="0"/>
                          <a:cs typeface="Arial" panose="020B0604020202020204" pitchFamily="34" charset="0"/>
                        </a:rPr>
                        <a:t>3</a:t>
                      </a: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 verhindert.</a:t>
                      </a:r>
                    </a:p>
                  </a:txBody>
                  <a:tcPr marL="90000" marR="90000" marT="46801" marB="46801" horzOverflow="overflow">
                    <a:lnL cap="flat">
                      <a:noFill/>
                    </a:lnL>
                    <a:lnR cap="flat">
                      <a:noFill/>
                    </a:lnR>
                    <a:lnT w="28575" cap="flat" cmpd="sng" algn="ctr">
                      <a:solidFill>
                        <a:srgbClr val="FFFFFF"/>
                      </a:solidFill>
                      <a:prstDash val="solid"/>
                      <a:round/>
                      <a:headEnd type="none" w="med" len="med"/>
                      <a:tailEnd type="none" w="med" len="med"/>
                    </a:lnT>
                    <a:lnB cap="flat">
                      <a:noFill/>
                    </a:lnB>
                    <a:lnTlToBr>
                      <a:noFill/>
                    </a:lnTlToBr>
                    <a:lnBlToTr>
                      <a:noFill/>
                    </a:lnBlToTr>
                    <a:solidFill>
                      <a:schemeClr val="tx1">
                        <a:lumMod val="95000"/>
                      </a:schemeClr>
                    </a:solidFill>
                  </a:tcPr>
                </a:tc>
                <a:extLst>
                  <a:ext uri="{0D108BD9-81ED-4DB2-BD59-A6C34878D82A}">
                    <a16:rowId xmlns:a16="http://schemas.microsoft.com/office/drawing/2014/main" val="10004"/>
                  </a:ext>
                </a:extLst>
              </a:tr>
            </a:tbl>
          </a:graphicData>
        </a:graphic>
      </p:graphicFrame>
      <p:sp>
        <p:nvSpPr>
          <p:cNvPr id="7" name="Textplatzhalter 27"/>
          <p:cNvSpPr txBox="1">
            <a:spLocks/>
          </p:cNvSpPr>
          <p:nvPr/>
        </p:nvSpPr>
        <p:spPr>
          <a:xfrm>
            <a:off x="418561" y="148216"/>
            <a:ext cx="8587416" cy="127836"/>
          </a:xfrm>
          <a:prstGeom prst="rect">
            <a:avLst/>
          </a:prstGeom>
        </p:spPr>
        <p:txBody>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ct val="0"/>
              </a:spcAft>
              <a:buClrTx/>
              <a:buSzTx/>
              <a:buFont typeface="+mj-lt"/>
              <a:buNone/>
              <a:tabLst/>
              <a:defRPr/>
            </a:pPr>
            <a:r>
              <a:rPr kumimoji="0" lang="de-DE" sz="1050" b="1"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HANDLUNGSOPTION 1 </a:t>
            </a:r>
            <a:r>
              <a:rPr kumimoji="0" lang="de-DE" sz="105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 </a:t>
            </a:r>
            <a:r>
              <a:rPr kumimoji="0" lang="de-DE" altLang="de-DE" sz="105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Erhöhung der BU-Rente ohne Risikoprüfung</a:t>
            </a:r>
            <a:endParaRPr kumimoji="0" lang="de-DE" altLang="de-DE" sz="105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endParaRPr>
          </a:p>
        </p:txBody>
      </p:sp>
      <p:sp>
        <p:nvSpPr>
          <p:cNvPr id="8" name="Text Box 40"/>
          <p:cNvSpPr txBox="1">
            <a:spLocks noChangeArrowheads="1"/>
          </p:cNvSpPr>
          <p:nvPr/>
        </p:nvSpPr>
        <p:spPr bwMode="gray">
          <a:xfrm>
            <a:off x="534840" y="5954494"/>
            <a:ext cx="670830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2000">
                <a:solidFill>
                  <a:schemeClr val="accent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buChar char="§"/>
              <a:defRPr>
                <a:solidFill>
                  <a:schemeClr val="tx1"/>
                </a:solidFill>
                <a:latin typeface="Arial" pitchFamily="34" charset="0"/>
              </a:defRPr>
            </a:lvl3pPr>
            <a:lvl4pPr marL="1600200" indent="-228600" eaLnBrk="0" hangingPunct="0">
              <a:buChar char="-"/>
              <a:defRPr>
                <a:solidFill>
                  <a:schemeClr val="tx1"/>
                </a:solidFill>
                <a:latin typeface="Arial" pitchFamily="34" charset="0"/>
              </a:defRPr>
            </a:lvl4pPr>
            <a:lvl5pPr marL="2057400" indent="-228600" eaLnBrk="0" hangingPunct="0">
              <a:buChar char="-"/>
              <a:defRPr>
                <a:solidFill>
                  <a:schemeClr val="tx1"/>
                </a:solidFill>
                <a:latin typeface="Arial" pitchFamily="34" charset="0"/>
              </a:defRPr>
            </a:lvl5pPr>
            <a:lvl6pPr marL="2514600" indent="-228600" eaLnBrk="0" fontAlgn="base" hangingPunct="0">
              <a:spcBef>
                <a:spcPct val="0"/>
              </a:spcBef>
              <a:spcAft>
                <a:spcPct val="30000"/>
              </a:spcAft>
              <a:buClr>
                <a:schemeClr val="accent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accent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accent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accent1"/>
              </a:buClr>
              <a:buChar char="-"/>
              <a:defRPr>
                <a:solidFill>
                  <a:schemeClr val="tx1"/>
                </a:solidFill>
                <a:latin typeface="Arial" pitchFamily="34" charset="0"/>
              </a:defRPr>
            </a:lvl9pPr>
          </a:lstStyle>
          <a:p>
            <a:pPr marL="0" marR="0" lvl="0" indent="0" algn="l" defTabSz="864017" rtl="0" eaLnBrk="1" fontAlgn="auto" latinLnBrk="0" hangingPunct="1">
              <a:lnSpc>
                <a:spcPct val="100000"/>
              </a:lnSpc>
              <a:spcBef>
                <a:spcPts val="0"/>
              </a:spcBef>
              <a:spcAft>
                <a:spcPct val="0"/>
              </a:spcAft>
              <a:buClrTx/>
              <a:buSzTx/>
              <a:buFontTx/>
              <a:buNone/>
              <a:tabLst/>
              <a:defRPr/>
            </a:pPr>
            <a:r>
              <a:rPr kumimoji="0" lang="de-DE" altLang="de-DE" sz="600" b="0" i="0" u="none" strike="noStrike" kern="1200" cap="none" spc="0" normalizeH="0" baseline="0" noProof="0" dirty="0">
                <a:ln>
                  <a:noFill/>
                </a:ln>
                <a:solidFill>
                  <a:srgbClr val="003781"/>
                </a:solidFill>
                <a:effectLst/>
                <a:uLnTx/>
                <a:uFillTx/>
                <a:cs typeface="Arial" panose="020B0604020202020204" pitchFamily="34" charset="0"/>
              </a:rPr>
              <a:t>1 Kapitalzahlung bei Eintritt einer schweren Krankheit</a:t>
            </a:r>
            <a:br>
              <a:rPr kumimoji="0" lang="de-DE" altLang="de-DE" sz="600" b="0" i="0" u="none" strike="noStrike" kern="1200" cap="none" spc="0" normalizeH="0" baseline="0" noProof="0" dirty="0">
                <a:ln>
                  <a:noFill/>
                </a:ln>
                <a:solidFill>
                  <a:srgbClr val="003781"/>
                </a:solidFill>
                <a:effectLst/>
                <a:uLnTx/>
                <a:uFillTx/>
                <a:cs typeface="Arial" panose="020B0604020202020204" pitchFamily="34" charset="0"/>
              </a:rPr>
            </a:br>
            <a:r>
              <a:rPr kumimoji="0" lang="de-DE" altLang="de-DE" sz="600" b="0" i="0" u="none" strike="noStrike" kern="1200" cap="none" spc="0" normalizeH="0" baseline="0" noProof="0" dirty="0">
                <a:ln>
                  <a:noFill/>
                </a:ln>
                <a:solidFill>
                  <a:srgbClr val="003781"/>
                </a:solidFill>
                <a:effectLst/>
                <a:uLnTx/>
                <a:uFillTx/>
                <a:cs typeface="Arial" panose="020B0604020202020204" pitchFamily="34" charset="0"/>
              </a:rPr>
              <a:t>2 Es gilt das rechnungsmäßige Alter.</a:t>
            </a:r>
          </a:p>
          <a:p>
            <a:pPr marL="0" marR="0" lvl="0" indent="0" algn="l" defTabSz="864017" rtl="0" eaLnBrk="1" fontAlgn="auto" latinLnBrk="0" hangingPunct="1">
              <a:lnSpc>
                <a:spcPct val="100000"/>
              </a:lnSpc>
              <a:spcBef>
                <a:spcPts val="0"/>
              </a:spcBef>
              <a:spcAft>
                <a:spcPct val="0"/>
              </a:spcAft>
              <a:buClrTx/>
              <a:buSzTx/>
              <a:buFontTx/>
              <a:buNone/>
              <a:tabLst/>
              <a:defRPr/>
            </a:pPr>
            <a:r>
              <a:rPr kumimoji="0" lang="de-DE" altLang="de-DE" sz="600" b="0" i="0" u="none" strike="noStrike" kern="1200" cap="none" spc="0" normalizeH="0" baseline="0" noProof="0" dirty="0">
                <a:ln>
                  <a:noFill/>
                </a:ln>
                <a:solidFill>
                  <a:srgbClr val="003781"/>
                </a:solidFill>
                <a:effectLst/>
                <a:uLnTx/>
                <a:uFillTx/>
                <a:cs typeface="Arial" panose="020B0604020202020204" pitchFamily="34" charset="0"/>
              </a:rPr>
              <a:t>3 Das bedeutet, dass die Ausübung der anlassunabhängigen Erhöhungsoption in dem durch die Erhöhungsoption abgeschlossenen KSP-Vertrag nicht zulässig ist.</a:t>
            </a:r>
          </a:p>
        </p:txBody>
      </p:sp>
    </p:spTree>
    <p:extLst>
      <p:ext uri="{BB962C8B-B14F-4D97-AF65-F5344CB8AC3E}">
        <p14:creationId xmlns:p14="http://schemas.microsoft.com/office/powerpoint/2010/main" val="1597111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468000" y="468000"/>
            <a:ext cx="10294937" cy="695325"/>
          </a:xfrm>
        </p:spPr>
        <p:txBody>
          <a:bodyPr/>
          <a:lstStyle/>
          <a:p>
            <a:r>
              <a:rPr lang="de-DE" dirty="0">
                <a:solidFill>
                  <a:schemeClr val="bg1"/>
                </a:solidFill>
                <a:latin typeface="Arial" panose="020B0604020202020204" pitchFamily="34" charset="0"/>
                <a:cs typeface="Arial" panose="020B0604020202020204" pitchFamily="34" charset="0"/>
              </a:rPr>
              <a:t>So funktioniert die Aktion </a:t>
            </a:r>
            <a:r>
              <a:rPr lang="de-DE" dirty="0" smtClean="0">
                <a:solidFill>
                  <a:schemeClr val="bg1"/>
                </a:solidFill>
                <a:latin typeface="Arial" panose="020B0604020202020204" pitchFamily="34" charset="0"/>
                <a:cs typeface="Arial" panose="020B0604020202020204" pitchFamily="34" charset="0"/>
              </a:rPr>
              <a:t>– </a:t>
            </a:r>
            <a:r>
              <a:rPr lang="de-DE" dirty="0">
                <a:solidFill>
                  <a:srgbClr val="00B0F0"/>
                </a:solidFill>
                <a:latin typeface="Arial" panose="020B0604020202020204" pitchFamily="34" charset="0"/>
                <a:cs typeface="Arial" panose="020B0604020202020204" pitchFamily="34" charset="0"/>
              </a:rPr>
              <a:t>Handlungsoption 2</a:t>
            </a:r>
          </a:p>
        </p:txBody>
      </p:sp>
      <p:sp>
        <p:nvSpPr>
          <p:cNvPr id="3" name="Datumsplatzhalter 2"/>
          <p:cNvSpPr>
            <a:spLocks noGrp="1"/>
          </p:cNvSpPr>
          <p:nvPr>
            <p:ph type="dt" sz="half" idx="10"/>
          </p:nvPr>
        </p:nvSpPr>
        <p:spPr/>
        <p:txBody>
          <a:bodyPr/>
          <a:lstStyle/>
          <a:p>
            <a:pPr defTabSz="864006"/>
            <a:r>
              <a:rPr lang="de-DE" dirty="0" smtClean="0">
                <a:solidFill>
                  <a:srgbClr val="003781"/>
                </a:solidFill>
                <a:latin typeface="Allianz Neo PPT"/>
              </a:rPr>
              <a:t>© Allianz 2022</a:t>
            </a:r>
            <a:endParaRPr lang="de-DE" dirty="0">
              <a:solidFill>
                <a:srgbClr val="003781"/>
              </a:solidFill>
              <a:latin typeface="Allianz Neo PPT"/>
            </a:endParaRPr>
          </a:p>
        </p:txBody>
      </p:sp>
      <p:sp>
        <p:nvSpPr>
          <p:cNvPr id="4" name="Foliennummernplatzhalter 3"/>
          <p:cNvSpPr>
            <a:spLocks noGrp="1"/>
          </p:cNvSpPr>
          <p:nvPr>
            <p:ph type="sldNum" sz="quarter" idx="12"/>
          </p:nvPr>
        </p:nvSpPr>
        <p:spPr/>
        <p:txBody>
          <a:bodyPr/>
          <a:lstStyle/>
          <a:p>
            <a:pPr defTabSz="864006"/>
            <a:fld id="{0F96B16C-3F5F-44BC-AFCC-8CBCBD90898D}" type="slidenum">
              <a:rPr lang="de-DE" smtClean="0">
                <a:solidFill>
                  <a:srgbClr val="003781"/>
                </a:solidFill>
                <a:latin typeface="Allianz Neo PPT"/>
              </a:rPr>
              <a:pPr defTabSz="864006"/>
              <a:t>14</a:t>
            </a:fld>
            <a:endParaRPr lang="de-DE">
              <a:solidFill>
                <a:srgbClr val="003781"/>
              </a:solidFill>
              <a:latin typeface="Allianz Neo PPT"/>
            </a:endParaRPr>
          </a:p>
        </p:txBody>
      </p:sp>
      <p:graphicFrame>
        <p:nvGraphicFramePr>
          <p:cNvPr id="6" name="Diagramm 5"/>
          <p:cNvGraphicFramePr/>
          <p:nvPr>
            <p:extLst>
              <p:ext uri="{D42A27DB-BD31-4B8C-83A1-F6EECF244321}">
                <p14:modId xmlns:p14="http://schemas.microsoft.com/office/powerpoint/2010/main" val="3796412159"/>
              </p:ext>
            </p:extLst>
          </p:nvPr>
        </p:nvGraphicFramePr>
        <p:xfrm>
          <a:off x="534697" y="1844248"/>
          <a:ext cx="7680325" cy="4051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hteck 6"/>
          <p:cNvSpPr/>
          <p:nvPr/>
        </p:nvSpPr>
        <p:spPr>
          <a:xfrm>
            <a:off x="534697" y="5941247"/>
            <a:ext cx="9049250" cy="369332"/>
          </a:xfrm>
          <a:prstGeom prst="rect">
            <a:avLst/>
          </a:prstGeom>
        </p:spPr>
        <p:txBody>
          <a:bodyPr wrap="square">
            <a:spAutoFit/>
          </a:bodyPr>
          <a:lstStyle/>
          <a:p>
            <a:r>
              <a:rPr lang="de-DE" altLang="de-DE" sz="1800" dirty="0" smtClean="0">
                <a:solidFill>
                  <a:srgbClr val="003781"/>
                </a:solidFill>
                <a:latin typeface="Arial" panose="020B0604020202020204" pitchFamily="34" charset="0"/>
                <a:cs typeface="Arial" panose="020B0604020202020204" pitchFamily="34" charset="0"/>
              </a:rPr>
              <a:t>Handlungsoptionen 1, 2 und </a:t>
            </a:r>
            <a:r>
              <a:rPr lang="de-DE" altLang="de-DE" sz="1800" dirty="0">
                <a:solidFill>
                  <a:srgbClr val="003781"/>
                </a:solidFill>
                <a:latin typeface="Arial" panose="020B0604020202020204" pitchFamily="34" charset="0"/>
                <a:cs typeface="Arial" panose="020B0604020202020204" pitchFamily="34" charset="0"/>
              </a:rPr>
              <a:t>4 gelten auch für die KörperSchutzPolice (KSP)</a:t>
            </a:r>
          </a:p>
        </p:txBody>
      </p:sp>
    </p:spTree>
    <p:extLst>
      <p:ext uri="{BB962C8B-B14F-4D97-AF65-F5344CB8AC3E}">
        <p14:creationId xmlns:p14="http://schemas.microsoft.com/office/powerpoint/2010/main" val="888270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468000" y="468000"/>
            <a:ext cx="10584096" cy="695325"/>
          </a:xfrm>
        </p:spPr>
        <p:txBody>
          <a:bodyPr/>
          <a:lstStyle/>
          <a:p>
            <a:pPr>
              <a:spcAft>
                <a:spcPts val="600"/>
              </a:spcAft>
            </a:pPr>
            <a:r>
              <a:rPr lang="de-DE" altLang="de-DE" sz="4000" spc="-150" dirty="0">
                <a:solidFill>
                  <a:schemeClr val="bg1"/>
                </a:solidFill>
                <a:latin typeface="Arial" panose="020B0604020202020204" pitchFamily="34" charset="0"/>
                <a:cs typeface="Arial" panose="020B0604020202020204" pitchFamily="34" charset="0"/>
              </a:rPr>
              <a:t>Erhöhung der BU-Rente bzw. der KSP-Rente und des KSP-Kapitals</a:t>
            </a:r>
            <a:r>
              <a:rPr lang="de-DE" altLang="de-DE" sz="4000" spc="-150" baseline="30000" dirty="0">
                <a:solidFill>
                  <a:schemeClr val="bg1"/>
                </a:solidFill>
                <a:latin typeface="Arial" panose="020B0604020202020204" pitchFamily="34" charset="0"/>
                <a:cs typeface="Arial" panose="020B0604020202020204" pitchFamily="34" charset="0"/>
              </a:rPr>
              <a:t>1</a:t>
            </a:r>
            <a:r>
              <a:rPr lang="de-DE" altLang="de-DE" sz="4000" spc="-150" dirty="0">
                <a:solidFill>
                  <a:schemeClr val="bg1"/>
                </a:solidFill>
                <a:latin typeface="Arial" panose="020B0604020202020204" pitchFamily="34" charset="0"/>
                <a:cs typeface="Arial" panose="020B0604020202020204" pitchFamily="34" charset="0"/>
              </a:rPr>
              <a:t> </a:t>
            </a:r>
            <a:r>
              <a:rPr lang="de-DE" altLang="de-DE" sz="4000" spc="-150" dirty="0" smtClean="0">
                <a:solidFill>
                  <a:schemeClr val="bg1"/>
                </a:solidFill>
                <a:latin typeface="Arial" panose="020B0604020202020204" pitchFamily="34" charset="0"/>
                <a:cs typeface="Arial" panose="020B0604020202020204" pitchFamily="34" charset="0"/>
              </a:rPr>
              <a:t>mit Risikoprüfung </a:t>
            </a:r>
            <a:r>
              <a:rPr lang="de-DE" altLang="de-DE" sz="4000" spc="-150" dirty="0">
                <a:solidFill>
                  <a:schemeClr val="bg1"/>
                </a:solidFill>
                <a:latin typeface="Arial" panose="020B0604020202020204" pitchFamily="34" charset="0"/>
                <a:cs typeface="Arial" panose="020B0604020202020204" pitchFamily="34" charset="0"/>
              </a:rPr>
              <a:t>(1/1)</a:t>
            </a:r>
            <a:endParaRPr lang="de-DE" sz="4000" dirty="0">
              <a:solidFill>
                <a:schemeClr val="bg1"/>
              </a:solidFill>
              <a:latin typeface="Arial" panose="020B0604020202020204" pitchFamily="34" charset="0"/>
              <a:cs typeface="Arial" panose="020B0604020202020204" pitchFamily="34" charset="0"/>
            </a:endParaRPr>
          </a:p>
        </p:txBody>
      </p:sp>
      <p:sp>
        <p:nvSpPr>
          <p:cNvPr id="3" name="Datumsplatzhalter 2"/>
          <p:cNvSpPr>
            <a:spLocks noGrp="1"/>
          </p:cNvSpPr>
          <p:nvPr>
            <p:ph type="dt" sz="half" idx="10"/>
          </p:nvPr>
        </p:nvSpPr>
        <p:spPr/>
        <p:txBody>
          <a:bodyPr/>
          <a:lstStyle/>
          <a:p>
            <a:pPr marL="0" marR="0" lvl="0" indent="0" algn="l" defTabSz="864006"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 Allianz 2022</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4" name="Foliennummernplatzhalter 3"/>
          <p:cNvSpPr>
            <a:spLocks noGrp="1"/>
          </p:cNvSpPr>
          <p:nvPr>
            <p:ph type="sldNum" sz="quarter" idx="12"/>
          </p:nvPr>
        </p:nvSpPr>
        <p:spPr/>
        <p:txBody>
          <a:bodyPr/>
          <a:lstStyle/>
          <a:p>
            <a:pPr marL="0" marR="0" lvl="0" indent="0" algn="l" defTabSz="864006"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06" rtl="0" eaLnBrk="1" fontAlgn="auto" latinLnBrk="0" hangingPunct="1">
                <a:lnSpc>
                  <a:spcPct val="100000"/>
                </a:lnSpc>
                <a:spcBef>
                  <a:spcPts val="0"/>
                </a:spcBef>
                <a:spcAft>
                  <a:spcPts val="0"/>
                </a:spcAft>
                <a:buClrTx/>
                <a:buSzTx/>
                <a:buFontTx/>
                <a:buNone/>
                <a:tabLst/>
                <a:defRPr/>
              </a:pPr>
              <a:t>15</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graphicFrame>
        <p:nvGraphicFramePr>
          <p:cNvPr id="6" name="Group 48"/>
          <p:cNvGraphicFramePr>
            <a:graphicFrameLocks noGrp="1"/>
          </p:cNvGraphicFramePr>
          <p:nvPr>
            <p:extLst>
              <p:ext uri="{D42A27DB-BD31-4B8C-83A1-F6EECF244321}">
                <p14:modId xmlns:p14="http://schemas.microsoft.com/office/powerpoint/2010/main" val="2272135446"/>
              </p:ext>
            </p:extLst>
          </p:nvPr>
        </p:nvGraphicFramePr>
        <p:xfrm>
          <a:off x="534840" y="1739302"/>
          <a:ext cx="10440000" cy="4140000"/>
        </p:xfrm>
        <a:graphic>
          <a:graphicData uri="http://schemas.openxmlformats.org/drawingml/2006/table">
            <a:tbl>
              <a:tblPr/>
              <a:tblGrid>
                <a:gridCol w="10440000">
                  <a:extLst>
                    <a:ext uri="{9D8B030D-6E8A-4147-A177-3AD203B41FA5}">
                      <a16:colId xmlns:a16="http://schemas.microsoft.com/office/drawing/2014/main" val="20000"/>
                    </a:ext>
                  </a:extLst>
                </a:gridCol>
              </a:tblGrid>
              <a:tr h="3600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defRPr/>
                      </a:pPr>
                      <a:r>
                        <a:rPr lang="de-DE" altLang="de-DE" sz="1200" b="1" dirty="0" smtClean="0">
                          <a:solidFill>
                            <a:srgbClr val="003781"/>
                          </a:solidFill>
                          <a:latin typeface="Arial" panose="020B0604020202020204" pitchFamily="34" charset="0"/>
                          <a:cs typeface="Arial" panose="020B0604020202020204" pitchFamily="34" charset="0"/>
                        </a:rPr>
                        <a:t>Voraussetzungen für eine Erhöhung außerhalb von Optionen</a:t>
                      </a:r>
                    </a:p>
                  </a:txBody>
                  <a:tcPr marL="90000" marR="90000" marT="46801" marB="46801" anchor="ctr" horzOverflow="overflow">
                    <a:lnL cap="flat">
                      <a:noFill/>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1152000">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tabLst>
                          <a:tab pos="195263" algn="l"/>
                        </a:tabLst>
                        <a:defRPr sz="1600" kern="1200">
                          <a:solidFill>
                            <a:schemeClr val="tx1"/>
                          </a:solidFill>
                          <a:latin typeface="Arial" charset="0"/>
                        </a:defRPr>
                      </a:lvl4pPr>
                      <a:lvl5pPr marL="396875" algn="l" defTabSz="914400" rtl="0" eaLnBrk="0" latinLnBrk="0" hangingPunct="0">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ts val="0"/>
                        </a:spcAft>
                        <a:buClrTx/>
                        <a:buSzTx/>
                        <a:buFontTx/>
                        <a:buNone/>
                        <a:tabLst>
                          <a:tab pos="195263" algn="l"/>
                        </a:tabLst>
                      </a:pP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Grundsätzlich sind  alle Produkte möglich (Die Erhöhung ist in einem Neuvertrag des Kunden umsetzbar)².</a:t>
                      </a:r>
                    </a:p>
                    <a:p>
                      <a:pPr marL="0" marR="0" lvl="0" indent="0" algn="l" defTabSz="914400" rtl="0" eaLnBrk="0" fontAlgn="base" latinLnBrk="0" hangingPunct="0">
                        <a:lnSpc>
                          <a:spcPct val="100000"/>
                        </a:lnSpc>
                        <a:spcBef>
                          <a:spcPct val="0"/>
                        </a:spcBef>
                        <a:spcAft>
                          <a:spcPts val="0"/>
                        </a:spcAft>
                        <a:buClrTx/>
                        <a:buSzTx/>
                        <a:buFontTx/>
                        <a:buNone/>
                        <a:tabLst>
                          <a:tab pos="195263" algn="l"/>
                        </a:tabLst>
                      </a:pP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Die Gesamtabsicherung für den Invaliditätsfall (auch bei anderen Versicherern) darf 70 % des durchschnittlichen Jahresbruttoeinkommens (bis 60.000 EUR) der letzten drei Jahre nicht übersteigen. Darüber hinaus gelten die bekannten Grenzen lt. EV 4.</a:t>
                      </a:r>
                    </a:p>
                  </a:txBody>
                  <a:tcPr marL="90000" marR="90000" marT="46801" marB="46801" horzOverflow="overflow">
                    <a:lnL cap="flat">
                      <a:noFill/>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2"/>
                  </a:ext>
                </a:extLst>
              </a:tr>
              <a:tr h="360000">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tabLst>
                          <a:tab pos="195263" algn="l"/>
                        </a:tabLst>
                        <a:defRPr sz="1600" kern="1200">
                          <a:solidFill>
                            <a:schemeClr val="tx1"/>
                          </a:solidFill>
                          <a:latin typeface="Arial" charset="0"/>
                        </a:defRPr>
                      </a:lvl4pPr>
                      <a:lvl5pPr marL="396875" algn="l" defTabSz="914400" rtl="0" eaLnBrk="0" latinLnBrk="0" hangingPunct="0">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Durchführung:</a:t>
                      </a:r>
                    </a:p>
                  </a:txBody>
                  <a:tcPr marL="90000" marR="90000" marT="46801" marB="46801" anchor="ctr" horzOverflow="overflow">
                    <a:lnL cap="flat">
                      <a:noFill/>
                    </a:lnL>
                    <a:lnR cap="flat">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3"/>
                  </a:ext>
                </a:extLst>
              </a:tr>
              <a:tr h="2268000">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tabLst>
                          <a:tab pos="195263" algn="l"/>
                        </a:tabLst>
                        <a:defRPr sz="1600" kern="1200">
                          <a:solidFill>
                            <a:schemeClr val="tx1"/>
                          </a:solidFill>
                          <a:latin typeface="Arial" charset="0"/>
                        </a:defRPr>
                      </a:lvl4pPr>
                      <a:lvl5pPr marL="396875" algn="l" defTabSz="914400" rtl="0" eaLnBrk="0" latinLnBrk="0" hangingPunct="0">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Diese Erhöhung muss über einen Neuvertrag erfolgen.</a:t>
                      </a:r>
                    </a:p>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Erhöhung: </a:t>
                      </a:r>
                    </a:p>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sym typeface="Wingdings" panose="05000000000000000000" pitchFamily="2" charset="2"/>
                        </a:rPr>
                        <a:t></a:t>
                      </a: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 AMIS/ALMS-Angebot für neue BU-Rente berechnen</a:t>
                      </a:r>
                    </a:p>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sym typeface="Wingdings" panose="05000000000000000000" pitchFamily="2" charset="2"/>
                        </a:rPr>
                        <a:t></a:t>
                      </a: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Antrag per Verdi weiterleiten</a:t>
                      </a:r>
                    </a:p>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Hinweis:</a:t>
                      </a:r>
                    </a:p>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Liegt eine SBV, SBV mit der Gewinnverwendungsart „Fondsanlage“ (ehem. BU-Invest) oder BU-Start Police vor, kann diese </a:t>
                      </a:r>
                      <a:r>
                        <a:rPr kumimoji="0" lang="de-DE" altLang="de-DE" sz="1000" b="1"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nicht</a:t>
                      </a: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 über eine EBV erhöht werden.</a:t>
                      </a:r>
                    </a:p>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Für KSP gilt:</a:t>
                      </a:r>
                    </a:p>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sym typeface="Wingdings" panose="05000000000000000000" pitchFamily="2" charset="2"/>
                        </a:rPr>
                        <a:t></a:t>
                      </a: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 AMIS/ALMS-Angebot für neue KSP berechnen</a:t>
                      </a:r>
                    </a:p>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sym typeface="Wingdings" panose="05000000000000000000" pitchFamily="2" charset="2"/>
                        </a:rPr>
                        <a:t></a:t>
                      </a: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 Antrag per Verdi weiterleiten.</a:t>
                      </a:r>
                    </a:p>
                  </a:txBody>
                  <a:tcPr marL="90000" marR="90000" marT="46801" marB="46801" horzOverflow="overflow">
                    <a:lnL cap="flat">
                      <a:noFill/>
                    </a:lnL>
                    <a:lnR cap="flat">
                      <a:noFill/>
                    </a:lnR>
                    <a:lnT w="28575" cap="flat" cmpd="sng" algn="ctr">
                      <a:solidFill>
                        <a:srgbClr val="FFFFFF"/>
                      </a:solidFill>
                      <a:prstDash val="solid"/>
                      <a:round/>
                      <a:headEnd type="none" w="med" len="med"/>
                      <a:tailEnd type="none" w="med" len="med"/>
                    </a:lnT>
                    <a:lnB cap="flat">
                      <a:noFill/>
                    </a:lnB>
                    <a:lnTlToBr>
                      <a:noFill/>
                    </a:lnTlToBr>
                    <a:lnBlToTr>
                      <a:noFill/>
                    </a:lnBlToTr>
                    <a:solidFill>
                      <a:schemeClr val="tx1">
                        <a:lumMod val="95000"/>
                      </a:schemeClr>
                    </a:solidFill>
                  </a:tcPr>
                </a:tc>
                <a:extLst>
                  <a:ext uri="{0D108BD9-81ED-4DB2-BD59-A6C34878D82A}">
                    <a16:rowId xmlns:a16="http://schemas.microsoft.com/office/drawing/2014/main" val="10004"/>
                  </a:ext>
                </a:extLst>
              </a:tr>
            </a:tbl>
          </a:graphicData>
        </a:graphic>
      </p:graphicFrame>
      <p:sp>
        <p:nvSpPr>
          <p:cNvPr id="7" name="Textplatzhalter 27"/>
          <p:cNvSpPr txBox="1">
            <a:spLocks/>
          </p:cNvSpPr>
          <p:nvPr/>
        </p:nvSpPr>
        <p:spPr>
          <a:xfrm>
            <a:off x="418561" y="148216"/>
            <a:ext cx="8587416" cy="127836"/>
          </a:xfrm>
          <a:prstGeom prst="rect">
            <a:avLst/>
          </a:prstGeom>
        </p:spPr>
        <p:txBody>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ct val="0"/>
              </a:spcAft>
              <a:buClrTx/>
              <a:buSzTx/>
              <a:buFont typeface="+mj-lt"/>
              <a:buNone/>
              <a:tabLst/>
              <a:defRPr/>
            </a:pPr>
            <a:r>
              <a:rPr kumimoji="0" lang="de-DE" sz="1050" b="1"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HANDLUNGSOPTION 2 </a:t>
            </a:r>
            <a:r>
              <a:rPr kumimoji="0" lang="de-DE" sz="105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 </a:t>
            </a:r>
            <a:r>
              <a:rPr kumimoji="0" lang="de-DE" altLang="de-DE" sz="105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Erhöhung der BU-Rente mit Risikoprüfung</a:t>
            </a:r>
            <a:endParaRPr kumimoji="0" lang="de-DE" altLang="de-DE" sz="105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endParaRPr>
          </a:p>
        </p:txBody>
      </p:sp>
      <p:sp>
        <p:nvSpPr>
          <p:cNvPr id="8" name="Text Box 40"/>
          <p:cNvSpPr txBox="1">
            <a:spLocks noChangeArrowheads="1"/>
          </p:cNvSpPr>
          <p:nvPr/>
        </p:nvSpPr>
        <p:spPr bwMode="gray">
          <a:xfrm>
            <a:off x="534840" y="5954494"/>
            <a:ext cx="670830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2000">
                <a:solidFill>
                  <a:schemeClr val="accent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buChar char="§"/>
              <a:defRPr>
                <a:solidFill>
                  <a:schemeClr val="tx1"/>
                </a:solidFill>
                <a:latin typeface="Arial" pitchFamily="34" charset="0"/>
              </a:defRPr>
            </a:lvl3pPr>
            <a:lvl4pPr marL="1600200" indent="-228600" eaLnBrk="0" hangingPunct="0">
              <a:buChar char="-"/>
              <a:defRPr>
                <a:solidFill>
                  <a:schemeClr val="tx1"/>
                </a:solidFill>
                <a:latin typeface="Arial" pitchFamily="34" charset="0"/>
              </a:defRPr>
            </a:lvl4pPr>
            <a:lvl5pPr marL="2057400" indent="-228600" eaLnBrk="0" hangingPunct="0">
              <a:buChar char="-"/>
              <a:defRPr>
                <a:solidFill>
                  <a:schemeClr val="tx1"/>
                </a:solidFill>
                <a:latin typeface="Arial" pitchFamily="34" charset="0"/>
              </a:defRPr>
            </a:lvl5pPr>
            <a:lvl6pPr marL="2514600" indent="-228600" eaLnBrk="0" fontAlgn="base" hangingPunct="0">
              <a:spcBef>
                <a:spcPct val="0"/>
              </a:spcBef>
              <a:spcAft>
                <a:spcPct val="30000"/>
              </a:spcAft>
              <a:buClr>
                <a:schemeClr val="accent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accent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accent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accent1"/>
              </a:buClr>
              <a:buChar char="-"/>
              <a:defRPr>
                <a:solidFill>
                  <a:schemeClr val="tx1"/>
                </a:solidFill>
                <a:latin typeface="Arial" pitchFamily="34" charset="0"/>
              </a:defRPr>
            </a:lvl9pPr>
          </a:lstStyle>
          <a:p>
            <a:pPr marL="0" marR="0" lvl="0" indent="0" algn="l" defTabSz="864017" rtl="0" eaLnBrk="1" fontAlgn="auto" latinLnBrk="0" hangingPunct="1">
              <a:lnSpc>
                <a:spcPct val="100000"/>
              </a:lnSpc>
              <a:spcBef>
                <a:spcPts val="0"/>
              </a:spcBef>
              <a:spcAft>
                <a:spcPct val="0"/>
              </a:spcAft>
              <a:buClrTx/>
              <a:buSzTx/>
              <a:buFontTx/>
              <a:buNone/>
              <a:tabLst/>
              <a:defRPr/>
            </a:pPr>
            <a:r>
              <a:rPr kumimoji="0" lang="de-DE" altLang="de-DE" sz="600" b="0" i="0" u="none" strike="noStrike" kern="1200" cap="none" spc="0" normalizeH="0" baseline="0" noProof="0" dirty="0">
                <a:ln>
                  <a:noFill/>
                </a:ln>
                <a:solidFill>
                  <a:srgbClr val="003781"/>
                </a:solidFill>
                <a:effectLst/>
                <a:uLnTx/>
                <a:uFillTx/>
                <a:cs typeface="Arial" panose="020B0604020202020204" pitchFamily="34" charset="0"/>
              </a:rPr>
              <a:t>1 Kapitalzahlung bei Eintritt einer schweren Krankheit</a:t>
            </a:r>
          </a:p>
          <a:p>
            <a:pPr marL="0" marR="0" lvl="0" indent="0" algn="l" defTabSz="864017" rtl="0" eaLnBrk="1" fontAlgn="auto" latinLnBrk="0" hangingPunct="1">
              <a:lnSpc>
                <a:spcPct val="100000"/>
              </a:lnSpc>
              <a:spcBef>
                <a:spcPts val="0"/>
              </a:spcBef>
              <a:spcAft>
                <a:spcPct val="0"/>
              </a:spcAft>
              <a:buClrTx/>
              <a:buSzTx/>
              <a:buFontTx/>
              <a:buNone/>
              <a:tabLst/>
              <a:defRPr/>
            </a:pPr>
            <a:r>
              <a:rPr kumimoji="0" lang="de-DE" altLang="de-DE" sz="600" b="0" i="0" u="none" strike="noStrike" kern="1200" cap="none" spc="0" normalizeH="0" baseline="0" noProof="0" dirty="0">
                <a:ln>
                  <a:noFill/>
                </a:ln>
                <a:solidFill>
                  <a:srgbClr val="003781"/>
                </a:solidFill>
                <a:effectLst/>
                <a:uLnTx/>
                <a:uFillTx/>
                <a:cs typeface="Arial" panose="020B0604020202020204" pitchFamily="34" charset="0"/>
              </a:rPr>
              <a:t>2 Bei EBV und KSP gilt das Höchsteintrittsalter von 54 Jahren</a:t>
            </a:r>
          </a:p>
        </p:txBody>
      </p:sp>
    </p:spTree>
    <p:extLst>
      <p:ext uri="{BB962C8B-B14F-4D97-AF65-F5344CB8AC3E}">
        <p14:creationId xmlns:p14="http://schemas.microsoft.com/office/powerpoint/2010/main" val="474146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468000" y="468000"/>
            <a:ext cx="10294937" cy="695325"/>
          </a:xfrm>
        </p:spPr>
        <p:txBody>
          <a:bodyPr/>
          <a:lstStyle/>
          <a:p>
            <a:r>
              <a:rPr lang="de-DE" dirty="0">
                <a:solidFill>
                  <a:schemeClr val="bg1"/>
                </a:solidFill>
                <a:latin typeface="Arial" panose="020B0604020202020204" pitchFamily="34" charset="0"/>
                <a:cs typeface="Arial" panose="020B0604020202020204" pitchFamily="34" charset="0"/>
              </a:rPr>
              <a:t>So funktioniert die Aktion </a:t>
            </a:r>
            <a:r>
              <a:rPr lang="de-DE" dirty="0" smtClean="0">
                <a:solidFill>
                  <a:schemeClr val="bg1"/>
                </a:solidFill>
                <a:latin typeface="Arial" panose="020B0604020202020204" pitchFamily="34" charset="0"/>
                <a:cs typeface="Arial" panose="020B0604020202020204" pitchFamily="34" charset="0"/>
              </a:rPr>
              <a:t>–</a:t>
            </a:r>
            <a:r>
              <a:rPr lang="de-DE" dirty="0" smtClean="0">
                <a:latin typeface="Arial" panose="020B0604020202020204" pitchFamily="34" charset="0"/>
                <a:cs typeface="Arial" panose="020B0604020202020204" pitchFamily="34" charset="0"/>
              </a:rPr>
              <a:t> </a:t>
            </a:r>
            <a:r>
              <a:rPr lang="de-DE" dirty="0">
                <a:latin typeface="Arial" panose="020B0604020202020204" pitchFamily="34" charset="0"/>
                <a:cs typeface="Arial" panose="020B0604020202020204" pitchFamily="34" charset="0"/>
              </a:rPr>
              <a:t>Handlungsoption 3</a:t>
            </a:r>
          </a:p>
        </p:txBody>
      </p:sp>
      <p:sp>
        <p:nvSpPr>
          <p:cNvPr id="3" name="Datumsplatzhalter 2"/>
          <p:cNvSpPr>
            <a:spLocks noGrp="1"/>
          </p:cNvSpPr>
          <p:nvPr>
            <p:ph type="dt" sz="half" idx="10"/>
          </p:nvPr>
        </p:nvSpPr>
        <p:spPr/>
        <p:txBody>
          <a:bodyPr/>
          <a:lstStyle/>
          <a:p>
            <a:pPr defTabSz="864006"/>
            <a:r>
              <a:rPr lang="de-DE" dirty="0" smtClean="0">
                <a:solidFill>
                  <a:srgbClr val="003781"/>
                </a:solidFill>
                <a:latin typeface="Allianz Neo PPT"/>
              </a:rPr>
              <a:t>© Allianz 2022</a:t>
            </a:r>
            <a:endParaRPr lang="de-DE" dirty="0">
              <a:solidFill>
                <a:srgbClr val="003781"/>
              </a:solidFill>
              <a:latin typeface="Allianz Neo PPT"/>
            </a:endParaRPr>
          </a:p>
        </p:txBody>
      </p:sp>
      <p:sp>
        <p:nvSpPr>
          <p:cNvPr id="4" name="Foliennummernplatzhalter 3"/>
          <p:cNvSpPr>
            <a:spLocks noGrp="1"/>
          </p:cNvSpPr>
          <p:nvPr>
            <p:ph type="sldNum" sz="quarter" idx="12"/>
          </p:nvPr>
        </p:nvSpPr>
        <p:spPr/>
        <p:txBody>
          <a:bodyPr/>
          <a:lstStyle/>
          <a:p>
            <a:pPr defTabSz="864006"/>
            <a:fld id="{0F96B16C-3F5F-44BC-AFCC-8CBCBD90898D}" type="slidenum">
              <a:rPr lang="de-DE" smtClean="0">
                <a:solidFill>
                  <a:srgbClr val="003781"/>
                </a:solidFill>
                <a:latin typeface="Allianz Neo PPT"/>
              </a:rPr>
              <a:pPr defTabSz="864006"/>
              <a:t>16</a:t>
            </a:fld>
            <a:endParaRPr lang="de-DE">
              <a:solidFill>
                <a:srgbClr val="003781"/>
              </a:solidFill>
              <a:latin typeface="Allianz Neo PPT"/>
            </a:endParaRPr>
          </a:p>
        </p:txBody>
      </p:sp>
      <p:graphicFrame>
        <p:nvGraphicFramePr>
          <p:cNvPr id="6" name="Diagramm 5"/>
          <p:cNvGraphicFramePr/>
          <p:nvPr>
            <p:extLst>
              <p:ext uri="{D42A27DB-BD31-4B8C-83A1-F6EECF244321}">
                <p14:modId xmlns:p14="http://schemas.microsoft.com/office/powerpoint/2010/main" val="3763049358"/>
              </p:ext>
            </p:extLst>
          </p:nvPr>
        </p:nvGraphicFramePr>
        <p:xfrm>
          <a:off x="534697" y="1844248"/>
          <a:ext cx="7680325" cy="4051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hteck 6"/>
          <p:cNvSpPr/>
          <p:nvPr/>
        </p:nvSpPr>
        <p:spPr>
          <a:xfrm>
            <a:off x="534697" y="5941247"/>
            <a:ext cx="9049250" cy="369332"/>
          </a:xfrm>
          <a:prstGeom prst="rect">
            <a:avLst/>
          </a:prstGeom>
        </p:spPr>
        <p:txBody>
          <a:bodyPr wrap="square">
            <a:spAutoFit/>
          </a:bodyPr>
          <a:lstStyle/>
          <a:p>
            <a:r>
              <a:rPr lang="de-DE" altLang="de-DE" sz="1800" dirty="0" smtClean="0">
                <a:solidFill>
                  <a:srgbClr val="003781"/>
                </a:solidFill>
                <a:latin typeface="Arial" panose="020B0604020202020204" pitchFamily="34" charset="0"/>
                <a:cs typeface="Arial" panose="020B0604020202020204" pitchFamily="34" charset="0"/>
              </a:rPr>
              <a:t>Handlungsoptionen 1, 2 und </a:t>
            </a:r>
            <a:r>
              <a:rPr lang="de-DE" altLang="de-DE" sz="1800" dirty="0">
                <a:solidFill>
                  <a:srgbClr val="003781"/>
                </a:solidFill>
                <a:latin typeface="Arial" panose="020B0604020202020204" pitchFamily="34" charset="0"/>
                <a:cs typeface="Arial" panose="020B0604020202020204" pitchFamily="34" charset="0"/>
              </a:rPr>
              <a:t>4 gelten auch für die KörperSchutzPolice (KSP)</a:t>
            </a:r>
          </a:p>
        </p:txBody>
      </p:sp>
    </p:spTree>
    <p:extLst>
      <p:ext uri="{BB962C8B-B14F-4D97-AF65-F5344CB8AC3E}">
        <p14:creationId xmlns:p14="http://schemas.microsoft.com/office/powerpoint/2010/main" val="2004416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468000" y="468000"/>
            <a:ext cx="10716610" cy="695325"/>
          </a:xfrm>
        </p:spPr>
        <p:txBody>
          <a:bodyPr/>
          <a:lstStyle/>
          <a:p>
            <a:r>
              <a:rPr lang="de-DE" dirty="0">
                <a:solidFill>
                  <a:schemeClr val="bg1"/>
                </a:solidFill>
                <a:latin typeface="Arial" panose="020B0604020202020204" pitchFamily="34" charset="0"/>
                <a:cs typeface="Arial" panose="020B0604020202020204" pitchFamily="34" charset="0"/>
              </a:rPr>
              <a:t>Schüler- und </a:t>
            </a:r>
            <a:r>
              <a:rPr lang="de-DE" dirty="0" smtClean="0">
                <a:solidFill>
                  <a:schemeClr val="bg1"/>
                </a:solidFill>
                <a:latin typeface="Arial" panose="020B0604020202020204" pitchFamily="34" charset="0"/>
                <a:cs typeface="Arial" panose="020B0604020202020204" pitchFamily="34" charset="0"/>
              </a:rPr>
              <a:t>Studierendenklausel </a:t>
            </a:r>
            <a:r>
              <a:rPr lang="de-DE" dirty="0">
                <a:solidFill>
                  <a:schemeClr val="bg1"/>
                </a:solidFill>
                <a:latin typeface="Arial" panose="020B0604020202020204" pitchFamily="34" charset="0"/>
                <a:cs typeface="Arial" panose="020B0604020202020204" pitchFamily="34" charset="0"/>
              </a:rPr>
              <a:t>(1/3</a:t>
            </a:r>
            <a:r>
              <a:rPr lang="de-DE" dirty="0" smtClean="0">
                <a:solidFill>
                  <a:schemeClr val="bg1"/>
                </a:solidFill>
                <a:latin typeface="Arial" panose="020B0604020202020204" pitchFamily="34" charset="0"/>
                <a:cs typeface="Arial" panose="020B0604020202020204" pitchFamily="34" charset="0"/>
              </a:rPr>
              <a:t>)</a:t>
            </a:r>
            <a:endParaRPr lang="de-DE" dirty="0">
              <a:solidFill>
                <a:schemeClr val="bg1"/>
              </a:solidFill>
              <a:latin typeface="Arial" panose="020B0604020202020204" pitchFamily="34" charset="0"/>
              <a:cs typeface="Arial" panose="020B0604020202020204" pitchFamily="34" charset="0"/>
            </a:endParaRPr>
          </a:p>
        </p:txBody>
      </p:sp>
      <p:sp>
        <p:nvSpPr>
          <p:cNvPr id="3" name="Datumsplatzhalter 2"/>
          <p:cNvSpPr>
            <a:spLocks noGrp="1"/>
          </p:cNvSpPr>
          <p:nvPr>
            <p:ph type="dt" sz="half" idx="10"/>
          </p:nvPr>
        </p:nvSpPr>
        <p:spPr/>
        <p:txBody>
          <a:bodyPr/>
          <a:lstStyle/>
          <a:p>
            <a:pPr marL="0" marR="0" lvl="0" indent="0" algn="l" defTabSz="864006"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 Allianz 2022</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4" name="Foliennummernplatzhalter 3"/>
          <p:cNvSpPr>
            <a:spLocks noGrp="1"/>
          </p:cNvSpPr>
          <p:nvPr>
            <p:ph type="sldNum" sz="quarter" idx="12"/>
          </p:nvPr>
        </p:nvSpPr>
        <p:spPr/>
        <p:txBody>
          <a:bodyPr/>
          <a:lstStyle/>
          <a:p>
            <a:pPr marL="0" marR="0" lvl="0" indent="0" algn="l" defTabSz="864006"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06" rtl="0" eaLnBrk="1" fontAlgn="auto" latinLnBrk="0" hangingPunct="1">
                <a:lnSpc>
                  <a:spcPct val="100000"/>
                </a:lnSpc>
                <a:spcBef>
                  <a:spcPts val="0"/>
                </a:spcBef>
                <a:spcAft>
                  <a:spcPts val="0"/>
                </a:spcAft>
                <a:buClrTx/>
                <a:buSzTx/>
                <a:buFontTx/>
                <a:buNone/>
                <a:tabLst/>
                <a:defRPr/>
              </a:pPr>
              <a:t>17</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graphicFrame>
        <p:nvGraphicFramePr>
          <p:cNvPr id="6" name="Group 48"/>
          <p:cNvGraphicFramePr>
            <a:graphicFrameLocks noGrp="1"/>
          </p:cNvGraphicFramePr>
          <p:nvPr>
            <p:extLst>
              <p:ext uri="{D42A27DB-BD31-4B8C-83A1-F6EECF244321}">
                <p14:modId xmlns:p14="http://schemas.microsoft.com/office/powerpoint/2010/main" val="593581310"/>
              </p:ext>
            </p:extLst>
          </p:nvPr>
        </p:nvGraphicFramePr>
        <p:xfrm>
          <a:off x="534840" y="1739302"/>
          <a:ext cx="10440000" cy="4140000"/>
        </p:xfrm>
        <a:graphic>
          <a:graphicData uri="http://schemas.openxmlformats.org/drawingml/2006/table">
            <a:tbl>
              <a:tblPr/>
              <a:tblGrid>
                <a:gridCol w="3676213">
                  <a:extLst>
                    <a:ext uri="{9D8B030D-6E8A-4147-A177-3AD203B41FA5}">
                      <a16:colId xmlns:a16="http://schemas.microsoft.com/office/drawing/2014/main" val="20000"/>
                    </a:ext>
                  </a:extLst>
                </a:gridCol>
                <a:gridCol w="6763787">
                  <a:extLst>
                    <a:ext uri="{9D8B030D-6E8A-4147-A177-3AD203B41FA5}">
                      <a16:colId xmlns:a16="http://schemas.microsoft.com/office/drawing/2014/main" val="20001"/>
                    </a:ext>
                  </a:extLst>
                </a:gridCol>
              </a:tblGrid>
              <a:tr h="360000">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defRPr/>
                      </a:pPr>
                      <a:r>
                        <a:rPr lang="de-DE" altLang="de-DE" sz="1200" b="1" dirty="0" smtClean="0">
                          <a:solidFill>
                            <a:srgbClr val="003781"/>
                          </a:solidFill>
                          <a:latin typeface="Arial" panose="020B0604020202020204" pitchFamily="34" charset="0"/>
                          <a:cs typeface="Arial" panose="020B0604020202020204" pitchFamily="34" charset="0"/>
                        </a:rPr>
                        <a:t>Schülerklausel ab Bedingungen 08/1999</a:t>
                      </a:r>
                      <a:r>
                        <a:rPr lang="de-DE" altLang="de-DE" sz="1200" b="1" baseline="30000" dirty="0" smtClean="0">
                          <a:solidFill>
                            <a:srgbClr val="003781"/>
                          </a:solidFill>
                          <a:latin typeface="Arial" panose="020B0604020202020204" pitchFamily="34" charset="0"/>
                          <a:cs typeface="Arial" panose="020B0604020202020204" pitchFamily="34" charset="0"/>
                        </a:rPr>
                        <a:t>1</a:t>
                      </a:r>
                      <a:r>
                        <a:rPr lang="de-DE" altLang="de-DE" sz="1200" b="1" dirty="0" smtClean="0">
                          <a:solidFill>
                            <a:srgbClr val="003781"/>
                          </a:solidFill>
                          <a:latin typeface="Arial" panose="020B0604020202020204" pitchFamily="34" charset="0"/>
                          <a:cs typeface="Arial" panose="020B0604020202020204" pitchFamily="34" charset="0"/>
                        </a:rPr>
                        <a:t> bis 12/2019</a:t>
                      </a:r>
                    </a:p>
                  </a:txBody>
                  <a:tcPr marL="90000" marR="90000" marT="46801" marB="46801" anchor="ctr" horzOverflow="overflow">
                    <a:lnL cap="flat">
                      <a:noFill/>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FE8D1"/>
                    </a:solidFill>
                  </a:tcPr>
                </a:tc>
                <a:tc hMerge="1">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050" b="0" i="0" u="none" strike="noStrike" cap="none" normalizeH="0" baseline="0" dirty="0" smtClean="0">
                        <a:ln>
                          <a:noFill/>
                        </a:ln>
                        <a:solidFill>
                          <a:schemeClr val="tx1"/>
                        </a:solidFill>
                        <a:effectLst/>
                        <a:latin typeface="Arial" charset="0"/>
                      </a:endParaRPr>
                    </a:p>
                  </a:txBody>
                  <a:tcPr marL="90000" marR="90000" marT="46801" marB="4680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0"/>
                  </a:ext>
                </a:extLst>
              </a:tr>
              <a:tr h="360000">
                <a:tc gridSpan="2">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Schüler werden nur gegen Erwerbsunfähigkeit versichert, können aber später (z. B. bei Ausbildung/Studium/Beruf) die Umstellung auf BU-Schutz beantragen.</a:t>
                      </a:r>
                    </a:p>
                  </a:txBody>
                  <a:tcPr marL="90000" marR="90000" marT="46801" marB="46801" anchor="ctr" horzOverflow="overflow">
                    <a:lnL cap="flat">
                      <a:noFill/>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tc hMerge="1">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000" b="0" i="0" u="none" strike="noStrike" cap="none" normalizeH="0" baseline="0" dirty="0" smtClean="0">
                        <a:ln>
                          <a:noFill/>
                        </a:ln>
                        <a:solidFill>
                          <a:srgbClr val="003781"/>
                        </a:solidFill>
                        <a:effectLst/>
                        <a:latin typeface="+mj-lt"/>
                      </a:endParaRPr>
                    </a:p>
                  </a:txBody>
                  <a:tcPr marL="90000" marR="90000" marT="46801" marB="46801"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2709331910"/>
                  </a:ext>
                </a:extLst>
              </a:tr>
              <a:tr h="360000">
                <a:tc gridSpan="2">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tabLst>
                          <a:tab pos="195263" algn="l"/>
                        </a:tabLst>
                        <a:defRPr sz="1600" kern="1200">
                          <a:solidFill>
                            <a:schemeClr val="tx1"/>
                          </a:solidFill>
                          <a:latin typeface="Arial" charset="0"/>
                        </a:defRPr>
                      </a:lvl4pPr>
                      <a:lvl5pPr marL="396875" algn="l" defTabSz="914400" rtl="0" eaLnBrk="0" latinLnBrk="0" hangingPunct="0">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Bei Vertragsabschluss – Schüler: Umstellung auf BU-Schutz sinnvoll?</a:t>
                      </a:r>
                    </a:p>
                  </a:txBody>
                  <a:tcPr marL="90000" marR="90000" marT="46801" marB="46801" anchor="ctr" horzOverflow="overflow">
                    <a:lnL cap="flat">
                      <a:noFill/>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85000"/>
                      </a:schemeClr>
                    </a:solidFill>
                  </a:tcPr>
                </a:tc>
                <a:tc hMerge="1">
                  <a:txBody>
                    <a:bodyPr/>
                    <a:lstStyle/>
                    <a:p>
                      <a:endParaRPr lang="de-DE" dirty="0"/>
                    </a:p>
                  </a:txBody>
                  <a:tcPr marL="90000" marR="90000" marT="46801" marB="46801" anchor="ctr" horzOverflow="overflow">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1"/>
                  </a:ext>
                </a:extLst>
              </a:tr>
              <a:tr h="360000">
                <a:tc>
                  <a:txBody>
                    <a:bodyPr/>
                    <a:lstStyle>
                      <a:lvl1pPr>
                        <a:tabLst>
                          <a:tab pos="195263" algn="l"/>
                        </a:tabLst>
                        <a:defRPr>
                          <a:solidFill>
                            <a:schemeClr val="accent1"/>
                          </a:solidFill>
                          <a:latin typeface="Arial" charset="0"/>
                          <a:cs typeface="Arial" charset="0"/>
                        </a:defRPr>
                      </a:lvl1pPr>
                      <a:lvl2pPr marL="1588">
                        <a:tabLst>
                          <a:tab pos="195263" algn="l"/>
                        </a:tabLst>
                        <a:defRPr sz="1600">
                          <a:solidFill>
                            <a:schemeClr val="tx1"/>
                          </a:solidFill>
                          <a:latin typeface="Arial" charset="0"/>
                          <a:cs typeface="Arial" charset="0"/>
                        </a:defRPr>
                      </a:lvl2pPr>
                      <a:lvl3pPr marL="3175">
                        <a:tabLst>
                          <a:tab pos="195263" algn="l"/>
                        </a:tabLst>
                        <a:defRPr sz="1600">
                          <a:solidFill>
                            <a:schemeClr val="tx1"/>
                          </a:solidFill>
                          <a:latin typeface="Arial" charset="0"/>
                          <a:cs typeface="Arial" charset="0"/>
                        </a:defRPr>
                      </a:lvl3pPr>
                      <a:lvl4pPr marL="193675">
                        <a:tabLst>
                          <a:tab pos="195263" algn="l"/>
                        </a:tabLst>
                        <a:defRPr sz="1600">
                          <a:solidFill>
                            <a:schemeClr val="tx1"/>
                          </a:solidFill>
                          <a:latin typeface="Arial" charset="0"/>
                          <a:cs typeface="Arial" charset="0"/>
                        </a:defRPr>
                      </a:lvl4pPr>
                      <a:lvl5pPr marL="396875">
                        <a:tabLst>
                          <a:tab pos="195263" algn="l"/>
                        </a:tabLst>
                        <a:defRPr sz="1600">
                          <a:solidFill>
                            <a:schemeClr val="tx1"/>
                          </a:solidFill>
                          <a:latin typeface="Arial" charset="0"/>
                          <a:cs typeface="Arial" charset="0"/>
                        </a:defRPr>
                      </a:lvl5pPr>
                      <a:lvl6pPr marL="854075" fontAlgn="base">
                        <a:spcBef>
                          <a:spcPct val="0"/>
                        </a:spcBef>
                        <a:spcAft>
                          <a:spcPct val="30000"/>
                        </a:spcAft>
                        <a:buClr>
                          <a:schemeClr val="accent1"/>
                        </a:buClr>
                        <a:tabLst>
                          <a:tab pos="195263" algn="l"/>
                        </a:tabLst>
                        <a:defRPr sz="1600">
                          <a:solidFill>
                            <a:schemeClr val="tx1"/>
                          </a:solidFill>
                          <a:latin typeface="Arial" charset="0"/>
                          <a:cs typeface="Arial" charset="0"/>
                        </a:defRPr>
                      </a:lvl6pPr>
                      <a:lvl7pPr marL="1311275" fontAlgn="base">
                        <a:spcBef>
                          <a:spcPct val="0"/>
                        </a:spcBef>
                        <a:spcAft>
                          <a:spcPct val="30000"/>
                        </a:spcAft>
                        <a:buClr>
                          <a:schemeClr val="accent1"/>
                        </a:buClr>
                        <a:tabLst>
                          <a:tab pos="195263" algn="l"/>
                        </a:tabLst>
                        <a:defRPr sz="1600">
                          <a:solidFill>
                            <a:schemeClr val="tx1"/>
                          </a:solidFill>
                          <a:latin typeface="Arial" charset="0"/>
                          <a:cs typeface="Arial" charset="0"/>
                        </a:defRPr>
                      </a:lvl7pPr>
                      <a:lvl8pPr marL="1768475" fontAlgn="base">
                        <a:spcBef>
                          <a:spcPct val="0"/>
                        </a:spcBef>
                        <a:spcAft>
                          <a:spcPct val="30000"/>
                        </a:spcAft>
                        <a:buClr>
                          <a:schemeClr val="accent1"/>
                        </a:buClr>
                        <a:tabLst>
                          <a:tab pos="195263" algn="l"/>
                        </a:tabLst>
                        <a:defRPr sz="1600">
                          <a:solidFill>
                            <a:schemeClr val="tx1"/>
                          </a:solidFill>
                          <a:latin typeface="Arial" charset="0"/>
                          <a:cs typeface="Arial" charset="0"/>
                        </a:defRPr>
                      </a:lvl8pPr>
                      <a:lvl9pPr marL="2225675" fontAlgn="base">
                        <a:spcBef>
                          <a:spcPct val="0"/>
                        </a:spcBef>
                        <a:spcAft>
                          <a:spcPct val="30000"/>
                        </a:spcAft>
                        <a:buClr>
                          <a:schemeClr val="accent1"/>
                        </a:buClr>
                        <a:tabLst>
                          <a:tab pos="195263" algn="l"/>
                        </a:tabLst>
                        <a:defRPr sz="1600">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Jetzt in Ausbildung oder Beruf</a:t>
                      </a:r>
                    </a:p>
                  </a:txBody>
                  <a:tcPr marL="90000" marR="90000" marT="46798" marB="46798" horzOverflow="overflow">
                    <a:lnL cap="flat">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tc>
                  <a:txBody>
                    <a:bodyPr/>
                    <a:lstStyle>
                      <a:lvl1pPr>
                        <a:tabLst>
                          <a:tab pos="195263" algn="l"/>
                        </a:tabLst>
                        <a:defRPr>
                          <a:solidFill>
                            <a:schemeClr val="accent1"/>
                          </a:solidFill>
                          <a:latin typeface="Arial" charset="0"/>
                          <a:cs typeface="Arial" charset="0"/>
                        </a:defRPr>
                      </a:lvl1pPr>
                      <a:lvl2pPr marL="1588">
                        <a:tabLst>
                          <a:tab pos="195263" algn="l"/>
                        </a:tabLst>
                        <a:defRPr sz="1600">
                          <a:solidFill>
                            <a:schemeClr val="tx1"/>
                          </a:solidFill>
                          <a:latin typeface="Arial" charset="0"/>
                          <a:cs typeface="Arial" charset="0"/>
                        </a:defRPr>
                      </a:lvl2pPr>
                      <a:lvl3pPr marL="3175">
                        <a:tabLst>
                          <a:tab pos="195263" algn="l"/>
                        </a:tabLst>
                        <a:defRPr sz="1600">
                          <a:solidFill>
                            <a:schemeClr val="tx1"/>
                          </a:solidFill>
                          <a:latin typeface="Arial" charset="0"/>
                          <a:cs typeface="Arial" charset="0"/>
                        </a:defRPr>
                      </a:lvl3pPr>
                      <a:lvl4pPr marL="193675">
                        <a:tabLst>
                          <a:tab pos="195263" algn="l"/>
                        </a:tabLst>
                        <a:defRPr sz="1600">
                          <a:solidFill>
                            <a:schemeClr val="tx1"/>
                          </a:solidFill>
                          <a:latin typeface="Arial" charset="0"/>
                          <a:cs typeface="Arial" charset="0"/>
                        </a:defRPr>
                      </a:lvl4pPr>
                      <a:lvl5pPr marL="396875">
                        <a:tabLst>
                          <a:tab pos="195263" algn="l"/>
                        </a:tabLst>
                        <a:defRPr sz="1600">
                          <a:solidFill>
                            <a:schemeClr val="tx1"/>
                          </a:solidFill>
                          <a:latin typeface="Arial" charset="0"/>
                          <a:cs typeface="Arial" charset="0"/>
                        </a:defRPr>
                      </a:lvl5pPr>
                      <a:lvl6pPr marL="854075" fontAlgn="base">
                        <a:spcBef>
                          <a:spcPct val="0"/>
                        </a:spcBef>
                        <a:spcAft>
                          <a:spcPct val="30000"/>
                        </a:spcAft>
                        <a:buClr>
                          <a:schemeClr val="accent1"/>
                        </a:buClr>
                        <a:tabLst>
                          <a:tab pos="195263" algn="l"/>
                        </a:tabLst>
                        <a:defRPr sz="1600">
                          <a:solidFill>
                            <a:schemeClr val="tx1"/>
                          </a:solidFill>
                          <a:latin typeface="Arial" charset="0"/>
                          <a:cs typeface="Arial" charset="0"/>
                        </a:defRPr>
                      </a:lvl6pPr>
                      <a:lvl7pPr marL="1311275" fontAlgn="base">
                        <a:spcBef>
                          <a:spcPct val="0"/>
                        </a:spcBef>
                        <a:spcAft>
                          <a:spcPct val="30000"/>
                        </a:spcAft>
                        <a:buClr>
                          <a:schemeClr val="accent1"/>
                        </a:buClr>
                        <a:tabLst>
                          <a:tab pos="195263" algn="l"/>
                        </a:tabLst>
                        <a:defRPr sz="1600">
                          <a:solidFill>
                            <a:schemeClr val="tx1"/>
                          </a:solidFill>
                          <a:latin typeface="Arial" charset="0"/>
                          <a:cs typeface="Arial" charset="0"/>
                        </a:defRPr>
                      </a:lvl7pPr>
                      <a:lvl8pPr marL="1768475" fontAlgn="base">
                        <a:spcBef>
                          <a:spcPct val="0"/>
                        </a:spcBef>
                        <a:spcAft>
                          <a:spcPct val="30000"/>
                        </a:spcAft>
                        <a:buClr>
                          <a:schemeClr val="accent1"/>
                        </a:buClr>
                        <a:tabLst>
                          <a:tab pos="195263" algn="l"/>
                        </a:tabLst>
                        <a:defRPr sz="1600">
                          <a:solidFill>
                            <a:schemeClr val="tx1"/>
                          </a:solidFill>
                          <a:latin typeface="Arial" charset="0"/>
                          <a:cs typeface="Arial" charset="0"/>
                        </a:defRPr>
                      </a:lvl8pPr>
                      <a:lvl9pPr marL="2225675" fontAlgn="base">
                        <a:spcBef>
                          <a:spcPct val="0"/>
                        </a:spcBef>
                        <a:spcAft>
                          <a:spcPct val="30000"/>
                        </a:spcAft>
                        <a:buClr>
                          <a:schemeClr val="accent1"/>
                        </a:buClr>
                        <a:tabLst>
                          <a:tab pos="195263" algn="l"/>
                        </a:tabLst>
                        <a:defRPr sz="1600">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Ja – weil derzeit Schutz nur bei EU besteht.*</a:t>
                      </a:r>
                    </a:p>
                  </a:txBody>
                  <a:tcPr marL="90000" marR="90000" marT="46798" marB="46798" horzOverflow="overflow">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2"/>
                  </a:ext>
                </a:extLst>
              </a:tr>
              <a:tr h="360000">
                <a:tc>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Jetzt Student</a:t>
                      </a:r>
                    </a:p>
                  </a:txBody>
                  <a:tcPr marL="90000" marR="90000" marT="46798" marB="46798" horzOverflow="overflow">
                    <a:lnL cap="flat">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Ja – weil derzeit Schutz nur bei EU besteht.*</a:t>
                      </a:r>
                    </a:p>
                  </a:txBody>
                  <a:tcPr marL="90000" marR="90000" marT="46798" marB="46798" horzOverflow="overflow">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3667009627"/>
                  </a:ext>
                </a:extLst>
              </a:tr>
              <a:tr h="432000">
                <a:tc>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Noch Schüler</a:t>
                      </a:r>
                    </a:p>
                  </a:txBody>
                  <a:tcPr marL="90000" marR="90000" marT="46798" marB="46798" horzOverflow="overflow">
                    <a:lnL cap="flat">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Noch nicht möglich. Eine Umstellung auf BU ist erst dann möglich, wenn eine auf Dauer gerichtete versicherbare Berufstätigkeit oder Ausbildung/Studium aufgenommen wurde.</a:t>
                      </a:r>
                    </a:p>
                  </a:txBody>
                  <a:tcPr marL="90000" marR="90000" marT="46798" marB="46798" horzOverflow="overflow">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4136751168"/>
                  </a:ext>
                </a:extLst>
              </a:tr>
              <a:tr h="432000">
                <a:tc>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Noch keine dauerhafte Berufstätigkeit begonnen </a:t>
                      </a:r>
                      <a:b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b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(z. B. arbeitslos, Wehr-/Zivildienstleistender)</a:t>
                      </a:r>
                    </a:p>
                  </a:txBody>
                  <a:tcPr marL="90000" marR="90000" marT="46798" marB="46798" horzOverflow="overflow">
                    <a:lnL cap="flat">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Noch nicht möglich. Eine Umstellung auf BU ist erst dann möglich, wenn eine auf Dauer gerichtete versicherbare Berufstätigkeit oder Ausbildung/Studium aufgenommen wurde.</a:t>
                      </a:r>
                    </a:p>
                  </a:txBody>
                  <a:tcPr marL="90000" marR="90000" marT="46798" marB="46798" horzOverflow="overflow">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280502255"/>
                  </a:ext>
                </a:extLst>
              </a:tr>
              <a:tr h="360000">
                <a:tc gridSpan="2">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tabLst>
                          <a:tab pos="195263" algn="l"/>
                        </a:tabLst>
                        <a:defRPr sz="1600" kern="1200">
                          <a:solidFill>
                            <a:schemeClr val="tx1"/>
                          </a:solidFill>
                          <a:latin typeface="Arial" charset="0"/>
                        </a:defRPr>
                      </a:lvl4pPr>
                      <a:lvl5pPr marL="396875" algn="l" defTabSz="914400" rtl="0" eaLnBrk="0" latinLnBrk="0" hangingPunct="0">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Durchführung (in den mit * markierten Fällen):</a:t>
                      </a:r>
                    </a:p>
                  </a:txBody>
                  <a:tcPr marL="90000" marR="90000" marT="46801" marB="46801" anchor="ctr" horzOverflow="overflow">
                    <a:lnL cap="flat">
                      <a:noFill/>
                    </a:lnL>
                    <a:lnR cap="flat">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85000"/>
                      </a:schemeClr>
                    </a:solidFill>
                  </a:tcPr>
                </a:tc>
                <a:tc hMerge="1">
                  <a:txBody>
                    <a:bodyPr/>
                    <a:lstStyle/>
                    <a:p>
                      <a:endParaRPr lang="de-DE"/>
                    </a:p>
                  </a:txBody>
                  <a:tcPr/>
                </a:tc>
                <a:extLst>
                  <a:ext uri="{0D108BD9-81ED-4DB2-BD59-A6C34878D82A}">
                    <a16:rowId xmlns:a16="http://schemas.microsoft.com/office/drawing/2014/main" val="10003"/>
                  </a:ext>
                </a:extLst>
              </a:tr>
              <a:tr h="1116000">
                <a:tc gridSpan="2">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tabLst>
                          <a:tab pos="195263" algn="l"/>
                        </a:tabLst>
                        <a:defRPr sz="1600" kern="1200">
                          <a:solidFill>
                            <a:schemeClr val="tx1"/>
                          </a:solidFill>
                          <a:latin typeface="Arial" charset="0"/>
                        </a:defRPr>
                      </a:lvl4pPr>
                      <a:lvl5pPr marL="396875" algn="l" defTabSz="914400" rtl="0" eaLnBrk="0" latinLnBrk="0" hangingPunct="0">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Formblatt „Antrag zur Vertragsänderung - Berufsunfähigkeitsrente“ einreichen (EV---4081Z0)</a:t>
                      </a:r>
                    </a:p>
                  </a:txBody>
                  <a:tcPr marL="90000" marR="90000" marT="46801" marB="46801" horzOverflow="overflow">
                    <a:lnL cap="flat">
                      <a:noFill/>
                    </a:lnL>
                    <a:lnR cap="flat">
                      <a:noFill/>
                    </a:lnR>
                    <a:lnT w="28575" cap="flat" cmpd="sng" algn="ctr">
                      <a:solidFill>
                        <a:srgbClr val="FFFFFF"/>
                      </a:solidFill>
                      <a:prstDash val="solid"/>
                      <a:round/>
                      <a:headEnd type="none" w="med" len="med"/>
                      <a:tailEnd type="none" w="med" len="med"/>
                    </a:lnT>
                    <a:lnB cap="flat">
                      <a:noFill/>
                    </a:lnB>
                    <a:lnTlToBr>
                      <a:noFill/>
                    </a:lnTlToBr>
                    <a:lnBlToTr>
                      <a:noFill/>
                    </a:lnBlToTr>
                    <a:solidFill>
                      <a:schemeClr val="tx1">
                        <a:lumMod val="95000"/>
                      </a:schemeClr>
                    </a:solidFill>
                  </a:tcPr>
                </a:tc>
                <a:tc hMerge="1">
                  <a:txBody>
                    <a:bodyPr/>
                    <a:lstStyle/>
                    <a:p>
                      <a:endParaRPr lang="de-DE"/>
                    </a:p>
                  </a:txBody>
                  <a:tcPr/>
                </a:tc>
                <a:extLst>
                  <a:ext uri="{0D108BD9-81ED-4DB2-BD59-A6C34878D82A}">
                    <a16:rowId xmlns:a16="http://schemas.microsoft.com/office/drawing/2014/main" val="10004"/>
                  </a:ext>
                </a:extLst>
              </a:tr>
            </a:tbl>
          </a:graphicData>
        </a:graphic>
      </p:graphicFrame>
      <p:sp>
        <p:nvSpPr>
          <p:cNvPr id="7" name="Text Box 40"/>
          <p:cNvSpPr txBox="1">
            <a:spLocks noChangeArrowheads="1"/>
          </p:cNvSpPr>
          <p:nvPr/>
        </p:nvSpPr>
        <p:spPr bwMode="gray">
          <a:xfrm>
            <a:off x="534840" y="5954494"/>
            <a:ext cx="670830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2000">
                <a:solidFill>
                  <a:schemeClr val="accent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buChar char="§"/>
              <a:defRPr>
                <a:solidFill>
                  <a:schemeClr val="tx1"/>
                </a:solidFill>
                <a:latin typeface="Arial" pitchFamily="34" charset="0"/>
              </a:defRPr>
            </a:lvl3pPr>
            <a:lvl4pPr marL="1600200" indent="-228600" eaLnBrk="0" hangingPunct="0">
              <a:buChar char="-"/>
              <a:defRPr>
                <a:solidFill>
                  <a:schemeClr val="tx1"/>
                </a:solidFill>
                <a:latin typeface="Arial" pitchFamily="34" charset="0"/>
              </a:defRPr>
            </a:lvl4pPr>
            <a:lvl5pPr marL="2057400" indent="-228600" eaLnBrk="0" hangingPunct="0">
              <a:buChar char="-"/>
              <a:defRPr>
                <a:solidFill>
                  <a:schemeClr val="tx1"/>
                </a:solidFill>
                <a:latin typeface="Arial" pitchFamily="34" charset="0"/>
              </a:defRPr>
            </a:lvl5pPr>
            <a:lvl6pPr marL="2514600" indent="-228600" eaLnBrk="0" fontAlgn="base" hangingPunct="0">
              <a:spcBef>
                <a:spcPct val="0"/>
              </a:spcBef>
              <a:spcAft>
                <a:spcPct val="30000"/>
              </a:spcAft>
              <a:buClr>
                <a:schemeClr val="accent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accent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accent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accent1"/>
              </a:buClr>
              <a:buChar char="-"/>
              <a:defRPr>
                <a:solidFill>
                  <a:schemeClr val="tx1"/>
                </a:solidFill>
                <a:latin typeface="Arial" pitchFamily="34" charset="0"/>
              </a:defRPr>
            </a:lvl9pPr>
          </a:lstStyle>
          <a:p>
            <a:pPr marL="0" marR="0" lvl="0" indent="0" algn="l" defTabSz="864017" rtl="0" eaLnBrk="1" fontAlgn="auto" latinLnBrk="0" hangingPunct="1">
              <a:lnSpc>
                <a:spcPct val="100000"/>
              </a:lnSpc>
              <a:spcBef>
                <a:spcPts val="0"/>
              </a:spcBef>
              <a:spcAft>
                <a:spcPct val="0"/>
              </a:spcAft>
              <a:buClrTx/>
              <a:buSzTx/>
              <a:buFontTx/>
              <a:buNone/>
              <a:tabLst>
                <a:tab pos="176213" algn="l"/>
              </a:tabLst>
              <a:defRPr/>
            </a:pPr>
            <a:r>
              <a:rPr kumimoji="0" lang="de-DE" altLang="de-DE" sz="600" b="0" i="0" u="none" strike="noStrike" kern="1200" cap="none" spc="0" normalizeH="0" baseline="0" noProof="0" dirty="0" smtClean="0">
                <a:ln>
                  <a:noFill/>
                </a:ln>
                <a:solidFill>
                  <a:srgbClr val="003781"/>
                </a:solidFill>
                <a:effectLst/>
                <a:uLnTx/>
                <a:uFillTx/>
                <a:cs typeface="Arial" panose="020B0604020202020204" pitchFamily="34" charset="0"/>
              </a:rPr>
              <a:t>1	Bei </a:t>
            </a:r>
            <a:r>
              <a:rPr kumimoji="0" lang="de-DE" altLang="de-DE" sz="600" b="0" i="0" u="none" strike="noStrike" kern="1200" cap="none" spc="0" normalizeH="0" baseline="0" noProof="0" dirty="0">
                <a:ln>
                  <a:noFill/>
                </a:ln>
                <a:solidFill>
                  <a:srgbClr val="003781"/>
                </a:solidFill>
                <a:effectLst/>
                <a:uLnTx/>
                <a:uFillTx/>
                <a:cs typeface="Arial" panose="020B0604020202020204" pitchFamily="34" charset="0"/>
              </a:rPr>
              <a:t>Klauseln vor 08/1999 erfolgt eine automatische Umstellung auf BU-Schutz, wenn eine ganztätige Berufstätigkeit aufgenommen wird, die auf Dauer gerichtet ist.</a:t>
            </a:r>
          </a:p>
          <a:p>
            <a:pPr marL="0" marR="0" lvl="0" indent="0" algn="l" defTabSz="864017" rtl="0" eaLnBrk="1" fontAlgn="auto" latinLnBrk="0" hangingPunct="1">
              <a:lnSpc>
                <a:spcPct val="100000"/>
              </a:lnSpc>
              <a:spcBef>
                <a:spcPts val="0"/>
              </a:spcBef>
              <a:spcAft>
                <a:spcPct val="0"/>
              </a:spcAft>
              <a:buClrTx/>
              <a:buSzTx/>
              <a:buFontTx/>
              <a:buNone/>
              <a:tabLst>
                <a:tab pos="176213" algn="l"/>
              </a:tabLst>
              <a:defRPr/>
            </a:pPr>
            <a:r>
              <a:rPr kumimoji="0" lang="de-DE" altLang="de-DE" sz="600" b="0" i="0" u="none" strike="noStrike" kern="1200" cap="none" spc="0" normalizeH="0" baseline="0" noProof="0" dirty="0" smtClean="0">
                <a:ln>
                  <a:noFill/>
                </a:ln>
                <a:solidFill>
                  <a:srgbClr val="003781"/>
                </a:solidFill>
                <a:effectLst/>
                <a:uLnTx/>
                <a:uFillTx/>
                <a:cs typeface="Arial" panose="020B0604020202020204" pitchFamily="34" charset="0"/>
              </a:rPr>
              <a:t>	Bei </a:t>
            </a:r>
            <a:r>
              <a:rPr kumimoji="0" lang="de-DE" altLang="de-DE" sz="600" b="0" i="0" u="none" strike="noStrike" kern="1200" cap="none" spc="0" normalizeH="0" baseline="0" noProof="0" dirty="0">
                <a:ln>
                  <a:noFill/>
                </a:ln>
                <a:solidFill>
                  <a:srgbClr val="003781"/>
                </a:solidFill>
                <a:effectLst/>
                <a:uLnTx/>
                <a:uFillTx/>
                <a:cs typeface="Arial" panose="020B0604020202020204" pitchFamily="34" charset="0"/>
              </a:rPr>
              <a:t>Klauseln ab 08/1999 erlischt das Recht auf Umstellung („Anpassungsoption“) automatisch 10 Jahre nach Vertragsabschluss. </a:t>
            </a:r>
          </a:p>
        </p:txBody>
      </p:sp>
      <p:sp>
        <p:nvSpPr>
          <p:cNvPr id="8" name="Textplatzhalter 27"/>
          <p:cNvSpPr txBox="1">
            <a:spLocks/>
          </p:cNvSpPr>
          <p:nvPr/>
        </p:nvSpPr>
        <p:spPr>
          <a:xfrm>
            <a:off x="418561" y="148216"/>
            <a:ext cx="8587416" cy="127836"/>
          </a:xfrm>
          <a:prstGeom prst="rect">
            <a:avLst/>
          </a:prstGeom>
        </p:spPr>
        <p:txBody>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ct val="0"/>
              </a:spcAft>
              <a:buClrTx/>
              <a:buSzTx/>
              <a:buFont typeface="+mj-lt"/>
              <a:buNone/>
              <a:tabLst/>
              <a:defRPr/>
            </a:pPr>
            <a:r>
              <a:rPr kumimoji="0" lang="de-DE" sz="1050" b="1"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HANDLUNGSOPTION 3 </a:t>
            </a:r>
            <a:r>
              <a:rPr kumimoji="0" lang="de-DE" sz="105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 </a:t>
            </a:r>
            <a:r>
              <a:rPr kumimoji="0" lang="de-DE" sz="105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Schüler- und </a:t>
            </a:r>
            <a:r>
              <a:rPr kumimoji="0" lang="de-DE" sz="105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Studierendenklausel</a:t>
            </a:r>
            <a:endParaRPr kumimoji="0" lang="de-DE" altLang="de-DE" sz="10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1865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607371" y="478332"/>
            <a:ext cx="10566907" cy="695325"/>
          </a:xfrm>
        </p:spPr>
        <p:txBody>
          <a:bodyPr/>
          <a:lstStyle/>
          <a:p>
            <a:r>
              <a:rPr lang="de-DE" dirty="0">
                <a:solidFill>
                  <a:schemeClr val="bg1"/>
                </a:solidFill>
              </a:rPr>
              <a:t>Schüler- und </a:t>
            </a:r>
            <a:r>
              <a:rPr lang="de-DE" dirty="0" smtClean="0">
                <a:solidFill>
                  <a:schemeClr val="bg1"/>
                </a:solidFill>
              </a:rPr>
              <a:t>Studierendenklausel (2/3)</a:t>
            </a:r>
            <a:endParaRPr lang="de-DE" dirty="0">
              <a:solidFill>
                <a:schemeClr val="bg1"/>
              </a:solidFill>
            </a:endParaRPr>
          </a:p>
        </p:txBody>
      </p:sp>
      <p:sp>
        <p:nvSpPr>
          <p:cNvPr id="3" name="Datumsplatzhalter 2"/>
          <p:cNvSpPr>
            <a:spLocks noGrp="1"/>
          </p:cNvSpPr>
          <p:nvPr>
            <p:ph type="dt" sz="half" idx="10"/>
          </p:nvPr>
        </p:nvSpPr>
        <p:spPr/>
        <p:txBody>
          <a:bodyPr/>
          <a:lstStyle/>
          <a:p>
            <a:pPr marL="0" marR="0" lvl="0" indent="0" algn="l" defTabSz="864006"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 Allianz 2022</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4" name="Foliennummernplatzhalter 3"/>
          <p:cNvSpPr>
            <a:spLocks noGrp="1"/>
          </p:cNvSpPr>
          <p:nvPr>
            <p:ph type="sldNum" sz="quarter" idx="12"/>
          </p:nvPr>
        </p:nvSpPr>
        <p:spPr/>
        <p:txBody>
          <a:bodyPr/>
          <a:lstStyle/>
          <a:p>
            <a:pPr marL="0" marR="0" lvl="0" indent="0" algn="l" defTabSz="864006"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06" rtl="0" eaLnBrk="1" fontAlgn="auto" latinLnBrk="0" hangingPunct="1">
                <a:lnSpc>
                  <a:spcPct val="100000"/>
                </a:lnSpc>
                <a:spcBef>
                  <a:spcPts val="0"/>
                </a:spcBef>
                <a:spcAft>
                  <a:spcPts val="0"/>
                </a:spcAft>
                <a:buClrTx/>
                <a:buSzTx/>
                <a:buFontTx/>
                <a:buNone/>
                <a:tabLst/>
                <a:defRPr/>
              </a:pPr>
              <a:t>18</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8" name="Textplatzhalter 27"/>
          <p:cNvSpPr txBox="1">
            <a:spLocks/>
          </p:cNvSpPr>
          <p:nvPr/>
        </p:nvSpPr>
        <p:spPr>
          <a:xfrm>
            <a:off x="418561" y="148216"/>
            <a:ext cx="8587416" cy="127836"/>
          </a:xfrm>
          <a:prstGeom prst="rect">
            <a:avLst/>
          </a:prstGeom>
        </p:spPr>
        <p:txBody>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ct val="0"/>
              </a:spcAft>
              <a:buClrTx/>
              <a:buSzTx/>
              <a:buFont typeface="+mj-lt"/>
              <a:buNone/>
              <a:tabLst/>
              <a:defRPr/>
            </a:pPr>
            <a:r>
              <a:rPr kumimoji="0" lang="de-DE" sz="1050" b="1" i="0" u="none" strike="noStrike" kern="1200" cap="none" spc="0" normalizeH="0" baseline="0" noProof="0" dirty="0" smtClean="0">
                <a:ln>
                  <a:noFill/>
                </a:ln>
                <a:solidFill>
                  <a:srgbClr val="003781"/>
                </a:solidFill>
                <a:effectLst/>
                <a:uLnTx/>
                <a:uFillTx/>
                <a:latin typeface="Allianz Neo" panose="020B0504020203020204" pitchFamily="34" charset="0"/>
                <a:ea typeface="+mn-ea"/>
                <a:cs typeface="+mn-cs"/>
              </a:rPr>
              <a:t>HANDLUNGSOPTION 3 </a:t>
            </a:r>
            <a:r>
              <a:rPr kumimoji="0" lang="de-DE" sz="1050" b="0" i="0" u="none" strike="noStrike" kern="1200" cap="none" spc="0" normalizeH="0" baseline="0" noProof="0" dirty="0" smtClean="0">
                <a:ln>
                  <a:noFill/>
                </a:ln>
                <a:solidFill>
                  <a:srgbClr val="003781"/>
                </a:solidFill>
                <a:effectLst/>
                <a:uLnTx/>
                <a:uFillTx/>
                <a:latin typeface="Allianz Neo" panose="020B0504020203020204" pitchFamily="34" charset="0"/>
                <a:ea typeface="+mn-ea"/>
                <a:cs typeface="+mn-cs"/>
              </a:rPr>
              <a:t>– </a:t>
            </a:r>
            <a:r>
              <a:rPr kumimoji="0" lang="de-DE" sz="105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Schüler- und </a:t>
            </a:r>
            <a:r>
              <a:rPr kumimoji="0" lang="de-DE" sz="1050" b="0" i="0" u="none" strike="noStrike" kern="1200" cap="none" spc="0" normalizeH="0" baseline="0" noProof="0" dirty="0" smtClean="0">
                <a:ln>
                  <a:noFill/>
                </a:ln>
                <a:solidFill>
                  <a:srgbClr val="003781"/>
                </a:solidFill>
                <a:effectLst/>
                <a:uLnTx/>
                <a:uFillTx/>
                <a:latin typeface="Allianz Neo" panose="020B0504020203020204" pitchFamily="34" charset="0"/>
                <a:ea typeface="+mn-ea"/>
                <a:cs typeface="+mn-cs"/>
              </a:rPr>
              <a:t>Studierendenklausel</a:t>
            </a:r>
            <a:endParaRPr kumimoji="0" lang="de-DE" altLang="de-DE" sz="1050" b="0" i="0" u="none" strike="noStrike" kern="1200" cap="none" spc="0" normalizeH="0" baseline="0" noProof="0" dirty="0">
              <a:ln>
                <a:noFill/>
              </a:ln>
              <a:solidFill>
                <a:srgbClr val="000000"/>
              </a:solidFill>
              <a:effectLst/>
              <a:uLnTx/>
              <a:uFillTx/>
              <a:latin typeface="Allianz Neo" panose="020B0504020203020204" pitchFamily="34" charset="0"/>
              <a:ea typeface="+mn-ea"/>
              <a:cs typeface="Arial" pitchFamily="34" charset="0"/>
            </a:endParaRPr>
          </a:p>
        </p:txBody>
      </p:sp>
      <p:graphicFrame>
        <p:nvGraphicFramePr>
          <p:cNvPr id="9" name="Group 48"/>
          <p:cNvGraphicFramePr>
            <a:graphicFrameLocks noGrp="1"/>
          </p:cNvGraphicFramePr>
          <p:nvPr>
            <p:extLst/>
          </p:nvPr>
        </p:nvGraphicFramePr>
        <p:xfrm>
          <a:off x="534840" y="1739302"/>
          <a:ext cx="10440000" cy="4140000"/>
        </p:xfrm>
        <a:graphic>
          <a:graphicData uri="http://schemas.openxmlformats.org/drawingml/2006/table">
            <a:tbl>
              <a:tblPr/>
              <a:tblGrid>
                <a:gridCol w="3676213">
                  <a:extLst>
                    <a:ext uri="{9D8B030D-6E8A-4147-A177-3AD203B41FA5}">
                      <a16:colId xmlns:a16="http://schemas.microsoft.com/office/drawing/2014/main" val="20000"/>
                    </a:ext>
                  </a:extLst>
                </a:gridCol>
                <a:gridCol w="6763787">
                  <a:extLst>
                    <a:ext uri="{9D8B030D-6E8A-4147-A177-3AD203B41FA5}">
                      <a16:colId xmlns:a16="http://schemas.microsoft.com/office/drawing/2014/main" val="20001"/>
                    </a:ext>
                  </a:extLst>
                </a:gridCol>
              </a:tblGrid>
              <a:tr h="360000">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defRPr/>
                      </a:pPr>
                      <a:r>
                        <a:rPr kumimoji="0" lang="de-DE" altLang="de-DE" sz="1200" b="1" i="0" u="none" strike="noStrike" kern="1200" cap="none" normalizeH="0" baseline="0" dirty="0" smtClean="0">
                          <a:ln>
                            <a:noFill/>
                          </a:ln>
                          <a:solidFill>
                            <a:srgbClr val="003781"/>
                          </a:solidFill>
                          <a:effectLst/>
                          <a:latin typeface="Allianz Neo" panose="020B0504020203020204" pitchFamily="34" charset="0"/>
                          <a:ea typeface="+mn-ea"/>
                          <a:cs typeface="+mn-cs"/>
                        </a:rPr>
                        <a:t>Studierendenklausel ab Bedingungen 08/1999</a:t>
                      </a:r>
                      <a:r>
                        <a:rPr kumimoji="0" lang="de-DE" altLang="de-DE" sz="1200" b="1" i="0" u="none" strike="noStrike" kern="1200" cap="none" normalizeH="0" baseline="30000" dirty="0" smtClean="0">
                          <a:ln>
                            <a:noFill/>
                          </a:ln>
                          <a:solidFill>
                            <a:srgbClr val="003781"/>
                          </a:solidFill>
                          <a:effectLst/>
                          <a:latin typeface="Allianz Neo" panose="020B0504020203020204" pitchFamily="34" charset="0"/>
                          <a:ea typeface="+mn-ea"/>
                          <a:cs typeface="+mn-cs"/>
                        </a:rPr>
                        <a:t>1</a:t>
                      </a:r>
                    </a:p>
                  </a:txBody>
                  <a:tcPr marL="90000" marR="90000" marT="46801" marB="46801" anchor="ctr" horzOverflow="overflow">
                    <a:lnL cap="flat">
                      <a:noFill/>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FE8D1"/>
                    </a:solidFill>
                  </a:tcPr>
                </a:tc>
                <a:tc hMerge="1">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050" b="0" i="0" u="none" strike="noStrike" cap="none" normalizeH="0" baseline="0" dirty="0" smtClean="0">
                        <a:ln>
                          <a:noFill/>
                        </a:ln>
                        <a:solidFill>
                          <a:schemeClr val="tx1"/>
                        </a:solidFill>
                        <a:effectLst/>
                        <a:latin typeface="Arial" charset="0"/>
                      </a:endParaRPr>
                    </a:p>
                  </a:txBody>
                  <a:tcPr marL="90000" marR="90000" marT="46801" marB="4680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0"/>
                  </a:ext>
                </a:extLst>
              </a:tr>
              <a:tr h="360000">
                <a:tc gridSpan="2">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kern="1200" cap="none" normalizeH="0" baseline="0" dirty="0" smtClean="0">
                          <a:ln>
                            <a:noFill/>
                          </a:ln>
                          <a:solidFill>
                            <a:srgbClr val="003781"/>
                          </a:solidFill>
                          <a:effectLst/>
                          <a:latin typeface="Allianz Neo" panose="020B0504020203020204" pitchFamily="34" charset="0"/>
                          <a:ea typeface="+mn-ea"/>
                          <a:cs typeface="+mn-cs"/>
                        </a:rPr>
                        <a:t>Studierenden werden in ihrem mit dem Studium angestrebten Beruf (allgemeines Berufsbild) gegen BU versichert.</a:t>
                      </a:r>
                    </a:p>
                  </a:txBody>
                  <a:tcPr marL="90000" marR="90000" marT="46801" marB="46801" anchor="ctr" horzOverflow="overflow">
                    <a:lnL cap="flat">
                      <a:noFill/>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tc hMerge="1">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000" b="0" i="0" u="none" strike="noStrike" cap="none" normalizeH="0" baseline="0" dirty="0" smtClean="0">
                        <a:ln>
                          <a:noFill/>
                        </a:ln>
                        <a:solidFill>
                          <a:srgbClr val="003781"/>
                        </a:solidFill>
                        <a:effectLst/>
                        <a:latin typeface="+mj-lt"/>
                      </a:endParaRPr>
                    </a:p>
                  </a:txBody>
                  <a:tcPr marL="90000" marR="90000" marT="46801" marB="46801"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2709331910"/>
                  </a:ext>
                </a:extLst>
              </a:tr>
              <a:tr h="360000">
                <a:tc gridSpan="2">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tabLst>
                          <a:tab pos="195263" algn="l"/>
                        </a:tabLst>
                        <a:defRPr sz="1600" kern="1200">
                          <a:solidFill>
                            <a:schemeClr val="tx1"/>
                          </a:solidFill>
                          <a:latin typeface="Arial" charset="0"/>
                        </a:defRPr>
                      </a:lvl4pPr>
                      <a:lvl5pPr marL="396875" algn="l" defTabSz="914400" rtl="0" eaLnBrk="0" latinLnBrk="0" hangingPunct="0">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kern="1200" cap="none" normalizeH="0" baseline="0" dirty="0" smtClean="0">
                          <a:ln>
                            <a:noFill/>
                          </a:ln>
                          <a:solidFill>
                            <a:srgbClr val="003781"/>
                          </a:solidFill>
                          <a:effectLst/>
                          <a:latin typeface="Allianz Neo" panose="020B0504020203020204" pitchFamily="34" charset="0"/>
                          <a:ea typeface="+mn-ea"/>
                          <a:cs typeface="+mn-cs"/>
                        </a:rPr>
                        <a:t>Bei Vertragsabschluss – Student: Umstellung auf BU-Schutz sinnvoll?</a:t>
                      </a:r>
                    </a:p>
                  </a:txBody>
                  <a:tcPr marL="90000" marR="90000" marT="46801" marB="46801" anchor="ctr" horzOverflow="overflow">
                    <a:lnL cap="flat">
                      <a:noFill/>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85000"/>
                      </a:schemeClr>
                    </a:solidFill>
                  </a:tcPr>
                </a:tc>
                <a:tc hMerge="1">
                  <a:txBody>
                    <a:bodyPr/>
                    <a:lstStyle/>
                    <a:p>
                      <a:endParaRPr lang="de-DE" dirty="0"/>
                    </a:p>
                  </a:txBody>
                  <a:tcPr marL="90000" marR="90000" marT="46801" marB="46801" anchor="ctr" horzOverflow="overflow">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1"/>
                  </a:ext>
                </a:extLst>
              </a:tr>
              <a:tr h="432000">
                <a:tc>
                  <a:txBody>
                    <a:bodyPr/>
                    <a:lstStyle>
                      <a:lvl1pPr>
                        <a:tabLst>
                          <a:tab pos="195263" algn="l"/>
                        </a:tabLst>
                        <a:defRPr>
                          <a:solidFill>
                            <a:schemeClr val="accent1"/>
                          </a:solidFill>
                          <a:latin typeface="Arial" charset="0"/>
                          <a:cs typeface="Arial" charset="0"/>
                        </a:defRPr>
                      </a:lvl1pPr>
                      <a:lvl2pPr marL="1588">
                        <a:tabLst>
                          <a:tab pos="195263" algn="l"/>
                        </a:tabLst>
                        <a:defRPr sz="1600">
                          <a:solidFill>
                            <a:schemeClr val="tx1"/>
                          </a:solidFill>
                          <a:latin typeface="Arial" charset="0"/>
                          <a:cs typeface="Arial" charset="0"/>
                        </a:defRPr>
                      </a:lvl2pPr>
                      <a:lvl3pPr marL="3175">
                        <a:tabLst>
                          <a:tab pos="195263" algn="l"/>
                        </a:tabLst>
                        <a:defRPr sz="1600">
                          <a:solidFill>
                            <a:schemeClr val="tx1"/>
                          </a:solidFill>
                          <a:latin typeface="Arial" charset="0"/>
                          <a:cs typeface="Arial" charset="0"/>
                        </a:defRPr>
                      </a:lvl3pPr>
                      <a:lvl4pPr marL="193675">
                        <a:tabLst>
                          <a:tab pos="195263" algn="l"/>
                        </a:tabLst>
                        <a:defRPr sz="1600">
                          <a:solidFill>
                            <a:schemeClr val="tx1"/>
                          </a:solidFill>
                          <a:latin typeface="Arial" charset="0"/>
                          <a:cs typeface="Arial" charset="0"/>
                        </a:defRPr>
                      </a:lvl4pPr>
                      <a:lvl5pPr marL="396875">
                        <a:tabLst>
                          <a:tab pos="195263" algn="l"/>
                        </a:tabLst>
                        <a:defRPr sz="1600">
                          <a:solidFill>
                            <a:schemeClr val="tx1"/>
                          </a:solidFill>
                          <a:latin typeface="Arial" charset="0"/>
                          <a:cs typeface="Arial" charset="0"/>
                        </a:defRPr>
                      </a:lvl5pPr>
                      <a:lvl6pPr marL="854075" fontAlgn="base">
                        <a:spcBef>
                          <a:spcPct val="0"/>
                        </a:spcBef>
                        <a:spcAft>
                          <a:spcPct val="30000"/>
                        </a:spcAft>
                        <a:buClr>
                          <a:schemeClr val="accent1"/>
                        </a:buClr>
                        <a:tabLst>
                          <a:tab pos="195263" algn="l"/>
                        </a:tabLst>
                        <a:defRPr sz="1600">
                          <a:solidFill>
                            <a:schemeClr val="tx1"/>
                          </a:solidFill>
                          <a:latin typeface="Arial" charset="0"/>
                          <a:cs typeface="Arial" charset="0"/>
                        </a:defRPr>
                      </a:lvl6pPr>
                      <a:lvl7pPr marL="1311275" fontAlgn="base">
                        <a:spcBef>
                          <a:spcPct val="0"/>
                        </a:spcBef>
                        <a:spcAft>
                          <a:spcPct val="30000"/>
                        </a:spcAft>
                        <a:buClr>
                          <a:schemeClr val="accent1"/>
                        </a:buClr>
                        <a:tabLst>
                          <a:tab pos="195263" algn="l"/>
                        </a:tabLst>
                        <a:defRPr sz="1600">
                          <a:solidFill>
                            <a:schemeClr val="tx1"/>
                          </a:solidFill>
                          <a:latin typeface="Arial" charset="0"/>
                          <a:cs typeface="Arial" charset="0"/>
                        </a:defRPr>
                      </a:lvl7pPr>
                      <a:lvl8pPr marL="1768475" fontAlgn="base">
                        <a:spcBef>
                          <a:spcPct val="0"/>
                        </a:spcBef>
                        <a:spcAft>
                          <a:spcPct val="30000"/>
                        </a:spcAft>
                        <a:buClr>
                          <a:schemeClr val="accent1"/>
                        </a:buClr>
                        <a:tabLst>
                          <a:tab pos="195263" algn="l"/>
                        </a:tabLst>
                        <a:defRPr sz="1600">
                          <a:solidFill>
                            <a:schemeClr val="tx1"/>
                          </a:solidFill>
                          <a:latin typeface="Arial" charset="0"/>
                          <a:cs typeface="Arial" charset="0"/>
                        </a:defRPr>
                      </a:lvl8pPr>
                      <a:lvl9pPr marL="2225675" fontAlgn="base">
                        <a:spcBef>
                          <a:spcPct val="0"/>
                        </a:spcBef>
                        <a:spcAft>
                          <a:spcPct val="30000"/>
                        </a:spcAft>
                        <a:buClr>
                          <a:schemeClr val="accent1"/>
                        </a:buClr>
                        <a:tabLst>
                          <a:tab pos="195263" algn="l"/>
                        </a:tabLst>
                        <a:defRPr sz="16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30000"/>
                        </a:spcAft>
                        <a:buClrTx/>
                        <a:buSzTx/>
                        <a:buFontTx/>
                        <a:buNone/>
                        <a:tabLst>
                          <a:tab pos="195263" algn="l"/>
                        </a:tabLst>
                      </a:pPr>
                      <a:r>
                        <a:rPr kumimoji="0" lang="de-DE" altLang="de-DE" sz="1000" b="0" i="0" u="none" strike="noStrike" kern="1200" cap="none" normalizeH="0" baseline="0" dirty="0" smtClean="0">
                          <a:ln>
                            <a:noFill/>
                          </a:ln>
                          <a:solidFill>
                            <a:srgbClr val="003781"/>
                          </a:solidFill>
                          <a:effectLst/>
                          <a:latin typeface="Allianz Neo" panose="020B0504020203020204" pitchFamily="34" charset="0"/>
                          <a:ea typeface="+mn-ea"/>
                          <a:cs typeface="+mn-cs"/>
                        </a:rPr>
                        <a:t>Nach Studium im angestrebten Beruf, mittlerweile aber in einem anderen Beruf tätig.</a:t>
                      </a:r>
                    </a:p>
                  </a:txBody>
                  <a:tcPr marL="90000" marR="90000" marT="46808" marB="46808" horzOverflow="overflow">
                    <a:lnL cap="flat">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tc>
                  <a:txBody>
                    <a:bodyPr/>
                    <a:lstStyle>
                      <a:lvl1pPr>
                        <a:tabLst>
                          <a:tab pos="195263" algn="l"/>
                        </a:tabLst>
                        <a:defRPr>
                          <a:solidFill>
                            <a:schemeClr val="accent1"/>
                          </a:solidFill>
                          <a:latin typeface="Arial" charset="0"/>
                          <a:cs typeface="Arial" charset="0"/>
                        </a:defRPr>
                      </a:lvl1pPr>
                      <a:lvl2pPr marL="1588">
                        <a:tabLst>
                          <a:tab pos="195263" algn="l"/>
                        </a:tabLst>
                        <a:defRPr sz="1600">
                          <a:solidFill>
                            <a:schemeClr val="tx1"/>
                          </a:solidFill>
                          <a:latin typeface="Arial" charset="0"/>
                          <a:cs typeface="Arial" charset="0"/>
                        </a:defRPr>
                      </a:lvl2pPr>
                      <a:lvl3pPr marL="3175">
                        <a:tabLst>
                          <a:tab pos="195263" algn="l"/>
                        </a:tabLst>
                        <a:defRPr sz="1600">
                          <a:solidFill>
                            <a:schemeClr val="tx1"/>
                          </a:solidFill>
                          <a:latin typeface="Arial" charset="0"/>
                          <a:cs typeface="Arial" charset="0"/>
                        </a:defRPr>
                      </a:lvl3pPr>
                      <a:lvl4pPr marL="193675">
                        <a:tabLst>
                          <a:tab pos="195263" algn="l"/>
                        </a:tabLst>
                        <a:defRPr sz="1600">
                          <a:solidFill>
                            <a:schemeClr val="tx1"/>
                          </a:solidFill>
                          <a:latin typeface="Arial" charset="0"/>
                          <a:cs typeface="Arial" charset="0"/>
                        </a:defRPr>
                      </a:lvl4pPr>
                      <a:lvl5pPr marL="396875">
                        <a:tabLst>
                          <a:tab pos="195263" algn="l"/>
                        </a:tabLst>
                        <a:defRPr sz="1600">
                          <a:solidFill>
                            <a:schemeClr val="tx1"/>
                          </a:solidFill>
                          <a:latin typeface="Arial" charset="0"/>
                          <a:cs typeface="Arial" charset="0"/>
                        </a:defRPr>
                      </a:lvl5pPr>
                      <a:lvl6pPr marL="854075" fontAlgn="base">
                        <a:spcBef>
                          <a:spcPct val="0"/>
                        </a:spcBef>
                        <a:spcAft>
                          <a:spcPct val="30000"/>
                        </a:spcAft>
                        <a:buClr>
                          <a:schemeClr val="accent1"/>
                        </a:buClr>
                        <a:tabLst>
                          <a:tab pos="195263" algn="l"/>
                        </a:tabLst>
                        <a:defRPr sz="1600">
                          <a:solidFill>
                            <a:schemeClr val="tx1"/>
                          </a:solidFill>
                          <a:latin typeface="Arial" charset="0"/>
                          <a:cs typeface="Arial" charset="0"/>
                        </a:defRPr>
                      </a:lvl6pPr>
                      <a:lvl7pPr marL="1311275" fontAlgn="base">
                        <a:spcBef>
                          <a:spcPct val="0"/>
                        </a:spcBef>
                        <a:spcAft>
                          <a:spcPct val="30000"/>
                        </a:spcAft>
                        <a:buClr>
                          <a:schemeClr val="accent1"/>
                        </a:buClr>
                        <a:tabLst>
                          <a:tab pos="195263" algn="l"/>
                        </a:tabLst>
                        <a:defRPr sz="1600">
                          <a:solidFill>
                            <a:schemeClr val="tx1"/>
                          </a:solidFill>
                          <a:latin typeface="Arial" charset="0"/>
                          <a:cs typeface="Arial" charset="0"/>
                        </a:defRPr>
                      </a:lvl7pPr>
                      <a:lvl8pPr marL="1768475" fontAlgn="base">
                        <a:spcBef>
                          <a:spcPct val="0"/>
                        </a:spcBef>
                        <a:spcAft>
                          <a:spcPct val="30000"/>
                        </a:spcAft>
                        <a:buClr>
                          <a:schemeClr val="accent1"/>
                        </a:buClr>
                        <a:tabLst>
                          <a:tab pos="195263" algn="l"/>
                        </a:tabLst>
                        <a:defRPr sz="1600">
                          <a:solidFill>
                            <a:schemeClr val="tx1"/>
                          </a:solidFill>
                          <a:latin typeface="Arial" charset="0"/>
                          <a:cs typeface="Arial" charset="0"/>
                        </a:defRPr>
                      </a:lvl8pPr>
                      <a:lvl9pPr marL="2225675" fontAlgn="base">
                        <a:spcBef>
                          <a:spcPct val="0"/>
                        </a:spcBef>
                        <a:spcAft>
                          <a:spcPct val="30000"/>
                        </a:spcAft>
                        <a:buClr>
                          <a:schemeClr val="accent1"/>
                        </a:buClr>
                        <a:tabLst>
                          <a:tab pos="195263" algn="l"/>
                        </a:tabLst>
                        <a:defRPr sz="16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95263" algn="l"/>
                        </a:tabLst>
                      </a:pPr>
                      <a:r>
                        <a:rPr kumimoji="0" lang="de-DE" altLang="de-DE" sz="1000" b="0" i="0" u="none" strike="noStrike" kern="1200" cap="none" normalizeH="0" baseline="0" dirty="0" smtClean="0">
                          <a:ln>
                            <a:noFill/>
                          </a:ln>
                          <a:solidFill>
                            <a:srgbClr val="003781"/>
                          </a:solidFill>
                          <a:effectLst/>
                          <a:latin typeface="Allianz Neo" panose="020B0504020203020204" pitchFamily="34" charset="0"/>
                          <a:ea typeface="+mn-ea"/>
                          <a:cs typeface="+mn-cs"/>
                        </a:rPr>
                        <a:t>Nicht notwendig. Es besteht Schutz bei BU. Spätere Berufswechsel sind mitversichert.</a:t>
                      </a:r>
                    </a:p>
                  </a:txBody>
                  <a:tcPr marL="90000" marR="90000" marT="46808" marB="46808" horzOverflow="overflow">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2"/>
                  </a:ext>
                </a:extLst>
              </a:tr>
              <a:tr h="360000">
                <a:tc>
                  <a:txBody>
                    <a:bodyPr/>
                    <a:lstStyle>
                      <a:lvl1pPr>
                        <a:tabLst>
                          <a:tab pos="195263" algn="l"/>
                        </a:tabLst>
                        <a:defRPr>
                          <a:solidFill>
                            <a:schemeClr val="accent1"/>
                          </a:solidFill>
                          <a:latin typeface="Arial" charset="0"/>
                          <a:cs typeface="Arial" charset="0"/>
                        </a:defRPr>
                      </a:lvl1pPr>
                      <a:lvl2pPr marL="1588">
                        <a:tabLst>
                          <a:tab pos="195263" algn="l"/>
                        </a:tabLst>
                        <a:defRPr sz="1600">
                          <a:solidFill>
                            <a:schemeClr val="tx1"/>
                          </a:solidFill>
                          <a:latin typeface="Arial" charset="0"/>
                          <a:cs typeface="Arial" charset="0"/>
                        </a:defRPr>
                      </a:lvl2pPr>
                      <a:lvl3pPr marL="3175">
                        <a:tabLst>
                          <a:tab pos="195263" algn="l"/>
                        </a:tabLst>
                        <a:defRPr sz="1600">
                          <a:solidFill>
                            <a:schemeClr val="tx1"/>
                          </a:solidFill>
                          <a:latin typeface="Arial" charset="0"/>
                          <a:cs typeface="Arial" charset="0"/>
                        </a:defRPr>
                      </a:lvl3pPr>
                      <a:lvl4pPr marL="193675">
                        <a:tabLst>
                          <a:tab pos="195263" algn="l"/>
                        </a:tabLst>
                        <a:defRPr sz="1600">
                          <a:solidFill>
                            <a:schemeClr val="tx1"/>
                          </a:solidFill>
                          <a:latin typeface="Arial" charset="0"/>
                          <a:cs typeface="Arial" charset="0"/>
                        </a:defRPr>
                      </a:lvl4pPr>
                      <a:lvl5pPr marL="396875">
                        <a:tabLst>
                          <a:tab pos="195263" algn="l"/>
                        </a:tabLst>
                        <a:defRPr sz="1600">
                          <a:solidFill>
                            <a:schemeClr val="tx1"/>
                          </a:solidFill>
                          <a:latin typeface="Arial" charset="0"/>
                          <a:cs typeface="Arial" charset="0"/>
                        </a:defRPr>
                      </a:lvl5pPr>
                      <a:lvl6pPr marL="854075" fontAlgn="base">
                        <a:spcBef>
                          <a:spcPct val="0"/>
                        </a:spcBef>
                        <a:spcAft>
                          <a:spcPct val="30000"/>
                        </a:spcAft>
                        <a:buClr>
                          <a:schemeClr val="accent1"/>
                        </a:buClr>
                        <a:tabLst>
                          <a:tab pos="195263" algn="l"/>
                        </a:tabLst>
                        <a:defRPr sz="1600">
                          <a:solidFill>
                            <a:schemeClr val="tx1"/>
                          </a:solidFill>
                          <a:latin typeface="Arial" charset="0"/>
                          <a:cs typeface="Arial" charset="0"/>
                        </a:defRPr>
                      </a:lvl6pPr>
                      <a:lvl7pPr marL="1311275" fontAlgn="base">
                        <a:spcBef>
                          <a:spcPct val="0"/>
                        </a:spcBef>
                        <a:spcAft>
                          <a:spcPct val="30000"/>
                        </a:spcAft>
                        <a:buClr>
                          <a:schemeClr val="accent1"/>
                        </a:buClr>
                        <a:tabLst>
                          <a:tab pos="195263" algn="l"/>
                        </a:tabLst>
                        <a:defRPr sz="1600">
                          <a:solidFill>
                            <a:schemeClr val="tx1"/>
                          </a:solidFill>
                          <a:latin typeface="Arial" charset="0"/>
                          <a:cs typeface="Arial" charset="0"/>
                        </a:defRPr>
                      </a:lvl7pPr>
                      <a:lvl8pPr marL="1768475" fontAlgn="base">
                        <a:spcBef>
                          <a:spcPct val="0"/>
                        </a:spcBef>
                        <a:spcAft>
                          <a:spcPct val="30000"/>
                        </a:spcAft>
                        <a:buClr>
                          <a:schemeClr val="accent1"/>
                        </a:buClr>
                        <a:tabLst>
                          <a:tab pos="195263" algn="l"/>
                        </a:tabLst>
                        <a:defRPr sz="1600">
                          <a:solidFill>
                            <a:schemeClr val="tx1"/>
                          </a:solidFill>
                          <a:latin typeface="Arial" charset="0"/>
                          <a:cs typeface="Arial" charset="0"/>
                        </a:defRPr>
                      </a:lvl8pPr>
                      <a:lvl9pPr marL="2225675" fontAlgn="base">
                        <a:spcBef>
                          <a:spcPct val="0"/>
                        </a:spcBef>
                        <a:spcAft>
                          <a:spcPct val="30000"/>
                        </a:spcAft>
                        <a:buClr>
                          <a:schemeClr val="accent1"/>
                        </a:buClr>
                        <a:tabLst>
                          <a:tab pos="195263" algn="l"/>
                        </a:tabLst>
                        <a:defRPr sz="16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95263" algn="l"/>
                        </a:tabLst>
                      </a:pPr>
                      <a:r>
                        <a:rPr kumimoji="0" lang="de-DE" altLang="de-DE" sz="1000" b="0" i="0" u="none" strike="noStrike" kern="1200" cap="none" normalizeH="0" baseline="0" dirty="0" smtClean="0">
                          <a:ln>
                            <a:noFill/>
                          </a:ln>
                          <a:solidFill>
                            <a:srgbClr val="003781"/>
                          </a:solidFill>
                          <a:effectLst/>
                          <a:latin typeface="Allianz Neo" panose="020B0504020203020204" pitchFamily="34" charset="0"/>
                          <a:ea typeface="+mn-ea"/>
                          <a:cs typeface="+mn-cs"/>
                        </a:rPr>
                        <a:t>Berufstätig im angestrebten Beruf</a:t>
                      </a:r>
                    </a:p>
                  </a:txBody>
                  <a:tcPr marL="90000" marR="90000" marT="46808" marB="46808" horzOverflow="overflow">
                    <a:lnL cap="flat">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tc>
                  <a:txBody>
                    <a:bodyPr/>
                    <a:lstStyle>
                      <a:lvl1pPr>
                        <a:tabLst>
                          <a:tab pos="195263" algn="l"/>
                        </a:tabLst>
                        <a:defRPr>
                          <a:solidFill>
                            <a:schemeClr val="accent1"/>
                          </a:solidFill>
                          <a:latin typeface="Arial" charset="0"/>
                          <a:cs typeface="Arial" charset="0"/>
                        </a:defRPr>
                      </a:lvl1pPr>
                      <a:lvl2pPr marL="1588">
                        <a:tabLst>
                          <a:tab pos="195263" algn="l"/>
                        </a:tabLst>
                        <a:defRPr sz="1600">
                          <a:solidFill>
                            <a:schemeClr val="tx1"/>
                          </a:solidFill>
                          <a:latin typeface="Arial" charset="0"/>
                          <a:cs typeface="Arial" charset="0"/>
                        </a:defRPr>
                      </a:lvl2pPr>
                      <a:lvl3pPr marL="3175">
                        <a:tabLst>
                          <a:tab pos="195263" algn="l"/>
                        </a:tabLst>
                        <a:defRPr sz="1600">
                          <a:solidFill>
                            <a:schemeClr val="tx1"/>
                          </a:solidFill>
                          <a:latin typeface="Arial" charset="0"/>
                          <a:cs typeface="Arial" charset="0"/>
                        </a:defRPr>
                      </a:lvl3pPr>
                      <a:lvl4pPr marL="193675">
                        <a:tabLst>
                          <a:tab pos="195263" algn="l"/>
                        </a:tabLst>
                        <a:defRPr sz="1600">
                          <a:solidFill>
                            <a:schemeClr val="tx1"/>
                          </a:solidFill>
                          <a:latin typeface="Arial" charset="0"/>
                          <a:cs typeface="Arial" charset="0"/>
                        </a:defRPr>
                      </a:lvl4pPr>
                      <a:lvl5pPr marL="396875">
                        <a:tabLst>
                          <a:tab pos="195263" algn="l"/>
                        </a:tabLst>
                        <a:defRPr sz="1600">
                          <a:solidFill>
                            <a:schemeClr val="tx1"/>
                          </a:solidFill>
                          <a:latin typeface="Arial" charset="0"/>
                          <a:cs typeface="Arial" charset="0"/>
                        </a:defRPr>
                      </a:lvl5pPr>
                      <a:lvl6pPr marL="854075" fontAlgn="base">
                        <a:spcBef>
                          <a:spcPct val="0"/>
                        </a:spcBef>
                        <a:spcAft>
                          <a:spcPct val="30000"/>
                        </a:spcAft>
                        <a:buClr>
                          <a:schemeClr val="accent1"/>
                        </a:buClr>
                        <a:tabLst>
                          <a:tab pos="195263" algn="l"/>
                        </a:tabLst>
                        <a:defRPr sz="1600">
                          <a:solidFill>
                            <a:schemeClr val="tx1"/>
                          </a:solidFill>
                          <a:latin typeface="Arial" charset="0"/>
                          <a:cs typeface="Arial" charset="0"/>
                        </a:defRPr>
                      </a:lvl6pPr>
                      <a:lvl7pPr marL="1311275" fontAlgn="base">
                        <a:spcBef>
                          <a:spcPct val="0"/>
                        </a:spcBef>
                        <a:spcAft>
                          <a:spcPct val="30000"/>
                        </a:spcAft>
                        <a:buClr>
                          <a:schemeClr val="accent1"/>
                        </a:buClr>
                        <a:tabLst>
                          <a:tab pos="195263" algn="l"/>
                        </a:tabLst>
                        <a:defRPr sz="1600">
                          <a:solidFill>
                            <a:schemeClr val="tx1"/>
                          </a:solidFill>
                          <a:latin typeface="Arial" charset="0"/>
                          <a:cs typeface="Arial" charset="0"/>
                        </a:defRPr>
                      </a:lvl7pPr>
                      <a:lvl8pPr marL="1768475" fontAlgn="base">
                        <a:spcBef>
                          <a:spcPct val="0"/>
                        </a:spcBef>
                        <a:spcAft>
                          <a:spcPct val="30000"/>
                        </a:spcAft>
                        <a:buClr>
                          <a:schemeClr val="accent1"/>
                        </a:buClr>
                        <a:tabLst>
                          <a:tab pos="195263" algn="l"/>
                        </a:tabLst>
                        <a:defRPr sz="1600">
                          <a:solidFill>
                            <a:schemeClr val="tx1"/>
                          </a:solidFill>
                          <a:latin typeface="Arial" charset="0"/>
                          <a:cs typeface="Arial" charset="0"/>
                        </a:defRPr>
                      </a:lvl8pPr>
                      <a:lvl9pPr marL="2225675" fontAlgn="base">
                        <a:spcBef>
                          <a:spcPct val="0"/>
                        </a:spcBef>
                        <a:spcAft>
                          <a:spcPct val="30000"/>
                        </a:spcAft>
                        <a:buClr>
                          <a:schemeClr val="accent1"/>
                        </a:buClr>
                        <a:tabLst>
                          <a:tab pos="195263" algn="l"/>
                        </a:tabLst>
                        <a:defRPr sz="16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95263" algn="l"/>
                        </a:tabLst>
                      </a:pPr>
                      <a:r>
                        <a:rPr kumimoji="0" lang="de-DE" altLang="de-DE" sz="1000" b="0" i="0" u="none" strike="noStrike" kern="1200" cap="none" normalizeH="0" baseline="0" dirty="0" smtClean="0">
                          <a:ln>
                            <a:noFill/>
                          </a:ln>
                          <a:solidFill>
                            <a:srgbClr val="003781"/>
                          </a:solidFill>
                          <a:effectLst/>
                          <a:latin typeface="Allianz Neo" panose="020B0504020203020204" pitchFamily="34" charset="0"/>
                          <a:ea typeface="+mn-ea"/>
                          <a:cs typeface="+mn-cs"/>
                        </a:rPr>
                        <a:t>Nicht notwendig. Es besteht Schutz bei BU.</a:t>
                      </a:r>
                    </a:p>
                  </a:txBody>
                  <a:tcPr marL="90000" marR="90000" marT="46808" marB="46808" horzOverflow="overflow">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3667009627"/>
                  </a:ext>
                </a:extLst>
              </a:tr>
              <a:tr h="288000">
                <a:tc rowSpan="2">
                  <a:txBody>
                    <a:bodyPr/>
                    <a:lstStyle>
                      <a:lvl1pPr>
                        <a:tabLst>
                          <a:tab pos="195263" algn="l"/>
                        </a:tabLst>
                        <a:defRPr>
                          <a:solidFill>
                            <a:schemeClr val="accent1"/>
                          </a:solidFill>
                          <a:latin typeface="Arial" charset="0"/>
                          <a:cs typeface="Arial" charset="0"/>
                        </a:defRPr>
                      </a:lvl1pPr>
                      <a:lvl2pPr marL="1588">
                        <a:tabLst>
                          <a:tab pos="195263" algn="l"/>
                        </a:tabLst>
                        <a:defRPr sz="1600">
                          <a:solidFill>
                            <a:schemeClr val="tx1"/>
                          </a:solidFill>
                          <a:latin typeface="Arial" charset="0"/>
                          <a:cs typeface="Arial" charset="0"/>
                        </a:defRPr>
                      </a:lvl2pPr>
                      <a:lvl3pPr marL="3175">
                        <a:tabLst>
                          <a:tab pos="195263" algn="l"/>
                        </a:tabLst>
                        <a:defRPr sz="1600">
                          <a:solidFill>
                            <a:schemeClr val="tx1"/>
                          </a:solidFill>
                          <a:latin typeface="Arial" charset="0"/>
                          <a:cs typeface="Arial" charset="0"/>
                        </a:defRPr>
                      </a:lvl3pPr>
                      <a:lvl4pPr marL="193675">
                        <a:tabLst>
                          <a:tab pos="195263" algn="l"/>
                        </a:tabLst>
                        <a:defRPr sz="1600">
                          <a:solidFill>
                            <a:schemeClr val="tx1"/>
                          </a:solidFill>
                          <a:latin typeface="Arial" charset="0"/>
                          <a:cs typeface="Arial" charset="0"/>
                        </a:defRPr>
                      </a:lvl4pPr>
                      <a:lvl5pPr marL="396875">
                        <a:tabLst>
                          <a:tab pos="195263" algn="l"/>
                        </a:tabLst>
                        <a:defRPr sz="1600">
                          <a:solidFill>
                            <a:schemeClr val="tx1"/>
                          </a:solidFill>
                          <a:latin typeface="Arial" charset="0"/>
                          <a:cs typeface="Arial" charset="0"/>
                        </a:defRPr>
                      </a:lvl5pPr>
                      <a:lvl6pPr marL="854075" fontAlgn="base">
                        <a:spcBef>
                          <a:spcPct val="0"/>
                        </a:spcBef>
                        <a:spcAft>
                          <a:spcPct val="30000"/>
                        </a:spcAft>
                        <a:buClr>
                          <a:schemeClr val="accent1"/>
                        </a:buClr>
                        <a:tabLst>
                          <a:tab pos="195263" algn="l"/>
                        </a:tabLst>
                        <a:defRPr sz="1600">
                          <a:solidFill>
                            <a:schemeClr val="tx1"/>
                          </a:solidFill>
                          <a:latin typeface="Arial" charset="0"/>
                          <a:cs typeface="Arial" charset="0"/>
                        </a:defRPr>
                      </a:lvl6pPr>
                      <a:lvl7pPr marL="1311275" fontAlgn="base">
                        <a:spcBef>
                          <a:spcPct val="0"/>
                        </a:spcBef>
                        <a:spcAft>
                          <a:spcPct val="30000"/>
                        </a:spcAft>
                        <a:buClr>
                          <a:schemeClr val="accent1"/>
                        </a:buClr>
                        <a:tabLst>
                          <a:tab pos="195263" algn="l"/>
                        </a:tabLst>
                        <a:defRPr sz="1600">
                          <a:solidFill>
                            <a:schemeClr val="tx1"/>
                          </a:solidFill>
                          <a:latin typeface="Arial" charset="0"/>
                          <a:cs typeface="Arial" charset="0"/>
                        </a:defRPr>
                      </a:lvl7pPr>
                      <a:lvl8pPr marL="1768475" fontAlgn="base">
                        <a:spcBef>
                          <a:spcPct val="0"/>
                        </a:spcBef>
                        <a:spcAft>
                          <a:spcPct val="30000"/>
                        </a:spcAft>
                        <a:buClr>
                          <a:schemeClr val="accent1"/>
                        </a:buClr>
                        <a:tabLst>
                          <a:tab pos="195263" algn="l"/>
                        </a:tabLst>
                        <a:defRPr sz="1600">
                          <a:solidFill>
                            <a:schemeClr val="tx1"/>
                          </a:solidFill>
                          <a:latin typeface="Arial" charset="0"/>
                          <a:cs typeface="Arial" charset="0"/>
                        </a:defRPr>
                      </a:lvl8pPr>
                      <a:lvl9pPr marL="2225675" fontAlgn="base">
                        <a:spcBef>
                          <a:spcPct val="0"/>
                        </a:spcBef>
                        <a:spcAft>
                          <a:spcPct val="30000"/>
                        </a:spcAft>
                        <a:buClr>
                          <a:schemeClr val="accent1"/>
                        </a:buClr>
                        <a:tabLst>
                          <a:tab pos="195263" algn="l"/>
                        </a:tabLst>
                        <a:defRPr sz="16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95263" algn="l"/>
                        </a:tabLst>
                      </a:pPr>
                      <a:r>
                        <a:rPr kumimoji="0" lang="de-DE" altLang="de-DE" sz="1000" b="0" i="0" u="none" strike="noStrike" kern="1200" cap="none" normalizeH="0" baseline="0" dirty="0" smtClean="0">
                          <a:ln>
                            <a:noFill/>
                          </a:ln>
                          <a:solidFill>
                            <a:srgbClr val="003781"/>
                          </a:solidFill>
                          <a:effectLst/>
                          <a:latin typeface="Allianz Neo" panose="020B0504020203020204" pitchFamily="34" charset="0"/>
                          <a:ea typeface="+mn-ea"/>
                          <a:cs typeface="+mn-cs"/>
                        </a:rPr>
                        <a:t>Direkt nach Studium berufstätig in einem anderen als dem angestrebten Beruf</a:t>
                      </a:r>
                    </a:p>
                  </a:txBody>
                  <a:tcPr marL="90000" marR="90000" marT="46808" marB="46808" horzOverflow="overflow">
                    <a:lnL cap="flat">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tc>
                  <a:txBody>
                    <a:bodyPr/>
                    <a:lstStyle>
                      <a:lvl1pPr>
                        <a:tabLst>
                          <a:tab pos="195263" algn="l"/>
                        </a:tabLst>
                        <a:defRPr>
                          <a:solidFill>
                            <a:schemeClr val="accent1"/>
                          </a:solidFill>
                          <a:latin typeface="Arial" charset="0"/>
                          <a:cs typeface="Arial" charset="0"/>
                        </a:defRPr>
                      </a:lvl1pPr>
                      <a:lvl2pPr marL="1588">
                        <a:tabLst>
                          <a:tab pos="195263" algn="l"/>
                        </a:tabLst>
                        <a:defRPr sz="1600">
                          <a:solidFill>
                            <a:schemeClr val="tx1"/>
                          </a:solidFill>
                          <a:latin typeface="Arial" charset="0"/>
                          <a:cs typeface="Arial" charset="0"/>
                        </a:defRPr>
                      </a:lvl2pPr>
                      <a:lvl3pPr marL="3175">
                        <a:tabLst>
                          <a:tab pos="195263" algn="l"/>
                        </a:tabLst>
                        <a:defRPr sz="1600">
                          <a:solidFill>
                            <a:schemeClr val="tx1"/>
                          </a:solidFill>
                          <a:latin typeface="Arial" charset="0"/>
                          <a:cs typeface="Arial" charset="0"/>
                        </a:defRPr>
                      </a:lvl3pPr>
                      <a:lvl4pPr marL="193675">
                        <a:tabLst>
                          <a:tab pos="195263" algn="l"/>
                        </a:tabLst>
                        <a:defRPr sz="1600">
                          <a:solidFill>
                            <a:schemeClr val="tx1"/>
                          </a:solidFill>
                          <a:latin typeface="Arial" charset="0"/>
                          <a:cs typeface="Arial" charset="0"/>
                        </a:defRPr>
                      </a:lvl4pPr>
                      <a:lvl5pPr marL="396875">
                        <a:tabLst>
                          <a:tab pos="195263" algn="l"/>
                        </a:tabLst>
                        <a:defRPr sz="1600">
                          <a:solidFill>
                            <a:schemeClr val="tx1"/>
                          </a:solidFill>
                          <a:latin typeface="Arial" charset="0"/>
                          <a:cs typeface="Arial" charset="0"/>
                        </a:defRPr>
                      </a:lvl5pPr>
                      <a:lvl6pPr marL="854075" fontAlgn="base">
                        <a:spcBef>
                          <a:spcPct val="0"/>
                        </a:spcBef>
                        <a:spcAft>
                          <a:spcPct val="30000"/>
                        </a:spcAft>
                        <a:buClr>
                          <a:schemeClr val="accent1"/>
                        </a:buClr>
                        <a:tabLst>
                          <a:tab pos="195263" algn="l"/>
                        </a:tabLst>
                        <a:defRPr sz="1600">
                          <a:solidFill>
                            <a:schemeClr val="tx1"/>
                          </a:solidFill>
                          <a:latin typeface="Arial" charset="0"/>
                          <a:cs typeface="Arial" charset="0"/>
                        </a:defRPr>
                      </a:lvl6pPr>
                      <a:lvl7pPr marL="1311275" fontAlgn="base">
                        <a:spcBef>
                          <a:spcPct val="0"/>
                        </a:spcBef>
                        <a:spcAft>
                          <a:spcPct val="30000"/>
                        </a:spcAft>
                        <a:buClr>
                          <a:schemeClr val="accent1"/>
                        </a:buClr>
                        <a:tabLst>
                          <a:tab pos="195263" algn="l"/>
                        </a:tabLst>
                        <a:defRPr sz="1600">
                          <a:solidFill>
                            <a:schemeClr val="tx1"/>
                          </a:solidFill>
                          <a:latin typeface="Arial" charset="0"/>
                          <a:cs typeface="Arial" charset="0"/>
                        </a:defRPr>
                      </a:lvl7pPr>
                      <a:lvl8pPr marL="1768475" fontAlgn="base">
                        <a:spcBef>
                          <a:spcPct val="0"/>
                        </a:spcBef>
                        <a:spcAft>
                          <a:spcPct val="30000"/>
                        </a:spcAft>
                        <a:buClr>
                          <a:schemeClr val="accent1"/>
                        </a:buClr>
                        <a:tabLst>
                          <a:tab pos="195263" algn="l"/>
                        </a:tabLst>
                        <a:defRPr sz="1600">
                          <a:solidFill>
                            <a:schemeClr val="tx1"/>
                          </a:solidFill>
                          <a:latin typeface="Arial" charset="0"/>
                          <a:cs typeface="Arial" charset="0"/>
                        </a:defRPr>
                      </a:lvl8pPr>
                      <a:lvl9pPr marL="2225675" fontAlgn="base">
                        <a:spcBef>
                          <a:spcPct val="0"/>
                        </a:spcBef>
                        <a:spcAft>
                          <a:spcPct val="30000"/>
                        </a:spcAft>
                        <a:buClr>
                          <a:schemeClr val="accent1"/>
                        </a:buClr>
                        <a:tabLst>
                          <a:tab pos="195263" algn="l"/>
                        </a:tabLst>
                        <a:defRPr sz="16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95263" algn="l"/>
                        </a:tabLst>
                      </a:pPr>
                      <a:r>
                        <a:rPr kumimoji="0" lang="de-DE" altLang="de-DE" sz="1000" b="0" i="0" u="none" strike="noStrike" kern="1200" cap="none" normalizeH="0" baseline="0" dirty="0" smtClean="0">
                          <a:ln>
                            <a:noFill/>
                          </a:ln>
                          <a:solidFill>
                            <a:srgbClr val="003781"/>
                          </a:solidFill>
                          <a:effectLst/>
                          <a:latin typeface="Allianz Neo" panose="020B0504020203020204" pitchFamily="34" charset="0"/>
                          <a:ea typeface="+mn-ea"/>
                          <a:cs typeface="+mn-cs"/>
                        </a:rPr>
                        <a:t>Klausel bis 03.2010: Ja – Umstellung auf den neuen Beruf, weil derzeit Schutz nur bei EU besteht.*</a:t>
                      </a:r>
                    </a:p>
                  </a:txBody>
                  <a:tcPr marL="90000" marR="90000" marT="46808" marB="46808" horzOverflow="overflow">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4136751168"/>
                  </a:ext>
                </a:extLst>
              </a:tr>
              <a:tr h="288000">
                <a:tc vMerge="1">
                  <a:txBody>
                    <a:bodyPr/>
                    <a:lstStyle/>
                    <a:p>
                      <a:endParaRPr lang="de-DE"/>
                    </a:p>
                  </a:txBody>
                  <a:tcPr/>
                </a:tc>
                <a:tc>
                  <a:txBody>
                    <a:bodyPr/>
                    <a:lstStyle>
                      <a:lvl1pPr>
                        <a:tabLst>
                          <a:tab pos="195263" algn="l"/>
                        </a:tabLst>
                        <a:defRPr>
                          <a:solidFill>
                            <a:schemeClr val="accent1"/>
                          </a:solidFill>
                          <a:latin typeface="Arial" charset="0"/>
                          <a:cs typeface="Arial" charset="0"/>
                        </a:defRPr>
                      </a:lvl1pPr>
                      <a:lvl2pPr marL="1588">
                        <a:tabLst>
                          <a:tab pos="195263" algn="l"/>
                        </a:tabLst>
                        <a:defRPr sz="1600">
                          <a:solidFill>
                            <a:schemeClr val="tx1"/>
                          </a:solidFill>
                          <a:latin typeface="Arial" charset="0"/>
                          <a:cs typeface="Arial" charset="0"/>
                        </a:defRPr>
                      </a:lvl2pPr>
                      <a:lvl3pPr marL="3175">
                        <a:tabLst>
                          <a:tab pos="195263" algn="l"/>
                        </a:tabLst>
                        <a:defRPr sz="1600">
                          <a:solidFill>
                            <a:schemeClr val="tx1"/>
                          </a:solidFill>
                          <a:latin typeface="Arial" charset="0"/>
                          <a:cs typeface="Arial" charset="0"/>
                        </a:defRPr>
                      </a:lvl3pPr>
                      <a:lvl4pPr marL="193675">
                        <a:tabLst>
                          <a:tab pos="195263" algn="l"/>
                        </a:tabLst>
                        <a:defRPr sz="1600">
                          <a:solidFill>
                            <a:schemeClr val="tx1"/>
                          </a:solidFill>
                          <a:latin typeface="Arial" charset="0"/>
                          <a:cs typeface="Arial" charset="0"/>
                        </a:defRPr>
                      </a:lvl4pPr>
                      <a:lvl5pPr marL="396875">
                        <a:tabLst>
                          <a:tab pos="195263" algn="l"/>
                        </a:tabLst>
                        <a:defRPr sz="1600">
                          <a:solidFill>
                            <a:schemeClr val="tx1"/>
                          </a:solidFill>
                          <a:latin typeface="Arial" charset="0"/>
                          <a:cs typeface="Arial" charset="0"/>
                        </a:defRPr>
                      </a:lvl5pPr>
                      <a:lvl6pPr marL="854075" fontAlgn="base">
                        <a:spcBef>
                          <a:spcPct val="0"/>
                        </a:spcBef>
                        <a:spcAft>
                          <a:spcPct val="30000"/>
                        </a:spcAft>
                        <a:buClr>
                          <a:schemeClr val="accent1"/>
                        </a:buClr>
                        <a:tabLst>
                          <a:tab pos="195263" algn="l"/>
                        </a:tabLst>
                        <a:defRPr sz="1600">
                          <a:solidFill>
                            <a:schemeClr val="tx1"/>
                          </a:solidFill>
                          <a:latin typeface="Arial" charset="0"/>
                          <a:cs typeface="Arial" charset="0"/>
                        </a:defRPr>
                      </a:lvl6pPr>
                      <a:lvl7pPr marL="1311275" fontAlgn="base">
                        <a:spcBef>
                          <a:spcPct val="0"/>
                        </a:spcBef>
                        <a:spcAft>
                          <a:spcPct val="30000"/>
                        </a:spcAft>
                        <a:buClr>
                          <a:schemeClr val="accent1"/>
                        </a:buClr>
                        <a:tabLst>
                          <a:tab pos="195263" algn="l"/>
                        </a:tabLst>
                        <a:defRPr sz="1600">
                          <a:solidFill>
                            <a:schemeClr val="tx1"/>
                          </a:solidFill>
                          <a:latin typeface="Arial" charset="0"/>
                          <a:cs typeface="Arial" charset="0"/>
                        </a:defRPr>
                      </a:lvl7pPr>
                      <a:lvl8pPr marL="1768475" fontAlgn="base">
                        <a:spcBef>
                          <a:spcPct val="0"/>
                        </a:spcBef>
                        <a:spcAft>
                          <a:spcPct val="30000"/>
                        </a:spcAft>
                        <a:buClr>
                          <a:schemeClr val="accent1"/>
                        </a:buClr>
                        <a:tabLst>
                          <a:tab pos="195263" algn="l"/>
                        </a:tabLst>
                        <a:defRPr sz="1600">
                          <a:solidFill>
                            <a:schemeClr val="tx1"/>
                          </a:solidFill>
                          <a:latin typeface="Arial" charset="0"/>
                          <a:cs typeface="Arial" charset="0"/>
                        </a:defRPr>
                      </a:lvl8pPr>
                      <a:lvl9pPr marL="2225675" fontAlgn="base">
                        <a:spcBef>
                          <a:spcPct val="0"/>
                        </a:spcBef>
                        <a:spcAft>
                          <a:spcPct val="30000"/>
                        </a:spcAft>
                        <a:buClr>
                          <a:schemeClr val="accent1"/>
                        </a:buClr>
                        <a:tabLst>
                          <a:tab pos="195263" algn="l"/>
                        </a:tabLst>
                        <a:defRPr sz="16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95263" algn="l"/>
                        </a:tabLst>
                      </a:pPr>
                      <a:r>
                        <a:rPr kumimoji="0" lang="de-DE" altLang="de-DE" sz="1000" b="0" i="0" u="none" strike="noStrike" kern="1200" cap="none" normalizeH="0" baseline="0" dirty="0" smtClean="0">
                          <a:ln>
                            <a:noFill/>
                          </a:ln>
                          <a:solidFill>
                            <a:srgbClr val="003781"/>
                          </a:solidFill>
                          <a:effectLst/>
                          <a:latin typeface="Allianz Neo" panose="020B0504020203020204" pitchFamily="34" charset="0"/>
                          <a:ea typeface="+mn-ea"/>
                          <a:cs typeface="+mn-cs"/>
                        </a:rPr>
                        <a:t>Klausel ab 04.2010: Nicht notwendig. Es besteht Schutz bei BU.</a:t>
                      </a:r>
                    </a:p>
                  </a:txBody>
                  <a:tcPr marL="90000" marR="90000" marT="46808" marB="46808" horzOverflow="overflow">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2989559131"/>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de-DE" sz="1000" b="0" i="0" u="none" strike="noStrike" kern="1200" cap="none" normalizeH="0" baseline="0" dirty="0" smtClean="0">
                          <a:ln>
                            <a:noFill/>
                          </a:ln>
                          <a:solidFill>
                            <a:srgbClr val="003781"/>
                          </a:solidFill>
                          <a:effectLst/>
                          <a:latin typeface="Allianz Neo" panose="020B0504020203020204" pitchFamily="34" charset="0"/>
                          <a:ea typeface="+mn-ea"/>
                          <a:cs typeface="+mn-cs"/>
                        </a:rPr>
                        <a:t>Noch Student</a:t>
                      </a:r>
                    </a:p>
                  </a:txBody>
                  <a:tcPr>
                    <a:lnL cap="flat">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tc>
                  <a:txBody>
                    <a:bodyPr/>
                    <a:lstStyle>
                      <a:lvl1pPr>
                        <a:tabLst>
                          <a:tab pos="195263" algn="l"/>
                        </a:tabLst>
                        <a:defRPr>
                          <a:solidFill>
                            <a:schemeClr val="accent1"/>
                          </a:solidFill>
                          <a:latin typeface="Arial" charset="0"/>
                          <a:cs typeface="Arial" charset="0"/>
                        </a:defRPr>
                      </a:lvl1pPr>
                      <a:lvl2pPr marL="1588">
                        <a:tabLst>
                          <a:tab pos="195263" algn="l"/>
                        </a:tabLst>
                        <a:defRPr sz="1600">
                          <a:solidFill>
                            <a:schemeClr val="tx1"/>
                          </a:solidFill>
                          <a:latin typeface="Arial" charset="0"/>
                          <a:cs typeface="Arial" charset="0"/>
                        </a:defRPr>
                      </a:lvl2pPr>
                      <a:lvl3pPr marL="3175">
                        <a:tabLst>
                          <a:tab pos="195263" algn="l"/>
                        </a:tabLst>
                        <a:defRPr sz="1600">
                          <a:solidFill>
                            <a:schemeClr val="tx1"/>
                          </a:solidFill>
                          <a:latin typeface="Arial" charset="0"/>
                          <a:cs typeface="Arial" charset="0"/>
                        </a:defRPr>
                      </a:lvl3pPr>
                      <a:lvl4pPr marL="193675">
                        <a:tabLst>
                          <a:tab pos="195263" algn="l"/>
                        </a:tabLst>
                        <a:defRPr sz="1600">
                          <a:solidFill>
                            <a:schemeClr val="tx1"/>
                          </a:solidFill>
                          <a:latin typeface="Arial" charset="0"/>
                          <a:cs typeface="Arial" charset="0"/>
                        </a:defRPr>
                      </a:lvl4pPr>
                      <a:lvl5pPr marL="396875">
                        <a:tabLst>
                          <a:tab pos="195263" algn="l"/>
                        </a:tabLst>
                        <a:defRPr sz="1600">
                          <a:solidFill>
                            <a:schemeClr val="tx1"/>
                          </a:solidFill>
                          <a:latin typeface="Arial" charset="0"/>
                          <a:cs typeface="Arial" charset="0"/>
                        </a:defRPr>
                      </a:lvl5pPr>
                      <a:lvl6pPr marL="854075" fontAlgn="base">
                        <a:spcBef>
                          <a:spcPct val="0"/>
                        </a:spcBef>
                        <a:spcAft>
                          <a:spcPct val="30000"/>
                        </a:spcAft>
                        <a:buClr>
                          <a:schemeClr val="accent1"/>
                        </a:buClr>
                        <a:tabLst>
                          <a:tab pos="195263" algn="l"/>
                        </a:tabLst>
                        <a:defRPr sz="1600">
                          <a:solidFill>
                            <a:schemeClr val="tx1"/>
                          </a:solidFill>
                          <a:latin typeface="Arial" charset="0"/>
                          <a:cs typeface="Arial" charset="0"/>
                        </a:defRPr>
                      </a:lvl6pPr>
                      <a:lvl7pPr marL="1311275" fontAlgn="base">
                        <a:spcBef>
                          <a:spcPct val="0"/>
                        </a:spcBef>
                        <a:spcAft>
                          <a:spcPct val="30000"/>
                        </a:spcAft>
                        <a:buClr>
                          <a:schemeClr val="accent1"/>
                        </a:buClr>
                        <a:tabLst>
                          <a:tab pos="195263" algn="l"/>
                        </a:tabLst>
                        <a:defRPr sz="1600">
                          <a:solidFill>
                            <a:schemeClr val="tx1"/>
                          </a:solidFill>
                          <a:latin typeface="Arial" charset="0"/>
                          <a:cs typeface="Arial" charset="0"/>
                        </a:defRPr>
                      </a:lvl7pPr>
                      <a:lvl8pPr marL="1768475" fontAlgn="base">
                        <a:spcBef>
                          <a:spcPct val="0"/>
                        </a:spcBef>
                        <a:spcAft>
                          <a:spcPct val="30000"/>
                        </a:spcAft>
                        <a:buClr>
                          <a:schemeClr val="accent1"/>
                        </a:buClr>
                        <a:tabLst>
                          <a:tab pos="195263" algn="l"/>
                        </a:tabLst>
                        <a:defRPr sz="1600">
                          <a:solidFill>
                            <a:schemeClr val="tx1"/>
                          </a:solidFill>
                          <a:latin typeface="Arial" charset="0"/>
                          <a:cs typeface="Arial" charset="0"/>
                        </a:defRPr>
                      </a:lvl8pPr>
                      <a:lvl9pPr marL="2225675" fontAlgn="base">
                        <a:spcBef>
                          <a:spcPct val="0"/>
                        </a:spcBef>
                        <a:spcAft>
                          <a:spcPct val="30000"/>
                        </a:spcAft>
                        <a:buClr>
                          <a:schemeClr val="accent1"/>
                        </a:buClr>
                        <a:tabLst>
                          <a:tab pos="195263" algn="l"/>
                        </a:tabLst>
                        <a:defRPr sz="16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95263" algn="l"/>
                        </a:tabLst>
                      </a:pPr>
                      <a:r>
                        <a:rPr kumimoji="0" lang="de-DE" altLang="de-DE" sz="1000" b="0" i="0" u="none" strike="noStrike" kern="1200" cap="none" normalizeH="0" baseline="0" dirty="0" smtClean="0">
                          <a:ln>
                            <a:noFill/>
                          </a:ln>
                          <a:solidFill>
                            <a:srgbClr val="003781"/>
                          </a:solidFill>
                          <a:effectLst/>
                          <a:latin typeface="Allianz Neo" panose="020B0504020203020204" pitchFamily="34" charset="0"/>
                          <a:ea typeface="+mn-ea"/>
                          <a:cs typeface="+mn-cs"/>
                        </a:rPr>
                        <a:t>Nicht notwendig. Es besteht Schutz bei BU.</a:t>
                      </a:r>
                    </a:p>
                  </a:txBody>
                  <a:tcPr marL="90000" marR="90000" marT="46808" marB="46808" horzOverflow="overflow">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280502255"/>
                  </a:ext>
                </a:extLst>
              </a:tr>
              <a:tr h="360000">
                <a:tc>
                  <a:txBody>
                    <a:bodyPr/>
                    <a:lstStyle>
                      <a:lvl1pPr>
                        <a:tabLst>
                          <a:tab pos="195263" algn="l"/>
                        </a:tabLst>
                        <a:defRPr>
                          <a:solidFill>
                            <a:schemeClr val="accent1"/>
                          </a:solidFill>
                          <a:latin typeface="Arial" charset="0"/>
                          <a:cs typeface="Arial" charset="0"/>
                        </a:defRPr>
                      </a:lvl1pPr>
                      <a:lvl2pPr marL="1588">
                        <a:tabLst>
                          <a:tab pos="195263" algn="l"/>
                        </a:tabLst>
                        <a:defRPr sz="1600">
                          <a:solidFill>
                            <a:schemeClr val="tx1"/>
                          </a:solidFill>
                          <a:latin typeface="Arial" charset="0"/>
                          <a:cs typeface="Arial" charset="0"/>
                        </a:defRPr>
                      </a:lvl2pPr>
                      <a:lvl3pPr marL="3175">
                        <a:tabLst>
                          <a:tab pos="195263" algn="l"/>
                        </a:tabLst>
                        <a:defRPr sz="1600">
                          <a:solidFill>
                            <a:schemeClr val="tx1"/>
                          </a:solidFill>
                          <a:latin typeface="Arial" charset="0"/>
                          <a:cs typeface="Arial" charset="0"/>
                        </a:defRPr>
                      </a:lvl3pPr>
                      <a:lvl4pPr marL="193675">
                        <a:tabLst>
                          <a:tab pos="195263" algn="l"/>
                        </a:tabLst>
                        <a:defRPr sz="1600">
                          <a:solidFill>
                            <a:schemeClr val="tx1"/>
                          </a:solidFill>
                          <a:latin typeface="Arial" charset="0"/>
                          <a:cs typeface="Arial" charset="0"/>
                        </a:defRPr>
                      </a:lvl4pPr>
                      <a:lvl5pPr marL="396875">
                        <a:tabLst>
                          <a:tab pos="195263" algn="l"/>
                        </a:tabLst>
                        <a:defRPr sz="1600">
                          <a:solidFill>
                            <a:schemeClr val="tx1"/>
                          </a:solidFill>
                          <a:latin typeface="Arial" charset="0"/>
                          <a:cs typeface="Arial" charset="0"/>
                        </a:defRPr>
                      </a:lvl5pPr>
                      <a:lvl6pPr marL="854075" fontAlgn="base">
                        <a:spcBef>
                          <a:spcPct val="0"/>
                        </a:spcBef>
                        <a:spcAft>
                          <a:spcPct val="30000"/>
                        </a:spcAft>
                        <a:buClr>
                          <a:schemeClr val="accent1"/>
                        </a:buClr>
                        <a:tabLst>
                          <a:tab pos="195263" algn="l"/>
                        </a:tabLst>
                        <a:defRPr sz="1600">
                          <a:solidFill>
                            <a:schemeClr val="tx1"/>
                          </a:solidFill>
                          <a:latin typeface="Arial" charset="0"/>
                          <a:cs typeface="Arial" charset="0"/>
                        </a:defRPr>
                      </a:lvl6pPr>
                      <a:lvl7pPr marL="1311275" fontAlgn="base">
                        <a:spcBef>
                          <a:spcPct val="0"/>
                        </a:spcBef>
                        <a:spcAft>
                          <a:spcPct val="30000"/>
                        </a:spcAft>
                        <a:buClr>
                          <a:schemeClr val="accent1"/>
                        </a:buClr>
                        <a:tabLst>
                          <a:tab pos="195263" algn="l"/>
                        </a:tabLst>
                        <a:defRPr sz="1600">
                          <a:solidFill>
                            <a:schemeClr val="tx1"/>
                          </a:solidFill>
                          <a:latin typeface="Arial" charset="0"/>
                          <a:cs typeface="Arial" charset="0"/>
                        </a:defRPr>
                      </a:lvl7pPr>
                      <a:lvl8pPr marL="1768475" fontAlgn="base">
                        <a:spcBef>
                          <a:spcPct val="0"/>
                        </a:spcBef>
                        <a:spcAft>
                          <a:spcPct val="30000"/>
                        </a:spcAft>
                        <a:buClr>
                          <a:schemeClr val="accent1"/>
                        </a:buClr>
                        <a:tabLst>
                          <a:tab pos="195263" algn="l"/>
                        </a:tabLst>
                        <a:defRPr sz="1600">
                          <a:solidFill>
                            <a:schemeClr val="tx1"/>
                          </a:solidFill>
                          <a:latin typeface="Arial" charset="0"/>
                          <a:cs typeface="Arial" charset="0"/>
                        </a:defRPr>
                      </a:lvl8pPr>
                      <a:lvl9pPr marL="2225675" fontAlgn="base">
                        <a:spcBef>
                          <a:spcPct val="0"/>
                        </a:spcBef>
                        <a:spcAft>
                          <a:spcPct val="30000"/>
                        </a:spcAft>
                        <a:buClr>
                          <a:schemeClr val="accent1"/>
                        </a:buClr>
                        <a:tabLst>
                          <a:tab pos="195263" algn="l"/>
                        </a:tabLst>
                        <a:defRPr sz="16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95263" algn="l"/>
                        </a:tabLst>
                      </a:pPr>
                      <a:r>
                        <a:rPr kumimoji="0" lang="de-DE" altLang="de-DE" sz="1000" b="0" i="0" u="none" strike="noStrike" kern="1200" cap="none" normalizeH="0" baseline="0" dirty="0" smtClean="0">
                          <a:ln>
                            <a:noFill/>
                          </a:ln>
                          <a:solidFill>
                            <a:srgbClr val="003781"/>
                          </a:solidFill>
                          <a:effectLst/>
                          <a:latin typeface="Allianz Neo" panose="020B0504020203020204" pitchFamily="34" charset="0"/>
                          <a:ea typeface="+mn-ea"/>
                          <a:cs typeface="+mn-cs"/>
                        </a:rPr>
                        <a:t>Studienwechsel</a:t>
                      </a:r>
                    </a:p>
                  </a:txBody>
                  <a:tcPr marL="90000" marR="90000" marT="46808" marB="46808" horzOverflow="overflow">
                    <a:lnL cap="flat">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tc>
                  <a:txBody>
                    <a:bodyPr/>
                    <a:lstStyle>
                      <a:lvl1pPr>
                        <a:tabLst>
                          <a:tab pos="195263" algn="l"/>
                        </a:tabLst>
                        <a:defRPr>
                          <a:solidFill>
                            <a:schemeClr val="accent1"/>
                          </a:solidFill>
                          <a:latin typeface="Arial" charset="0"/>
                          <a:cs typeface="Arial" charset="0"/>
                        </a:defRPr>
                      </a:lvl1pPr>
                      <a:lvl2pPr marL="1588">
                        <a:tabLst>
                          <a:tab pos="195263" algn="l"/>
                        </a:tabLst>
                        <a:defRPr sz="1600">
                          <a:solidFill>
                            <a:schemeClr val="tx1"/>
                          </a:solidFill>
                          <a:latin typeface="Arial" charset="0"/>
                          <a:cs typeface="Arial" charset="0"/>
                        </a:defRPr>
                      </a:lvl2pPr>
                      <a:lvl3pPr marL="3175">
                        <a:tabLst>
                          <a:tab pos="195263" algn="l"/>
                        </a:tabLst>
                        <a:defRPr sz="1600">
                          <a:solidFill>
                            <a:schemeClr val="tx1"/>
                          </a:solidFill>
                          <a:latin typeface="Arial" charset="0"/>
                          <a:cs typeface="Arial" charset="0"/>
                        </a:defRPr>
                      </a:lvl3pPr>
                      <a:lvl4pPr marL="193675">
                        <a:tabLst>
                          <a:tab pos="195263" algn="l"/>
                        </a:tabLst>
                        <a:defRPr sz="1600">
                          <a:solidFill>
                            <a:schemeClr val="tx1"/>
                          </a:solidFill>
                          <a:latin typeface="Arial" charset="0"/>
                          <a:cs typeface="Arial" charset="0"/>
                        </a:defRPr>
                      </a:lvl4pPr>
                      <a:lvl5pPr marL="396875">
                        <a:tabLst>
                          <a:tab pos="195263" algn="l"/>
                        </a:tabLst>
                        <a:defRPr sz="1600">
                          <a:solidFill>
                            <a:schemeClr val="tx1"/>
                          </a:solidFill>
                          <a:latin typeface="Arial" charset="0"/>
                          <a:cs typeface="Arial" charset="0"/>
                        </a:defRPr>
                      </a:lvl5pPr>
                      <a:lvl6pPr marL="854075" fontAlgn="base">
                        <a:spcBef>
                          <a:spcPct val="0"/>
                        </a:spcBef>
                        <a:spcAft>
                          <a:spcPct val="30000"/>
                        </a:spcAft>
                        <a:buClr>
                          <a:schemeClr val="accent1"/>
                        </a:buClr>
                        <a:tabLst>
                          <a:tab pos="195263" algn="l"/>
                        </a:tabLst>
                        <a:defRPr sz="1600">
                          <a:solidFill>
                            <a:schemeClr val="tx1"/>
                          </a:solidFill>
                          <a:latin typeface="Arial" charset="0"/>
                          <a:cs typeface="Arial" charset="0"/>
                        </a:defRPr>
                      </a:lvl6pPr>
                      <a:lvl7pPr marL="1311275" fontAlgn="base">
                        <a:spcBef>
                          <a:spcPct val="0"/>
                        </a:spcBef>
                        <a:spcAft>
                          <a:spcPct val="30000"/>
                        </a:spcAft>
                        <a:buClr>
                          <a:schemeClr val="accent1"/>
                        </a:buClr>
                        <a:tabLst>
                          <a:tab pos="195263" algn="l"/>
                        </a:tabLst>
                        <a:defRPr sz="1600">
                          <a:solidFill>
                            <a:schemeClr val="tx1"/>
                          </a:solidFill>
                          <a:latin typeface="Arial" charset="0"/>
                          <a:cs typeface="Arial" charset="0"/>
                        </a:defRPr>
                      </a:lvl7pPr>
                      <a:lvl8pPr marL="1768475" fontAlgn="base">
                        <a:spcBef>
                          <a:spcPct val="0"/>
                        </a:spcBef>
                        <a:spcAft>
                          <a:spcPct val="30000"/>
                        </a:spcAft>
                        <a:buClr>
                          <a:schemeClr val="accent1"/>
                        </a:buClr>
                        <a:tabLst>
                          <a:tab pos="195263" algn="l"/>
                        </a:tabLst>
                        <a:defRPr sz="1600">
                          <a:solidFill>
                            <a:schemeClr val="tx1"/>
                          </a:solidFill>
                          <a:latin typeface="Arial" charset="0"/>
                          <a:cs typeface="Arial" charset="0"/>
                        </a:defRPr>
                      </a:lvl8pPr>
                      <a:lvl9pPr marL="2225675" fontAlgn="base">
                        <a:spcBef>
                          <a:spcPct val="0"/>
                        </a:spcBef>
                        <a:spcAft>
                          <a:spcPct val="30000"/>
                        </a:spcAft>
                        <a:buClr>
                          <a:schemeClr val="accent1"/>
                        </a:buClr>
                        <a:tabLst>
                          <a:tab pos="195263" algn="l"/>
                        </a:tabLst>
                        <a:defRPr sz="16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95263" algn="l"/>
                        </a:tabLst>
                        <a:defRPr/>
                      </a:pPr>
                      <a:r>
                        <a:rPr kumimoji="0" lang="de-DE" altLang="de-DE" sz="1000" b="0" i="0" u="none" strike="noStrike" kern="1200" cap="none" normalizeH="0" baseline="0" dirty="0" smtClean="0">
                          <a:ln>
                            <a:noFill/>
                          </a:ln>
                          <a:solidFill>
                            <a:srgbClr val="003781"/>
                          </a:solidFill>
                          <a:effectLst/>
                          <a:latin typeface="Allianz Neo" panose="020B0504020203020204" pitchFamily="34" charset="0"/>
                          <a:ea typeface="+mn-ea"/>
                          <a:cs typeface="+mn-cs"/>
                        </a:rPr>
                        <a:t>Klausel ab 08.2004:  Nicht notwendig. Es besteht Schutz bei BU.</a:t>
                      </a:r>
                    </a:p>
                  </a:txBody>
                  <a:tcPr marL="90000" marR="90000" marT="46808" marB="46808" horzOverflow="overflow">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212507698"/>
                  </a:ext>
                </a:extLst>
              </a:tr>
              <a:tr h="360000">
                <a:tc gridSpan="2">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tabLst>
                          <a:tab pos="195263" algn="l"/>
                        </a:tabLst>
                        <a:defRPr sz="1600" kern="1200">
                          <a:solidFill>
                            <a:schemeClr val="tx1"/>
                          </a:solidFill>
                          <a:latin typeface="Arial" charset="0"/>
                        </a:defRPr>
                      </a:lvl4pPr>
                      <a:lvl5pPr marL="396875" algn="l" defTabSz="914400" rtl="0" eaLnBrk="0" latinLnBrk="0" hangingPunct="0">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kern="1200" cap="none" normalizeH="0" baseline="0" dirty="0" smtClean="0">
                          <a:ln>
                            <a:noFill/>
                          </a:ln>
                          <a:solidFill>
                            <a:srgbClr val="003781"/>
                          </a:solidFill>
                          <a:effectLst/>
                          <a:latin typeface="Allianz Neo" panose="020B0504020203020204" pitchFamily="34" charset="0"/>
                          <a:ea typeface="+mn-ea"/>
                          <a:cs typeface="+mn-cs"/>
                        </a:rPr>
                        <a:t>Durchführung (in den mit * markierten Fällen):</a:t>
                      </a:r>
                    </a:p>
                  </a:txBody>
                  <a:tcPr marL="90000" marR="90000" marT="46801" marB="46801" anchor="ctr" horzOverflow="overflow">
                    <a:lnL cap="flat">
                      <a:noFill/>
                    </a:lnL>
                    <a:lnR cap="flat">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85000"/>
                      </a:schemeClr>
                    </a:solidFill>
                  </a:tcPr>
                </a:tc>
                <a:tc hMerge="1">
                  <a:txBody>
                    <a:bodyPr/>
                    <a:lstStyle/>
                    <a:p>
                      <a:endParaRPr lang="de-DE"/>
                    </a:p>
                  </a:txBody>
                  <a:tcPr/>
                </a:tc>
                <a:extLst>
                  <a:ext uri="{0D108BD9-81ED-4DB2-BD59-A6C34878D82A}">
                    <a16:rowId xmlns:a16="http://schemas.microsoft.com/office/drawing/2014/main" val="10003"/>
                  </a:ext>
                </a:extLst>
              </a:tr>
              <a:tr h="612000">
                <a:tc gridSpan="2">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tabLst>
                          <a:tab pos="195263" algn="l"/>
                        </a:tabLst>
                        <a:defRPr sz="1600" kern="1200">
                          <a:solidFill>
                            <a:schemeClr val="tx1"/>
                          </a:solidFill>
                          <a:latin typeface="Arial" charset="0"/>
                        </a:defRPr>
                      </a:lvl4pPr>
                      <a:lvl5pPr marL="396875" algn="l" defTabSz="914400" rtl="0" eaLnBrk="0" latinLnBrk="0" hangingPunct="0">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kern="1200" cap="none" normalizeH="0" baseline="0" dirty="0" smtClean="0">
                          <a:ln>
                            <a:noFill/>
                          </a:ln>
                          <a:solidFill>
                            <a:srgbClr val="003781"/>
                          </a:solidFill>
                          <a:effectLst/>
                          <a:latin typeface="Allianz Neo" panose="020B0504020203020204" pitchFamily="34" charset="0"/>
                          <a:ea typeface="+mn-ea"/>
                          <a:cs typeface="+mn-cs"/>
                        </a:rPr>
                        <a:t>Formblatt „Antrag zur Vertragsänderung - Berufsunfähigkeitsrente“ einreichen (EV---4081Z0)</a:t>
                      </a:r>
                    </a:p>
                  </a:txBody>
                  <a:tcPr marL="90000" marR="90000" marT="46801" marB="46801" horzOverflow="overflow">
                    <a:lnL cap="flat">
                      <a:noFill/>
                    </a:lnL>
                    <a:lnR cap="flat">
                      <a:noFill/>
                    </a:lnR>
                    <a:lnT w="28575" cap="flat" cmpd="sng" algn="ctr">
                      <a:solidFill>
                        <a:srgbClr val="FFFFFF"/>
                      </a:solidFill>
                      <a:prstDash val="solid"/>
                      <a:round/>
                      <a:headEnd type="none" w="med" len="med"/>
                      <a:tailEnd type="none" w="med" len="med"/>
                    </a:lnT>
                    <a:lnB cap="flat">
                      <a:noFill/>
                    </a:lnB>
                    <a:lnTlToBr>
                      <a:noFill/>
                    </a:lnTlToBr>
                    <a:lnBlToTr>
                      <a:noFill/>
                    </a:lnBlToTr>
                    <a:solidFill>
                      <a:schemeClr val="tx1">
                        <a:lumMod val="95000"/>
                      </a:schemeClr>
                    </a:solidFill>
                  </a:tcPr>
                </a:tc>
                <a:tc hMerge="1">
                  <a:txBody>
                    <a:bodyPr/>
                    <a:lstStyle/>
                    <a:p>
                      <a:endParaRPr lang="de-DE"/>
                    </a:p>
                  </a:txBody>
                  <a:tcPr/>
                </a:tc>
                <a:extLst>
                  <a:ext uri="{0D108BD9-81ED-4DB2-BD59-A6C34878D82A}">
                    <a16:rowId xmlns:a16="http://schemas.microsoft.com/office/drawing/2014/main" val="10004"/>
                  </a:ext>
                </a:extLst>
              </a:tr>
            </a:tbl>
          </a:graphicData>
        </a:graphic>
      </p:graphicFrame>
      <p:sp>
        <p:nvSpPr>
          <p:cNvPr id="10" name="Text Box 40"/>
          <p:cNvSpPr txBox="1">
            <a:spLocks noChangeArrowheads="1"/>
          </p:cNvSpPr>
          <p:nvPr/>
        </p:nvSpPr>
        <p:spPr bwMode="gray">
          <a:xfrm>
            <a:off x="534840" y="5954494"/>
            <a:ext cx="670830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2000">
                <a:solidFill>
                  <a:schemeClr val="accent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buChar char="§"/>
              <a:defRPr>
                <a:solidFill>
                  <a:schemeClr val="tx1"/>
                </a:solidFill>
                <a:latin typeface="Arial" pitchFamily="34" charset="0"/>
              </a:defRPr>
            </a:lvl3pPr>
            <a:lvl4pPr marL="1600200" indent="-228600" eaLnBrk="0" hangingPunct="0">
              <a:buChar char="-"/>
              <a:defRPr>
                <a:solidFill>
                  <a:schemeClr val="tx1"/>
                </a:solidFill>
                <a:latin typeface="Arial" pitchFamily="34" charset="0"/>
              </a:defRPr>
            </a:lvl4pPr>
            <a:lvl5pPr marL="2057400" indent="-228600" eaLnBrk="0" hangingPunct="0">
              <a:buChar char="-"/>
              <a:defRPr>
                <a:solidFill>
                  <a:schemeClr val="tx1"/>
                </a:solidFill>
                <a:latin typeface="Arial" pitchFamily="34" charset="0"/>
              </a:defRPr>
            </a:lvl5pPr>
            <a:lvl6pPr marL="2514600" indent="-228600" eaLnBrk="0" fontAlgn="base" hangingPunct="0">
              <a:spcBef>
                <a:spcPct val="0"/>
              </a:spcBef>
              <a:spcAft>
                <a:spcPct val="30000"/>
              </a:spcAft>
              <a:buClr>
                <a:schemeClr val="accent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accent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accent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accent1"/>
              </a:buClr>
              <a:buChar char="-"/>
              <a:defRPr>
                <a:solidFill>
                  <a:schemeClr val="tx1"/>
                </a:solidFill>
                <a:latin typeface="Arial" pitchFamily="34" charset="0"/>
              </a:defRPr>
            </a:lvl9pPr>
          </a:lstStyle>
          <a:p>
            <a:pPr marL="0" marR="0" lvl="0" indent="0" algn="l" defTabSz="864017" rtl="0" eaLnBrk="1" fontAlgn="auto" latinLnBrk="0" hangingPunct="1">
              <a:lnSpc>
                <a:spcPct val="100000"/>
              </a:lnSpc>
              <a:spcBef>
                <a:spcPts val="0"/>
              </a:spcBef>
              <a:spcAft>
                <a:spcPct val="0"/>
              </a:spcAft>
              <a:buClrTx/>
              <a:buSzTx/>
              <a:buFontTx/>
              <a:buNone/>
              <a:tabLst>
                <a:tab pos="176213" algn="l"/>
              </a:tabLst>
              <a:defRPr/>
            </a:pPr>
            <a:r>
              <a:rPr kumimoji="0" lang="de-DE" altLang="de-DE" sz="6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1	Bei Klauseln vor 08/1999 erfolgt eine automatische Umstellung auf BU-Schutz, wenn eine ganztätige Berufstätigkeit aufgenommen wird, die auf Dauer gerichtet ist.</a:t>
            </a:r>
            <a:br>
              <a:rPr kumimoji="0" lang="de-DE" altLang="de-DE" sz="6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br>
            <a:r>
              <a:rPr kumimoji="0" lang="de-DE" altLang="de-DE" sz="6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	Bei Klauseln ab 08/1999 erlischt das Recht auf Umstellung („Anpassungsoption“) automatisch 10 Jahre nach Vertragsabschluss. </a:t>
            </a:r>
          </a:p>
        </p:txBody>
      </p:sp>
    </p:spTree>
    <p:extLst>
      <p:ext uri="{BB962C8B-B14F-4D97-AF65-F5344CB8AC3E}">
        <p14:creationId xmlns:p14="http://schemas.microsoft.com/office/powerpoint/2010/main" val="255413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468000" y="468000"/>
            <a:ext cx="10773437" cy="695325"/>
          </a:xfrm>
        </p:spPr>
        <p:txBody>
          <a:bodyPr/>
          <a:lstStyle/>
          <a:p>
            <a:r>
              <a:rPr lang="de-DE" dirty="0">
                <a:solidFill>
                  <a:schemeClr val="bg1"/>
                </a:solidFill>
                <a:latin typeface="Arial" panose="020B0604020202020204" pitchFamily="34" charset="0"/>
                <a:cs typeface="Arial" panose="020B0604020202020204" pitchFamily="34" charset="0"/>
              </a:rPr>
              <a:t>Schüler- und </a:t>
            </a:r>
            <a:r>
              <a:rPr lang="de-DE" dirty="0" smtClean="0">
                <a:solidFill>
                  <a:schemeClr val="bg1"/>
                </a:solidFill>
                <a:latin typeface="Arial" panose="020B0604020202020204" pitchFamily="34" charset="0"/>
                <a:cs typeface="Arial" panose="020B0604020202020204" pitchFamily="34" charset="0"/>
              </a:rPr>
              <a:t>Studierendenklausel (3/3)</a:t>
            </a:r>
            <a:endParaRPr lang="de-DE" dirty="0">
              <a:solidFill>
                <a:schemeClr val="bg1"/>
              </a:solidFill>
              <a:latin typeface="Arial" panose="020B0604020202020204" pitchFamily="34" charset="0"/>
              <a:cs typeface="Arial" panose="020B0604020202020204" pitchFamily="34" charset="0"/>
            </a:endParaRPr>
          </a:p>
        </p:txBody>
      </p:sp>
      <p:sp>
        <p:nvSpPr>
          <p:cNvPr id="3" name="Datumsplatzhalter 2"/>
          <p:cNvSpPr>
            <a:spLocks noGrp="1"/>
          </p:cNvSpPr>
          <p:nvPr>
            <p:ph type="dt" sz="half" idx="10"/>
          </p:nvPr>
        </p:nvSpPr>
        <p:spPr/>
        <p:txBody>
          <a:bodyPr/>
          <a:lstStyle/>
          <a:p>
            <a:pPr marL="0" marR="0" lvl="0" indent="0" algn="l" defTabSz="864006"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 Allianz 2022</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4" name="Foliennummernplatzhalter 3"/>
          <p:cNvSpPr>
            <a:spLocks noGrp="1"/>
          </p:cNvSpPr>
          <p:nvPr>
            <p:ph type="sldNum" sz="quarter" idx="12"/>
          </p:nvPr>
        </p:nvSpPr>
        <p:spPr/>
        <p:txBody>
          <a:bodyPr/>
          <a:lstStyle/>
          <a:p>
            <a:pPr marL="0" marR="0" lvl="0" indent="0" algn="l" defTabSz="864006"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06" rtl="0" eaLnBrk="1" fontAlgn="auto" latinLnBrk="0" hangingPunct="1">
                <a:lnSpc>
                  <a:spcPct val="100000"/>
                </a:lnSpc>
                <a:spcBef>
                  <a:spcPts val="0"/>
                </a:spcBef>
                <a:spcAft>
                  <a:spcPts val="0"/>
                </a:spcAft>
                <a:buClrTx/>
                <a:buSzTx/>
                <a:buFontTx/>
                <a:buNone/>
                <a:tabLst/>
                <a:defRPr/>
              </a:pPr>
              <a:t>19</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8" name="Textplatzhalter 27"/>
          <p:cNvSpPr txBox="1">
            <a:spLocks/>
          </p:cNvSpPr>
          <p:nvPr/>
        </p:nvSpPr>
        <p:spPr>
          <a:xfrm>
            <a:off x="418561" y="148216"/>
            <a:ext cx="8587416" cy="127836"/>
          </a:xfrm>
          <a:prstGeom prst="rect">
            <a:avLst/>
          </a:prstGeom>
        </p:spPr>
        <p:txBody>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ct val="0"/>
              </a:spcAft>
              <a:buClrTx/>
              <a:buSzTx/>
              <a:buFont typeface="+mj-lt"/>
              <a:buNone/>
              <a:tabLst/>
              <a:defRPr/>
            </a:pPr>
            <a:r>
              <a:rPr kumimoji="0" lang="de-DE" sz="1050" b="1"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HANDLUNGSOPTION 3 </a:t>
            </a:r>
            <a:r>
              <a:rPr kumimoji="0" lang="de-DE" sz="105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 </a:t>
            </a:r>
            <a:r>
              <a:rPr kumimoji="0" lang="de-DE" sz="105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Schüler- und </a:t>
            </a:r>
            <a:r>
              <a:rPr kumimoji="0" lang="de-DE" sz="105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Studierendenklausel</a:t>
            </a:r>
            <a:endParaRPr kumimoji="0" lang="de-DE" altLang="de-DE" sz="10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aphicFrame>
        <p:nvGraphicFramePr>
          <p:cNvPr id="11" name="Group 48"/>
          <p:cNvGraphicFramePr>
            <a:graphicFrameLocks noGrp="1"/>
          </p:cNvGraphicFramePr>
          <p:nvPr>
            <p:extLst>
              <p:ext uri="{D42A27DB-BD31-4B8C-83A1-F6EECF244321}">
                <p14:modId xmlns:p14="http://schemas.microsoft.com/office/powerpoint/2010/main" val="132322070"/>
              </p:ext>
            </p:extLst>
          </p:nvPr>
        </p:nvGraphicFramePr>
        <p:xfrm>
          <a:off x="534840" y="1739302"/>
          <a:ext cx="10440000" cy="4140000"/>
        </p:xfrm>
        <a:graphic>
          <a:graphicData uri="http://schemas.openxmlformats.org/drawingml/2006/table">
            <a:tbl>
              <a:tblPr/>
              <a:tblGrid>
                <a:gridCol w="3676213">
                  <a:extLst>
                    <a:ext uri="{9D8B030D-6E8A-4147-A177-3AD203B41FA5}">
                      <a16:colId xmlns:a16="http://schemas.microsoft.com/office/drawing/2014/main" val="20000"/>
                    </a:ext>
                  </a:extLst>
                </a:gridCol>
                <a:gridCol w="6763787">
                  <a:extLst>
                    <a:ext uri="{9D8B030D-6E8A-4147-A177-3AD203B41FA5}">
                      <a16:colId xmlns:a16="http://schemas.microsoft.com/office/drawing/2014/main" val="20001"/>
                    </a:ext>
                  </a:extLst>
                </a:gridCol>
              </a:tblGrid>
              <a:tr h="360000">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defRPr/>
                      </a:pPr>
                      <a:r>
                        <a:rPr kumimoji="0" lang="de-DE" altLang="de-DE" sz="1200" b="1"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Studierendenklausel ab Bedingungen 08/1999</a:t>
                      </a:r>
                      <a:r>
                        <a:rPr kumimoji="0" lang="de-DE" altLang="de-DE" sz="1200" b="1" i="0" u="none" strike="noStrike" kern="1200" cap="none" normalizeH="0" baseline="30000" dirty="0" smtClean="0">
                          <a:ln>
                            <a:noFill/>
                          </a:ln>
                          <a:solidFill>
                            <a:srgbClr val="003781"/>
                          </a:solidFill>
                          <a:effectLst/>
                          <a:latin typeface="Arial" panose="020B0604020202020204" pitchFamily="34" charset="0"/>
                          <a:ea typeface="+mn-ea"/>
                          <a:cs typeface="Arial" panose="020B0604020202020204" pitchFamily="34" charset="0"/>
                        </a:rPr>
                        <a:t>1</a:t>
                      </a:r>
                    </a:p>
                  </a:txBody>
                  <a:tcPr marL="90000" marR="90000" marT="46801" marB="46801" anchor="ctr" horzOverflow="overflow">
                    <a:lnL cap="flat">
                      <a:noFill/>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FE8D1"/>
                    </a:solidFill>
                  </a:tcPr>
                </a:tc>
                <a:tc hMerge="1">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050" b="0" i="0" u="none" strike="noStrike" cap="none" normalizeH="0" baseline="0" dirty="0" smtClean="0">
                        <a:ln>
                          <a:noFill/>
                        </a:ln>
                        <a:solidFill>
                          <a:schemeClr val="tx1"/>
                        </a:solidFill>
                        <a:effectLst/>
                        <a:latin typeface="Arial" charset="0"/>
                      </a:endParaRPr>
                    </a:p>
                  </a:txBody>
                  <a:tcPr marL="90000" marR="90000" marT="46801" marB="4680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0"/>
                  </a:ext>
                </a:extLst>
              </a:tr>
              <a:tr h="360000">
                <a:tc gridSpan="2">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tabLst>
                          <a:tab pos="195263" algn="l"/>
                        </a:tabLst>
                        <a:defRPr sz="1600" kern="1200">
                          <a:solidFill>
                            <a:schemeClr val="tx1"/>
                          </a:solidFill>
                          <a:latin typeface="Arial" charset="0"/>
                        </a:defRPr>
                      </a:lvl4pPr>
                      <a:lvl5pPr marL="396875" algn="l" defTabSz="914400" rtl="0" eaLnBrk="0" latinLnBrk="0" hangingPunct="0">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Bei Vertragsabschluss – Student: Umstellung auf BU-Schutz sinnvoll?</a:t>
                      </a:r>
                    </a:p>
                  </a:txBody>
                  <a:tcPr marL="90000" marR="90000" marT="46801" marB="46801" anchor="ctr" horzOverflow="overflow">
                    <a:lnL cap="flat">
                      <a:noFill/>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85000"/>
                      </a:schemeClr>
                    </a:solidFill>
                  </a:tcPr>
                </a:tc>
                <a:tc hMerge="1">
                  <a:txBody>
                    <a:bodyPr/>
                    <a:lstStyle/>
                    <a:p>
                      <a:endParaRPr lang="de-DE" dirty="0"/>
                    </a:p>
                  </a:txBody>
                  <a:tcPr marL="90000" marR="90000" marT="46801" marB="46801" anchor="ctr" horzOverflow="overflow">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1"/>
                  </a:ext>
                </a:extLst>
              </a:tr>
              <a:tr h="504000">
                <a:tc rowSpan="2">
                  <a:txBody>
                    <a:bodyPr/>
                    <a:lstStyle>
                      <a:lvl1pPr>
                        <a:tabLst>
                          <a:tab pos="195263" algn="l"/>
                        </a:tabLst>
                        <a:defRPr>
                          <a:solidFill>
                            <a:schemeClr val="accent1"/>
                          </a:solidFill>
                          <a:latin typeface="Arial" charset="0"/>
                          <a:cs typeface="Arial" charset="0"/>
                        </a:defRPr>
                      </a:lvl1pPr>
                      <a:lvl2pPr marL="1588">
                        <a:tabLst>
                          <a:tab pos="195263" algn="l"/>
                        </a:tabLst>
                        <a:defRPr sz="1600">
                          <a:solidFill>
                            <a:schemeClr val="tx1"/>
                          </a:solidFill>
                          <a:latin typeface="Arial" charset="0"/>
                          <a:cs typeface="Arial" charset="0"/>
                        </a:defRPr>
                      </a:lvl2pPr>
                      <a:lvl3pPr marL="3175">
                        <a:tabLst>
                          <a:tab pos="195263" algn="l"/>
                        </a:tabLst>
                        <a:defRPr sz="1600">
                          <a:solidFill>
                            <a:schemeClr val="tx1"/>
                          </a:solidFill>
                          <a:latin typeface="Arial" charset="0"/>
                          <a:cs typeface="Arial" charset="0"/>
                        </a:defRPr>
                      </a:lvl3pPr>
                      <a:lvl4pPr marL="193675">
                        <a:tabLst>
                          <a:tab pos="195263" algn="l"/>
                        </a:tabLst>
                        <a:defRPr sz="1600">
                          <a:solidFill>
                            <a:schemeClr val="tx1"/>
                          </a:solidFill>
                          <a:latin typeface="Arial" charset="0"/>
                          <a:cs typeface="Arial" charset="0"/>
                        </a:defRPr>
                      </a:lvl4pPr>
                      <a:lvl5pPr marL="396875">
                        <a:tabLst>
                          <a:tab pos="195263" algn="l"/>
                        </a:tabLst>
                        <a:defRPr sz="1600">
                          <a:solidFill>
                            <a:schemeClr val="tx1"/>
                          </a:solidFill>
                          <a:latin typeface="Arial" charset="0"/>
                          <a:cs typeface="Arial" charset="0"/>
                        </a:defRPr>
                      </a:lvl5pPr>
                      <a:lvl6pPr marL="854075" fontAlgn="base">
                        <a:spcBef>
                          <a:spcPct val="0"/>
                        </a:spcBef>
                        <a:spcAft>
                          <a:spcPct val="30000"/>
                        </a:spcAft>
                        <a:buClr>
                          <a:schemeClr val="accent1"/>
                        </a:buClr>
                        <a:tabLst>
                          <a:tab pos="195263" algn="l"/>
                        </a:tabLst>
                        <a:defRPr sz="1600">
                          <a:solidFill>
                            <a:schemeClr val="tx1"/>
                          </a:solidFill>
                          <a:latin typeface="Arial" charset="0"/>
                          <a:cs typeface="Arial" charset="0"/>
                        </a:defRPr>
                      </a:lvl6pPr>
                      <a:lvl7pPr marL="1311275" fontAlgn="base">
                        <a:spcBef>
                          <a:spcPct val="0"/>
                        </a:spcBef>
                        <a:spcAft>
                          <a:spcPct val="30000"/>
                        </a:spcAft>
                        <a:buClr>
                          <a:schemeClr val="accent1"/>
                        </a:buClr>
                        <a:tabLst>
                          <a:tab pos="195263" algn="l"/>
                        </a:tabLst>
                        <a:defRPr sz="1600">
                          <a:solidFill>
                            <a:schemeClr val="tx1"/>
                          </a:solidFill>
                          <a:latin typeface="Arial" charset="0"/>
                          <a:cs typeface="Arial" charset="0"/>
                        </a:defRPr>
                      </a:lvl7pPr>
                      <a:lvl8pPr marL="1768475" fontAlgn="base">
                        <a:spcBef>
                          <a:spcPct val="0"/>
                        </a:spcBef>
                        <a:spcAft>
                          <a:spcPct val="30000"/>
                        </a:spcAft>
                        <a:buClr>
                          <a:schemeClr val="accent1"/>
                        </a:buClr>
                        <a:tabLst>
                          <a:tab pos="195263" algn="l"/>
                        </a:tabLst>
                        <a:defRPr sz="1600">
                          <a:solidFill>
                            <a:schemeClr val="tx1"/>
                          </a:solidFill>
                          <a:latin typeface="Arial" charset="0"/>
                          <a:cs typeface="Arial" charset="0"/>
                        </a:defRPr>
                      </a:lvl8pPr>
                      <a:lvl9pPr marL="2225675" fontAlgn="base">
                        <a:spcBef>
                          <a:spcPct val="0"/>
                        </a:spcBef>
                        <a:spcAft>
                          <a:spcPct val="30000"/>
                        </a:spcAft>
                        <a:buClr>
                          <a:schemeClr val="accent1"/>
                        </a:buClr>
                        <a:tabLst>
                          <a:tab pos="195263" algn="l"/>
                        </a:tabLst>
                        <a:defRPr sz="16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95263" algn="l"/>
                        </a:tabLst>
                      </a:pP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Studium abgebrochen und jetzt berufstätig in einem anderen Beruf / Studium abgebrochen und jetzt in Ausbildung</a:t>
                      </a:r>
                    </a:p>
                  </a:txBody>
                  <a:tcPr marL="90000" marR="90000" marT="46808" marB="46808" horzOverflow="overflow">
                    <a:lnL cap="flat">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tc>
                  <a:txBody>
                    <a:bodyPr/>
                    <a:lstStyle>
                      <a:lvl1pPr>
                        <a:tabLst>
                          <a:tab pos="195263" algn="l"/>
                        </a:tabLst>
                        <a:defRPr>
                          <a:solidFill>
                            <a:schemeClr val="accent1"/>
                          </a:solidFill>
                          <a:latin typeface="Arial" charset="0"/>
                          <a:cs typeface="Arial" charset="0"/>
                        </a:defRPr>
                      </a:lvl1pPr>
                      <a:lvl2pPr marL="1588">
                        <a:tabLst>
                          <a:tab pos="195263" algn="l"/>
                        </a:tabLst>
                        <a:defRPr sz="1600">
                          <a:solidFill>
                            <a:schemeClr val="tx1"/>
                          </a:solidFill>
                          <a:latin typeface="Arial" charset="0"/>
                          <a:cs typeface="Arial" charset="0"/>
                        </a:defRPr>
                      </a:lvl2pPr>
                      <a:lvl3pPr marL="3175">
                        <a:tabLst>
                          <a:tab pos="195263" algn="l"/>
                        </a:tabLst>
                        <a:defRPr sz="1600">
                          <a:solidFill>
                            <a:schemeClr val="tx1"/>
                          </a:solidFill>
                          <a:latin typeface="Arial" charset="0"/>
                          <a:cs typeface="Arial" charset="0"/>
                        </a:defRPr>
                      </a:lvl3pPr>
                      <a:lvl4pPr marL="193675">
                        <a:tabLst>
                          <a:tab pos="195263" algn="l"/>
                        </a:tabLst>
                        <a:defRPr sz="1600">
                          <a:solidFill>
                            <a:schemeClr val="tx1"/>
                          </a:solidFill>
                          <a:latin typeface="Arial" charset="0"/>
                          <a:cs typeface="Arial" charset="0"/>
                        </a:defRPr>
                      </a:lvl4pPr>
                      <a:lvl5pPr marL="396875">
                        <a:tabLst>
                          <a:tab pos="195263" algn="l"/>
                        </a:tabLst>
                        <a:defRPr sz="1600">
                          <a:solidFill>
                            <a:schemeClr val="tx1"/>
                          </a:solidFill>
                          <a:latin typeface="Arial" charset="0"/>
                          <a:cs typeface="Arial" charset="0"/>
                        </a:defRPr>
                      </a:lvl5pPr>
                      <a:lvl6pPr marL="854075" fontAlgn="base">
                        <a:spcBef>
                          <a:spcPct val="0"/>
                        </a:spcBef>
                        <a:spcAft>
                          <a:spcPct val="30000"/>
                        </a:spcAft>
                        <a:buClr>
                          <a:schemeClr val="accent1"/>
                        </a:buClr>
                        <a:tabLst>
                          <a:tab pos="195263" algn="l"/>
                        </a:tabLst>
                        <a:defRPr sz="1600">
                          <a:solidFill>
                            <a:schemeClr val="tx1"/>
                          </a:solidFill>
                          <a:latin typeface="Arial" charset="0"/>
                          <a:cs typeface="Arial" charset="0"/>
                        </a:defRPr>
                      </a:lvl6pPr>
                      <a:lvl7pPr marL="1311275" fontAlgn="base">
                        <a:spcBef>
                          <a:spcPct val="0"/>
                        </a:spcBef>
                        <a:spcAft>
                          <a:spcPct val="30000"/>
                        </a:spcAft>
                        <a:buClr>
                          <a:schemeClr val="accent1"/>
                        </a:buClr>
                        <a:tabLst>
                          <a:tab pos="195263" algn="l"/>
                        </a:tabLst>
                        <a:defRPr sz="1600">
                          <a:solidFill>
                            <a:schemeClr val="tx1"/>
                          </a:solidFill>
                          <a:latin typeface="Arial" charset="0"/>
                          <a:cs typeface="Arial" charset="0"/>
                        </a:defRPr>
                      </a:lvl7pPr>
                      <a:lvl8pPr marL="1768475" fontAlgn="base">
                        <a:spcBef>
                          <a:spcPct val="0"/>
                        </a:spcBef>
                        <a:spcAft>
                          <a:spcPct val="30000"/>
                        </a:spcAft>
                        <a:buClr>
                          <a:schemeClr val="accent1"/>
                        </a:buClr>
                        <a:tabLst>
                          <a:tab pos="195263" algn="l"/>
                        </a:tabLst>
                        <a:defRPr sz="1600">
                          <a:solidFill>
                            <a:schemeClr val="tx1"/>
                          </a:solidFill>
                          <a:latin typeface="Arial" charset="0"/>
                          <a:cs typeface="Arial" charset="0"/>
                        </a:defRPr>
                      </a:lvl8pPr>
                      <a:lvl9pPr marL="2225675" fontAlgn="base">
                        <a:spcBef>
                          <a:spcPct val="0"/>
                        </a:spcBef>
                        <a:spcAft>
                          <a:spcPct val="30000"/>
                        </a:spcAft>
                        <a:buClr>
                          <a:schemeClr val="accent1"/>
                        </a:buClr>
                        <a:tabLst>
                          <a:tab pos="195263" algn="l"/>
                        </a:tabLst>
                        <a:defRPr sz="16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95263" algn="l"/>
                        </a:tabLst>
                      </a:pP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Klausel bis 12.2018: Ja – Umstellung auf den neuen Beruf, weil derzeit Schutz nur bei EU besteht.*</a:t>
                      </a:r>
                    </a:p>
                  </a:txBody>
                  <a:tcPr marL="90000" marR="90000" marT="46808" marB="46808" horzOverflow="overflow">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4136751168"/>
                  </a:ext>
                </a:extLst>
              </a:tr>
              <a:tr h="504000">
                <a:tc vMerge="1">
                  <a:txBody>
                    <a:bodyPr/>
                    <a:lstStyle/>
                    <a:p>
                      <a:endParaRPr lang="de-DE"/>
                    </a:p>
                  </a:txBody>
                  <a:tcPr/>
                </a:tc>
                <a:tc>
                  <a:txBody>
                    <a:bodyPr/>
                    <a:lstStyle>
                      <a:lvl1pPr>
                        <a:tabLst>
                          <a:tab pos="195263" algn="l"/>
                        </a:tabLst>
                        <a:defRPr>
                          <a:solidFill>
                            <a:schemeClr val="accent1"/>
                          </a:solidFill>
                          <a:latin typeface="Arial" charset="0"/>
                          <a:cs typeface="Arial" charset="0"/>
                        </a:defRPr>
                      </a:lvl1pPr>
                      <a:lvl2pPr marL="1588">
                        <a:tabLst>
                          <a:tab pos="195263" algn="l"/>
                        </a:tabLst>
                        <a:defRPr sz="1600">
                          <a:solidFill>
                            <a:schemeClr val="tx1"/>
                          </a:solidFill>
                          <a:latin typeface="Arial" charset="0"/>
                          <a:cs typeface="Arial" charset="0"/>
                        </a:defRPr>
                      </a:lvl2pPr>
                      <a:lvl3pPr marL="3175">
                        <a:tabLst>
                          <a:tab pos="195263" algn="l"/>
                        </a:tabLst>
                        <a:defRPr sz="1600">
                          <a:solidFill>
                            <a:schemeClr val="tx1"/>
                          </a:solidFill>
                          <a:latin typeface="Arial" charset="0"/>
                          <a:cs typeface="Arial" charset="0"/>
                        </a:defRPr>
                      </a:lvl3pPr>
                      <a:lvl4pPr marL="193675">
                        <a:tabLst>
                          <a:tab pos="195263" algn="l"/>
                        </a:tabLst>
                        <a:defRPr sz="1600">
                          <a:solidFill>
                            <a:schemeClr val="tx1"/>
                          </a:solidFill>
                          <a:latin typeface="Arial" charset="0"/>
                          <a:cs typeface="Arial" charset="0"/>
                        </a:defRPr>
                      </a:lvl4pPr>
                      <a:lvl5pPr marL="396875">
                        <a:tabLst>
                          <a:tab pos="195263" algn="l"/>
                        </a:tabLst>
                        <a:defRPr sz="1600">
                          <a:solidFill>
                            <a:schemeClr val="tx1"/>
                          </a:solidFill>
                          <a:latin typeface="Arial" charset="0"/>
                          <a:cs typeface="Arial" charset="0"/>
                        </a:defRPr>
                      </a:lvl5pPr>
                      <a:lvl6pPr marL="854075" fontAlgn="base">
                        <a:spcBef>
                          <a:spcPct val="0"/>
                        </a:spcBef>
                        <a:spcAft>
                          <a:spcPct val="30000"/>
                        </a:spcAft>
                        <a:buClr>
                          <a:schemeClr val="accent1"/>
                        </a:buClr>
                        <a:tabLst>
                          <a:tab pos="195263" algn="l"/>
                        </a:tabLst>
                        <a:defRPr sz="1600">
                          <a:solidFill>
                            <a:schemeClr val="tx1"/>
                          </a:solidFill>
                          <a:latin typeface="Arial" charset="0"/>
                          <a:cs typeface="Arial" charset="0"/>
                        </a:defRPr>
                      </a:lvl6pPr>
                      <a:lvl7pPr marL="1311275" fontAlgn="base">
                        <a:spcBef>
                          <a:spcPct val="0"/>
                        </a:spcBef>
                        <a:spcAft>
                          <a:spcPct val="30000"/>
                        </a:spcAft>
                        <a:buClr>
                          <a:schemeClr val="accent1"/>
                        </a:buClr>
                        <a:tabLst>
                          <a:tab pos="195263" algn="l"/>
                        </a:tabLst>
                        <a:defRPr sz="1600">
                          <a:solidFill>
                            <a:schemeClr val="tx1"/>
                          </a:solidFill>
                          <a:latin typeface="Arial" charset="0"/>
                          <a:cs typeface="Arial" charset="0"/>
                        </a:defRPr>
                      </a:lvl7pPr>
                      <a:lvl8pPr marL="1768475" fontAlgn="base">
                        <a:spcBef>
                          <a:spcPct val="0"/>
                        </a:spcBef>
                        <a:spcAft>
                          <a:spcPct val="30000"/>
                        </a:spcAft>
                        <a:buClr>
                          <a:schemeClr val="accent1"/>
                        </a:buClr>
                        <a:tabLst>
                          <a:tab pos="195263" algn="l"/>
                        </a:tabLst>
                        <a:defRPr sz="1600">
                          <a:solidFill>
                            <a:schemeClr val="tx1"/>
                          </a:solidFill>
                          <a:latin typeface="Arial" charset="0"/>
                          <a:cs typeface="Arial" charset="0"/>
                        </a:defRPr>
                      </a:lvl8pPr>
                      <a:lvl9pPr marL="2225675" fontAlgn="base">
                        <a:spcBef>
                          <a:spcPct val="0"/>
                        </a:spcBef>
                        <a:spcAft>
                          <a:spcPct val="30000"/>
                        </a:spcAft>
                        <a:buClr>
                          <a:schemeClr val="accent1"/>
                        </a:buClr>
                        <a:tabLst>
                          <a:tab pos="195263" algn="l"/>
                        </a:tabLst>
                        <a:defRPr sz="16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95263" algn="l"/>
                        </a:tabLst>
                      </a:pP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Klausel ab 04.2010: Nicht notwendig. Es besteht Schutz bei BU.</a:t>
                      </a:r>
                    </a:p>
                  </a:txBody>
                  <a:tcPr marL="90000" marR="90000" marT="46808" marB="46808" horzOverflow="overflow">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2989559131"/>
                  </a:ext>
                </a:extLst>
              </a:tr>
              <a:tr h="360000">
                <a:tc gridSpan="2">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tabLst>
                          <a:tab pos="195263" algn="l"/>
                        </a:tabLst>
                        <a:defRPr sz="1600" kern="1200">
                          <a:solidFill>
                            <a:schemeClr val="tx1"/>
                          </a:solidFill>
                          <a:latin typeface="Arial" charset="0"/>
                        </a:defRPr>
                      </a:lvl4pPr>
                      <a:lvl5pPr marL="396875" algn="l" defTabSz="914400" rtl="0" eaLnBrk="0" latinLnBrk="0" hangingPunct="0">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Durchführung (in den mit * markierten Fällen):</a:t>
                      </a:r>
                    </a:p>
                  </a:txBody>
                  <a:tcPr marL="90000" marR="90000" marT="46801" marB="46801" anchor="ctr" horzOverflow="overflow">
                    <a:lnL cap="flat">
                      <a:noFill/>
                    </a:lnL>
                    <a:lnR cap="flat">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85000"/>
                      </a:schemeClr>
                    </a:solidFill>
                  </a:tcPr>
                </a:tc>
                <a:tc hMerge="1">
                  <a:txBody>
                    <a:bodyPr/>
                    <a:lstStyle/>
                    <a:p>
                      <a:endParaRPr lang="de-DE"/>
                    </a:p>
                  </a:txBody>
                  <a:tcPr/>
                </a:tc>
                <a:extLst>
                  <a:ext uri="{0D108BD9-81ED-4DB2-BD59-A6C34878D82A}">
                    <a16:rowId xmlns:a16="http://schemas.microsoft.com/office/drawing/2014/main" val="10003"/>
                  </a:ext>
                </a:extLst>
              </a:tr>
              <a:tr h="2052000">
                <a:tc gridSpan="2">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tabLst>
                          <a:tab pos="195263" algn="l"/>
                        </a:tabLst>
                        <a:defRPr sz="1600" kern="1200">
                          <a:solidFill>
                            <a:schemeClr val="tx1"/>
                          </a:solidFill>
                          <a:latin typeface="Arial" charset="0"/>
                        </a:defRPr>
                      </a:lvl4pPr>
                      <a:lvl5pPr marL="396875" algn="l" defTabSz="914400" rtl="0" eaLnBrk="0" latinLnBrk="0" hangingPunct="0">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kern="1200" cap="none" normalizeH="0" baseline="0" dirty="0" smtClean="0">
                          <a:ln>
                            <a:noFill/>
                          </a:ln>
                          <a:solidFill>
                            <a:srgbClr val="003781"/>
                          </a:solidFill>
                          <a:effectLst/>
                          <a:latin typeface="Arial" panose="020B0604020202020204" pitchFamily="34" charset="0"/>
                          <a:ea typeface="+mn-ea"/>
                          <a:cs typeface="Arial" panose="020B0604020202020204" pitchFamily="34" charset="0"/>
                        </a:rPr>
                        <a:t>Formblatt „Antrag zur Vertragsänderung - Berufsunfähigkeitsrente“ einreichen (EV---4081Z0)</a:t>
                      </a:r>
                    </a:p>
                  </a:txBody>
                  <a:tcPr marL="90000" marR="90000" marT="46801" marB="46801" horzOverflow="overflow">
                    <a:lnL cap="flat">
                      <a:noFill/>
                    </a:lnL>
                    <a:lnR cap="flat">
                      <a:noFill/>
                    </a:lnR>
                    <a:lnT w="28575" cap="flat" cmpd="sng" algn="ctr">
                      <a:solidFill>
                        <a:srgbClr val="FFFFFF"/>
                      </a:solidFill>
                      <a:prstDash val="solid"/>
                      <a:round/>
                      <a:headEnd type="none" w="med" len="med"/>
                      <a:tailEnd type="none" w="med" len="med"/>
                    </a:lnT>
                    <a:lnB cap="flat">
                      <a:noFill/>
                    </a:lnB>
                    <a:lnTlToBr>
                      <a:noFill/>
                    </a:lnTlToBr>
                    <a:lnBlToTr>
                      <a:noFill/>
                    </a:lnBlToTr>
                    <a:solidFill>
                      <a:schemeClr val="tx1">
                        <a:lumMod val="95000"/>
                      </a:schemeClr>
                    </a:solidFill>
                  </a:tcPr>
                </a:tc>
                <a:tc hMerge="1">
                  <a:txBody>
                    <a:bodyPr/>
                    <a:lstStyle/>
                    <a:p>
                      <a:endParaRPr lang="de-DE"/>
                    </a:p>
                  </a:txBody>
                  <a:tcPr/>
                </a:tc>
                <a:extLst>
                  <a:ext uri="{0D108BD9-81ED-4DB2-BD59-A6C34878D82A}">
                    <a16:rowId xmlns:a16="http://schemas.microsoft.com/office/drawing/2014/main" val="10004"/>
                  </a:ext>
                </a:extLst>
              </a:tr>
            </a:tbl>
          </a:graphicData>
        </a:graphic>
      </p:graphicFrame>
      <p:sp>
        <p:nvSpPr>
          <p:cNvPr id="12" name="Text Box 40"/>
          <p:cNvSpPr txBox="1">
            <a:spLocks noChangeArrowheads="1"/>
          </p:cNvSpPr>
          <p:nvPr/>
        </p:nvSpPr>
        <p:spPr bwMode="gray">
          <a:xfrm>
            <a:off x="534840" y="5954494"/>
            <a:ext cx="670830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2000">
                <a:solidFill>
                  <a:schemeClr val="accent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buChar char="§"/>
              <a:defRPr>
                <a:solidFill>
                  <a:schemeClr val="tx1"/>
                </a:solidFill>
                <a:latin typeface="Arial" pitchFamily="34" charset="0"/>
              </a:defRPr>
            </a:lvl3pPr>
            <a:lvl4pPr marL="1600200" indent="-228600" eaLnBrk="0" hangingPunct="0">
              <a:buChar char="-"/>
              <a:defRPr>
                <a:solidFill>
                  <a:schemeClr val="tx1"/>
                </a:solidFill>
                <a:latin typeface="Arial" pitchFamily="34" charset="0"/>
              </a:defRPr>
            </a:lvl4pPr>
            <a:lvl5pPr marL="2057400" indent="-228600" eaLnBrk="0" hangingPunct="0">
              <a:buChar char="-"/>
              <a:defRPr>
                <a:solidFill>
                  <a:schemeClr val="tx1"/>
                </a:solidFill>
                <a:latin typeface="Arial" pitchFamily="34" charset="0"/>
              </a:defRPr>
            </a:lvl5pPr>
            <a:lvl6pPr marL="2514600" indent="-228600" eaLnBrk="0" fontAlgn="base" hangingPunct="0">
              <a:spcBef>
                <a:spcPct val="0"/>
              </a:spcBef>
              <a:spcAft>
                <a:spcPct val="30000"/>
              </a:spcAft>
              <a:buClr>
                <a:schemeClr val="accent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accent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accent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accent1"/>
              </a:buClr>
              <a:buChar char="-"/>
              <a:defRPr>
                <a:solidFill>
                  <a:schemeClr val="tx1"/>
                </a:solidFill>
                <a:latin typeface="Arial" pitchFamily="34" charset="0"/>
              </a:defRPr>
            </a:lvl9pPr>
          </a:lstStyle>
          <a:p>
            <a:pPr marL="0" marR="0" lvl="0" indent="0" algn="l" defTabSz="864017" rtl="0" eaLnBrk="1" fontAlgn="auto" latinLnBrk="0" hangingPunct="1">
              <a:lnSpc>
                <a:spcPct val="100000"/>
              </a:lnSpc>
              <a:spcBef>
                <a:spcPts val="0"/>
              </a:spcBef>
              <a:spcAft>
                <a:spcPct val="0"/>
              </a:spcAft>
              <a:buClrTx/>
              <a:buSzTx/>
              <a:buFontTx/>
              <a:buNone/>
              <a:tabLst>
                <a:tab pos="176213" algn="l"/>
              </a:tabLst>
              <a:defRPr/>
            </a:pPr>
            <a:r>
              <a:rPr kumimoji="0" lang="de-DE" altLang="de-DE" sz="600" b="0" i="0" u="none" strike="noStrike" kern="1200" cap="none" spc="0" normalizeH="0" baseline="0" noProof="0" dirty="0">
                <a:ln>
                  <a:noFill/>
                </a:ln>
                <a:solidFill>
                  <a:srgbClr val="003781"/>
                </a:solidFill>
                <a:effectLst/>
                <a:uLnTx/>
                <a:uFillTx/>
                <a:cs typeface="Arial" panose="020B0604020202020204" pitchFamily="34" charset="0"/>
              </a:rPr>
              <a:t>1	Bei Klauseln vor 08/1999 erfolgt eine automatische Umstellung auf BU-Schutz, wenn eine ganztätige Berufstätigkeit aufgenommen wird, die auf Dauer gerichtet ist.</a:t>
            </a:r>
            <a:br>
              <a:rPr kumimoji="0" lang="de-DE" altLang="de-DE" sz="600" b="0" i="0" u="none" strike="noStrike" kern="1200" cap="none" spc="0" normalizeH="0" baseline="0" noProof="0" dirty="0">
                <a:ln>
                  <a:noFill/>
                </a:ln>
                <a:solidFill>
                  <a:srgbClr val="003781"/>
                </a:solidFill>
                <a:effectLst/>
                <a:uLnTx/>
                <a:uFillTx/>
                <a:cs typeface="Arial" panose="020B0604020202020204" pitchFamily="34" charset="0"/>
              </a:rPr>
            </a:br>
            <a:r>
              <a:rPr kumimoji="0" lang="de-DE" altLang="de-DE" sz="600" b="0" i="0" u="none" strike="noStrike" kern="1200" cap="none" spc="0" normalizeH="0" baseline="0" noProof="0" dirty="0">
                <a:ln>
                  <a:noFill/>
                </a:ln>
                <a:solidFill>
                  <a:srgbClr val="003781"/>
                </a:solidFill>
                <a:effectLst/>
                <a:uLnTx/>
                <a:uFillTx/>
                <a:cs typeface="Arial" panose="020B0604020202020204" pitchFamily="34" charset="0"/>
              </a:rPr>
              <a:t>	Bei Klauseln ab 08/1999 erlischt das Recht auf Umstellung („Anpassungsoption“) automatisch 10 Jahre nach Vertragsabschluss. </a:t>
            </a:r>
          </a:p>
        </p:txBody>
      </p:sp>
    </p:spTree>
    <p:extLst>
      <p:ext uri="{BB962C8B-B14F-4D97-AF65-F5344CB8AC3E}">
        <p14:creationId xmlns:p14="http://schemas.microsoft.com/office/powerpoint/2010/main" val="2430929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 Allianz 2022</a:t>
            </a:r>
          </a:p>
        </p:txBody>
      </p:sp>
      <p:sp>
        <p:nvSpPr>
          <p:cNvPr id="3" name="Foliennummernplatzhalter 2"/>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anose="020B0504020203020204" pitchFamily="34" charset="0"/>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2</a:t>
            </a:fld>
            <a:endParaRPr kumimoji="0" lang="de-DE" sz="750" b="1" i="0" u="none" strike="noStrike" kern="1200" cap="none" spc="0" normalizeH="0" baseline="0" noProof="0">
              <a:ln>
                <a:noFill/>
              </a:ln>
              <a:solidFill>
                <a:srgbClr val="003781"/>
              </a:solidFill>
              <a:effectLst/>
              <a:uLnTx/>
              <a:uFillTx/>
              <a:latin typeface="Allianz Neo" panose="020B0504020203020204" pitchFamily="34" charset="0"/>
              <a:ea typeface="+mn-ea"/>
              <a:cs typeface="+mn-cs"/>
            </a:endParaRPr>
          </a:p>
        </p:txBody>
      </p:sp>
      <p:sp>
        <p:nvSpPr>
          <p:cNvPr id="4" name="Titel 7">
            <a:extLst>
              <a:ext uri="{FF2B5EF4-FFF2-40B4-BE49-F238E27FC236}">
                <a16:creationId xmlns:a16="http://schemas.microsoft.com/office/drawing/2014/main" id="{96691009-8A79-4B19-A8ED-C1CA988A9DF8}"/>
              </a:ext>
            </a:extLst>
          </p:cNvPr>
          <p:cNvSpPr txBox="1">
            <a:spLocks/>
          </p:cNvSpPr>
          <p:nvPr/>
        </p:nvSpPr>
        <p:spPr>
          <a:xfrm>
            <a:off x="3995738" y="488637"/>
            <a:ext cx="6840000" cy="676275"/>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de-DE" sz="470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Agenda</a:t>
            </a:r>
            <a:endParaRPr kumimoji="0" lang="de-DE" sz="4700" b="0" i="0" u="none" strike="noStrike" kern="1200" cap="none" spc="0" normalizeH="0" baseline="0" noProof="0" dirty="0">
              <a:ln>
                <a:noFill/>
              </a:ln>
              <a:solidFill>
                <a:srgbClr val="13A0D3"/>
              </a:solidFill>
              <a:effectLst/>
              <a:uLnTx/>
              <a:uFillTx/>
              <a:latin typeface="Arial" panose="020B0604020202020204" pitchFamily="34" charset="0"/>
              <a:cs typeface="Arial" panose="020B0604020202020204" pitchFamily="34" charset="0"/>
            </a:endParaRPr>
          </a:p>
        </p:txBody>
      </p:sp>
      <p:graphicFrame>
        <p:nvGraphicFramePr>
          <p:cNvPr id="5" name="Tabelle 4">
            <a:extLst>
              <a:ext uri="{FF2B5EF4-FFF2-40B4-BE49-F238E27FC236}">
                <a16:creationId xmlns:a16="http://schemas.microsoft.com/office/drawing/2014/main" id="{234555AE-6763-43AF-800A-D61884FD2746}"/>
              </a:ext>
            </a:extLst>
          </p:cNvPr>
          <p:cNvGraphicFramePr>
            <a:graphicFrameLocks/>
          </p:cNvGraphicFramePr>
          <p:nvPr>
            <p:extLst>
              <p:ext uri="{D42A27DB-BD31-4B8C-83A1-F6EECF244321}">
                <p14:modId xmlns:p14="http://schemas.microsoft.com/office/powerpoint/2010/main" val="1546372142"/>
              </p:ext>
            </p:extLst>
          </p:nvPr>
        </p:nvGraphicFramePr>
        <p:xfrm>
          <a:off x="3785520" y="1505552"/>
          <a:ext cx="3297205" cy="4910522"/>
        </p:xfrm>
        <a:graphic>
          <a:graphicData uri="http://schemas.openxmlformats.org/drawingml/2006/table">
            <a:tbl>
              <a:tblPr>
                <a:tableStyleId>{5C22544A-7EE6-4342-B048-85BDC9FD1C3A}</a:tableStyleId>
              </a:tblPr>
              <a:tblGrid>
                <a:gridCol w="419116">
                  <a:extLst>
                    <a:ext uri="{9D8B030D-6E8A-4147-A177-3AD203B41FA5}">
                      <a16:colId xmlns:a16="http://schemas.microsoft.com/office/drawing/2014/main" val="2028713201"/>
                    </a:ext>
                  </a:extLst>
                </a:gridCol>
                <a:gridCol w="2878089">
                  <a:extLst>
                    <a:ext uri="{9D8B030D-6E8A-4147-A177-3AD203B41FA5}">
                      <a16:colId xmlns:a16="http://schemas.microsoft.com/office/drawing/2014/main" val="3594622348"/>
                    </a:ext>
                  </a:extLst>
                </a:gridCol>
              </a:tblGrid>
              <a:tr h="908675">
                <a:tc>
                  <a:txBody>
                    <a:bodyPr/>
                    <a:lstStyle/>
                    <a:p>
                      <a:pPr algn="l">
                        <a:lnSpc>
                          <a:spcPct val="90000"/>
                        </a:lnSpc>
                      </a:pPr>
                      <a:r>
                        <a:rPr lang="de-DE" sz="4720" dirty="0">
                          <a:solidFill>
                            <a:srgbClr val="13A0D3"/>
                          </a:solidFill>
                          <a:latin typeface="Arial" panose="020B0604020202020204" pitchFamily="34" charset="0"/>
                          <a:cs typeface="Arial" panose="020B0604020202020204" pitchFamily="34" charset="0"/>
                        </a:rPr>
                        <a:t>1</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it-IT" sz="1510" b="1" dirty="0">
                          <a:solidFill>
                            <a:srgbClr val="13A0D3"/>
                          </a:solidFill>
                          <a:latin typeface="Arial" panose="020B0604020202020204" pitchFamily="34" charset="0"/>
                          <a:cs typeface="Arial" panose="020B0604020202020204" pitchFamily="34" charset="0"/>
                        </a:rPr>
                        <a:t>Aktions-Informationen</a:t>
                      </a:r>
                      <a:endParaRPr lang="de-DE" sz="1510" dirty="0">
                        <a:solidFill>
                          <a:srgbClr val="13A0D3"/>
                        </a:solidFill>
                        <a:latin typeface="Arial" panose="020B0604020202020204" pitchFamily="34" charset="0"/>
                        <a:cs typeface="Arial" panose="020B0604020202020204" pitchFamily="34" charset="0"/>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6369561"/>
                  </a:ext>
                </a:extLst>
              </a:tr>
              <a:tr h="370840">
                <a:tc>
                  <a:txBody>
                    <a:bodyPr/>
                    <a:lstStyle/>
                    <a:p>
                      <a:pPr algn="l">
                        <a:lnSpc>
                          <a:spcPct val="90000"/>
                        </a:lnSpc>
                      </a:pPr>
                      <a:r>
                        <a:rPr lang="de-DE" sz="4720" dirty="0">
                          <a:solidFill>
                            <a:schemeClr val="bg1"/>
                          </a:solidFill>
                          <a:latin typeface="Arial" panose="020B0604020202020204" pitchFamily="34" charset="0"/>
                          <a:cs typeface="Arial" panose="020B0604020202020204" pitchFamily="34" charset="0"/>
                        </a:rPr>
                        <a:t>2</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600"/>
                        </a:spcAft>
                      </a:pPr>
                      <a:r>
                        <a:rPr lang="it-IT" sz="1510" b="1" dirty="0" smtClean="0">
                          <a:solidFill>
                            <a:srgbClr val="003781"/>
                          </a:solidFill>
                          <a:latin typeface="Arial" panose="020B0604020202020204" pitchFamily="34" charset="0"/>
                          <a:cs typeface="Arial" panose="020B0604020202020204" pitchFamily="34" charset="0"/>
                        </a:rPr>
                        <a:t>Optionen im Rahmen der Bestandsbearbeitung</a:t>
                      </a:r>
                      <a:endParaRPr lang="it-IT" sz="1510" b="1" dirty="0">
                        <a:solidFill>
                          <a:srgbClr val="003781"/>
                        </a:solidFill>
                        <a:latin typeface="Arial" panose="020B0604020202020204" pitchFamily="34" charset="0"/>
                        <a:cs typeface="Arial" panose="020B0604020202020204" pitchFamily="34" charset="0"/>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3824194"/>
                  </a:ext>
                </a:extLst>
              </a:tr>
              <a:tr h="370840">
                <a:tc>
                  <a:txBody>
                    <a:bodyPr/>
                    <a:lstStyle/>
                    <a:p>
                      <a:pPr algn="l">
                        <a:lnSpc>
                          <a:spcPct val="90000"/>
                        </a:lnSpc>
                      </a:pPr>
                      <a:r>
                        <a:rPr lang="de-DE" sz="4720" dirty="0">
                          <a:solidFill>
                            <a:srgbClr val="003781"/>
                          </a:solidFill>
                          <a:latin typeface="Arial" panose="020B0604020202020204" pitchFamily="34" charset="0"/>
                          <a:cs typeface="Arial" panose="020B0604020202020204" pitchFamily="34" charset="0"/>
                        </a:rPr>
                        <a:t>3</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de-DE" sz="1510" b="1" dirty="0" smtClean="0">
                          <a:solidFill>
                            <a:srgbClr val="003781"/>
                          </a:solidFill>
                          <a:latin typeface="Arial" panose="020B0604020202020204" pitchFamily="34" charset="0"/>
                          <a:cs typeface="Arial" panose="020B0604020202020204" pitchFamily="34" charset="0"/>
                        </a:rPr>
                        <a:t>Das neue Filterfeld „Ansprachegruppen“</a:t>
                      </a:r>
                      <a:endParaRPr lang="de-DE" sz="1510" b="1" dirty="0">
                        <a:solidFill>
                          <a:srgbClr val="003781"/>
                        </a:solidFill>
                        <a:latin typeface="Arial" panose="020B0604020202020204" pitchFamily="34" charset="0"/>
                        <a:cs typeface="Arial" panose="020B0604020202020204" pitchFamily="34" charset="0"/>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2126872"/>
                  </a:ext>
                </a:extLst>
              </a:tr>
              <a:tr h="982001">
                <a:tc>
                  <a:txBody>
                    <a:bodyPr/>
                    <a:lstStyle/>
                    <a:p>
                      <a:pPr algn="l">
                        <a:lnSpc>
                          <a:spcPct val="90000"/>
                        </a:lnSpc>
                      </a:pPr>
                      <a:r>
                        <a:rPr lang="de-DE" sz="4720" kern="1200" dirty="0">
                          <a:solidFill>
                            <a:srgbClr val="003781"/>
                          </a:solidFill>
                          <a:latin typeface="Arial" panose="020B0604020202020204" pitchFamily="34" charset="0"/>
                          <a:ea typeface="+mn-ea"/>
                          <a:cs typeface="Arial" panose="020B0604020202020204" pitchFamily="34" charset="0"/>
                        </a:rPr>
                        <a:t>4</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510" b="1" dirty="0" smtClean="0">
                          <a:solidFill>
                            <a:srgbClr val="003781"/>
                          </a:solidFill>
                          <a:latin typeface="Arial" panose="020B0604020202020204" pitchFamily="34" charset="0"/>
                          <a:cs typeface="Arial" panose="020B0604020202020204" pitchFamily="34" charset="0"/>
                        </a:rPr>
                        <a:t>Hilfen zur Bedienung und Filterung von Potentialen</a:t>
                      </a:r>
                    </a:p>
                    <a:p>
                      <a:endParaRPr lang="de-DE" sz="1510" b="1" dirty="0">
                        <a:solidFill>
                          <a:schemeClr val="bg1"/>
                        </a:solidFill>
                        <a:latin typeface="Arial" panose="020B0604020202020204" pitchFamily="34" charset="0"/>
                        <a:cs typeface="Arial" panose="020B0604020202020204" pitchFamily="34" charset="0"/>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493614"/>
                  </a:ext>
                </a:extLst>
              </a:tr>
              <a:tr h="982001">
                <a:tc>
                  <a:txBody>
                    <a:bodyPr/>
                    <a:lstStyle/>
                    <a:p>
                      <a:pPr algn="l">
                        <a:lnSpc>
                          <a:spcPct val="90000"/>
                        </a:lnSpc>
                      </a:pPr>
                      <a:r>
                        <a:rPr lang="de-DE" sz="4720" kern="1200" dirty="0" smtClean="0">
                          <a:solidFill>
                            <a:srgbClr val="003781"/>
                          </a:solidFill>
                          <a:latin typeface="Arial" panose="020B0604020202020204" pitchFamily="34" charset="0"/>
                          <a:ea typeface="+mn-ea"/>
                          <a:cs typeface="Arial" panose="020B0604020202020204" pitchFamily="34" charset="0"/>
                        </a:rPr>
                        <a:t>5</a:t>
                      </a:r>
                      <a:endParaRPr lang="de-DE" sz="4720" kern="1200" dirty="0">
                        <a:solidFill>
                          <a:srgbClr val="003781"/>
                        </a:solidFill>
                        <a:latin typeface="Arial" panose="020B0604020202020204" pitchFamily="34" charset="0"/>
                        <a:ea typeface="+mn-ea"/>
                        <a:cs typeface="Arial" panose="020B0604020202020204" pitchFamily="34" charset="0"/>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510" b="1" kern="1200" dirty="0" smtClean="0">
                          <a:solidFill>
                            <a:schemeClr val="bg1"/>
                          </a:solidFill>
                          <a:latin typeface="Arial" panose="020B0604020202020204" pitchFamily="34" charset="0"/>
                          <a:ea typeface="+mn-ea"/>
                          <a:cs typeface="Arial" panose="020B0604020202020204" pitchFamily="34" charset="0"/>
                        </a:rPr>
                        <a:t>Erläuterungen/Weiterführende Links und Informationen</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0535078"/>
                  </a:ext>
                </a:extLst>
              </a:tr>
            </a:tbl>
          </a:graphicData>
        </a:graphic>
      </p:graphicFrame>
    </p:spTree>
    <p:extLst>
      <p:ext uri="{BB962C8B-B14F-4D97-AF65-F5344CB8AC3E}">
        <p14:creationId xmlns:p14="http://schemas.microsoft.com/office/powerpoint/2010/main" val="3426322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468000" y="468000"/>
            <a:ext cx="10294937" cy="695325"/>
          </a:xfrm>
        </p:spPr>
        <p:txBody>
          <a:bodyPr/>
          <a:lstStyle/>
          <a:p>
            <a:r>
              <a:rPr lang="de-DE" dirty="0" smtClean="0">
                <a:solidFill>
                  <a:schemeClr val="bg1"/>
                </a:solidFill>
              </a:rPr>
              <a:t>Studierendenklauseln im Überblick</a:t>
            </a:r>
            <a:endParaRPr lang="de-DE" dirty="0"/>
          </a:p>
        </p:txBody>
      </p:sp>
      <p:sp>
        <p:nvSpPr>
          <p:cNvPr id="3" name="Datumsplatzhalter 2"/>
          <p:cNvSpPr>
            <a:spLocks noGrp="1"/>
          </p:cNvSpPr>
          <p:nvPr>
            <p:ph type="dt" sz="half" idx="10"/>
          </p:nvPr>
        </p:nvSpPr>
        <p:spPr/>
        <p:txBody>
          <a:bodyPr/>
          <a:lstStyle/>
          <a:p>
            <a:pPr marL="0" marR="0" lvl="0" indent="0" algn="l" defTabSz="864006"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a:t>
            </a: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2022</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4" name="Foliennummernplatzhalter 3"/>
          <p:cNvSpPr>
            <a:spLocks noGrp="1"/>
          </p:cNvSpPr>
          <p:nvPr>
            <p:ph type="sldNum" sz="quarter" idx="12"/>
          </p:nvPr>
        </p:nvSpPr>
        <p:spPr/>
        <p:txBody>
          <a:bodyPr/>
          <a:lstStyle/>
          <a:p>
            <a:pPr marL="0" marR="0" lvl="0" indent="0" algn="l" defTabSz="864006"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06" rtl="0" eaLnBrk="1" fontAlgn="auto" latinLnBrk="0" hangingPunct="1">
                <a:lnSpc>
                  <a:spcPct val="100000"/>
                </a:lnSpc>
                <a:spcBef>
                  <a:spcPts val="0"/>
                </a:spcBef>
                <a:spcAft>
                  <a:spcPts val="0"/>
                </a:spcAft>
                <a:buClrTx/>
                <a:buSzTx/>
                <a:buFontTx/>
                <a:buNone/>
                <a:tabLst/>
                <a:defRPr/>
              </a:pPr>
              <a:t>20</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graphicFrame>
        <p:nvGraphicFramePr>
          <p:cNvPr id="6" name="Tabelle 5"/>
          <p:cNvGraphicFramePr>
            <a:graphicFrameLocks noGrp="1"/>
          </p:cNvGraphicFramePr>
          <p:nvPr>
            <p:extLst/>
          </p:nvPr>
        </p:nvGraphicFramePr>
        <p:xfrm>
          <a:off x="154783" y="1493955"/>
          <a:ext cx="11117651" cy="4477161"/>
        </p:xfrm>
        <a:graphic>
          <a:graphicData uri="http://schemas.openxmlformats.org/drawingml/2006/table">
            <a:tbl>
              <a:tblPr>
                <a:tableStyleId>{5C22544A-7EE6-4342-B048-85BDC9FD1C3A}</a:tableStyleId>
              </a:tblPr>
              <a:tblGrid>
                <a:gridCol w="664294">
                  <a:extLst>
                    <a:ext uri="{9D8B030D-6E8A-4147-A177-3AD203B41FA5}">
                      <a16:colId xmlns:a16="http://schemas.microsoft.com/office/drawing/2014/main" val="182071738"/>
                    </a:ext>
                  </a:extLst>
                </a:gridCol>
                <a:gridCol w="621926">
                  <a:extLst>
                    <a:ext uri="{9D8B030D-6E8A-4147-A177-3AD203B41FA5}">
                      <a16:colId xmlns:a16="http://schemas.microsoft.com/office/drawing/2014/main" val="2560666408"/>
                    </a:ext>
                  </a:extLst>
                </a:gridCol>
                <a:gridCol w="1212228">
                  <a:extLst>
                    <a:ext uri="{9D8B030D-6E8A-4147-A177-3AD203B41FA5}">
                      <a16:colId xmlns:a16="http://schemas.microsoft.com/office/drawing/2014/main" val="439168949"/>
                    </a:ext>
                  </a:extLst>
                </a:gridCol>
                <a:gridCol w="1275561">
                  <a:extLst>
                    <a:ext uri="{9D8B030D-6E8A-4147-A177-3AD203B41FA5}">
                      <a16:colId xmlns:a16="http://schemas.microsoft.com/office/drawing/2014/main" val="2892728727"/>
                    </a:ext>
                  </a:extLst>
                </a:gridCol>
                <a:gridCol w="2166199">
                  <a:extLst>
                    <a:ext uri="{9D8B030D-6E8A-4147-A177-3AD203B41FA5}">
                      <a16:colId xmlns:a16="http://schemas.microsoft.com/office/drawing/2014/main" val="2454752928"/>
                    </a:ext>
                  </a:extLst>
                </a:gridCol>
                <a:gridCol w="2008082">
                  <a:extLst>
                    <a:ext uri="{9D8B030D-6E8A-4147-A177-3AD203B41FA5}">
                      <a16:colId xmlns:a16="http://schemas.microsoft.com/office/drawing/2014/main" val="2398503096"/>
                    </a:ext>
                  </a:extLst>
                </a:gridCol>
                <a:gridCol w="1929496">
                  <a:extLst>
                    <a:ext uri="{9D8B030D-6E8A-4147-A177-3AD203B41FA5}">
                      <a16:colId xmlns:a16="http://schemas.microsoft.com/office/drawing/2014/main" val="2230877014"/>
                    </a:ext>
                  </a:extLst>
                </a:gridCol>
                <a:gridCol w="1239865">
                  <a:extLst>
                    <a:ext uri="{9D8B030D-6E8A-4147-A177-3AD203B41FA5}">
                      <a16:colId xmlns:a16="http://schemas.microsoft.com/office/drawing/2014/main" val="1677301703"/>
                    </a:ext>
                  </a:extLst>
                </a:gridCol>
              </a:tblGrid>
              <a:tr h="363609">
                <a:tc>
                  <a:txBody>
                    <a:bodyPr/>
                    <a:lstStyle/>
                    <a:p>
                      <a:pPr algn="ctr" fontAlgn="t"/>
                      <a:r>
                        <a:rPr lang="de-DE" sz="900" b="1" dirty="0">
                          <a:solidFill>
                            <a:schemeClr val="tx1"/>
                          </a:solidFill>
                        </a:rPr>
                        <a:t>Von</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de-DE" sz="900" b="1" dirty="0">
                          <a:solidFill>
                            <a:schemeClr val="tx1"/>
                          </a:solidFill>
                        </a:rPr>
                        <a:t>Bis</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de-DE" sz="900" b="1" dirty="0">
                          <a:solidFill>
                            <a:schemeClr val="tx1"/>
                          </a:solidFill>
                        </a:rPr>
                        <a:t>Versicherungsschutz EU während Studium </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de-DE" sz="900" b="1" dirty="0">
                          <a:solidFill>
                            <a:schemeClr val="tx1"/>
                          </a:solidFill>
                        </a:rPr>
                        <a:t>Versicherungsschutz BU im Studium</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de-DE" sz="900" b="1" dirty="0">
                          <a:solidFill>
                            <a:schemeClr val="tx1"/>
                          </a:solidFill>
                        </a:rPr>
                        <a:t>Wechselt Studium</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de-DE" sz="900" b="1" dirty="0">
                          <a:solidFill>
                            <a:schemeClr val="tx1"/>
                          </a:solidFill>
                        </a:rPr>
                        <a:t>Studium beendet, übt andere Tätigkeit, die nicht dem Studium entspricht, aus</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de-DE" sz="900" b="1" dirty="0">
                          <a:solidFill>
                            <a:schemeClr val="tx1"/>
                          </a:solidFill>
                        </a:rPr>
                        <a:t>Studium abgebrochen bzw. beendet aber nicht berufstätig</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de-DE" sz="900" b="1" dirty="0">
                          <a:solidFill>
                            <a:schemeClr val="tx1"/>
                          </a:solidFill>
                        </a:rPr>
                        <a:t>Nimmt Berufstätigkeit auf die studiert wurde</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1549692"/>
                  </a:ext>
                </a:extLst>
              </a:tr>
              <a:tr h="324789">
                <a:tc>
                  <a:txBody>
                    <a:bodyPr/>
                    <a:lstStyle/>
                    <a:p>
                      <a:pPr algn="ctr" fontAlgn="b"/>
                      <a:r>
                        <a:rPr lang="de-DE" sz="900" dirty="0"/>
                        <a:t>….</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900" dirty="0"/>
                        <a:t>31.08.1999</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900" dirty="0"/>
                        <a:t>Ja</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900" dirty="0"/>
                        <a:t>Nein</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900" dirty="0"/>
                        <a:t> </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900" dirty="0"/>
                        <a:t> </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900" dirty="0"/>
                        <a:t> </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900" dirty="0"/>
                        <a:t> </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0497738"/>
                  </a:ext>
                </a:extLst>
              </a:tr>
              <a:tr h="513832">
                <a:tc>
                  <a:txBody>
                    <a:bodyPr/>
                    <a:lstStyle/>
                    <a:p>
                      <a:pPr algn="ctr" fontAlgn="b"/>
                      <a:r>
                        <a:rPr lang="de-DE" sz="900" dirty="0"/>
                        <a:t>01.09.1999</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900" dirty="0"/>
                        <a:t>30.06.2004</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900" dirty="0"/>
                        <a:t>Nein</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900" dirty="0"/>
                        <a:t>Ja für die mit dem Studium angestrebte </a:t>
                      </a:r>
                      <a:r>
                        <a:rPr lang="de-DE" sz="900" dirty="0" smtClean="0"/>
                        <a:t>Tätigkeit.</a:t>
                      </a:r>
                      <a:endParaRPr lang="de-DE" sz="900" dirty="0"/>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de-DE" sz="900" dirty="0"/>
                        <a:t>Nachmeldung neues Studium. Recht auf Anpassung des </a:t>
                      </a:r>
                      <a:r>
                        <a:rPr lang="de-DE" sz="900" dirty="0" smtClean="0"/>
                        <a:t>Studiums </a:t>
                      </a:r>
                      <a:r>
                        <a:rPr lang="de-DE" sz="900" dirty="0"/>
                        <a:t>erlischt 10 Jahre nach </a:t>
                      </a:r>
                      <a:r>
                        <a:rPr lang="de-DE" sz="900" dirty="0" smtClean="0"/>
                        <a:t>Abschluss.</a:t>
                      </a:r>
                      <a:endParaRPr lang="de-DE" sz="900" dirty="0"/>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de-DE" sz="900"/>
                        <a:t>Kein BU-Schutz</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de-DE" sz="900" dirty="0"/>
                        <a:t>Nur EU</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de-DE" sz="900" dirty="0"/>
                        <a:t>BU-Schutz</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646471"/>
                  </a:ext>
                </a:extLst>
              </a:tr>
              <a:tr h="1128289">
                <a:tc>
                  <a:txBody>
                    <a:bodyPr/>
                    <a:lstStyle/>
                    <a:p>
                      <a:pPr algn="ctr" fontAlgn="b"/>
                      <a:r>
                        <a:rPr lang="de-DE" sz="900" dirty="0"/>
                        <a:t>01.07.2004</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900"/>
                        <a:t>31.12.2008</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900" dirty="0"/>
                        <a:t>Nein</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900" dirty="0"/>
                        <a:t>Ja für die mit dem Studium angestrebte </a:t>
                      </a:r>
                      <a:r>
                        <a:rPr lang="de-DE" sz="900" dirty="0" smtClean="0"/>
                        <a:t>Tätigkeit.</a:t>
                      </a:r>
                      <a:endParaRPr lang="de-DE" sz="900" dirty="0"/>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de-DE" sz="900" dirty="0"/>
                        <a:t>Nachmeldung neues Studium. Recht auf Anpassung des Studium erlischt 10 Jahre nach </a:t>
                      </a:r>
                      <a:r>
                        <a:rPr lang="de-DE" sz="900" dirty="0" smtClean="0"/>
                        <a:t>Abschluss.</a:t>
                      </a:r>
                      <a:endParaRPr lang="de-DE" sz="900" dirty="0"/>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de-DE" sz="900" dirty="0"/>
                        <a:t>Übergangsfrist von 12 Monaten in dem BU-Schutz gilt. Danach nur EU-Schutz</a:t>
                      </a:r>
                      <a:r>
                        <a:rPr lang="de-DE" sz="900" dirty="0" smtClean="0"/>
                        <a:t>. Es </a:t>
                      </a:r>
                      <a:r>
                        <a:rPr lang="de-DE" sz="900" dirty="0"/>
                        <a:t>kann beantragt werden, dass Klausel entfällt (Meldung neuer Tätigkeit). Recht dazu erlischt 10 Jahre nach Abschluss</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de-DE" sz="900" dirty="0"/>
                        <a:t>Übergangsfrist von 12 Monaten in dem BU-Schutz gilt. Danach nur EU-Schutz</a:t>
                      </a:r>
                      <a:r>
                        <a:rPr lang="de-DE" sz="900" dirty="0" smtClean="0"/>
                        <a:t>. Es </a:t>
                      </a:r>
                      <a:r>
                        <a:rPr lang="de-DE" sz="900" dirty="0"/>
                        <a:t>kann beantragt werden, dass Klausel entfällt (Meldung neuer Tätigkeit). Recht dazu erlischt 10 Jahre nach </a:t>
                      </a:r>
                      <a:r>
                        <a:rPr lang="de-DE" sz="900" dirty="0" smtClean="0"/>
                        <a:t>Abschluss.</a:t>
                      </a:r>
                      <a:endParaRPr lang="de-DE" sz="900" dirty="0"/>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de-DE" sz="900" dirty="0"/>
                        <a:t>BU-Schutz</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2132532"/>
                  </a:ext>
                </a:extLst>
              </a:tr>
              <a:tr h="1128289">
                <a:tc>
                  <a:txBody>
                    <a:bodyPr/>
                    <a:lstStyle/>
                    <a:p>
                      <a:pPr algn="ctr" fontAlgn="b"/>
                      <a:r>
                        <a:rPr lang="de-DE" sz="900"/>
                        <a:t>01.01.2009</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900"/>
                        <a:t>31.03.2010</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900" dirty="0"/>
                        <a:t>Nein</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900" dirty="0"/>
                        <a:t>Ja</a:t>
                      </a:r>
                      <a:r>
                        <a:rPr lang="de-DE" sz="900" dirty="0" smtClean="0"/>
                        <a:t>, das </a:t>
                      </a:r>
                      <a:r>
                        <a:rPr lang="de-DE" sz="900" dirty="0"/>
                        <a:t>mit dem Abschluss des belegten Studienganges </a:t>
                      </a:r>
                      <a:r>
                        <a:rPr lang="de-DE" sz="900" dirty="0" smtClean="0"/>
                        <a:t>verbundene allgemeine Berufsbild.</a:t>
                      </a:r>
                      <a:endParaRPr lang="de-DE" sz="900" dirty="0"/>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de-DE" sz="900" dirty="0"/>
                        <a:t>Wechselt die versicherte Person das Studienfach, gilt als Beruf im Sinne der Versicherungsbedingungen ein mit dem Abschluss des neu belegten Studienganges </a:t>
                      </a:r>
                      <a:r>
                        <a:rPr lang="de-DE" sz="900" dirty="0" smtClean="0"/>
                        <a:t>verbundene allgemeine Berufsbild.</a:t>
                      </a:r>
                      <a:endParaRPr lang="de-DE" sz="900" dirty="0"/>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de-DE" sz="900" dirty="0"/>
                        <a:t>Übergangsfrist von 18 Monaten in dem BU-Schutz gilt. Danach nur EU-Schutz. Es kann beantragt werden, dass Klausel entfällt (Meldung neuer Tätigkeit). Recht dazu erlischt 10 Jahre nach Abschluss</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de-DE" sz="900" dirty="0"/>
                        <a:t>Übergangsfrist von 18 Monaten in dem BU-Schutz gilt. Danach nur EU-Schutz. Es kann beantragt werden, dass Klausel entfällt (Meldung neuer Tätigkeit). Recht dazu erlischt 10 Jahre nach </a:t>
                      </a:r>
                      <a:r>
                        <a:rPr lang="de-DE" sz="900" dirty="0" smtClean="0"/>
                        <a:t>Abschluss.</a:t>
                      </a:r>
                      <a:endParaRPr lang="de-DE" sz="900" dirty="0"/>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de-DE" sz="900" dirty="0"/>
                        <a:t>BU-Schutz</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6001813"/>
                  </a:ext>
                </a:extLst>
              </a:tr>
              <a:tr h="967589">
                <a:tc>
                  <a:txBody>
                    <a:bodyPr/>
                    <a:lstStyle/>
                    <a:p>
                      <a:pPr algn="ctr" fontAlgn="b"/>
                      <a:r>
                        <a:rPr lang="de-DE" sz="900"/>
                        <a:t>01.04.2010</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900" dirty="0"/>
                        <a:t>30.04.2016</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900" dirty="0"/>
                        <a:t>Nein</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900" dirty="0"/>
                        <a:t>Ja, das mit dem Abschluss des belegten Studienganges verbundene </a:t>
                      </a:r>
                      <a:r>
                        <a:rPr lang="de-DE" sz="900" dirty="0" smtClean="0"/>
                        <a:t>Berufsbild.</a:t>
                      </a:r>
                      <a:endParaRPr lang="de-DE" sz="900" dirty="0"/>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900" dirty="0"/>
                        <a:t>Wechselt die versicherte Person das Studienfach, gilt als Beruf im Sinne der Versicherungsbedingungen das mit dem Abschluss des neu belegten</a:t>
                      </a:r>
                      <a:br>
                        <a:rPr lang="de-DE" sz="900" dirty="0"/>
                      </a:br>
                      <a:r>
                        <a:rPr lang="de-DE" sz="900" dirty="0"/>
                        <a:t>Studienganges verbundene </a:t>
                      </a:r>
                      <a:r>
                        <a:rPr lang="de-DE" sz="900" dirty="0" smtClean="0"/>
                        <a:t>Berufsbild.</a:t>
                      </a:r>
                      <a:endParaRPr lang="de-DE" sz="900" dirty="0"/>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de-DE" sz="900" dirty="0"/>
                        <a:t>BU-Schutz </a:t>
                      </a:r>
                      <a:br>
                        <a:rPr lang="de-DE" sz="900" dirty="0"/>
                      </a:br>
                      <a:r>
                        <a:rPr lang="de-DE" sz="900" dirty="0"/>
                        <a:t>Erhöhungen müssen in einem separaten Vertrag durchgeführt werden. </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de-DE" sz="900" dirty="0"/>
                        <a:t>Nur EU-Schutz. Übt VP einen Beruf aus, kann diese Tätigkeit nachgemeldet werden. Recht dazu erlischt 10 Jahre nach </a:t>
                      </a:r>
                      <a:r>
                        <a:rPr lang="de-DE" sz="900" dirty="0" smtClean="0"/>
                        <a:t>Abschluss.</a:t>
                      </a:r>
                      <a:endParaRPr lang="de-DE" sz="900" dirty="0"/>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de-DE" sz="900" dirty="0"/>
                        <a:t>BU-Schutz</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3407873"/>
                  </a:ext>
                </a:extLst>
              </a:tr>
            </a:tbl>
          </a:graphicData>
        </a:graphic>
      </p:graphicFrame>
    </p:spTree>
    <p:extLst>
      <p:ext uri="{BB962C8B-B14F-4D97-AF65-F5344CB8AC3E}">
        <p14:creationId xmlns:p14="http://schemas.microsoft.com/office/powerpoint/2010/main" val="1071590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468000" y="468000"/>
            <a:ext cx="10294937" cy="695325"/>
          </a:xfrm>
        </p:spPr>
        <p:txBody>
          <a:bodyPr/>
          <a:lstStyle/>
          <a:p>
            <a:r>
              <a:rPr lang="de-DE" dirty="0" smtClean="0">
                <a:solidFill>
                  <a:schemeClr val="bg1"/>
                </a:solidFill>
              </a:rPr>
              <a:t>Studierendenklauseln im Überblick</a:t>
            </a:r>
            <a:endParaRPr lang="de-DE" dirty="0"/>
          </a:p>
        </p:txBody>
      </p:sp>
      <p:sp>
        <p:nvSpPr>
          <p:cNvPr id="3" name="Datumsplatzhalter 2"/>
          <p:cNvSpPr>
            <a:spLocks noGrp="1"/>
          </p:cNvSpPr>
          <p:nvPr>
            <p:ph type="dt" sz="half" idx="10"/>
          </p:nvPr>
        </p:nvSpPr>
        <p:spPr/>
        <p:txBody>
          <a:bodyPr/>
          <a:lstStyle/>
          <a:p>
            <a:pPr marL="0" marR="0" lvl="0" indent="0" algn="l" defTabSz="864006"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a:t>
            </a: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2022</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4" name="Foliennummernplatzhalter 3"/>
          <p:cNvSpPr>
            <a:spLocks noGrp="1"/>
          </p:cNvSpPr>
          <p:nvPr>
            <p:ph type="sldNum" sz="quarter" idx="12"/>
          </p:nvPr>
        </p:nvSpPr>
        <p:spPr/>
        <p:txBody>
          <a:bodyPr/>
          <a:lstStyle/>
          <a:p>
            <a:pPr marL="0" marR="0" lvl="0" indent="0" algn="l" defTabSz="864006"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06" rtl="0" eaLnBrk="1" fontAlgn="auto" latinLnBrk="0" hangingPunct="1">
                <a:lnSpc>
                  <a:spcPct val="100000"/>
                </a:lnSpc>
                <a:spcBef>
                  <a:spcPts val="0"/>
                </a:spcBef>
                <a:spcAft>
                  <a:spcPts val="0"/>
                </a:spcAft>
                <a:buClrTx/>
                <a:buSzTx/>
                <a:buFontTx/>
                <a:buNone/>
                <a:tabLst/>
                <a:defRPr/>
              </a:pPr>
              <a:t>21</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graphicFrame>
        <p:nvGraphicFramePr>
          <p:cNvPr id="6" name="Tabelle 5"/>
          <p:cNvGraphicFramePr>
            <a:graphicFrameLocks noGrp="1"/>
          </p:cNvGraphicFramePr>
          <p:nvPr>
            <p:extLst/>
          </p:nvPr>
        </p:nvGraphicFramePr>
        <p:xfrm>
          <a:off x="154698" y="1485356"/>
          <a:ext cx="10897313" cy="4167695"/>
        </p:xfrm>
        <a:graphic>
          <a:graphicData uri="http://schemas.openxmlformats.org/drawingml/2006/table">
            <a:tbl>
              <a:tblPr>
                <a:tableStyleId>{5C22544A-7EE6-4342-B048-85BDC9FD1C3A}</a:tableStyleId>
              </a:tblPr>
              <a:tblGrid>
                <a:gridCol w="723538">
                  <a:extLst>
                    <a:ext uri="{9D8B030D-6E8A-4147-A177-3AD203B41FA5}">
                      <a16:colId xmlns:a16="http://schemas.microsoft.com/office/drawing/2014/main" val="182071738"/>
                    </a:ext>
                  </a:extLst>
                </a:gridCol>
                <a:gridCol w="630266">
                  <a:extLst>
                    <a:ext uri="{9D8B030D-6E8A-4147-A177-3AD203B41FA5}">
                      <a16:colId xmlns:a16="http://schemas.microsoft.com/office/drawing/2014/main" val="2560666408"/>
                    </a:ext>
                  </a:extLst>
                </a:gridCol>
                <a:gridCol w="1242480">
                  <a:extLst>
                    <a:ext uri="{9D8B030D-6E8A-4147-A177-3AD203B41FA5}">
                      <a16:colId xmlns:a16="http://schemas.microsoft.com/office/drawing/2014/main" val="439168949"/>
                    </a:ext>
                  </a:extLst>
                </a:gridCol>
                <a:gridCol w="1474888">
                  <a:extLst>
                    <a:ext uri="{9D8B030D-6E8A-4147-A177-3AD203B41FA5}">
                      <a16:colId xmlns:a16="http://schemas.microsoft.com/office/drawing/2014/main" val="2892728727"/>
                    </a:ext>
                  </a:extLst>
                </a:gridCol>
                <a:gridCol w="1986818">
                  <a:extLst>
                    <a:ext uri="{9D8B030D-6E8A-4147-A177-3AD203B41FA5}">
                      <a16:colId xmlns:a16="http://schemas.microsoft.com/office/drawing/2014/main" val="2454752928"/>
                    </a:ext>
                  </a:extLst>
                </a:gridCol>
                <a:gridCol w="1783838">
                  <a:extLst>
                    <a:ext uri="{9D8B030D-6E8A-4147-A177-3AD203B41FA5}">
                      <a16:colId xmlns:a16="http://schemas.microsoft.com/office/drawing/2014/main" val="2398503096"/>
                    </a:ext>
                  </a:extLst>
                </a:gridCol>
                <a:gridCol w="1783838">
                  <a:extLst>
                    <a:ext uri="{9D8B030D-6E8A-4147-A177-3AD203B41FA5}">
                      <a16:colId xmlns:a16="http://schemas.microsoft.com/office/drawing/2014/main" val="2230877014"/>
                    </a:ext>
                  </a:extLst>
                </a:gridCol>
                <a:gridCol w="1271647">
                  <a:extLst>
                    <a:ext uri="{9D8B030D-6E8A-4147-A177-3AD203B41FA5}">
                      <a16:colId xmlns:a16="http://schemas.microsoft.com/office/drawing/2014/main" val="1677301703"/>
                    </a:ext>
                  </a:extLst>
                </a:gridCol>
              </a:tblGrid>
              <a:tr h="443150">
                <a:tc>
                  <a:txBody>
                    <a:bodyPr/>
                    <a:lstStyle/>
                    <a:p>
                      <a:pPr algn="ctr" fontAlgn="t"/>
                      <a:r>
                        <a:rPr lang="de-DE" sz="900" b="1" dirty="0">
                          <a:solidFill>
                            <a:schemeClr val="tx1"/>
                          </a:solidFill>
                        </a:rPr>
                        <a:t>Von</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de-DE" sz="900" b="1" dirty="0">
                          <a:solidFill>
                            <a:schemeClr val="tx1"/>
                          </a:solidFill>
                        </a:rPr>
                        <a:t>Bis</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de-DE" sz="900" b="1" dirty="0">
                          <a:solidFill>
                            <a:schemeClr val="tx1"/>
                          </a:solidFill>
                        </a:rPr>
                        <a:t>Versicherungsschutz EU während Studium </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de-DE" sz="900" b="1" dirty="0">
                          <a:solidFill>
                            <a:schemeClr val="tx1"/>
                          </a:solidFill>
                        </a:rPr>
                        <a:t>Versicherungsschutz BU im Studium</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de-DE" sz="900" b="1" dirty="0">
                          <a:solidFill>
                            <a:schemeClr val="tx1"/>
                          </a:solidFill>
                        </a:rPr>
                        <a:t>Wechselt Studium</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de-DE" sz="900" b="1" dirty="0">
                          <a:solidFill>
                            <a:schemeClr val="tx1"/>
                          </a:solidFill>
                        </a:rPr>
                        <a:t>Studium beendet, übt andere Tätigkeit, die nicht dem Studium entspricht, aus</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de-DE" sz="900" b="1" dirty="0">
                          <a:solidFill>
                            <a:schemeClr val="tx1"/>
                          </a:solidFill>
                        </a:rPr>
                        <a:t>Studium abgebrochen bzw. beendet aber nicht berufstätig</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de-DE" sz="900" b="1" dirty="0">
                          <a:solidFill>
                            <a:schemeClr val="tx1"/>
                          </a:solidFill>
                        </a:rPr>
                        <a:t>Nimmt Berufstätigkeit auf die studiert wurde</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1549692"/>
                  </a:ext>
                </a:extLst>
              </a:tr>
              <a:tr h="1958135">
                <a:tc>
                  <a:txBody>
                    <a:bodyPr/>
                    <a:lstStyle/>
                    <a:p>
                      <a:pPr algn="ctr" fontAlgn="b"/>
                      <a:r>
                        <a:rPr lang="de-DE" sz="900" dirty="0"/>
                        <a:t>01.05.2016</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900" dirty="0"/>
                        <a:t>31.12.2018</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900" dirty="0"/>
                        <a:t>Nein</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de-DE" sz="900" dirty="0"/>
                        <a:t>Ja, das mit dem Abschluss des belegten Studienganges verbundene </a:t>
                      </a:r>
                      <a:r>
                        <a:rPr lang="de-DE" sz="900" dirty="0" smtClean="0"/>
                        <a:t>Berufsbild!</a:t>
                      </a:r>
                      <a:endParaRPr lang="de-DE" sz="900" dirty="0"/>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de-DE" sz="900" dirty="0"/>
                        <a:t>Wechselt die versicherte Person das Studienfach, gilt als Beruf im Sinne der Versicherungsbedingungen das mit dem Abschluss des neu belegten</a:t>
                      </a:r>
                      <a:br>
                        <a:rPr lang="de-DE" sz="900" dirty="0"/>
                      </a:br>
                      <a:r>
                        <a:rPr lang="de-DE" sz="900" dirty="0"/>
                        <a:t>Studienganges verbundene </a:t>
                      </a:r>
                      <a:r>
                        <a:rPr lang="de-DE" sz="900" dirty="0" smtClean="0"/>
                        <a:t>Berufsbild.</a:t>
                      </a:r>
                      <a:endParaRPr lang="de-DE" sz="900" dirty="0"/>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de-DE" sz="900" dirty="0" smtClean="0"/>
                        <a:t>BU-Schutz </a:t>
                      </a:r>
                      <a:r>
                        <a:rPr lang="de-DE" sz="900" dirty="0"/>
                        <a:t/>
                      </a:r>
                      <a:br>
                        <a:rPr lang="de-DE" sz="900" dirty="0"/>
                      </a:br>
                      <a:r>
                        <a:rPr lang="de-DE" sz="900" dirty="0"/>
                        <a:t>Erhöhungen müssen in einem separaten Vertrag durchgeführt werden. </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de-DE" sz="900" dirty="0"/>
                        <a:t>Bricht die versicherte Person ihr Studium ab, besteht Versicherungsschutz nur für den Fall der Erwerbsunfähigkeit. Hat die versicherte Person bereits einen akademischen Abschluss (z.B. Bachelor) erzielt und bricht ein darauf folgendes Studium ab, so ist die versicherte Person weiterhin gegen Berufsunfähigkeit versichert. Übt VP einen Beruf aus, kann diese Tätigkeit nachgemeldet werden. Recht dazu erlischt 10 Jahre nach Abschluss</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de-DE" sz="900" dirty="0"/>
                        <a:t>BU-Schutz</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7136334"/>
                  </a:ext>
                </a:extLst>
              </a:tr>
              <a:tr h="883205">
                <a:tc>
                  <a:txBody>
                    <a:bodyPr/>
                    <a:lstStyle/>
                    <a:p>
                      <a:pPr algn="ctr" fontAlgn="b"/>
                      <a:r>
                        <a:rPr lang="de-DE" sz="900"/>
                        <a:t>01.01.2019</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900"/>
                        <a:t>30.06.2019</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900"/>
                        <a:t>Nein</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de-DE" sz="900" dirty="0"/>
                        <a:t>Ja, das mit dem Abschluss des belegten Studienganges verbundene Berufsbild und die Tätigkeit als Student!</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de-DE" sz="900" dirty="0"/>
                        <a:t>Wechselt die versicherte Person das Studienfach, gilt als Beruf im Sinne der Versicherungsbedingungen das mit dem Abschluss des neu belegten</a:t>
                      </a:r>
                      <a:br>
                        <a:rPr lang="de-DE" sz="900" dirty="0"/>
                      </a:br>
                      <a:r>
                        <a:rPr lang="de-DE" sz="900" dirty="0"/>
                        <a:t>Studienganges verbundene Berufsbild und die Tätigkeit als Student!</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de-DE" sz="900" dirty="0"/>
                        <a:t>BU-Schutz </a:t>
                      </a:r>
                      <a:br>
                        <a:rPr lang="de-DE" sz="900" dirty="0"/>
                      </a:br>
                      <a:r>
                        <a:rPr lang="de-DE" sz="900" dirty="0"/>
                        <a:t>Erhöhungen müssen in einem separaten Vertrag durchgeführt werden. </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de-DE" sz="900" dirty="0"/>
                        <a:t>BU-Schutz</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de-DE" sz="900" dirty="0"/>
                        <a:t>BU-Schutz</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9747819"/>
                  </a:ext>
                </a:extLst>
              </a:tr>
              <a:tr h="883205">
                <a:tc>
                  <a:txBody>
                    <a:bodyPr/>
                    <a:lstStyle/>
                    <a:p>
                      <a:pPr algn="ctr" fontAlgn="b"/>
                      <a:r>
                        <a:rPr lang="de-DE" sz="900"/>
                        <a:t>01.07.2019</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900"/>
                        <a:t> </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900"/>
                        <a:t>Nein</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de-DE" sz="900"/>
                        <a:t>Ja, das mit dem Abschluss des belegten Studienganges verbundene Berufsbild und die Tätigkeit als Student!</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de-DE" sz="900" dirty="0"/>
                        <a:t>Wechselt die versicherte Person das Studienfach, gilt als Beruf im Sinne der Versicherungsbedingungen das mit dem Abschluss des neu belegten</a:t>
                      </a:r>
                      <a:br>
                        <a:rPr lang="de-DE" sz="900" dirty="0"/>
                      </a:br>
                      <a:r>
                        <a:rPr lang="de-DE" sz="900" dirty="0"/>
                        <a:t>Studienganges verbundene Berufsbild und die Tätigkeit als Student!</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de-DE" sz="900" dirty="0"/>
                        <a:t>BU-Schutz</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de-DE" sz="900" dirty="0"/>
                        <a:t>BU-Schutz</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de-DE" sz="900" dirty="0"/>
                        <a:t>BU-Schutz</a:t>
                      </a:r>
                    </a:p>
                  </a:txBody>
                  <a:tcPr marL="2893" marR="2893" marT="28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0542137"/>
                  </a:ext>
                </a:extLst>
              </a:tr>
            </a:tbl>
          </a:graphicData>
        </a:graphic>
      </p:graphicFrame>
    </p:spTree>
    <p:extLst>
      <p:ext uri="{BB962C8B-B14F-4D97-AF65-F5344CB8AC3E}">
        <p14:creationId xmlns:p14="http://schemas.microsoft.com/office/powerpoint/2010/main" val="2311340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468000" y="468000"/>
            <a:ext cx="10294937" cy="695325"/>
          </a:xfrm>
        </p:spPr>
        <p:txBody>
          <a:bodyPr/>
          <a:lstStyle/>
          <a:p>
            <a:r>
              <a:rPr lang="de-DE" dirty="0">
                <a:solidFill>
                  <a:schemeClr val="bg1"/>
                </a:solidFill>
                <a:latin typeface="Arial" panose="020B0604020202020204" pitchFamily="34" charset="0"/>
                <a:cs typeface="Arial" panose="020B0604020202020204" pitchFamily="34" charset="0"/>
              </a:rPr>
              <a:t>So funktioniert die Aktion </a:t>
            </a:r>
            <a:r>
              <a:rPr lang="de-DE" dirty="0" smtClean="0">
                <a:solidFill>
                  <a:schemeClr val="bg1"/>
                </a:solidFill>
                <a:latin typeface="Arial" panose="020B0604020202020204" pitchFamily="34" charset="0"/>
                <a:cs typeface="Arial" panose="020B0604020202020204" pitchFamily="34" charset="0"/>
              </a:rPr>
              <a:t>–</a:t>
            </a:r>
            <a:r>
              <a:rPr lang="de-DE" dirty="0" smtClean="0">
                <a:latin typeface="Arial" panose="020B0604020202020204" pitchFamily="34" charset="0"/>
                <a:cs typeface="Arial" panose="020B0604020202020204" pitchFamily="34" charset="0"/>
              </a:rPr>
              <a:t>Handlungsoption </a:t>
            </a:r>
            <a:r>
              <a:rPr lang="de-DE" dirty="0">
                <a:latin typeface="Arial" panose="020B0604020202020204" pitchFamily="34" charset="0"/>
                <a:cs typeface="Arial" panose="020B0604020202020204" pitchFamily="34" charset="0"/>
              </a:rPr>
              <a:t>4</a:t>
            </a:r>
          </a:p>
        </p:txBody>
      </p:sp>
      <p:sp>
        <p:nvSpPr>
          <p:cNvPr id="3" name="Datumsplatzhalter 2"/>
          <p:cNvSpPr>
            <a:spLocks noGrp="1"/>
          </p:cNvSpPr>
          <p:nvPr>
            <p:ph type="dt" sz="half" idx="10"/>
          </p:nvPr>
        </p:nvSpPr>
        <p:spPr/>
        <p:txBody>
          <a:bodyPr/>
          <a:lstStyle/>
          <a:p>
            <a:pPr defTabSz="864006"/>
            <a:r>
              <a:rPr lang="de-DE" dirty="0" smtClean="0">
                <a:solidFill>
                  <a:srgbClr val="003781"/>
                </a:solidFill>
                <a:latin typeface="Allianz Neo PPT"/>
              </a:rPr>
              <a:t>© Allianz 2022</a:t>
            </a:r>
            <a:endParaRPr lang="de-DE" dirty="0">
              <a:solidFill>
                <a:srgbClr val="003781"/>
              </a:solidFill>
              <a:latin typeface="Allianz Neo PPT"/>
            </a:endParaRPr>
          </a:p>
        </p:txBody>
      </p:sp>
      <p:sp>
        <p:nvSpPr>
          <p:cNvPr id="4" name="Foliennummernplatzhalter 3"/>
          <p:cNvSpPr>
            <a:spLocks noGrp="1"/>
          </p:cNvSpPr>
          <p:nvPr>
            <p:ph type="sldNum" sz="quarter" idx="12"/>
          </p:nvPr>
        </p:nvSpPr>
        <p:spPr/>
        <p:txBody>
          <a:bodyPr/>
          <a:lstStyle/>
          <a:p>
            <a:pPr defTabSz="864006"/>
            <a:fld id="{0F96B16C-3F5F-44BC-AFCC-8CBCBD90898D}" type="slidenum">
              <a:rPr lang="de-DE" smtClean="0">
                <a:solidFill>
                  <a:srgbClr val="003781"/>
                </a:solidFill>
                <a:latin typeface="Allianz Neo PPT"/>
              </a:rPr>
              <a:pPr defTabSz="864006"/>
              <a:t>22</a:t>
            </a:fld>
            <a:endParaRPr lang="de-DE">
              <a:solidFill>
                <a:srgbClr val="003781"/>
              </a:solidFill>
              <a:latin typeface="Allianz Neo PPT"/>
            </a:endParaRPr>
          </a:p>
        </p:txBody>
      </p:sp>
      <p:graphicFrame>
        <p:nvGraphicFramePr>
          <p:cNvPr id="6" name="Diagramm 5"/>
          <p:cNvGraphicFramePr/>
          <p:nvPr>
            <p:extLst>
              <p:ext uri="{D42A27DB-BD31-4B8C-83A1-F6EECF244321}">
                <p14:modId xmlns:p14="http://schemas.microsoft.com/office/powerpoint/2010/main" val="371941852"/>
              </p:ext>
            </p:extLst>
          </p:nvPr>
        </p:nvGraphicFramePr>
        <p:xfrm>
          <a:off x="534697" y="1844248"/>
          <a:ext cx="7680325" cy="4051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hteck 6"/>
          <p:cNvSpPr/>
          <p:nvPr/>
        </p:nvSpPr>
        <p:spPr>
          <a:xfrm>
            <a:off x="534697" y="5941247"/>
            <a:ext cx="9049250" cy="369332"/>
          </a:xfrm>
          <a:prstGeom prst="rect">
            <a:avLst/>
          </a:prstGeom>
        </p:spPr>
        <p:txBody>
          <a:bodyPr wrap="square">
            <a:spAutoFit/>
          </a:bodyPr>
          <a:lstStyle/>
          <a:p>
            <a:r>
              <a:rPr lang="de-DE" altLang="de-DE" sz="1800" dirty="0" smtClean="0">
                <a:solidFill>
                  <a:srgbClr val="003781"/>
                </a:solidFill>
                <a:latin typeface="Arial" panose="020B0604020202020204" pitchFamily="34" charset="0"/>
                <a:cs typeface="Arial" panose="020B0604020202020204" pitchFamily="34" charset="0"/>
              </a:rPr>
              <a:t>Handlungsoptionen </a:t>
            </a:r>
            <a:r>
              <a:rPr lang="de-DE" altLang="de-DE" sz="1800" dirty="0">
                <a:solidFill>
                  <a:srgbClr val="003781"/>
                </a:solidFill>
                <a:latin typeface="Arial" panose="020B0604020202020204" pitchFamily="34" charset="0"/>
                <a:cs typeface="Arial" panose="020B0604020202020204" pitchFamily="34" charset="0"/>
              </a:rPr>
              <a:t>1 ,</a:t>
            </a:r>
            <a:r>
              <a:rPr lang="de-DE" altLang="de-DE" sz="1800" dirty="0" smtClean="0">
                <a:solidFill>
                  <a:srgbClr val="003781"/>
                </a:solidFill>
                <a:latin typeface="Arial" panose="020B0604020202020204" pitchFamily="34" charset="0"/>
                <a:cs typeface="Arial" panose="020B0604020202020204" pitchFamily="34" charset="0"/>
              </a:rPr>
              <a:t>2 </a:t>
            </a:r>
            <a:r>
              <a:rPr lang="de-DE" altLang="de-DE" sz="1800" dirty="0">
                <a:solidFill>
                  <a:srgbClr val="003781"/>
                </a:solidFill>
                <a:latin typeface="Arial" panose="020B0604020202020204" pitchFamily="34" charset="0"/>
                <a:cs typeface="Arial" panose="020B0604020202020204" pitchFamily="34" charset="0"/>
              </a:rPr>
              <a:t>und 4 gelten auch für die KörperSchutzPolice (KSP)</a:t>
            </a:r>
          </a:p>
        </p:txBody>
      </p:sp>
    </p:spTree>
    <p:extLst>
      <p:ext uri="{BB962C8B-B14F-4D97-AF65-F5344CB8AC3E}">
        <p14:creationId xmlns:p14="http://schemas.microsoft.com/office/powerpoint/2010/main" val="1118811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468000" y="468000"/>
            <a:ext cx="10294937" cy="695325"/>
          </a:xfrm>
        </p:spPr>
        <p:txBody>
          <a:bodyPr/>
          <a:lstStyle/>
          <a:p>
            <a:pPr>
              <a:spcAft>
                <a:spcPts val="600"/>
              </a:spcAft>
            </a:pPr>
            <a:r>
              <a:rPr lang="de-DE" sz="4800" dirty="0">
                <a:solidFill>
                  <a:schemeClr val="bg1"/>
                </a:solidFill>
              </a:rPr>
              <a:t>Beitragsüberprüfungsoption(2/2)¹</a:t>
            </a:r>
          </a:p>
        </p:txBody>
      </p:sp>
      <p:sp>
        <p:nvSpPr>
          <p:cNvPr id="3" name="Datumsplatzhalter 2"/>
          <p:cNvSpPr>
            <a:spLocks noGrp="1"/>
          </p:cNvSpPr>
          <p:nvPr>
            <p:ph type="dt" sz="half" idx="10"/>
          </p:nvPr>
        </p:nvSpPr>
        <p:spPr/>
        <p:txBody>
          <a:bodyPr/>
          <a:lstStyle/>
          <a:p>
            <a:pPr marL="0" marR="0" lvl="0" indent="0" algn="l" defTabSz="864006"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a:t>
            </a: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2023</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4" name="Foliennummernplatzhalter 3"/>
          <p:cNvSpPr>
            <a:spLocks noGrp="1"/>
          </p:cNvSpPr>
          <p:nvPr>
            <p:ph type="sldNum" sz="quarter" idx="12"/>
          </p:nvPr>
        </p:nvSpPr>
        <p:spPr/>
        <p:txBody>
          <a:bodyPr/>
          <a:lstStyle/>
          <a:p>
            <a:pPr marL="0" marR="0" lvl="0" indent="0" algn="l" defTabSz="864006"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06" rtl="0" eaLnBrk="1" fontAlgn="auto" latinLnBrk="0" hangingPunct="1">
                <a:lnSpc>
                  <a:spcPct val="100000"/>
                </a:lnSpc>
                <a:spcBef>
                  <a:spcPts val="0"/>
                </a:spcBef>
                <a:spcAft>
                  <a:spcPts val="0"/>
                </a:spcAft>
                <a:buClrTx/>
                <a:buSzTx/>
                <a:buFontTx/>
                <a:buNone/>
                <a:tabLst/>
                <a:defRPr/>
              </a:pPr>
              <a:t>23</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graphicFrame>
        <p:nvGraphicFramePr>
          <p:cNvPr id="6" name="Group 48"/>
          <p:cNvGraphicFramePr>
            <a:graphicFrameLocks noGrp="1"/>
          </p:cNvGraphicFramePr>
          <p:nvPr>
            <p:extLst>
              <p:ext uri="{D42A27DB-BD31-4B8C-83A1-F6EECF244321}">
                <p14:modId xmlns:p14="http://schemas.microsoft.com/office/powerpoint/2010/main" val="1891144522"/>
              </p:ext>
            </p:extLst>
          </p:nvPr>
        </p:nvGraphicFramePr>
        <p:xfrm>
          <a:off x="468000" y="1322976"/>
          <a:ext cx="10541044" cy="5006268"/>
        </p:xfrm>
        <a:graphic>
          <a:graphicData uri="http://schemas.openxmlformats.org/drawingml/2006/table">
            <a:tbl>
              <a:tblPr/>
              <a:tblGrid>
                <a:gridCol w="5844976">
                  <a:extLst>
                    <a:ext uri="{9D8B030D-6E8A-4147-A177-3AD203B41FA5}">
                      <a16:colId xmlns:a16="http://schemas.microsoft.com/office/drawing/2014/main" val="20000"/>
                    </a:ext>
                  </a:extLst>
                </a:gridCol>
                <a:gridCol w="1541755">
                  <a:extLst>
                    <a:ext uri="{9D8B030D-6E8A-4147-A177-3AD203B41FA5}">
                      <a16:colId xmlns:a16="http://schemas.microsoft.com/office/drawing/2014/main" val="20001"/>
                    </a:ext>
                  </a:extLst>
                </a:gridCol>
                <a:gridCol w="499176">
                  <a:extLst>
                    <a:ext uri="{9D8B030D-6E8A-4147-A177-3AD203B41FA5}">
                      <a16:colId xmlns:a16="http://schemas.microsoft.com/office/drawing/2014/main" val="20002"/>
                    </a:ext>
                  </a:extLst>
                </a:gridCol>
                <a:gridCol w="2655137">
                  <a:extLst>
                    <a:ext uri="{9D8B030D-6E8A-4147-A177-3AD203B41FA5}">
                      <a16:colId xmlns:a16="http://schemas.microsoft.com/office/drawing/2014/main" val="11590174"/>
                    </a:ext>
                  </a:extLst>
                </a:gridCol>
              </a:tblGrid>
              <a:tr h="360000">
                <a:tc gridSpan="4">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defRPr/>
                      </a:pPr>
                      <a:r>
                        <a:rPr lang="de-DE" altLang="de-DE" sz="1100" b="1" dirty="0">
                          <a:solidFill>
                            <a:srgbClr val="003781"/>
                          </a:solidFill>
                          <a:latin typeface="Allianz Neo" panose="020B0504020203020204" pitchFamily="34" charset="0"/>
                        </a:rPr>
                        <a:t>Eingruppierung Schulformen:</a:t>
                      </a:r>
                    </a:p>
                  </a:txBody>
                  <a:tcPr marL="90000" marR="90000" marT="46801" marB="46801" anchor="ctr" horzOverflow="overflow">
                    <a:lnL cap="flat">
                      <a:noFill/>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CCFF"/>
                    </a:solidFill>
                  </a:tcPr>
                </a:tc>
                <a:tc hMerge="1">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050" b="0" i="0" u="none" strike="noStrike" cap="none" normalizeH="0" baseline="0" dirty="0">
                        <a:ln>
                          <a:noFill/>
                        </a:ln>
                        <a:solidFill>
                          <a:schemeClr val="tx1"/>
                        </a:solidFill>
                        <a:effectLst/>
                        <a:latin typeface="Arial" charset="0"/>
                      </a:endParaRPr>
                    </a:p>
                  </a:txBody>
                  <a:tcPr marL="90000" marR="90000" marT="46801" marB="4680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hMerge="1">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050" b="0" i="0" u="none" strike="noStrike" cap="none" normalizeH="0" baseline="0" dirty="0">
                        <a:ln>
                          <a:noFill/>
                        </a:ln>
                        <a:solidFill>
                          <a:schemeClr val="tx1"/>
                        </a:solidFill>
                        <a:effectLst/>
                        <a:latin typeface="Arial" charset="0"/>
                      </a:endParaRPr>
                    </a:p>
                  </a:txBody>
                  <a:tcPr marL="90000" marR="90000" marT="46801" marB="4680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hMerge="1">
                  <a:txBody>
                    <a:bodyPr/>
                    <a:lstStyle/>
                    <a:p>
                      <a:endParaRPr lang="de-DE"/>
                    </a:p>
                  </a:txBody>
                  <a:tcPr/>
                </a:tc>
                <a:extLst>
                  <a:ext uri="{0D108BD9-81ED-4DB2-BD59-A6C34878D82A}">
                    <a16:rowId xmlns:a16="http://schemas.microsoft.com/office/drawing/2014/main" val="10000"/>
                  </a:ext>
                </a:extLst>
              </a:tr>
              <a:tr h="216000">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tabLst>
                          <a:tab pos="195263" algn="l"/>
                        </a:tabLst>
                        <a:defRPr sz="1600" kern="1200">
                          <a:solidFill>
                            <a:schemeClr val="tx1"/>
                          </a:solidFill>
                          <a:latin typeface="Arial" charset="0"/>
                        </a:defRPr>
                      </a:lvl4pPr>
                      <a:lvl5pPr marL="396875" algn="l" defTabSz="914400" rtl="0" eaLnBrk="0" latinLnBrk="0" hangingPunct="0">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900" b="0" i="0" u="none" strike="noStrike" cap="none" normalizeH="0" baseline="0" dirty="0">
                          <a:ln>
                            <a:noFill/>
                          </a:ln>
                          <a:solidFill>
                            <a:srgbClr val="003781"/>
                          </a:solidFill>
                          <a:effectLst/>
                          <a:latin typeface="Allianz Neo" panose="020B0504020203020204" pitchFamily="34" charset="0"/>
                        </a:rPr>
                        <a:t>Schulformen</a:t>
                      </a:r>
                    </a:p>
                  </a:txBody>
                  <a:tcPr marL="90000" marR="90000" marT="46804" marB="46804" anchor="ctr" horzOverflow="overflow">
                    <a:lnL cap="flat">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85000"/>
                      </a:schemeClr>
                    </a:solidFill>
                  </a:tcPr>
                </a:tc>
                <a:tc gridSpan="2">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tabLst>
                          <a:tab pos="195263" algn="l"/>
                        </a:tabLst>
                        <a:defRPr sz="1600" kern="1200">
                          <a:solidFill>
                            <a:schemeClr val="tx1"/>
                          </a:solidFill>
                          <a:latin typeface="Arial" charset="0"/>
                        </a:defRPr>
                      </a:lvl4pPr>
                      <a:lvl5pPr marL="396875" algn="l" defTabSz="914400" rtl="0" eaLnBrk="0" latinLnBrk="0" hangingPunct="0">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900" b="0" i="0" u="none" strike="noStrike" cap="none" normalizeH="0" baseline="0" dirty="0" smtClean="0">
                          <a:ln>
                            <a:noFill/>
                          </a:ln>
                          <a:solidFill>
                            <a:srgbClr val="003781"/>
                          </a:solidFill>
                          <a:effectLst/>
                          <a:latin typeface="Allianz Neo" panose="020B0504020203020204" pitchFamily="34" charset="0"/>
                        </a:rPr>
                        <a:t>Berufsgruppe (neu/alt)</a:t>
                      </a:r>
                      <a:endParaRPr kumimoji="0" lang="de-DE" altLang="de-DE" sz="900" b="0" i="0" u="none" strike="noStrike" cap="none" normalizeH="0" baseline="0" dirty="0">
                        <a:ln>
                          <a:noFill/>
                        </a:ln>
                        <a:solidFill>
                          <a:srgbClr val="003781"/>
                        </a:solidFill>
                        <a:effectLst/>
                        <a:latin typeface="Allianz Neo" panose="020B0504020203020204" pitchFamily="34" charset="0"/>
                      </a:endParaRPr>
                    </a:p>
                  </a:txBody>
                  <a:tcPr marL="90000" marR="90000" marT="46804" marB="46804"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85000"/>
                      </a:schemeClr>
                    </a:solidFill>
                  </a:tcPr>
                </a:tc>
                <a:tc hMerge="1">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tabLst>
                          <a:tab pos="195263" algn="l"/>
                        </a:tabLst>
                        <a:defRPr sz="1600" kern="1200">
                          <a:solidFill>
                            <a:schemeClr val="tx1"/>
                          </a:solidFill>
                          <a:latin typeface="Arial" charset="0"/>
                        </a:defRPr>
                      </a:lvl4pPr>
                      <a:lvl5pPr marL="396875" algn="l" defTabSz="914400" rtl="0" eaLnBrk="0" latinLnBrk="0" hangingPunct="0">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000" b="0" i="0" u="none" strike="noStrike" cap="none" normalizeH="0" baseline="0" dirty="0">
                        <a:ln>
                          <a:noFill/>
                        </a:ln>
                        <a:solidFill>
                          <a:srgbClr val="003781"/>
                        </a:solidFill>
                        <a:effectLst/>
                        <a:latin typeface="Allianz Neo" panose="020B0504020203020204" pitchFamily="34" charset="0"/>
                      </a:endParaRPr>
                    </a:p>
                  </a:txBody>
                  <a:tcPr marL="90000" marR="90000" marT="46804" marB="46804" anchor="ctr" horzOverflow="overflow">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900" b="0" i="0" u="none" strike="noStrike" cap="none" normalizeH="0" baseline="0" dirty="0">
                          <a:ln>
                            <a:noFill/>
                          </a:ln>
                          <a:solidFill>
                            <a:srgbClr val="003781"/>
                          </a:solidFill>
                          <a:effectLst/>
                          <a:latin typeface="Allianz Neo" panose="020B0504020203020204" pitchFamily="34" charset="0"/>
                        </a:rPr>
                        <a:t>Bemerkung</a:t>
                      </a:r>
                    </a:p>
                  </a:txBody>
                  <a:tcPr marL="90000" marR="90000" marT="46804" marB="46804" anchor="ctr" horzOverflow="overflow">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1"/>
                  </a:ext>
                </a:extLst>
              </a:tr>
              <a:tr h="268658">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tabLst>
                          <a:tab pos="195263" algn="l"/>
                        </a:tabLst>
                        <a:defRPr sz="1600" kern="1200">
                          <a:solidFill>
                            <a:schemeClr val="tx1"/>
                          </a:solidFill>
                          <a:latin typeface="Arial" charset="0"/>
                        </a:defRPr>
                      </a:lvl4pPr>
                      <a:lvl5pPr marL="396875" algn="l" defTabSz="914400" rtl="0" eaLnBrk="0" latinLnBrk="0" hangingPunct="0">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900" b="0" i="0" u="none" strike="noStrike" kern="1200" cap="none" normalizeH="0" baseline="0" dirty="0">
                          <a:ln>
                            <a:noFill/>
                          </a:ln>
                          <a:solidFill>
                            <a:srgbClr val="003781"/>
                          </a:solidFill>
                          <a:effectLst/>
                          <a:latin typeface="Allianz Neo" panose="020B0504020203020204" pitchFamily="34" charset="0"/>
                          <a:ea typeface="+mn-ea"/>
                          <a:cs typeface="+mn-cs"/>
                        </a:rPr>
                        <a:t>Schulen, an denen Abitur/Fachhochschulreife möglich ist (z.B. Gymnasium, Gesamtschule, Fachoberschule), ab der 11. Klasse</a:t>
                      </a:r>
                    </a:p>
                  </a:txBody>
                  <a:tcPr marL="90000" marR="90000" marT="46804" marB="46804" anchor="ctr" horzOverflow="overflow">
                    <a:lnL cap="flat">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tc gridSpan="2">
                  <a:txBody>
                    <a:bodyPr/>
                    <a:lstStyle>
                      <a:lvl1pPr marL="179388" indent="-179388" algn="l" defTabSz="914400" rtl="0" eaLnBrk="0" latinLnBrk="0" hangingPunct="0">
                        <a:defRPr sz="1800" kern="1200">
                          <a:solidFill>
                            <a:schemeClr val="accent1"/>
                          </a:solidFill>
                          <a:latin typeface="Arial" charset="0"/>
                        </a:defRPr>
                      </a:lvl1pPr>
                      <a:lvl2pPr marL="358775" algn="l" defTabSz="914400" rtl="0" eaLnBrk="0" latinLnBrk="0" hangingPunct="0">
                        <a:defRPr sz="1600" kern="1200">
                          <a:solidFill>
                            <a:schemeClr val="tx1"/>
                          </a:solidFill>
                          <a:latin typeface="Arial" charset="0"/>
                        </a:defRPr>
                      </a:lvl2pPr>
                      <a:lvl3pPr marL="538163" algn="l" defTabSz="914400" rtl="0" eaLnBrk="0" latinLnBrk="0" hangingPunct="0">
                        <a:defRPr sz="1600" kern="1200">
                          <a:solidFill>
                            <a:schemeClr val="tx1"/>
                          </a:solidFill>
                          <a:latin typeface="Arial" charset="0"/>
                        </a:defRPr>
                      </a:lvl3pPr>
                      <a:lvl4pPr marL="717550" algn="l" defTabSz="914400" rtl="0" eaLnBrk="0" latinLnBrk="0" hangingPunct="0">
                        <a:defRPr sz="1600" kern="1200">
                          <a:solidFill>
                            <a:schemeClr val="tx1"/>
                          </a:solidFill>
                          <a:latin typeface="Arial" charset="0"/>
                        </a:defRPr>
                      </a:lvl4pPr>
                      <a:lvl5pPr marL="896938" algn="l" defTabSz="914400" rtl="0" eaLnBrk="0" latinLnBrk="0" hangingPunct="0">
                        <a:defRPr sz="1600" kern="1200">
                          <a:solidFill>
                            <a:schemeClr val="tx1"/>
                          </a:solidFill>
                          <a:latin typeface="Arial" charset="0"/>
                        </a:defRPr>
                      </a:lvl5pPr>
                      <a:lvl6pPr marL="1354138" algn="l" defTabSz="914400" rtl="0" eaLnBrk="0" fontAlgn="base" latinLnBrk="0" hangingPunct="0">
                        <a:spcBef>
                          <a:spcPct val="0"/>
                        </a:spcBef>
                        <a:spcAft>
                          <a:spcPct val="30000"/>
                        </a:spcAft>
                        <a:buClr>
                          <a:schemeClr val="accent1"/>
                        </a:buClr>
                        <a:defRPr sz="1600" kern="1200">
                          <a:solidFill>
                            <a:schemeClr val="tx1"/>
                          </a:solidFill>
                          <a:latin typeface="Arial" charset="0"/>
                        </a:defRPr>
                      </a:lvl6pPr>
                      <a:lvl7pPr marL="1811338" algn="l" defTabSz="914400" rtl="0" eaLnBrk="0" fontAlgn="base" latinLnBrk="0" hangingPunct="0">
                        <a:spcBef>
                          <a:spcPct val="0"/>
                        </a:spcBef>
                        <a:spcAft>
                          <a:spcPct val="30000"/>
                        </a:spcAft>
                        <a:buClr>
                          <a:schemeClr val="accent1"/>
                        </a:buClr>
                        <a:defRPr sz="1600" kern="1200">
                          <a:solidFill>
                            <a:schemeClr val="tx1"/>
                          </a:solidFill>
                          <a:latin typeface="Arial" charset="0"/>
                        </a:defRPr>
                      </a:lvl7pPr>
                      <a:lvl8pPr marL="2268538" algn="l" defTabSz="914400" rtl="0" eaLnBrk="0" fontAlgn="base" latinLnBrk="0" hangingPunct="0">
                        <a:spcBef>
                          <a:spcPct val="0"/>
                        </a:spcBef>
                        <a:spcAft>
                          <a:spcPct val="30000"/>
                        </a:spcAft>
                        <a:buClr>
                          <a:schemeClr val="accent1"/>
                        </a:buClr>
                        <a:defRPr sz="1600" kern="1200">
                          <a:solidFill>
                            <a:schemeClr val="tx1"/>
                          </a:solidFill>
                          <a:latin typeface="Arial" charset="0"/>
                        </a:defRPr>
                      </a:lvl8pPr>
                      <a:lvl9pPr marL="2725738" algn="l" defTabSz="914400" rtl="0" eaLnBrk="0" fontAlgn="base" latinLnBrk="0" hangingPunct="0">
                        <a:spcBef>
                          <a:spcPct val="0"/>
                        </a:spcBef>
                        <a:spcAft>
                          <a:spcPct val="30000"/>
                        </a:spcAft>
                        <a:buClr>
                          <a:schemeClr val="accent1"/>
                        </a:buClr>
                        <a:defRPr sz="1600" kern="1200">
                          <a:solidFill>
                            <a:schemeClr val="tx1"/>
                          </a:solidFill>
                          <a:latin typeface="Arial" charset="0"/>
                        </a:defRPr>
                      </a:lvl9pPr>
                    </a:lstStyle>
                    <a:p>
                      <a:pPr marL="179388" marR="0" lvl="0" indent="-179388" algn="l" defTabSz="914400" rtl="0" eaLnBrk="0" fontAlgn="base" latinLnBrk="0" hangingPunct="0">
                        <a:lnSpc>
                          <a:spcPct val="100000"/>
                        </a:lnSpc>
                        <a:spcBef>
                          <a:spcPct val="0"/>
                        </a:spcBef>
                        <a:spcAft>
                          <a:spcPct val="20000"/>
                        </a:spcAft>
                        <a:buClrTx/>
                        <a:buSzTx/>
                        <a:buFontTx/>
                        <a:buNone/>
                        <a:tabLst/>
                      </a:pPr>
                      <a:r>
                        <a:rPr kumimoji="0" lang="de-DE" altLang="de-DE" sz="900" b="0" i="0" u="none" strike="noStrike" kern="1200" cap="none" normalizeH="0" baseline="0" dirty="0" smtClean="0">
                          <a:ln>
                            <a:noFill/>
                          </a:ln>
                          <a:solidFill>
                            <a:srgbClr val="003781"/>
                          </a:solidFill>
                          <a:effectLst/>
                          <a:latin typeface="Allianz Neo" panose="020B0504020203020204" pitchFamily="34" charset="0"/>
                          <a:ea typeface="+mn-ea"/>
                          <a:cs typeface="+mn-cs"/>
                        </a:rPr>
                        <a:t>B4 / A</a:t>
                      </a:r>
                      <a:endParaRPr kumimoji="0" lang="de-DE" altLang="de-DE" sz="900" b="0" i="0" u="none" strike="noStrike" kern="1200" cap="none" normalizeH="0" baseline="0" dirty="0">
                        <a:ln>
                          <a:noFill/>
                        </a:ln>
                        <a:solidFill>
                          <a:srgbClr val="003781"/>
                        </a:solidFill>
                        <a:effectLst/>
                        <a:latin typeface="Allianz Neo" panose="020B0504020203020204" pitchFamily="34" charset="0"/>
                        <a:ea typeface="+mn-ea"/>
                        <a:cs typeface="+mn-cs"/>
                      </a:endParaRPr>
                    </a:p>
                  </a:txBody>
                  <a:tcPr marL="90000" marR="90000" marT="46804" marB="46804"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tc hMerge="1">
                  <a:txBody>
                    <a:bodyPr/>
                    <a:lstStyle>
                      <a:lvl1pPr marL="179388" indent="-179388" algn="l" defTabSz="914400" rtl="0" eaLnBrk="0" latinLnBrk="0" hangingPunct="0">
                        <a:defRPr sz="1800" kern="1200">
                          <a:solidFill>
                            <a:schemeClr val="accent1"/>
                          </a:solidFill>
                          <a:latin typeface="Arial" charset="0"/>
                        </a:defRPr>
                      </a:lvl1pPr>
                      <a:lvl2pPr marL="358775" algn="l" defTabSz="914400" rtl="0" eaLnBrk="0" latinLnBrk="0" hangingPunct="0">
                        <a:defRPr sz="1600" kern="1200">
                          <a:solidFill>
                            <a:schemeClr val="tx1"/>
                          </a:solidFill>
                          <a:latin typeface="Arial" charset="0"/>
                        </a:defRPr>
                      </a:lvl2pPr>
                      <a:lvl3pPr marL="538163" algn="l" defTabSz="914400" rtl="0" eaLnBrk="0" latinLnBrk="0" hangingPunct="0">
                        <a:defRPr sz="1600" kern="1200">
                          <a:solidFill>
                            <a:schemeClr val="tx1"/>
                          </a:solidFill>
                          <a:latin typeface="Arial" charset="0"/>
                        </a:defRPr>
                      </a:lvl3pPr>
                      <a:lvl4pPr marL="717550" algn="l" defTabSz="914400" rtl="0" eaLnBrk="0" latinLnBrk="0" hangingPunct="0">
                        <a:defRPr sz="1600" kern="1200">
                          <a:solidFill>
                            <a:schemeClr val="tx1"/>
                          </a:solidFill>
                          <a:latin typeface="Arial" charset="0"/>
                        </a:defRPr>
                      </a:lvl4pPr>
                      <a:lvl5pPr marL="896938" algn="l" defTabSz="914400" rtl="0" eaLnBrk="0" latinLnBrk="0" hangingPunct="0">
                        <a:defRPr sz="1600" kern="1200">
                          <a:solidFill>
                            <a:schemeClr val="tx1"/>
                          </a:solidFill>
                          <a:latin typeface="Arial" charset="0"/>
                        </a:defRPr>
                      </a:lvl5pPr>
                      <a:lvl6pPr marL="1354138" algn="l" defTabSz="914400" rtl="0" eaLnBrk="0" fontAlgn="base" latinLnBrk="0" hangingPunct="0">
                        <a:spcBef>
                          <a:spcPct val="0"/>
                        </a:spcBef>
                        <a:spcAft>
                          <a:spcPct val="30000"/>
                        </a:spcAft>
                        <a:buClr>
                          <a:schemeClr val="accent1"/>
                        </a:buClr>
                        <a:defRPr sz="1600" kern="1200">
                          <a:solidFill>
                            <a:schemeClr val="tx1"/>
                          </a:solidFill>
                          <a:latin typeface="Arial" charset="0"/>
                        </a:defRPr>
                      </a:lvl6pPr>
                      <a:lvl7pPr marL="1811338" algn="l" defTabSz="914400" rtl="0" eaLnBrk="0" fontAlgn="base" latinLnBrk="0" hangingPunct="0">
                        <a:spcBef>
                          <a:spcPct val="0"/>
                        </a:spcBef>
                        <a:spcAft>
                          <a:spcPct val="30000"/>
                        </a:spcAft>
                        <a:buClr>
                          <a:schemeClr val="accent1"/>
                        </a:buClr>
                        <a:defRPr sz="1600" kern="1200">
                          <a:solidFill>
                            <a:schemeClr val="tx1"/>
                          </a:solidFill>
                          <a:latin typeface="Arial" charset="0"/>
                        </a:defRPr>
                      </a:lvl7pPr>
                      <a:lvl8pPr marL="2268538" algn="l" defTabSz="914400" rtl="0" eaLnBrk="0" fontAlgn="base" latinLnBrk="0" hangingPunct="0">
                        <a:spcBef>
                          <a:spcPct val="0"/>
                        </a:spcBef>
                        <a:spcAft>
                          <a:spcPct val="30000"/>
                        </a:spcAft>
                        <a:buClr>
                          <a:schemeClr val="accent1"/>
                        </a:buClr>
                        <a:defRPr sz="1600" kern="1200">
                          <a:solidFill>
                            <a:schemeClr val="tx1"/>
                          </a:solidFill>
                          <a:latin typeface="Arial" charset="0"/>
                        </a:defRPr>
                      </a:lvl8pPr>
                      <a:lvl9pPr marL="2725738" algn="l" defTabSz="914400" rtl="0" eaLnBrk="0" fontAlgn="base" latinLnBrk="0" hangingPunct="0">
                        <a:spcBef>
                          <a:spcPct val="0"/>
                        </a:spcBef>
                        <a:spcAft>
                          <a:spcPct val="30000"/>
                        </a:spcAft>
                        <a:buClr>
                          <a:schemeClr val="accent1"/>
                        </a:buClr>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 typeface="Wingdings" pitchFamily="2" charset="2"/>
                        <a:buNone/>
                        <a:tabLst/>
                      </a:pPr>
                      <a:endParaRPr kumimoji="0" lang="de-DE" altLang="de-DE" sz="1000" b="0" i="0" u="none" strike="noStrike" cap="none" normalizeH="0" baseline="0" dirty="0">
                        <a:ln>
                          <a:noFill/>
                        </a:ln>
                        <a:solidFill>
                          <a:srgbClr val="003781"/>
                        </a:solidFill>
                        <a:effectLst/>
                        <a:latin typeface="Allianz Neo" panose="020B0504020203020204" pitchFamily="34" charset="0"/>
                      </a:endParaRPr>
                    </a:p>
                  </a:txBody>
                  <a:tcPr marL="90000" marR="90000" marT="46804" marB="46804" horzOverflow="overflow">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tc rowSpan="7">
                  <a:txBody>
                    <a:bodyPr/>
                    <a:lstStyle/>
                    <a:p>
                      <a:pPr marL="0" marR="0" lvl="0" indent="0" algn="l" defTabSz="914400" rtl="0" eaLnBrk="0" fontAlgn="base" latinLnBrk="0" hangingPunct="0">
                        <a:lnSpc>
                          <a:spcPct val="100000"/>
                        </a:lnSpc>
                        <a:spcBef>
                          <a:spcPct val="0"/>
                        </a:spcBef>
                        <a:spcAft>
                          <a:spcPct val="30000"/>
                        </a:spcAft>
                        <a:buClrTx/>
                        <a:buSzTx/>
                        <a:buFont typeface="Wingdings" pitchFamily="2" charset="2"/>
                        <a:buNone/>
                        <a:tabLst/>
                      </a:pPr>
                      <a:r>
                        <a:rPr kumimoji="0" lang="de-DE" altLang="de-DE" sz="900" b="0" i="0" u="none" strike="noStrike" cap="none" normalizeH="0" baseline="0" dirty="0">
                          <a:ln>
                            <a:noFill/>
                          </a:ln>
                          <a:solidFill>
                            <a:srgbClr val="003781"/>
                          </a:solidFill>
                          <a:effectLst/>
                          <a:latin typeface="Allianz Neo" panose="020B0504020203020204" pitchFamily="34" charset="0"/>
                        </a:rPr>
                        <a:t>Die bei Vertragsabschluss zugeordnete Berufsgruppe des Schülers kann sich bei entsprechender Entwicklung (z.B. Wechsel in Oberstufe) mittels Beitragsüberprüfungsoption für ihn verbessern!</a:t>
                      </a:r>
                    </a:p>
                  </a:txBody>
                  <a:tcPr marL="90000" marR="90000" marT="46804" marB="46804" horzOverflow="overflow">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2"/>
                  </a:ext>
                </a:extLst>
              </a:tr>
              <a:tr h="268657">
                <a:tc>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900" b="0" i="0" u="none" strike="noStrike" kern="1200" cap="none" normalizeH="0" baseline="0" dirty="0">
                          <a:ln>
                            <a:noFill/>
                          </a:ln>
                          <a:solidFill>
                            <a:srgbClr val="003781"/>
                          </a:solidFill>
                          <a:effectLst/>
                          <a:latin typeface="Allianz Neo" panose="020B0504020203020204" pitchFamily="34" charset="0"/>
                          <a:ea typeface="+mn-ea"/>
                          <a:cs typeface="+mn-cs"/>
                        </a:rPr>
                        <a:t>Schulen, an denen Abitur/Fachhochschulreife möglich ist (z.B. Gymnasium, Gesamtschule), bis einschl. 10. </a:t>
                      </a:r>
                      <a:r>
                        <a:rPr kumimoji="0" lang="de-DE" altLang="de-DE" sz="900" b="0" i="0" u="none" strike="noStrike" kern="1200" cap="none" normalizeH="0" baseline="0" dirty="0" smtClean="0">
                          <a:ln>
                            <a:noFill/>
                          </a:ln>
                          <a:solidFill>
                            <a:srgbClr val="003781"/>
                          </a:solidFill>
                          <a:effectLst/>
                          <a:latin typeface="Allianz Neo" panose="020B0504020203020204" pitchFamily="34" charset="0"/>
                          <a:ea typeface="+mn-ea"/>
                          <a:cs typeface="+mn-cs"/>
                        </a:rPr>
                        <a:t>Klasse</a:t>
                      </a:r>
                      <a:endParaRPr kumimoji="0" lang="de-DE" altLang="de-DE" sz="900" b="0" i="0" u="none" strike="noStrike" kern="1200" cap="none" normalizeH="0" baseline="0" dirty="0">
                        <a:ln>
                          <a:noFill/>
                        </a:ln>
                        <a:solidFill>
                          <a:srgbClr val="003781"/>
                        </a:solidFill>
                        <a:effectLst/>
                        <a:latin typeface="Allianz Neo" panose="020B0504020203020204" pitchFamily="34" charset="0"/>
                        <a:ea typeface="+mn-ea"/>
                        <a:cs typeface="+mn-cs"/>
                      </a:endParaRPr>
                    </a:p>
                  </a:txBody>
                  <a:tcPr marL="90000" marR="90000" marT="46804" marB="46804" anchor="ctr" horzOverflow="overflow">
                    <a:lnL cap="flat">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tc gridSpan="2">
                  <a:txBody>
                    <a:bodyPr/>
                    <a:lstStyle/>
                    <a:p>
                      <a:pPr marL="179388" marR="0" lvl="0" indent="-179388" algn="l" defTabSz="914400" rtl="0" eaLnBrk="0" fontAlgn="base" latinLnBrk="0" hangingPunct="0">
                        <a:lnSpc>
                          <a:spcPct val="100000"/>
                        </a:lnSpc>
                        <a:spcBef>
                          <a:spcPct val="0"/>
                        </a:spcBef>
                        <a:spcAft>
                          <a:spcPct val="20000"/>
                        </a:spcAft>
                        <a:buClrTx/>
                        <a:buSzTx/>
                        <a:buFontTx/>
                        <a:buNone/>
                        <a:tabLst/>
                      </a:pPr>
                      <a:r>
                        <a:rPr kumimoji="0" lang="de-DE" altLang="de-DE" sz="900" b="0" i="0" u="none" strike="noStrike" kern="1200" cap="none" normalizeH="0" baseline="0" dirty="0" smtClean="0">
                          <a:ln>
                            <a:noFill/>
                          </a:ln>
                          <a:solidFill>
                            <a:srgbClr val="003781"/>
                          </a:solidFill>
                          <a:effectLst/>
                          <a:latin typeface="Allianz Neo" panose="020B0504020203020204" pitchFamily="34" charset="0"/>
                          <a:ea typeface="+mn-ea"/>
                          <a:cs typeface="+mn-cs"/>
                        </a:rPr>
                        <a:t>B5 / B</a:t>
                      </a:r>
                      <a:endParaRPr kumimoji="0" lang="de-DE" altLang="de-DE" sz="900" b="0" i="0" u="none" strike="noStrike" kern="1200" cap="none" normalizeH="0" baseline="0" dirty="0">
                        <a:ln>
                          <a:noFill/>
                        </a:ln>
                        <a:solidFill>
                          <a:srgbClr val="003781"/>
                        </a:solidFill>
                        <a:effectLst/>
                        <a:latin typeface="Allianz Neo" panose="020B0504020203020204" pitchFamily="34" charset="0"/>
                        <a:ea typeface="+mn-ea"/>
                        <a:cs typeface="+mn-cs"/>
                      </a:endParaRPr>
                    </a:p>
                  </a:txBody>
                  <a:tcPr marL="90000" marR="90000" marT="46804" marB="46804"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2745913264"/>
                  </a:ext>
                </a:extLst>
              </a:tr>
              <a:tr h="268658">
                <a:tc>
                  <a:txBody>
                    <a:bodyPr/>
                    <a:lstStyle/>
                    <a:p>
                      <a:r>
                        <a:rPr kumimoji="0" lang="de-DE" sz="900" b="0" i="0" u="none" strike="noStrike" kern="1200" cap="none" normalizeH="0" baseline="0" dirty="0" smtClean="0">
                          <a:ln>
                            <a:noFill/>
                          </a:ln>
                          <a:solidFill>
                            <a:srgbClr val="003781"/>
                          </a:solidFill>
                          <a:effectLst/>
                          <a:latin typeface="Allianz Neo" panose="020B0504020203020204" pitchFamily="34" charset="0"/>
                          <a:ea typeface="+mn-ea"/>
                          <a:cs typeface="+mn-cs"/>
                        </a:rPr>
                        <a:t>Realschule</a:t>
                      </a:r>
                      <a:endParaRPr kumimoji="0" lang="de-DE" sz="900" b="0" i="0" u="none" strike="noStrike" kern="1200" cap="none" normalizeH="0" baseline="0" dirty="0">
                        <a:ln>
                          <a:noFill/>
                        </a:ln>
                        <a:solidFill>
                          <a:srgbClr val="003781"/>
                        </a:solidFill>
                        <a:effectLst/>
                        <a:latin typeface="Allianz Neo" panose="020B0504020203020204" pitchFamily="34" charset="0"/>
                        <a:ea typeface="+mn-ea"/>
                        <a:cs typeface="+mn-cs"/>
                      </a:endParaRPr>
                    </a:p>
                  </a:txBody>
                  <a:tcPr marL="90000" marR="90000" marT="46804" marB="46804" anchor="ctr" horzOverflow="overflow">
                    <a:lnL cap="flat">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tc gridSpan="2">
                  <a:txBody>
                    <a:bodyPr/>
                    <a:lstStyle/>
                    <a:p>
                      <a:r>
                        <a:rPr kumimoji="0" lang="de-DE" sz="900" b="0" i="0" u="none" strike="noStrike" kern="1200" cap="none" normalizeH="0" baseline="0" dirty="0" smtClean="0">
                          <a:ln>
                            <a:noFill/>
                          </a:ln>
                          <a:solidFill>
                            <a:srgbClr val="003781"/>
                          </a:solidFill>
                          <a:effectLst/>
                          <a:latin typeface="Allianz Neo" panose="020B0504020203020204" pitchFamily="34" charset="0"/>
                          <a:ea typeface="+mn-ea"/>
                          <a:cs typeface="+mn-cs"/>
                        </a:rPr>
                        <a:t>B6 / B</a:t>
                      </a:r>
                      <a:endParaRPr kumimoji="0" lang="de-DE" sz="900" b="0" i="0" u="none" strike="noStrike" kern="1200" cap="none" normalizeH="0" baseline="0" dirty="0">
                        <a:ln>
                          <a:noFill/>
                        </a:ln>
                        <a:solidFill>
                          <a:srgbClr val="003781"/>
                        </a:solidFill>
                        <a:effectLst/>
                        <a:latin typeface="Allianz Neo" panose="020B0504020203020204" pitchFamily="34" charset="0"/>
                        <a:ea typeface="+mn-ea"/>
                        <a:cs typeface="+mn-cs"/>
                      </a:endParaRPr>
                    </a:p>
                  </a:txBody>
                  <a:tcPr marL="90000" marR="90000" marT="46804" marB="46804"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2361919602"/>
                  </a:ext>
                </a:extLst>
              </a:tr>
              <a:tr h="268658">
                <a:tc>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defRPr/>
                      </a:pPr>
                      <a:r>
                        <a:rPr kumimoji="0" lang="de-DE" sz="900" b="0" i="0" u="none" strike="noStrike" kern="1200" cap="none" normalizeH="0" baseline="0" dirty="0" smtClean="0">
                          <a:ln>
                            <a:noFill/>
                          </a:ln>
                          <a:solidFill>
                            <a:srgbClr val="003781"/>
                          </a:solidFill>
                          <a:effectLst/>
                          <a:latin typeface="Allianz Neo" panose="020B0504020203020204" pitchFamily="34" charset="0"/>
                          <a:ea typeface="+mn-ea"/>
                          <a:cs typeface="+mn-cs"/>
                        </a:rPr>
                        <a:t>Hauptschule, Schulen mit mehreren Bildungsabschlüssen, aber ohne Abitur/Fachhochschulreife</a:t>
                      </a:r>
                      <a:br>
                        <a:rPr kumimoji="0" lang="de-DE" sz="900" b="0" i="0" u="none" strike="noStrike" kern="1200" cap="none" normalizeH="0" baseline="0" dirty="0" smtClean="0">
                          <a:ln>
                            <a:noFill/>
                          </a:ln>
                          <a:solidFill>
                            <a:srgbClr val="003781"/>
                          </a:solidFill>
                          <a:effectLst/>
                          <a:latin typeface="Allianz Neo" panose="020B0504020203020204" pitchFamily="34" charset="0"/>
                          <a:ea typeface="+mn-ea"/>
                          <a:cs typeface="+mn-cs"/>
                        </a:rPr>
                      </a:br>
                      <a:r>
                        <a:rPr kumimoji="0" lang="de-DE" sz="900" b="0" i="0" u="none" strike="noStrike" kern="1200" cap="none" normalizeH="0" baseline="0" dirty="0" smtClean="0">
                          <a:ln>
                            <a:noFill/>
                          </a:ln>
                          <a:solidFill>
                            <a:srgbClr val="003781"/>
                          </a:solidFill>
                          <a:effectLst/>
                          <a:latin typeface="Allianz Neo" panose="020B0504020203020204" pitchFamily="34" charset="0"/>
                          <a:ea typeface="+mn-ea"/>
                          <a:cs typeface="+mn-cs"/>
                        </a:rPr>
                        <a:t>Grundschule, Gemeinschaftsschule bis einschließlich 4. Klasse</a:t>
                      </a:r>
                      <a:endParaRPr kumimoji="0" lang="de-DE" sz="900" b="0" i="0" u="none" strike="noStrike" kern="1200" cap="none" normalizeH="0" baseline="0" dirty="0">
                        <a:ln>
                          <a:noFill/>
                        </a:ln>
                        <a:solidFill>
                          <a:srgbClr val="003781"/>
                        </a:solidFill>
                        <a:effectLst/>
                        <a:latin typeface="Allianz Neo" panose="020B0504020203020204" pitchFamily="34" charset="0"/>
                        <a:ea typeface="+mn-ea"/>
                        <a:cs typeface="+mn-cs"/>
                      </a:endParaRPr>
                    </a:p>
                  </a:txBody>
                  <a:tcPr marL="90000" marR="90000" marT="46804" marB="46804" anchor="ctr" horzOverflow="overflow">
                    <a:lnL cap="flat">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tc gridSpan="2">
                  <a:txBody>
                    <a:bodyPr/>
                    <a:lstStyle/>
                    <a:p>
                      <a:pPr marL="179388" marR="0" lvl="0" indent="-179388" algn="l" defTabSz="914400" rtl="0" eaLnBrk="0" fontAlgn="base" latinLnBrk="0" hangingPunct="0">
                        <a:lnSpc>
                          <a:spcPct val="100000"/>
                        </a:lnSpc>
                        <a:spcBef>
                          <a:spcPct val="0"/>
                        </a:spcBef>
                        <a:spcAft>
                          <a:spcPct val="20000"/>
                        </a:spcAft>
                        <a:buClrTx/>
                        <a:buSzTx/>
                        <a:buFontTx/>
                        <a:buNone/>
                        <a:tabLst/>
                      </a:pPr>
                      <a:r>
                        <a:rPr kumimoji="0" lang="de-DE" altLang="de-DE" sz="900" b="0" i="0" u="none" strike="noStrike" kern="1200" cap="none" normalizeH="0" baseline="0" dirty="0" smtClean="0">
                          <a:ln>
                            <a:noFill/>
                          </a:ln>
                          <a:solidFill>
                            <a:srgbClr val="003781"/>
                          </a:solidFill>
                          <a:effectLst/>
                          <a:latin typeface="Allianz Neo" panose="020B0504020203020204" pitchFamily="34" charset="0"/>
                          <a:ea typeface="+mn-ea"/>
                          <a:cs typeface="+mn-cs"/>
                        </a:rPr>
                        <a:t>B8 / C+</a:t>
                      </a:r>
                      <a:endParaRPr kumimoji="0" lang="de-DE" altLang="de-DE" sz="900" b="0" i="0" u="none" strike="noStrike" kern="1200" cap="none" normalizeH="0" baseline="0" dirty="0">
                        <a:ln>
                          <a:noFill/>
                        </a:ln>
                        <a:solidFill>
                          <a:srgbClr val="003781"/>
                        </a:solidFill>
                        <a:effectLst/>
                        <a:latin typeface="Allianz Neo" panose="020B0504020203020204" pitchFamily="34" charset="0"/>
                        <a:ea typeface="+mn-ea"/>
                        <a:cs typeface="+mn-cs"/>
                      </a:endParaRPr>
                    </a:p>
                  </a:txBody>
                  <a:tcPr marL="90000" marR="90000" marT="46804" marB="46804"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tc hMerge="1">
                  <a:txBody>
                    <a:bodyPr/>
                    <a:lstStyle/>
                    <a:p>
                      <a:pPr marL="0" marR="0" lvl="0" indent="0" algn="l" defTabSz="914400" rtl="0" eaLnBrk="0" fontAlgn="base" latinLnBrk="0" hangingPunct="0">
                        <a:lnSpc>
                          <a:spcPct val="100000"/>
                        </a:lnSpc>
                        <a:spcBef>
                          <a:spcPct val="0"/>
                        </a:spcBef>
                        <a:spcAft>
                          <a:spcPct val="30000"/>
                        </a:spcAft>
                        <a:buClrTx/>
                        <a:buSzTx/>
                        <a:buFont typeface="Wingdings" pitchFamily="2" charset="2"/>
                        <a:buNone/>
                        <a:tabLst/>
                      </a:pPr>
                      <a:endParaRPr kumimoji="0" lang="de-DE" altLang="de-DE" sz="1000" b="0" i="0" u="none" strike="noStrike" cap="none" normalizeH="0" baseline="0" dirty="0">
                        <a:ln>
                          <a:noFill/>
                        </a:ln>
                        <a:solidFill>
                          <a:srgbClr val="003781"/>
                        </a:solidFill>
                        <a:effectLst/>
                        <a:latin typeface="Allianz Neo" panose="020B0504020203020204" pitchFamily="34" charset="0"/>
                      </a:endParaRPr>
                    </a:p>
                  </a:txBody>
                  <a:tcPr marL="90000" marR="90000" marT="46804" marB="46804" horzOverflow="overflow">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vMerge="1">
                  <a:txBody>
                    <a:bodyPr/>
                    <a:lstStyle/>
                    <a:p>
                      <a:endParaRPr lang="de-DE"/>
                    </a:p>
                  </a:txBody>
                  <a:tcPr/>
                </a:tc>
                <a:extLst>
                  <a:ext uri="{0D108BD9-81ED-4DB2-BD59-A6C34878D82A}">
                    <a16:rowId xmlns:a16="http://schemas.microsoft.com/office/drawing/2014/main" val="153459843"/>
                  </a:ext>
                </a:extLst>
              </a:tr>
              <a:tr h="268658">
                <a:tc>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defRPr/>
                      </a:pPr>
                      <a:r>
                        <a:rPr kumimoji="0" lang="de-DE" sz="900" b="1" i="0" u="none" strike="noStrike" kern="1200" cap="none" normalizeH="0" baseline="0" dirty="0" smtClean="0">
                          <a:ln>
                            <a:noFill/>
                          </a:ln>
                          <a:solidFill>
                            <a:srgbClr val="003781"/>
                          </a:solidFill>
                          <a:effectLst/>
                          <a:latin typeface="Allianz Neo" panose="020B0504020203020204" pitchFamily="34" charset="0"/>
                          <a:ea typeface="+mn-ea"/>
                          <a:cs typeface="+mn-cs"/>
                        </a:rPr>
                        <a:t>Spezialfälle Schulformen</a:t>
                      </a:r>
                      <a:endParaRPr kumimoji="0" lang="de-DE" sz="900" b="1" i="0" u="none" strike="noStrike" kern="1200" cap="none" normalizeH="0" baseline="0" dirty="0">
                        <a:ln>
                          <a:noFill/>
                        </a:ln>
                        <a:solidFill>
                          <a:srgbClr val="003781"/>
                        </a:solidFill>
                        <a:effectLst/>
                        <a:latin typeface="Allianz Neo" panose="020B0504020203020204" pitchFamily="34" charset="0"/>
                        <a:ea typeface="+mn-ea"/>
                        <a:cs typeface="+mn-cs"/>
                      </a:endParaRPr>
                    </a:p>
                  </a:txBody>
                  <a:tcPr marL="90000" marR="90000" marT="46804" marB="46804" anchor="ctr" horzOverflow="overflow">
                    <a:lnL cap="flat">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tc gridSpan="2">
                  <a:txBody>
                    <a:bodyPr/>
                    <a:lstStyle/>
                    <a:p>
                      <a:pPr marL="179388" marR="0" lvl="0" indent="-179388" algn="l" defTabSz="914400" rtl="0" eaLnBrk="0" fontAlgn="base" latinLnBrk="0" hangingPunct="0">
                        <a:lnSpc>
                          <a:spcPct val="100000"/>
                        </a:lnSpc>
                        <a:spcBef>
                          <a:spcPct val="0"/>
                        </a:spcBef>
                        <a:spcAft>
                          <a:spcPct val="20000"/>
                        </a:spcAft>
                        <a:buClrTx/>
                        <a:buSzTx/>
                        <a:buFontTx/>
                        <a:buNone/>
                        <a:tabLst/>
                      </a:pPr>
                      <a:endParaRPr kumimoji="0" lang="de-DE" altLang="de-DE" sz="900" b="0" i="0" u="none" strike="noStrike" cap="none" normalizeH="0" baseline="0" dirty="0">
                        <a:ln>
                          <a:noFill/>
                        </a:ln>
                        <a:solidFill>
                          <a:srgbClr val="003781"/>
                        </a:solidFill>
                        <a:effectLst/>
                        <a:latin typeface="Allianz Neo" panose="020B0504020203020204" pitchFamily="34" charset="0"/>
                      </a:endParaRPr>
                    </a:p>
                  </a:txBody>
                  <a:tcPr marL="90000" marR="90000" marT="46804" marB="46804"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tc hMerge="1">
                  <a:txBody>
                    <a:bodyPr/>
                    <a:lstStyle/>
                    <a:p>
                      <a:pPr marL="0" marR="0" lvl="0" indent="0" algn="l" defTabSz="914400" rtl="0" eaLnBrk="0" fontAlgn="base" latinLnBrk="0" hangingPunct="0">
                        <a:lnSpc>
                          <a:spcPct val="100000"/>
                        </a:lnSpc>
                        <a:spcBef>
                          <a:spcPct val="0"/>
                        </a:spcBef>
                        <a:spcAft>
                          <a:spcPct val="30000"/>
                        </a:spcAft>
                        <a:buClrTx/>
                        <a:buSzTx/>
                        <a:buFont typeface="Wingdings" pitchFamily="2" charset="2"/>
                        <a:buNone/>
                        <a:tabLst/>
                      </a:pPr>
                      <a:endParaRPr kumimoji="0" lang="de-DE" altLang="de-DE" sz="1000" b="0" i="0" u="none" strike="noStrike" cap="none" normalizeH="0" baseline="0" dirty="0">
                        <a:ln>
                          <a:noFill/>
                        </a:ln>
                        <a:solidFill>
                          <a:srgbClr val="003781"/>
                        </a:solidFill>
                        <a:effectLst/>
                        <a:latin typeface="Allianz Neo" panose="020B0504020203020204" pitchFamily="34" charset="0"/>
                      </a:endParaRPr>
                    </a:p>
                  </a:txBody>
                  <a:tcPr marL="90000" marR="90000" marT="46804" marB="46804" horzOverflow="overflow">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vMerge="1">
                  <a:txBody>
                    <a:bodyPr/>
                    <a:lstStyle/>
                    <a:p>
                      <a:endParaRPr lang="de-DE"/>
                    </a:p>
                  </a:txBody>
                  <a:tcPr/>
                </a:tc>
                <a:extLst>
                  <a:ext uri="{0D108BD9-81ED-4DB2-BD59-A6C34878D82A}">
                    <a16:rowId xmlns:a16="http://schemas.microsoft.com/office/drawing/2014/main" val="2883702924"/>
                  </a:ext>
                </a:extLst>
              </a:tr>
              <a:tr h="268658">
                <a:tc>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defRPr/>
                      </a:pPr>
                      <a:r>
                        <a:rPr kumimoji="0" lang="de-DE" sz="900" b="0" i="0" u="none" strike="noStrike" kern="1200" cap="none" normalizeH="0" baseline="0" dirty="0" smtClean="0">
                          <a:ln>
                            <a:noFill/>
                          </a:ln>
                          <a:solidFill>
                            <a:srgbClr val="003781"/>
                          </a:solidFill>
                          <a:effectLst/>
                          <a:latin typeface="Allianz Neo" panose="020B0504020203020204" pitchFamily="34" charset="0"/>
                          <a:ea typeface="+mn-ea"/>
                          <a:cs typeface="+mn-cs"/>
                        </a:rPr>
                        <a:t>Berufsfachschule</a:t>
                      </a:r>
                      <a:endParaRPr kumimoji="0" lang="de-DE" sz="900" b="0" i="0" u="none" strike="noStrike" kern="1200" cap="none" normalizeH="0" baseline="0" dirty="0">
                        <a:ln>
                          <a:noFill/>
                        </a:ln>
                        <a:solidFill>
                          <a:srgbClr val="003781"/>
                        </a:solidFill>
                        <a:effectLst/>
                        <a:latin typeface="Allianz Neo" panose="020B0504020203020204" pitchFamily="34" charset="0"/>
                        <a:ea typeface="+mn-ea"/>
                        <a:cs typeface="+mn-cs"/>
                      </a:endParaRPr>
                    </a:p>
                  </a:txBody>
                  <a:tcPr marL="90000" marR="90000" marT="46804" marB="46804" anchor="ctr" horzOverflow="overflow">
                    <a:lnL cap="flat">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tc gridSpan="2">
                  <a:txBody>
                    <a:bodyPr/>
                    <a:lstStyle/>
                    <a:p>
                      <a:pPr marL="179388" marR="0" lvl="0" indent="-179388" algn="l" defTabSz="914400" rtl="0" eaLnBrk="0" fontAlgn="base" latinLnBrk="0" hangingPunct="0">
                        <a:lnSpc>
                          <a:spcPct val="100000"/>
                        </a:lnSpc>
                        <a:spcBef>
                          <a:spcPct val="0"/>
                        </a:spcBef>
                        <a:spcAft>
                          <a:spcPct val="20000"/>
                        </a:spcAft>
                        <a:buClrTx/>
                        <a:buSzTx/>
                        <a:buFontTx/>
                        <a:buNone/>
                        <a:tabLst/>
                        <a:defRPr/>
                      </a:pPr>
                      <a:r>
                        <a:rPr kumimoji="0" lang="de-DE" altLang="de-DE" sz="900" b="0" i="0" u="none" strike="noStrike" cap="none" normalizeH="0" baseline="0" dirty="0" smtClean="0">
                          <a:ln>
                            <a:noFill/>
                          </a:ln>
                          <a:solidFill>
                            <a:srgbClr val="003781"/>
                          </a:solidFill>
                          <a:effectLst/>
                          <a:latin typeface="Allianz Neo" panose="020B0504020203020204" pitchFamily="34" charset="0"/>
                        </a:rPr>
                        <a:t>Einstufung gemäß Zielberuf</a:t>
                      </a:r>
                    </a:p>
                  </a:txBody>
                  <a:tcPr marL="90000" marR="90000" marT="46804" marB="46804"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tc hMerge="1">
                  <a:txBody>
                    <a:bodyPr/>
                    <a:lstStyle/>
                    <a:p>
                      <a:pPr marL="0" marR="0" lvl="0" indent="0" algn="l" defTabSz="914400" rtl="0" eaLnBrk="0" fontAlgn="base" latinLnBrk="0" hangingPunct="0">
                        <a:lnSpc>
                          <a:spcPct val="100000"/>
                        </a:lnSpc>
                        <a:spcBef>
                          <a:spcPct val="0"/>
                        </a:spcBef>
                        <a:spcAft>
                          <a:spcPct val="30000"/>
                        </a:spcAft>
                        <a:buClrTx/>
                        <a:buSzTx/>
                        <a:buFont typeface="Wingdings" pitchFamily="2" charset="2"/>
                        <a:buNone/>
                        <a:tabLst/>
                      </a:pPr>
                      <a:endParaRPr kumimoji="0" lang="de-DE" altLang="de-DE" sz="1000" b="0" i="0" u="none" strike="noStrike" cap="none" normalizeH="0" baseline="0" dirty="0">
                        <a:ln>
                          <a:noFill/>
                        </a:ln>
                        <a:solidFill>
                          <a:srgbClr val="003781"/>
                        </a:solidFill>
                        <a:effectLst/>
                        <a:latin typeface="Allianz Neo" panose="020B0504020203020204" pitchFamily="34" charset="0"/>
                      </a:endParaRPr>
                    </a:p>
                  </a:txBody>
                  <a:tcPr marL="90000" marR="90000" marT="46804" marB="46804" horzOverflow="overflow">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vMerge="1">
                  <a:txBody>
                    <a:bodyPr/>
                    <a:lstStyle/>
                    <a:p>
                      <a:endParaRPr lang="de-DE"/>
                    </a:p>
                  </a:txBody>
                  <a:tcPr/>
                </a:tc>
                <a:extLst>
                  <a:ext uri="{0D108BD9-81ED-4DB2-BD59-A6C34878D82A}">
                    <a16:rowId xmlns:a16="http://schemas.microsoft.com/office/drawing/2014/main" val="4095010304"/>
                  </a:ext>
                </a:extLst>
              </a:tr>
              <a:tr h="265013">
                <a:tc>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defRPr/>
                      </a:pPr>
                      <a:r>
                        <a:rPr kumimoji="0" lang="de-DE" sz="900" b="0" i="0" u="none" strike="noStrike" kern="1200" cap="none" normalizeH="0" baseline="0" dirty="0" smtClean="0">
                          <a:ln>
                            <a:noFill/>
                          </a:ln>
                          <a:solidFill>
                            <a:srgbClr val="003781"/>
                          </a:solidFill>
                          <a:effectLst/>
                          <a:latin typeface="Allianz Neo" panose="020B0504020203020204" pitchFamily="34" charset="0"/>
                          <a:ea typeface="+mn-ea"/>
                          <a:cs typeface="+mn-cs"/>
                        </a:rPr>
                        <a:t>Sonder-/Förderschulen</a:t>
                      </a:r>
                      <a:endParaRPr kumimoji="0" lang="de-DE" sz="900" b="0" i="0" u="none" strike="noStrike" kern="1200" cap="none" normalizeH="0" baseline="0" dirty="0">
                        <a:ln>
                          <a:noFill/>
                        </a:ln>
                        <a:solidFill>
                          <a:srgbClr val="003781"/>
                        </a:solidFill>
                        <a:effectLst/>
                        <a:latin typeface="Allianz Neo" panose="020B0504020203020204" pitchFamily="34" charset="0"/>
                        <a:ea typeface="+mn-ea"/>
                        <a:cs typeface="+mn-cs"/>
                      </a:endParaRPr>
                    </a:p>
                  </a:txBody>
                  <a:tcPr marL="90000" marR="90000" marT="46804" marB="46804" anchor="ctr" horzOverflow="overflow">
                    <a:lnL cap="flat">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tc gridSpan="2">
                  <a:txBody>
                    <a:bodyPr/>
                    <a:lstStyle/>
                    <a:p>
                      <a:pPr marL="179388" marR="0" lvl="0" indent="-179388" algn="l" defTabSz="914400" rtl="0" eaLnBrk="0" fontAlgn="base" latinLnBrk="0" hangingPunct="0">
                        <a:lnSpc>
                          <a:spcPct val="100000"/>
                        </a:lnSpc>
                        <a:spcBef>
                          <a:spcPct val="0"/>
                        </a:spcBef>
                        <a:spcAft>
                          <a:spcPct val="20000"/>
                        </a:spcAft>
                        <a:buClrTx/>
                        <a:buSzTx/>
                        <a:buFontTx/>
                        <a:buNone/>
                        <a:tabLst/>
                      </a:pPr>
                      <a:r>
                        <a:rPr kumimoji="0" lang="de-DE" altLang="de-DE" sz="900" b="0" i="0" u="none" strike="noStrike" cap="none" normalizeH="0" baseline="0" dirty="0" smtClean="0">
                          <a:ln>
                            <a:noFill/>
                          </a:ln>
                          <a:solidFill>
                            <a:srgbClr val="003781"/>
                          </a:solidFill>
                          <a:effectLst/>
                          <a:latin typeface="Allianz Neo" panose="020B0504020203020204" pitchFamily="34" charset="0"/>
                        </a:rPr>
                        <a:t>Keine Versicherbarkeit als Schüler</a:t>
                      </a:r>
                      <a:endParaRPr kumimoji="0" lang="de-DE" altLang="de-DE" sz="900" b="0" i="0" u="none" strike="noStrike" cap="none" normalizeH="0" baseline="0" dirty="0">
                        <a:ln>
                          <a:noFill/>
                        </a:ln>
                        <a:solidFill>
                          <a:srgbClr val="003781"/>
                        </a:solidFill>
                        <a:effectLst/>
                        <a:latin typeface="Allianz Neo" panose="020B0504020203020204" pitchFamily="34" charset="0"/>
                      </a:endParaRPr>
                    </a:p>
                  </a:txBody>
                  <a:tcPr marL="90000" marR="90000" marT="46804" marB="46804"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tc hMerge="1">
                  <a:txBody>
                    <a:bodyPr/>
                    <a:lstStyle/>
                    <a:p>
                      <a:pPr marL="0" marR="0" lvl="0" indent="0" algn="l" defTabSz="914400" rtl="0" eaLnBrk="0" fontAlgn="base" latinLnBrk="0" hangingPunct="0">
                        <a:lnSpc>
                          <a:spcPct val="100000"/>
                        </a:lnSpc>
                        <a:spcBef>
                          <a:spcPct val="0"/>
                        </a:spcBef>
                        <a:spcAft>
                          <a:spcPct val="30000"/>
                        </a:spcAft>
                        <a:buClrTx/>
                        <a:buSzTx/>
                        <a:buFont typeface="Wingdings" pitchFamily="2" charset="2"/>
                        <a:buNone/>
                        <a:tabLst/>
                      </a:pPr>
                      <a:endParaRPr kumimoji="0" lang="de-DE" altLang="de-DE" sz="1000" b="0" i="0" u="none" strike="noStrike" cap="none" normalizeH="0" baseline="0" dirty="0">
                        <a:ln>
                          <a:noFill/>
                        </a:ln>
                        <a:solidFill>
                          <a:srgbClr val="003781"/>
                        </a:solidFill>
                        <a:effectLst/>
                        <a:latin typeface="Allianz Neo" panose="020B0504020203020204" pitchFamily="34" charset="0"/>
                      </a:endParaRPr>
                    </a:p>
                  </a:txBody>
                  <a:tcPr marL="90000" marR="90000" marT="46804" marB="46804" horzOverflow="overflow">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vMerge="1">
                  <a:txBody>
                    <a:bodyPr/>
                    <a:lstStyle/>
                    <a:p>
                      <a:endParaRPr lang="de-DE"/>
                    </a:p>
                  </a:txBody>
                  <a:tcPr/>
                </a:tc>
                <a:extLst>
                  <a:ext uri="{0D108BD9-81ED-4DB2-BD59-A6C34878D82A}">
                    <a16:rowId xmlns:a16="http://schemas.microsoft.com/office/drawing/2014/main" val="3829943075"/>
                  </a:ext>
                </a:extLst>
              </a:tr>
              <a:tr h="360000">
                <a:tc gridSpan="4">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tabLst>
                          <a:tab pos="195263" algn="l"/>
                        </a:tabLst>
                        <a:defRPr sz="1600" kern="1200">
                          <a:solidFill>
                            <a:schemeClr val="tx1"/>
                          </a:solidFill>
                          <a:latin typeface="Arial" charset="0"/>
                        </a:defRPr>
                      </a:lvl4pPr>
                      <a:lvl5pPr marL="396875" algn="l" defTabSz="914400" rtl="0" eaLnBrk="0" latinLnBrk="0" hangingPunct="0">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9pPr>
                    </a:lstStyle>
                    <a:p>
                      <a:pPr marL="179388" marR="0" lvl="0" indent="-179388" algn="l" defTabSz="914400" rtl="0" eaLnBrk="0" fontAlgn="base" latinLnBrk="0" hangingPunct="0">
                        <a:lnSpc>
                          <a:spcPct val="100000"/>
                        </a:lnSpc>
                        <a:spcBef>
                          <a:spcPct val="0"/>
                        </a:spcBef>
                        <a:spcAft>
                          <a:spcPct val="20000"/>
                        </a:spcAft>
                        <a:buClrTx/>
                        <a:buSzTx/>
                        <a:buFontTx/>
                        <a:buNone/>
                        <a:tabLst/>
                      </a:pPr>
                      <a:r>
                        <a:rPr kumimoji="0" lang="de-DE" altLang="de-DE" sz="900" b="0" i="0" u="none" strike="noStrike" kern="1200" cap="none" normalizeH="0" baseline="0" dirty="0">
                          <a:ln>
                            <a:noFill/>
                          </a:ln>
                          <a:solidFill>
                            <a:srgbClr val="003781"/>
                          </a:solidFill>
                          <a:effectLst/>
                          <a:latin typeface="Allianz Neo" panose="020B0504020203020204" pitchFamily="34" charset="0"/>
                          <a:ea typeface="+mn-ea"/>
                          <a:cs typeface="+mn-cs"/>
                        </a:rPr>
                        <a:t>An Berufsfachschulen erfolgt die Einstufung gemäß Zielberuf. Schüler an Sonder-/Förderschulen können nicht gegen Berufsunfähigkeit versichert werden.</a:t>
                      </a:r>
                    </a:p>
                  </a:txBody>
                  <a:tcPr marL="90000" marR="90000" marT="46804" marB="4680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85000"/>
                      </a:schemeClr>
                    </a:solidFill>
                  </a:tcPr>
                </a:tc>
                <a:tc hMerge="1">
                  <a:txBody>
                    <a:bodyPr/>
                    <a:lstStyle/>
                    <a:p>
                      <a:pPr marL="179388" marR="0" lvl="0" indent="-179388" algn="l" defTabSz="914400" rtl="0" eaLnBrk="0" fontAlgn="base" latinLnBrk="0" hangingPunct="0">
                        <a:lnSpc>
                          <a:spcPct val="100000"/>
                        </a:lnSpc>
                        <a:spcBef>
                          <a:spcPct val="0"/>
                        </a:spcBef>
                        <a:spcAft>
                          <a:spcPct val="20000"/>
                        </a:spcAft>
                        <a:buClrTx/>
                        <a:buSzTx/>
                        <a:buFontTx/>
                        <a:buNone/>
                        <a:tabLst/>
                      </a:pPr>
                      <a:endParaRPr kumimoji="0" lang="de-DE" sz="1000" b="0" i="0" u="none" strike="noStrike" kern="1200" cap="none" normalizeH="0" baseline="0" dirty="0">
                        <a:ln>
                          <a:noFill/>
                        </a:ln>
                        <a:solidFill>
                          <a:srgbClr val="003781"/>
                        </a:solidFill>
                        <a:effectLst/>
                        <a:latin typeface="+mj-lt"/>
                        <a:ea typeface="+mn-ea"/>
                        <a:cs typeface="+mn-cs"/>
                      </a:endParaRPr>
                    </a:p>
                  </a:txBody>
                  <a:tcPr marL="90000" marR="90000" marT="46804" marB="4680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3"/>
                  </a:ext>
                </a:extLst>
              </a:tr>
              <a:tr h="360000">
                <a:tc gridSpan="4">
                  <a:txBody>
                    <a:bodyPr/>
                    <a:lstStyle/>
                    <a:p>
                      <a:pPr marL="179388" marR="0" lvl="0" indent="-179388" algn="l" defTabSz="914400" rtl="0" eaLnBrk="0" fontAlgn="base" latinLnBrk="0" hangingPunct="0">
                        <a:lnSpc>
                          <a:spcPct val="100000"/>
                        </a:lnSpc>
                        <a:spcBef>
                          <a:spcPct val="0"/>
                        </a:spcBef>
                        <a:spcAft>
                          <a:spcPct val="20000"/>
                        </a:spcAft>
                        <a:buClrTx/>
                        <a:buSzTx/>
                        <a:buFontTx/>
                        <a:buNone/>
                        <a:tabLst/>
                        <a:defRPr/>
                      </a:pPr>
                      <a:r>
                        <a:rPr lang="de-DE" altLang="de-DE" sz="1100" b="1" kern="1200" dirty="0">
                          <a:solidFill>
                            <a:srgbClr val="003781"/>
                          </a:solidFill>
                          <a:latin typeface="Allianz Neo" panose="020B0504020203020204" pitchFamily="34" charset="0"/>
                          <a:ea typeface="+mn-ea"/>
                          <a:cs typeface="+mn-cs"/>
                        </a:rPr>
                        <a:t>Anwendung</a:t>
                      </a:r>
                      <a:r>
                        <a:rPr lang="de-DE" altLang="de-DE" sz="1100" b="1" kern="1200" baseline="0" dirty="0">
                          <a:solidFill>
                            <a:srgbClr val="003781"/>
                          </a:solidFill>
                          <a:latin typeface="Allianz Neo" panose="020B0504020203020204" pitchFamily="34" charset="0"/>
                          <a:ea typeface="+mn-ea"/>
                          <a:cs typeface="+mn-cs"/>
                        </a:rPr>
                        <a:t> der Beitragsüberprüfungsoption</a:t>
                      </a:r>
                      <a:endParaRPr lang="de-DE" altLang="de-DE" sz="1100" b="1" kern="1200" dirty="0">
                        <a:solidFill>
                          <a:srgbClr val="003781"/>
                        </a:solidFill>
                        <a:latin typeface="Allianz Neo" panose="020B0504020203020204" pitchFamily="34" charset="0"/>
                        <a:ea typeface="+mn-ea"/>
                        <a:cs typeface="+mn-cs"/>
                      </a:endParaRPr>
                    </a:p>
                  </a:txBody>
                  <a:tcPr marL="90000" marR="90000" marT="46804" marB="4680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CCFF"/>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172747857"/>
                  </a:ext>
                </a:extLst>
              </a:tr>
              <a:tr h="1620000">
                <a:tc gridSpan="2">
                  <a:txBody>
                    <a:bodyPr/>
                    <a:lstStyle/>
                    <a:p>
                      <a:pPr marL="179388" marR="0" lvl="0" indent="-179388" algn="l" defTabSz="914400" rtl="0" eaLnBrk="0" fontAlgn="base" latinLnBrk="0" hangingPunct="0">
                        <a:lnSpc>
                          <a:spcPct val="100000"/>
                        </a:lnSpc>
                        <a:spcBef>
                          <a:spcPct val="0"/>
                        </a:spcBef>
                        <a:spcAft>
                          <a:spcPct val="20000"/>
                        </a:spcAft>
                        <a:buClrTx/>
                        <a:buSzTx/>
                        <a:buFontTx/>
                        <a:buNone/>
                        <a:tabLst/>
                        <a:defRPr/>
                      </a:pPr>
                      <a:endParaRPr lang="de-DE" altLang="de-DE" sz="1200" b="1" kern="1200" dirty="0">
                        <a:solidFill>
                          <a:srgbClr val="003781"/>
                        </a:solidFill>
                        <a:latin typeface="Allianz Neo" panose="020B0504020203020204" pitchFamily="34" charset="0"/>
                        <a:ea typeface="+mn-ea"/>
                        <a:cs typeface="+mn-cs"/>
                      </a:endParaRPr>
                    </a:p>
                  </a:txBody>
                  <a:tcPr marL="90000" marR="90000" marT="46804" marB="4680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hMerge="1">
                  <a:txBody>
                    <a:bodyPr/>
                    <a:lstStyle/>
                    <a:p>
                      <a:endParaRPr lang="de-DE"/>
                    </a:p>
                  </a:txBody>
                  <a:tcPr/>
                </a:tc>
                <a:tc gridSpan="2">
                  <a:txBody>
                    <a:bodyPr/>
                    <a:lstStyle/>
                    <a:p>
                      <a:r>
                        <a:rPr lang="de-DE" sz="1100" dirty="0">
                          <a:solidFill>
                            <a:srgbClr val="003781"/>
                          </a:solidFill>
                          <a:latin typeface="Allianz Neo" panose="020B0504020203020204" pitchFamily="34" charset="0"/>
                        </a:rPr>
                        <a:t>Unabhängig vom beruflichen Werdegang: </a:t>
                      </a:r>
                      <a:br>
                        <a:rPr lang="de-DE" sz="1100" dirty="0">
                          <a:solidFill>
                            <a:srgbClr val="003781"/>
                          </a:solidFill>
                          <a:latin typeface="Allianz Neo" panose="020B0504020203020204" pitchFamily="34" charset="0"/>
                        </a:rPr>
                      </a:br>
                      <a:r>
                        <a:rPr lang="de-DE" sz="1100" dirty="0">
                          <a:solidFill>
                            <a:srgbClr val="003781"/>
                          </a:solidFill>
                          <a:latin typeface="Allianz Neo" panose="020B0504020203020204" pitchFamily="34" charset="0"/>
                        </a:rPr>
                        <a:t/>
                      </a:r>
                      <a:br>
                        <a:rPr lang="de-DE" sz="1100" dirty="0">
                          <a:solidFill>
                            <a:srgbClr val="003781"/>
                          </a:solidFill>
                          <a:latin typeface="Allianz Neo" panose="020B0504020203020204" pitchFamily="34" charset="0"/>
                        </a:rPr>
                      </a:br>
                      <a:r>
                        <a:rPr lang="de-DE" sz="1100" dirty="0">
                          <a:solidFill>
                            <a:srgbClr val="003781"/>
                          </a:solidFill>
                          <a:latin typeface="Allianz Neo" panose="020B0504020203020204" pitchFamily="34" charset="0"/>
                        </a:rPr>
                        <a:t>Mit der Beitragsüberprüfungsoption kann sich der </a:t>
                      </a:r>
                      <a:r>
                        <a:rPr lang="de-DE" sz="1100" b="1" dirty="0">
                          <a:solidFill>
                            <a:srgbClr val="003781"/>
                          </a:solidFill>
                          <a:latin typeface="Allianz Neo" panose="020B0504020203020204" pitchFamily="34" charset="0"/>
                        </a:rPr>
                        <a:t>Beitrag </a:t>
                      </a:r>
                      <a:r>
                        <a:rPr lang="de-DE" sz="1100" dirty="0">
                          <a:solidFill>
                            <a:srgbClr val="003781"/>
                          </a:solidFill>
                          <a:latin typeface="Allianz Neo" panose="020B0504020203020204" pitchFamily="34" charset="0"/>
                        </a:rPr>
                        <a:t>für den Kunden </a:t>
                      </a:r>
                      <a:r>
                        <a:rPr lang="de-DE" sz="1100" b="1" dirty="0">
                          <a:solidFill>
                            <a:srgbClr val="003781"/>
                          </a:solidFill>
                          <a:latin typeface="Allianz Neo" panose="020B0504020203020204" pitchFamily="34" charset="0"/>
                        </a:rPr>
                        <a:t>nur reduzieren oder gleich bleiben!</a:t>
                      </a:r>
                      <a:endParaRPr lang="de-DE" sz="1100" dirty="0">
                        <a:solidFill>
                          <a:srgbClr val="003781"/>
                        </a:solidFill>
                        <a:latin typeface="Allianz Neo" panose="020B0504020203020204" pitchFamily="34" charset="0"/>
                      </a:endParaRPr>
                    </a:p>
                  </a:txBody>
                  <a:tcPr marL="90000" marR="90000" marT="46804" marB="4680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95000"/>
                      </a:schemeClr>
                    </a:solidFill>
                  </a:tcPr>
                </a:tc>
                <a:tc hMerge="1">
                  <a:txBody>
                    <a:bodyPr/>
                    <a:lstStyle/>
                    <a:p>
                      <a:endParaRPr lang="de-DE"/>
                    </a:p>
                  </a:txBody>
                  <a:tcPr/>
                </a:tc>
                <a:extLst>
                  <a:ext uri="{0D108BD9-81ED-4DB2-BD59-A6C34878D82A}">
                    <a16:rowId xmlns:a16="http://schemas.microsoft.com/office/drawing/2014/main" val="1019606165"/>
                  </a:ext>
                </a:extLst>
              </a:tr>
            </a:tbl>
          </a:graphicData>
        </a:graphic>
      </p:graphicFrame>
      <p:sp>
        <p:nvSpPr>
          <p:cNvPr id="7" name="Rechteck 6"/>
          <p:cNvSpPr/>
          <p:nvPr/>
        </p:nvSpPr>
        <p:spPr>
          <a:xfrm>
            <a:off x="572925" y="4817864"/>
            <a:ext cx="1889072" cy="245216"/>
          </a:xfrm>
          <a:prstGeom prst="rect">
            <a:avLst/>
          </a:prstGeom>
          <a:solidFill>
            <a:schemeClr val="tx1">
              <a:lumMod val="85000"/>
            </a:schemeClr>
          </a:solidFill>
          <a:ln w="12700"/>
        </p:spPr>
        <p:style>
          <a:lnRef idx="2">
            <a:schemeClr val="accent1"/>
          </a:lnRef>
          <a:fillRef idx="1">
            <a:schemeClr val="lt1"/>
          </a:fillRef>
          <a:effectRef idx="0">
            <a:schemeClr val="accent1"/>
          </a:effectRef>
          <a:fontRef idx="minor">
            <a:schemeClr val="dk1"/>
          </a:fontRef>
        </p:style>
        <p:txBody>
          <a:bodyPr lIns="0" tIns="0" rIns="0" bIns="0" rtlCol="0" anchor="ctr"/>
          <a:lstStyle/>
          <a:p>
            <a:pPr marL="0" marR="0" lvl="0" indent="0" algn="ctr" defTabSz="864017"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Ausgangs-Anlässe</a:t>
            </a:r>
          </a:p>
        </p:txBody>
      </p:sp>
      <p:sp>
        <p:nvSpPr>
          <p:cNvPr id="8" name="Rechteck 7"/>
          <p:cNvSpPr/>
          <p:nvPr/>
        </p:nvSpPr>
        <p:spPr>
          <a:xfrm>
            <a:off x="572925" y="5118999"/>
            <a:ext cx="1889072" cy="1083070"/>
          </a:xfrm>
          <a:prstGeom prst="rect">
            <a:avLst/>
          </a:prstGeom>
          <a:solidFill>
            <a:schemeClr val="tx1">
              <a:lumMod val="95000"/>
            </a:schemeClr>
          </a:solidFill>
          <a:ln w="127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285750" marR="0" lvl="0" indent="-198438" algn="l" defTabSz="86401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1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Schulformwechsel (ggf. Klassenstufe)</a:t>
            </a:r>
          </a:p>
          <a:p>
            <a:pPr marL="285750" marR="0" lvl="0" indent="-198438" algn="l" defTabSz="86401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1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Beginn Ausbildung</a:t>
            </a:r>
          </a:p>
          <a:p>
            <a:pPr marL="285750" marR="0" lvl="0" indent="-198438" algn="l" defTabSz="86401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1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Beginn Studium</a:t>
            </a:r>
          </a:p>
          <a:p>
            <a:pPr marL="285750" marR="0" lvl="0" indent="-198438" algn="l" defTabSz="86401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1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Start ins Berufsleben </a:t>
            </a:r>
          </a:p>
          <a:p>
            <a:pPr marL="285750" marR="0" lvl="0" indent="-198438" algn="l" defTabSz="86401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1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Berufswechsel</a:t>
            </a:r>
          </a:p>
        </p:txBody>
      </p:sp>
      <p:sp>
        <p:nvSpPr>
          <p:cNvPr id="9" name="Rechteck 8"/>
          <p:cNvSpPr/>
          <p:nvPr/>
        </p:nvSpPr>
        <p:spPr>
          <a:xfrm>
            <a:off x="2947676" y="4810990"/>
            <a:ext cx="2328857" cy="245216"/>
          </a:xfrm>
          <a:prstGeom prst="rect">
            <a:avLst/>
          </a:prstGeom>
          <a:solidFill>
            <a:schemeClr val="tx1">
              <a:lumMod val="85000"/>
            </a:schemeClr>
          </a:solidFill>
          <a:ln w="12700"/>
        </p:spPr>
        <p:style>
          <a:lnRef idx="2">
            <a:schemeClr val="accent1"/>
          </a:lnRef>
          <a:fillRef idx="1">
            <a:schemeClr val="lt1"/>
          </a:fillRef>
          <a:effectRef idx="0">
            <a:schemeClr val="accent1"/>
          </a:effectRef>
          <a:fontRef idx="minor">
            <a:schemeClr val="dk1"/>
          </a:fontRef>
        </p:style>
        <p:txBody>
          <a:bodyPr lIns="0" tIns="0" rIns="0" bIns="0" rtlCol="0" anchor="ctr"/>
          <a:lstStyle/>
          <a:p>
            <a:pPr marL="0" marR="0" lvl="0" indent="0" algn="ctr" defTabSz="864017"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Prüfung der Besserstellung</a:t>
            </a:r>
          </a:p>
        </p:txBody>
      </p:sp>
      <p:sp>
        <p:nvSpPr>
          <p:cNvPr id="10" name="Rechteck 9"/>
          <p:cNvSpPr/>
          <p:nvPr/>
        </p:nvSpPr>
        <p:spPr>
          <a:xfrm>
            <a:off x="5587534" y="4805947"/>
            <a:ext cx="2038646" cy="245216"/>
          </a:xfrm>
          <a:prstGeom prst="rect">
            <a:avLst/>
          </a:prstGeom>
          <a:solidFill>
            <a:schemeClr val="tx1">
              <a:lumMod val="85000"/>
            </a:schemeClr>
          </a:solidFill>
          <a:ln w="12700"/>
        </p:spPr>
        <p:style>
          <a:lnRef idx="2">
            <a:schemeClr val="accent1"/>
          </a:lnRef>
          <a:fillRef idx="1">
            <a:schemeClr val="lt1"/>
          </a:fillRef>
          <a:effectRef idx="0">
            <a:schemeClr val="accent1"/>
          </a:effectRef>
          <a:fontRef idx="minor">
            <a:schemeClr val="dk1"/>
          </a:fontRef>
        </p:style>
        <p:txBody>
          <a:bodyPr lIns="0" tIns="0" rIns="0" bIns="0" rtlCol="0" anchor="ctr"/>
          <a:lstStyle/>
          <a:p>
            <a:pPr marL="0" marR="0" lvl="0" indent="0" algn="ctr" defTabSz="864017"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Auswirkung auf Beitrag</a:t>
            </a:r>
          </a:p>
        </p:txBody>
      </p:sp>
      <p:sp>
        <p:nvSpPr>
          <p:cNvPr id="11" name="Rechteck 10"/>
          <p:cNvSpPr/>
          <p:nvPr/>
        </p:nvSpPr>
        <p:spPr>
          <a:xfrm>
            <a:off x="2947675" y="5119000"/>
            <a:ext cx="2328857" cy="511200"/>
          </a:xfrm>
          <a:prstGeom prst="rect">
            <a:avLst/>
          </a:prstGeom>
          <a:solidFill>
            <a:srgbClr val="CCCCFF"/>
          </a:solidFill>
          <a:ln w="12700"/>
        </p:spPr>
        <p:style>
          <a:lnRef idx="2">
            <a:schemeClr val="accent1"/>
          </a:lnRef>
          <a:fillRef idx="1">
            <a:schemeClr val="lt1"/>
          </a:fillRef>
          <a:effectRef idx="0">
            <a:schemeClr val="accent1"/>
          </a:effectRef>
          <a:fontRef idx="minor">
            <a:schemeClr val="dk1"/>
          </a:fontRef>
        </p:style>
        <p:txBody>
          <a:bodyPr lIns="0" tIns="0" rIns="0" bIns="0" rtlCol="0" anchor="ctr" anchorCtr="0"/>
          <a:lstStyle/>
          <a:p>
            <a:pPr marL="0" marR="0" lvl="0" indent="0" algn="ctr" defTabSz="864017"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Berufsgruppe mit niedrigerem </a:t>
            </a:r>
            <a:br>
              <a:rPr kumimoji="0" lang="de-DE" sz="11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br>
            <a:r>
              <a:rPr kumimoji="0" lang="de-DE" sz="11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BU-Risiko als bisher </a:t>
            </a:r>
          </a:p>
        </p:txBody>
      </p:sp>
      <p:sp>
        <p:nvSpPr>
          <p:cNvPr id="12" name="Rechteck 11"/>
          <p:cNvSpPr/>
          <p:nvPr/>
        </p:nvSpPr>
        <p:spPr>
          <a:xfrm>
            <a:off x="2947674" y="5688359"/>
            <a:ext cx="2328857" cy="511200"/>
          </a:xfrm>
          <a:prstGeom prst="rect">
            <a:avLst/>
          </a:prstGeom>
          <a:solidFill>
            <a:schemeClr val="tx1">
              <a:lumMod val="95000"/>
            </a:schemeClr>
          </a:solidFill>
          <a:ln w="12700"/>
        </p:spPr>
        <p:style>
          <a:lnRef idx="2">
            <a:schemeClr val="accent1"/>
          </a:lnRef>
          <a:fillRef idx="1">
            <a:schemeClr val="lt1"/>
          </a:fillRef>
          <a:effectRef idx="0">
            <a:schemeClr val="accent1"/>
          </a:effectRef>
          <a:fontRef idx="minor">
            <a:schemeClr val="dk1"/>
          </a:fontRef>
        </p:style>
        <p:txBody>
          <a:bodyPr lIns="0" tIns="0" rIns="0" bIns="0" rtlCol="0" anchor="ctr" anchorCtr="0"/>
          <a:lstStyle/>
          <a:p>
            <a:pPr marL="0" marR="0" lvl="0" indent="0" algn="ctr" defTabSz="864017"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Berufsgruppe mit höherem oder gleichem BU-Risiko als bisher</a:t>
            </a:r>
          </a:p>
        </p:txBody>
      </p:sp>
      <p:sp>
        <p:nvSpPr>
          <p:cNvPr id="13" name="Rechteck 12"/>
          <p:cNvSpPr/>
          <p:nvPr/>
        </p:nvSpPr>
        <p:spPr>
          <a:xfrm>
            <a:off x="5587534" y="5118999"/>
            <a:ext cx="2038646" cy="511200"/>
          </a:xfrm>
          <a:prstGeom prst="rect">
            <a:avLst/>
          </a:prstGeom>
          <a:solidFill>
            <a:srgbClr val="CCCCFF"/>
          </a:solidFill>
          <a:ln w="12700"/>
        </p:spPr>
        <p:style>
          <a:lnRef idx="2">
            <a:schemeClr val="accent1"/>
          </a:lnRef>
          <a:fillRef idx="1">
            <a:schemeClr val="lt1"/>
          </a:fillRef>
          <a:effectRef idx="0">
            <a:schemeClr val="accent1"/>
          </a:effectRef>
          <a:fontRef idx="minor">
            <a:schemeClr val="dk1"/>
          </a:fontRef>
        </p:style>
        <p:txBody>
          <a:bodyPr lIns="0" tIns="0" rIns="0" bIns="0" rtlCol="0" anchor="ctr" anchorCtr="0"/>
          <a:lstStyle/>
          <a:p>
            <a:pPr marL="0" marR="0" lvl="0" indent="0" algn="ctr" defTabSz="864017"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Beitrag sinkt</a:t>
            </a:r>
          </a:p>
        </p:txBody>
      </p:sp>
      <p:sp>
        <p:nvSpPr>
          <p:cNvPr id="14" name="Rechteck 13"/>
          <p:cNvSpPr/>
          <p:nvPr/>
        </p:nvSpPr>
        <p:spPr>
          <a:xfrm>
            <a:off x="5587534" y="5689939"/>
            <a:ext cx="2038646" cy="511200"/>
          </a:xfrm>
          <a:prstGeom prst="rect">
            <a:avLst/>
          </a:prstGeom>
          <a:solidFill>
            <a:schemeClr val="tx1">
              <a:lumMod val="95000"/>
            </a:schemeClr>
          </a:solidFill>
          <a:ln w="12700"/>
        </p:spPr>
        <p:style>
          <a:lnRef idx="2">
            <a:schemeClr val="accent1"/>
          </a:lnRef>
          <a:fillRef idx="1">
            <a:schemeClr val="lt1"/>
          </a:fillRef>
          <a:effectRef idx="0">
            <a:schemeClr val="accent1"/>
          </a:effectRef>
          <a:fontRef idx="minor">
            <a:schemeClr val="dk1"/>
          </a:fontRef>
        </p:style>
        <p:txBody>
          <a:bodyPr lIns="0" tIns="0" rIns="0" bIns="0" rtlCol="0" anchor="ctr" anchorCtr="0"/>
          <a:lstStyle/>
          <a:p>
            <a:pPr marL="0" marR="0" lvl="0" indent="0" algn="ctr" defTabSz="864017"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Beitrag bleibt gleich</a:t>
            </a:r>
          </a:p>
        </p:txBody>
      </p:sp>
      <p:sp>
        <p:nvSpPr>
          <p:cNvPr id="15" name="Gleichschenkliges Dreieck 14">
            <a:extLst>
              <a:ext uri="{FF2B5EF4-FFF2-40B4-BE49-F238E27FC236}">
                <a16:creationId xmlns:a16="http://schemas.microsoft.com/office/drawing/2014/main" id="{E2D8793A-9AC3-498A-A151-2D62557D36AA}"/>
              </a:ext>
            </a:extLst>
          </p:cNvPr>
          <p:cNvSpPr/>
          <p:nvPr/>
        </p:nvSpPr>
        <p:spPr bwMode="auto">
          <a:xfrm rot="5400000">
            <a:off x="2169742" y="5487127"/>
            <a:ext cx="1080559" cy="344305"/>
          </a:xfrm>
          <a:prstGeom prst="triangle">
            <a:avLst>
              <a:gd name="adj" fmla="val 50288"/>
            </a:avLst>
          </a:prstGeom>
          <a:solidFill>
            <a:srgbClr val="6886AF"/>
          </a:solidFill>
          <a:ln w="6350" cap="flat" cmpd="sng" algn="ctr">
            <a:noFill/>
            <a:prstDash val="solid"/>
            <a:round/>
            <a:headEnd type="none" w="med" len="med"/>
            <a:tailEnd type="none" w="med" len="med"/>
          </a:ln>
          <a:effectLst/>
        </p:spPr>
        <p:txBody>
          <a:bodyPr wrap="none" lIns="87466" tIns="45672" rIns="87466" bIns="45672" anchor="ctr"/>
          <a:lstStyle/>
          <a:p>
            <a:pPr marL="0" marR="0" lvl="0" indent="0" algn="ctr" defTabSz="888707" rtl="0" eaLnBrk="1" fontAlgn="base" latinLnBrk="0" hangingPunct="1">
              <a:lnSpc>
                <a:spcPct val="100000"/>
              </a:lnSpc>
              <a:spcBef>
                <a:spcPct val="0"/>
              </a:spcBef>
              <a:spcAft>
                <a:spcPct val="30000"/>
              </a:spcAft>
              <a:buClr>
                <a:srgbClr val="003781"/>
              </a:buClr>
              <a:buSzTx/>
              <a:buFontTx/>
              <a:buNone/>
              <a:tabLst/>
              <a:defRPr/>
            </a:pPr>
            <a:endParaRPr kumimoji="0" lang="de-DE" sz="1600" b="0" i="0" u="none" strike="noStrike" kern="0" cap="none" spc="0" normalizeH="0" baseline="0" noProof="0" dirty="0">
              <a:ln>
                <a:noFill/>
              </a:ln>
              <a:solidFill>
                <a:srgbClr val="003781"/>
              </a:solidFill>
              <a:effectLst/>
              <a:uLnTx/>
              <a:uFillTx/>
              <a:latin typeface="Allianz Neo" panose="020B0504020203020204" pitchFamily="34" charset="0"/>
              <a:ea typeface="+mn-ea"/>
              <a:cs typeface="+mn-cs"/>
            </a:endParaRPr>
          </a:p>
        </p:txBody>
      </p:sp>
      <p:sp>
        <p:nvSpPr>
          <p:cNvPr id="16" name="Gleichschenkliges Dreieck 15">
            <a:extLst>
              <a:ext uri="{FF2B5EF4-FFF2-40B4-BE49-F238E27FC236}">
                <a16:creationId xmlns:a16="http://schemas.microsoft.com/office/drawing/2014/main" id="{5C9B5D4A-2995-4DF1-A64C-67A4CE01DAE8}"/>
              </a:ext>
            </a:extLst>
          </p:cNvPr>
          <p:cNvSpPr/>
          <p:nvPr/>
        </p:nvSpPr>
        <p:spPr bwMode="auto">
          <a:xfrm rot="5400000">
            <a:off x="5176433" y="5284599"/>
            <a:ext cx="511200" cy="180000"/>
          </a:xfrm>
          <a:prstGeom prst="triangle">
            <a:avLst>
              <a:gd name="adj" fmla="val 50288"/>
            </a:avLst>
          </a:prstGeom>
          <a:solidFill>
            <a:srgbClr val="6886AF"/>
          </a:solidFill>
          <a:ln w="6350" cap="flat" cmpd="sng" algn="ctr">
            <a:noFill/>
            <a:prstDash val="solid"/>
            <a:round/>
            <a:headEnd type="none" w="med" len="med"/>
            <a:tailEnd type="none" w="med" len="med"/>
          </a:ln>
          <a:effectLst/>
        </p:spPr>
        <p:txBody>
          <a:bodyPr wrap="none" lIns="87466" tIns="45672" rIns="87466" bIns="45672" anchor="ctr"/>
          <a:lstStyle/>
          <a:p>
            <a:pPr marL="0" marR="0" lvl="0" indent="0" algn="ctr" defTabSz="888707" rtl="0" eaLnBrk="1" fontAlgn="base" latinLnBrk="0" hangingPunct="1">
              <a:lnSpc>
                <a:spcPct val="100000"/>
              </a:lnSpc>
              <a:spcBef>
                <a:spcPct val="0"/>
              </a:spcBef>
              <a:spcAft>
                <a:spcPct val="30000"/>
              </a:spcAft>
              <a:buClr>
                <a:srgbClr val="003781"/>
              </a:buClr>
              <a:buSzTx/>
              <a:buFontTx/>
              <a:buNone/>
              <a:tabLst/>
              <a:defRPr/>
            </a:pPr>
            <a:endParaRPr kumimoji="0" lang="de-DE" sz="1600" b="0" i="0" u="none" strike="noStrike" kern="0" cap="none" spc="0" normalizeH="0" baseline="0" noProof="0" dirty="0">
              <a:ln>
                <a:noFill/>
              </a:ln>
              <a:solidFill>
                <a:srgbClr val="003781"/>
              </a:solidFill>
              <a:effectLst/>
              <a:uLnTx/>
              <a:uFillTx/>
              <a:latin typeface="Allianz Neo" panose="020B0504020203020204" pitchFamily="34" charset="0"/>
              <a:ea typeface="+mn-ea"/>
              <a:cs typeface="+mn-cs"/>
            </a:endParaRPr>
          </a:p>
        </p:txBody>
      </p:sp>
      <p:sp>
        <p:nvSpPr>
          <p:cNvPr id="17" name="Gleichschenkliges Dreieck 16">
            <a:extLst>
              <a:ext uri="{FF2B5EF4-FFF2-40B4-BE49-F238E27FC236}">
                <a16:creationId xmlns:a16="http://schemas.microsoft.com/office/drawing/2014/main" id="{5C9B5D4A-2995-4DF1-A64C-67A4CE01DAE8}"/>
              </a:ext>
            </a:extLst>
          </p:cNvPr>
          <p:cNvSpPr/>
          <p:nvPr/>
        </p:nvSpPr>
        <p:spPr bwMode="auto">
          <a:xfrm rot="5400000">
            <a:off x="5176433" y="5853959"/>
            <a:ext cx="511200" cy="180000"/>
          </a:xfrm>
          <a:prstGeom prst="triangle">
            <a:avLst>
              <a:gd name="adj" fmla="val 50288"/>
            </a:avLst>
          </a:prstGeom>
          <a:solidFill>
            <a:srgbClr val="6886AF"/>
          </a:solidFill>
          <a:ln w="6350" cap="flat" cmpd="sng" algn="ctr">
            <a:noFill/>
            <a:prstDash val="solid"/>
            <a:round/>
            <a:headEnd type="none" w="med" len="med"/>
            <a:tailEnd type="none" w="med" len="med"/>
          </a:ln>
          <a:effectLst/>
        </p:spPr>
        <p:txBody>
          <a:bodyPr wrap="none" lIns="87466" tIns="45672" rIns="87466" bIns="45672" anchor="ctr"/>
          <a:lstStyle/>
          <a:p>
            <a:pPr marL="0" marR="0" lvl="0" indent="0" algn="ctr" defTabSz="888707" rtl="0" eaLnBrk="1" fontAlgn="base" latinLnBrk="0" hangingPunct="1">
              <a:lnSpc>
                <a:spcPct val="100000"/>
              </a:lnSpc>
              <a:spcBef>
                <a:spcPct val="0"/>
              </a:spcBef>
              <a:spcAft>
                <a:spcPct val="30000"/>
              </a:spcAft>
              <a:buClr>
                <a:srgbClr val="003781"/>
              </a:buClr>
              <a:buSzTx/>
              <a:buFontTx/>
              <a:buNone/>
              <a:tabLst/>
              <a:defRPr/>
            </a:pPr>
            <a:endParaRPr kumimoji="0" lang="de-DE" sz="1600" b="0" i="0" u="none" strike="noStrike" kern="0" cap="none" spc="0" normalizeH="0" baseline="0" noProof="0" dirty="0">
              <a:ln>
                <a:noFill/>
              </a:ln>
              <a:solidFill>
                <a:srgbClr val="003781"/>
              </a:solidFill>
              <a:effectLst/>
              <a:uLnTx/>
              <a:uFillTx/>
              <a:latin typeface="Allianz Neo" panose="020B0504020203020204" pitchFamily="34" charset="0"/>
              <a:ea typeface="+mn-ea"/>
              <a:cs typeface="+mn-cs"/>
            </a:endParaRPr>
          </a:p>
        </p:txBody>
      </p:sp>
      <p:sp>
        <p:nvSpPr>
          <p:cNvPr id="18" name="Inhaltsplatzhalter 1"/>
          <p:cNvSpPr txBox="1">
            <a:spLocks/>
          </p:cNvSpPr>
          <p:nvPr/>
        </p:nvSpPr>
        <p:spPr>
          <a:xfrm>
            <a:off x="369523" y="1040355"/>
            <a:ext cx="11450516" cy="768350"/>
          </a:xfrm>
          <a:prstGeom prst="rect">
            <a:avLst/>
          </a:prstGeom>
        </p:spPr>
        <p:txBody>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de-DE" altLang="de-DE" sz="12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Hinweis: Nutzen Sie die neuen Alters-Cluster im Filterfeld „Alter VP“: bis 18 Jahre, 19-27 Jahre zur altersmäßigen Identifikation von Schülern/Studierenden.</a:t>
            </a:r>
            <a:endParaRPr kumimoji="0" lang="de-DE" sz="12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endParaRPr>
          </a:p>
        </p:txBody>
      </p:sp>
      <p:sp>
        <p:nvSpPr>
          <p:cNvPr id="19" name="Text Box 40"/>
          <p:cNvSpPr txBox="1">
            <a:spLocks noChangeArrowheads="1"/>
          </p:cNvSpPr>
          <p:nvPr/>
        </p:nvSpPr>
        <p:spPr bwMode="gray">
          <a:xfrm>
            <a:off x="468000" y="6382349"/>
            <a:ext cx="6708304"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2000">
                <a:solidFill>
                  <a:schemeClr val="accent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buChar char="§"/>
              <a:defRPr>
                <a:solidFill>
                  <a:schemeClr val="tx1"/>
                </a:solidFill>
                <a:latin typeface="Arial" pitchFamily="34" charset="0"/>
              </a:defRPr>
            </a:lvl3pPr>
            <a:lvl4pPr marL="1600200" indent="-228600" eaLnBrk="0" hangingPunct="0">
              <a:buChar char="-"/>
              <a:defRPr>
                <a:solidFill>
                  <a:schemeClr val="tx1"/>
                </a:solidFill>
                <a:latin typeface="Arial" pitchFamily="34" charset="0"/>
              </a:defRPr>
            </a:lvl4pPr>
            <a:lvl5pPr marL="2057400" indent="-228600" eaLnBrk="0" hangingPunct="0">
              <a:buChar char="-"/>
              <a:defRPr>
                <a:solidFill>
                  <a:schemeClr val="tx1"/>
                </a:solidFill>
                <a:latin typeface="Arial" pitchFamily="34" charset="0"/>
              </a:defRPr>
            </a:lvl5pPr>
            <a:lvl6pPr marL="2514600" indent="-228600" eaLnBrk="0" fontAlgn="base" hangingPunct="0">
              <a:spcBef>
                <a:spcPct val="0"/>
              </a:spcBef>
              <a:spcAft>
                <a:spcPct val="30000"/>
              </a:spcAft>
              <a:buClr>
                <a:schemeClr val="accent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accent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accent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accent1"/>
              </a:buClr>
              <a:buChar char="-"/>
              <a:defRPr>
                <a:solidFill>
                  <a:schemeClr val="tx1"/>
                </a:solidFill>
                <a:latin typeface="Arial" pitchFamily="34" charset="0"/>
              </a:defRPr>
            </a:lvl9pPr>
          </a:lstStyle>
          <a:p>
            <a:pPr marL="0" marR="0" lvl="0" indent="0" algn="l" defTabSz="864017" rtl="0" eaLnBrk="1" fontAlgn="auto" latinLnBrk="0" hangingPunct="1">
              <a:lnSpc>
                <a:spcPct val="100000"/>
              </a:lnSpc>
              <a:spcBef>
                <a:spcPts val="0"/>
              </a:spcBef>
              <a:spcAft>
                <a:spcPct val="0"/>
              </a:spcAft>
              <a:buClrTx/>
              <a:buSzTx/>
              <a:buFontTx/>
              <a:buNone/>
              <a:tabLst>
                <a:tab pos="176213" algn="l"/>
              </a:tabLst>
              <a:defRPr/>
            </a:pPr>
            <a:r>
              <a:rPr kumimoji="0" lang="de-DE" altLang="de-DE" sz="6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1	Beitragsüberprüfungsoption für Verträge mit Beginn ab 01.01.2020 und Tarifgeneration 2020)</a:t>
            </a:r>
          </a:p>
        </p:txBody>
      </p:sp>
      <p:pic>
        <p:nvPicPr>
          <p:cNvPr id="20" name="Picture 2" descr="Allianz Logo - PNG and Vector - Logo Downloa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626" t="39492" r="11242" b="39198"/>
          <a:stretch/>
        </p:blipFill>
        <p:spPr bwMode="auto">
          <a:xfrm>
            <a:off x="10398674" y="188679"/>
            <a:ext cx="1003935" cy="279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806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 Allianz 2022</a:t>
            </a:r>
          </a:p>
        </p:txBody>
      </p:sp>
      <p:sp>
        <p:nvSpPr>
          <p:cNvPr id="3" name="Foliennummernplatzhalter 2"/>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anose="020B0504020203020204" pitchFamily="34" charset="0"/>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24</a:t>
            </a:fld>
            <a:endParaRPr kumimoji="0" lang="de-DE" sz="750" b="1" i="0" u="none" strike="noStrike" kern="1200" cap="none" spc="0" normalizeH="0" baseline="0" noProof="0">
              <a:ln>
                <a:noFill/>
              </a:ln>
              <a:solidFill>
                <a:srgbClr val="003781"/>
              </a:solidFill>
              <a:effectLst/>
              <a:uLnTx/>
              <a:uFillTx/>
              <a:latin typeface="Allianz Neo" panose="020B0504020203020204" pitchFamily="34" charset="0"/>
              <a:ea typeface="+mn-ea"/>
              <a:cs typeface="+mn-cs"/>
            </a:endParaRPr>
          </a:p>
        </p:txBody>
      </p:sp>
      <p:sp>
        <p:nvSpPr>
          <p:cNvPr id="4" name="Titel 7">
            <a:extLst>
              <a:ext uri="{FF2B5EF4-FFF2-40B4-BE49-F238E27FC236}">
                <a16:creationId xmlns:a16="http://schemas.microsoft.com/office/drawing/2014/main" id="{96691009-8A79-4B19-A8ED-C1CA988A9DF8}"/>
              </a:ext>
            </a:extLst>
          </p:cNvPr>
          <p:cNvSpPr txBox="1">
            <a:spLocks/>
          </p:cNvSpPr>
          <p:nvPr/>
        </p:nvSpPr>
        <p:spPr>
          <a:xfrm>
            <a:off x="3995738" y="488637"/>
            <a:ext cx="6840000" cy="676275"/>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de-DE" sz="470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Agenda</a:t>
            </a:r>
            <a:endParaRPr kumimoji="0" lang="de-DE" sz="4700" b="0" i="0" u="none" strike="noStrike" kern="1200" cap="none" spc="0" normalizeH="0" baseline="0" noProof="0" dirty="0">
              <a:ln>
                <a:noFill/>
              </a:ln>
              <a:solidFill>
                <a:srgbClr val="13A0D3"/>
              </a:solidFill>
              <a:effectLst/>
              <a:uLnTx/>
              <a:uFillTx/>
              <a:latin typeface="Arial" panose="020B0604020202020204" pitchFamily="34" charset="0"/>
              <a:cs typeface="Arial" panose="020B0604020202020204" pitchFamily="34" charset="0"/>
            </a:endParaRPr>
          </a:p>
        </p:txBody>
      </p:sp>
      <p:graphicFrame>
        <p:nvGraphicFramePr>
          <p:cNvPr id="5" name="Tabelle 4">
            <a:extLst>
              <a:ext uri="{FF2B5EF4-FFF2-40B4-BE49-F238E27FC236}">
                <a16:creationId xmlns:a16="http://schemas.microsoft.com/office/drawing/2014/main" id="{234555AE-6763-43AF-800A-D61884FD2746}"/>
              </a:ext>
            </a:extLst>
          </p:cNvPr>
          <p:cNvGraphicFramePr>
            <a:graphicFrameLocks/>
          </p:cNvGraphicFramePr>
          <p:nvPr>
            <p:extLst>
              <p:ext uri="{D42A27DB-BD31-4B8C-83A1-F6EECF244321}">
                <p14:modId xmlns:p14="http://schemas.microsoft.com/office/powerpoint/2010/main" val="1724339851"/>
              </p:ext>
            </p:extLst>
          </p:nvPr>
        </p:nvGraphicFramePr>
        <p:xfrm>
          <a:off x="3785520" y="1505552"/>
          <a:ext cx="3297205" cy="4910522"/>
        </p:xfrm>
        <a:graphic>
          <a:graphicData uri="http://schemas.openxmlformats.org/drawingml/2006/table">
            <a:tbl>
              <a:tblPr>
                <a:tableStyleId>{5C22544A-7EE6-4342-B048-85BDC9FD1C3A}</a:tableStyleId>
              </a:tblPr>
              <a:tblGrid>
                <a:gridCol w="419116">
                  <a:extLst>
                    <a:ext uri="{9D8B030D-6E8A-4147-A177-3AD203B41FA5}">
                      <a16:colId xmlns:a16="http://schemas.microsoft.com/office/drawing/2014/main" val="2028713201"/>
                    </a:ext>
                  </a:extLst>
                </a:gridCol>
                <a:gridCol w="2878089">
                  <a:extLst>
                    <a:ext uri="{9D8B030D-6E8A-4147-A177-3AD203B41FA5}">
                      <a16:colId xmlns:a16="http://schemas.microsoft.com/office/drawing/2014/main" val="3594622348"/>
                    </a:ext>
                  </a:extLst>
                </a:gridCol>
              </a:tblGrid>
              <a:tr h="908675">
                <a:tc>
                  <a:txBody>
                    <a:bodyPr/>
                    <a:lstStyle/>
                    <a:p>
                      <a:pPr algn="l">
                        <a:lnSpc>
                          <a:spcPct val="90000"/>
                        </a:lnSpc>
                      </a:pPr>
                      <a:r>
                        <a:rPr lang="de-DE" sz="4720" dirty="0">
                          <a:solidFill>
                            <a:schemeClr val="bg1"/>
                          </a:solidFill>
                          <a:latin typeface="Arial" panose="020B0604020202020204" pitchFamily="34" charset="0"/>
                          <a:cs typeface="Arial" panose="020B0604020202020204" pitchFamily="34" charset="0"/>
                        </a:rPr>
                        <a:t>1</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it-IT" sz="1510" b="1" dirty="0" err="1">
                          <a:solidFill>
                            <a:schemeClr val="bg1"/>
                          </a:solidFill>
                          <a:latin typeface="Arial" panose="020B0604020202020204" pitchFamily="34" charset="0"/>
                          <a:cs typeface="Arial" panose="020B0604020202020204" pitchFamily="34" charset="0"/>
                        </a:rPr>
                        <a:t>Aktions-Informationen</a:t>
                      </a:r>
                      <a:endParaRPr lang="de-DE" sz="1510" dirty="0">
                        <a:solidFill>
                          <a:schemeClr val="bg1"/>
                        </a:solidFill>
                        <a:latin typeface="Arial" panose="020B0604020202020204" pitchFamily="34" charset="0"/>
                        <a:cs typeface="Arial" panose="020B0604020202020204" pitchFamily="34" charset="0"/>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6369561"/>
                  </a:ext>
                </a:extLst>
              </a:tr>
              <a:tr h="370840">
                <a:tc>
                  <a:txBody>
                    <a:bodyPr/>
                    <a:lstStyle/>
                    <a:p>
                      <a:pPr algn="l">
                        <a:lnSpc>
                          <a:spcPct val="90000"/>
                        </a:lnSpc>
                      </a:pPr>
                      <a:r>
                        <a:rPr lang="de-DE" sz="4720" dirty="0">
                          <a:solidFill>
                            <a:schemeClr val="bg1"/>
                          </a:solidFill>
                          <a:latin typeface="Arial" panose="020B0604020202020204" pitchFamily="34" charset="0"/>
                          <a:cs typeface="Arial" panose="020B0604020202020204" pitchFamily="34" charset="0"/>
                        </a:rPr>
                        <a:t>2</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600"/>
                        </a:spcAft>
                      </a:pPr>
                      <a:r>
                        <a:rPr lang="it-IT" sz="1510" b="1" dirty="0" err="1" smtClean="0">
                          <a:solidFill>
                            <a:schemeClr val="bg1"/>
                          </a:solidFill>
                          <a:latin typeface="Arial" panose="020B0604020202020204" pitchFamily="34" charset="0"/>
                          <a:cs typeface="Arial" panose="020B0604020202020204" pitchFamily="34" charset="0"/>
                        </a:rPr>
                        <a:t>Optionen</a:t>
                      </a:r>
                      <a:r>
                        <a:rPr lang="it-IT" sz="1510" b="1" dirty="0" smtClean="0">
                          <a:solidFill>
                            <a:schemeClr val="bg1"/>
                          </a:solidFill>
                          <a:latin typeface="Arial" panose="020B0604020202020204" pitchFamily="34" charset="0"/>
                          <a:cs typeface="Arial" panose="020B0604020202020204" pitchFamily="34" charset="0"/>
                        </a:rPr>
                        <a:t> </a:t>
                      </a:r>
                      <a:r>
                        <a:rPr lang="it-IT" sz="1510" b="1" dirty="0" err="1" smtClean="0">
                          <a:solidFill>
                            <a:schemeClr val="bg1"/>
                          </a:solidFill>
                          <a:latin typeface="Arial" panose="020B0604020202020204" pitchFamily="34" charset="0"/>
                          <a:cs typeface="Arial" panose="020B0604020202020204" pitchFamily="34" charset="0"/>
                        </a:rPr>
                        <a:t>im</a:t>
                      </a:r>
                      <a:r>
                        <a:rPr lang="it-IT" sz="1510" b="1" dirty="0" smtClean="0">
                          <a:solidFill>
                            <a:schemeClr val="bg1"/>
                          </a:solidFill>
                          <a:latin typeface="Arial" panose="020B0604020202020204" pitchFamily="34" charset="0"/>
                          <a:cs typeface="Arial" panose="020B0604020202020204" pitchFamily="34" charset="0"/>
                        </a:rPr>
                        <a:t> </a:t>
                      </a:r>
                      <a:r>
                        <a:rPr lang="it-IT" sz="1510" b="1" dirty="0" err="1" smtClean="0">
                          <a:solidFill>
                            <a:schemeClr val="bg1"/>
                          </a:solidFill>
                          <a:latin typeface="Arial" panose="020B0604020202020204" pitchFamily="34" charset="0"/>
                          <a:cs typeface="Arial" panose="020B0604020202020204" pitchFamily="34" charset="0"/>
                        </a:rPr>
                        <a:t>Rahmen</a:t>
                      </a:r>
                      <a:r>
                        <a:rPr lang="it-IT" sz="1510" b="1" dirty="0" smtClean="0">
                          <a:solidFill>
                            <a:schemeClr val="bg1"/>
                          </a:solidFill>
                          <a:latin typeface="Arial" panose="020B0604020202020204" pitchFamily="34" charset="0"/>
                          <a:cs typeface="Arial" panose="020B0604020202020204" pitchFamily="34" charset="0"/>
                        </a:rPr>
                        <a:t> </a:t>
                      </a:r>
                      <a:r>
                        <a:rPr lang="it-IT" sz="1510" b="1" dirty="0" err="1" smtClean="0">
                          <a:solidFill>
                            <a:schemeClr val="bg1"/>
                          </a:solidFill>
                          <a:latin typeface="Arial" panose="020B0604020202020204" pitchFamily="34" charset="0"/>
                          <a:cs typeface="Arial" panose="020B0604020202020204" pitchFamily="34" charset="0"/>
                        </a:rPr>
                        <a:t>der</a:t>
                      </a:r>
                      <a:r>
                        <a:rPr lang="it-IT" sz="1510" b="1" dirty="0" smtClean="0">
                          <a:solidFill>
                            <a:schemeClr val="bg1"/>
                          </a:solidFill>
                          <a:latin typeface="Arial" panose="020B0604020202020204" pitchFamily="34" charset="0"/>
                          <a:cs typeface="Arial" panose="020B0604020202020204" pitchFamily="34" charset="0"/>
                        </a:rPr>
                        <a:t> </a:t>
                      </a:r>
                      <a:r>
                        <a:rPr lang="it-IT" sz="1510" b="1" dirty="0" err="1" smtClean="0">
                          <a:solidFill>
                            <a:schemeClr val="bg1"/>
                          </a:solidFill>
                          <a:latin typeface="Arial" panose="020B0604020202020204" pitchFamily="34" charset="0"/>
                          <a:cs typeface="Arial" panose="020B0604020202020204" pitchFamily="34" charset="0"/>
                        </a:rPr>
                        <a:t>Bestandsbearbeitung</a:t>
                      </a:r>
                      <a:endParaRPr lang="it-IT" sz="1510" b="1" dirty="0">
                        <a:solidFill>
                          <a:schemeClr val="bg1"/>
                        </a:solidFill>
                        <a:latin typeface="Arial" panose="020B0604020202020204" pitchFamily="34" charset="0"/>
                        <a:cs typeface="Arial" panose="020B0604020202020204" pitchFamily="34" charset="0"/>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3824194"/>
                  </a:ext>
                </a:extLst>
              </a:tr>
              <a:tr h="370840">
                <a:tc>
                  <a:txBody>
                    <a:bodyPr/>
                    <a:lstStyle/>
                    <a:p>
                      <a:pPr algn="l">
                        <a:lnSpc>
                          <a:spcPct val="90000"/>
                        </a:lnSpc>
                      </a:pPr>
                      <a:r>
                        <a:rPr lang="de-DE" sz="4720" dirty="0">
                          <a:solidFill>
                            <a:srgbClr val="13A0D3"/>
                          </a:solidFill>
                          <a:latin typeface="Arial" panose="020B0604020202020204" pitchFamily="34" charset="0"/>
                          <a:cs typeface="Arial" panose="020B0604020202020204" pitchFamily="34" charset="0"/>
                        </a:rPr>
                        <a:t>3</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de-DE" sz="1510" b="1" dirty="0" smtClean="0">
                          <a:solidFill>
                            <a:srgbClr val="13A0D3"/>
                          </a:solidFill>
                          <a:latin typeface="Arial" panose="020B0604020202020204" pitchFamily="34" charset="0"/>
                          <a:cs typeface="Arial" panose="020B0604020202020204" pitchFamily="34" charset="0"/>
                        </a:rPr>
                        <a:t>Das neue Filterfeld „Ansprachegruppen“</a:t>
                      </a:r>
                      <a:endParaRPr lang="de-DE" sz="1510" b="1" dirty="0">
                        <a:solidFill>
                          <a:srgbClr val="13A0D3"/>
                        </a:solidFill>
                        <a:latin typeface="Arial" panose="020B0604020202020204" pitchFamily="34" charset="0"/>
                        <a:cs typeface="Arial" panose="020B0604020202020204" pitchFamily="34" charset="0"/>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2126872"/>
                  </a:ext>
                </a:extLst>
              </a:tr>
              <a:tr h="982001">
                <a:tc>
                  <a:txBody>
                    <a:bodyPr/>
                    <a:lstStyle/>
                    <a:p>
                      <a:pPr algn="l">
                        <a:lnSpc>
                          <a:spcPct val="90000"/>
                        </a:lnSpc>
                      </a:pPr>
                      <a:r>
                        <a:rPr lang="de-DE" sz="4720" kern="1200" dirty="0">
                          <a:solidFill>
                            <a:srgbClr val="003781"/>
                          </a:solidFill>
                          <a:latin typeface="Arial" panose="020B0604020202020204" pitchFamily="34" charset="0"/>
                          <a:ea typeface="+mn-ea"/>
                          <a:cs typeface="Arial" panose="020B0604020202020204" pitchFamily="34" charset="0"/>
                        </a:rPr>
                        <a:t>4</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510" b="1" dirty="0" err="1" smtClean="0">
                          <a:solidFill>
                            <a:srgbClr val="003781"/>
                          </a:solidFill>
                          <a:latin typeface="Arial" panose="020B0604020202020204" pitchFamily="34" charset="0"/>
                          <a:cs typeface="Arial" panose="020B0604020202020204" pitchFamily="34" charset="0"/>
                        </a:rPr>
                        <a:t>Hilfen</a:t>
                      </a:r>
                      <a:r>
                        <a:rPr lang="it-IT" sz="1510" b="1" dirty="0" smtClean="0">
                          <a:solidFill>
                            <a:srgbClr val="003781"/>
                          </a:solidFill>
                          <a:latin typeface="Arial" panose="020B0604020202020204" pitchFamily="34" charset="0"/>
                          <a:cs typeface="Arial" panose="020B0604020202020204" pitchFamily="34" charset="0"/>
                        </a:rPr>
                        <a:t> </a:t>
                      </a:r>
                      <a:r>
                        <a:rPr lang="it-IT" sz="1510" b="1" dirty="0" err="1" smtClean="0">
                          <a:solidFill>
                            <a:srgbClr val="003781"/>
                          </a:solidFill>
                          <a:latin typeface="Arial" panose="020B0604020202020204" pitchFamily="34" charset="0"/>
                          <a:cs typeface="Arial" panose="020B0604020202020204" pitchFamily="34" charset="0"/>
                        </a:rPr>
                        <a:t>zur</a:t>
                      </a:r>
                      <a:r>
                        <a:rPr lang="it-IT" sz="1510" b="1" dirty="0" smtClean="0">
                          <a:solidFill>
                            <a:srgbClr val="003781"/>
                          </a:solidFill>
                          <a:latin typeface="Arial" panose="020B0604020202020204" pitchFamily="34" charset="0"/>
                          <a:cs typeface="Arial" panose="020B0604020202020204" pitchFamily="34" charset="0"/>
                        </a:rPr>
                        <a:t> </a:t>
                      </a:r>
                      <a:r>
                        <a:rPr lang="it-IT" sz="1510" b="1" dirty="0" err="1" smtClean="0">
                          <a:solidFill>
                            <a:srgbClr val="003781"/>
                          </a:solidFill>
                          <a:latin typeface="Arial" panose="020B0604020202020204" pitchFamily="34" charset="0"/>
                          <a:cs typeface="Arial" panose="020B0604020202020204" pitchFamily="34" charset="0"/>
                        </a:rPr>
                        <a:t>Bedienung</a:t>
                      </a:r>
                      <a:r>
                        <a:rPr lang="it-IT" sz="1510" b="1" dirty="0" smtClean="0">
                          <a:solidFill>
                            <a:srgbClr val="003781"/>
                          </a:solidFill>
                          <a:latin typeface="Arial" panose="020B0604020202020204" pitchFamily="34" charset="0"/>
                          <a:cs typeface="Arial" panose="020B0604020202020204" pitchFamily="34" charset="0"/>
                        </a:rPr>
                        <a:t> und </a:t>
                      </a:r>
                      <a:r>
                        <a:rPr lang="it-IT" sz="1510" b="1" dirty="0" err="1" smtClean="0">
                          <a:solidFill>
                            <a:srgbClr val="003781"/>
                          </a:solidFill>
                          <a:latin typeface="Arial" panose="020B0604020202020204" pitchFamily="34" charset="0"/>
                          <a:cs typeface="Arial" panose="020B0604020202020204" pitchFamily="34" charset="0"/>
                        </a:rPr>
                        <a:t>Filterung</a:t>
                      </a:r>
                      <a:r>
                        <a:rPr lang="it-IT" sz="1510" b="1" dirty="0" smtClean="0">
                          <a:solidFill>
                            <a:srgbClr val="003781"/>
                          </a:solidFill>
                          <a:latin typeface="Arial" panose="020B0604020202020204" pitchFamily="34" charset="0"/>
                          <a:cs typeface="Arial" panose="020B0604020202020204" pitchFamily="34" charset="0"/>
                        </a:rPr>
                        <a:t> von </a:t>
                      </a:r>
                      <a:r>
                        <a:rPr lang="it-IT" sz="1510" b="1" dirty="0" err="1" smtClean="0">
                          <a:solidFill>
                            <a:srgbClr val="003781"/>
                          </a:solidFill>
                          <a:latin typeface="Arial" panose="020B0604020202020204" pitchFamily="34" charset="0"/>
                          <a:cs typeface="Arial" panose="020B0604020202020204" pitchFamily="34" charset="0"/>
                        </a:rPr>
                        <a:t>Potentialen</a:t>
                      </a:r>
                      <a:endParaRPr lang="it-IT" sz="1510" b="1" dirty="0" smtClean="0">
                        <a:solidFill>
                          <a:srgbClr val="003781"/>
                        </a:solidFill>
                        <a:latin typeface="Arial" panose="020B0604020202020204" pitchFamily="34" charset="0"/>
                        <a:cs typeface="Arial" panose="020B0604020202020204" pitchFamily="34" charset="0"/>
                      </a:endParaRPr>
                    </a:p>
                    <a:p>
                      <a:endParaRPr lang="de-DE" sz="1510" b="1" dirty="0">
                        <a:solidFill>
                          <a:schemeClr val="bg1"/>
                        </a:solidFill>
                        <a:latin typeface="Arial" panose="020B0604020202020204" pitchFamily="34" charset="0"/>
                        <a:cs typeface="Arial" panose="020B0604020202020204" pitchFamily="34" charset="0"/>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493614"/>
                  </a:ext>
                </a:extLst>
              </a:tr>
              <a:tr h="982001">
                <a:tc>
                  <a:txBody>
                    <a:bodyPr/>
                    <a:lstStyle/>
                    <a:p>
                      <a:pPr algn="l">
                        <a:lnSpc>
                          <a:spcPct val="90000"/>
                        </a:lnSpc>
                      </a:pPr>
                      <a:r>
                        <a:rPr lang="de-DE" sz="4720" kern="1200" dirty="0" smtClean="0">
                          <a:solidFill>
                            <a:srgbClr val="003781"/>
                          </a:solidFill>
                          <a:latin typeface="Arial" panose="020B0604020202020204" pitchFamily="34" charset="0"/>
                          <a:ea typeface="+mn-ea"/>
                          <a:cs typeface="Arial" panose="020B0604020202020204" pitchFamily="34" charset="0"/>
                        </a:rPr>
                        <a:t>5</a:t>
                      </a:r>
                      <a:endParaRPr lang="de-DE" sz="4720" kern="1200" dirty="0">
                        <a:solidFill>
                          <a:srgbClr val="003781"/>
                        </a:solidFill>
                        <a:latin typeface="Arial" panose="020B0604020202020204" pitchFamily="34" charset="0"/>
                        <a:ea typeface="+mn-ea"/>
                        <a:cs typeface="Arial" panose="020B0604020202020204" pitchFamily="34" charset="0"/>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510" b="1" kern="1200" dirty="0" smtClean="0">
                          <a:solidFill>
                            <a:schemeClr val="bg1"/>
                          </a:solidFill>
                          <a:latin typeface="Arial" panose="020B0604020202020204" pitchFamily="34" charset="0"/>
                          <a:ea typeface="+mn-ea"/>
                          <a:cs typeface="Arial" panose="020B0604020202020204" pitchFamily="34" charset="0"/>
                        </a:rPr>
                        <a:t>Erläuterungen/Weiterführende Links und Informationen</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0535078"/>
                  </a:ext>
                </a:extLst>
              </a:tr>
            </a:tbl>
          </a:graphicData>
        </a:graphic>
      </p:graphicFrame>
    </p:spTree>
    <p:extLst>
      <p:ext uri="{BB962C8B-B14F-4D97-AF65-F5344CB8AC3E}">
        <p14:creationId xmlns:p14="http://schemas.microsoft.com/office/powerpoint/2010/main" val="1964120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hteck 20"/>
          <p:cNvSpPr/>
          <p:nvPr/>
        </p:nvSpPr>
        <p:spPr>
          <a:xfrm>
            <a:off x="7533704" y="1765139"/>
            <a:ext cx="3157684" cy="4253696"/>
          </a:xfrm>
          <a:prstGeom prst="rect">
            <a:avLst/>
          </a:prstGeom>
          <a:solidFill>
            <a:srgbClr val="13A0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4017" rtl="0" eaLnBrk="1" fontAlgn="auto" latinLnBrk="0" hangingPunct="1">
              <a:lnSpc>
                <a:spcPct val="100000"/>
              </a:lnSpc>
              <a:spcBef>
                <a:spcPts val="0"/>
              </a:spcBef>
              <a:spcAft>
                <a:spcPts val="0"/>
              </a:spcAft>
              <a:buClrTx/>
              <a:buSzTx/>
              <a:buFontTx/>
              <a:buNone/>
              <a:tabLst/>
              <a:defRPr/>
            </a:pPr>
            <a:endParaRPr kumimoji="0" lang="de-DE" sz="1701"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0" name="Rechteck 19"/>
          <p:cNvSpPr/>
          <p:nvPr/>
        </p:nvSpPr>
        <p:spPr>
          <a:xfrm>
            <a:off x="3993593" y="1765139"/>
            <a:ext cx="3157684" cy="4253696"/>
          </a:xfrm>
          <a:prstGeom prst="rect">
            <a:avLst/>
          </a:prstGeom>
          <a:solidFill>
            <a:srgbClr val="13A0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4017" rtl="0" eaLnBrk="1" fontAlgn="auto" latinLnBrk="0" hangingPunct="1">
              <a:lnSpc>
                <a:spcPct val="100000"/>
              </a:lnSpc>
              <a:spcBef>
                <a:spcPts val="0"/>
              </a:spcBef>
              <a:spcAft>
                <a:spcPts val="0"/>
              </a:spcAft>
              <a:buClrTx/>
              <a:buSzTx/>
              <a:buFontTx/>
              <a:buNone/>
              <a:tabLst/>
              <a:defRPr/>
            </a:pPr>
            <a:endParaRPr kumimoji="0" lang="de-DE" sz="1701" b="0" i="0" u="none" strike="noStrike" kern="1200" cap="none" spc="0" normalizeH="0" baseline="0" noProof="0">
              <a:ln>
                <a:noFill/>
              </a:ln>
              <a:solidFill>
                <a:srgbClr val="FFFFFF"/>
              </a:solidFill>
              <a:effectLst/>
              <a:uLnTx/>
              <a:uFillTx/>
              <a:latin typeface="Allianz Neo PPT"/>
              <a:ea typeface="+mn-ea"/>
              <a:cs typeface="+mn-cs"/>
            </a:endParaRPr>
          </a:p>
        </p:txBody>
      </p:sp>
      <p:sp>
        <p:nvSpPr>
          <p:cNvPr id="6" name="Rechteck 5"/>
          <p:cNvSpPr/>
          <p:nvPr/>
        </p:nvSpPr>
        <p:spPr>
          <a:xfrm>
            <a:off x="464303" y="1765139"/>
            <a:ext cx="3157684" cy="4253696"/>
          </a:xfrm>
          <a:prstGeom prst="rect">
            <a:avLst/>
          </a:prstGeom>
          <a:solidFill>
            <a:srgbClr val="13A0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4017" rtl="0" eaLnBrk="1" fontAlgn="auto" latinLnBrk="0" hangingPunct="1">
              <a:lnSpc>
                <a:spcPct val="100000"/>
              </a:lnSpc>
              <a:spcBef>
                <a:spcPts val="0"/>
              </a:spcBef>
              <a:spcAft>
                <a:spcPts val="0"/>
              </a:spcAft>
              <a:buClrTx/>
              <a:buSzTx/>
              <a:buFontTx/>
              <a:buNone/>
              <a:tabLst/>
              <a:defRPr/>
            </a:pPr>
            <a:endParaRPr kumimoji="0" lang="de-DE" sz="1701" b="0" i="0" u="none" strike="noStrike" kern="1200" cap="none" spc="0" normalizeH="0" baseline="0" noProof="0">
              <a:ln>
                <a:noFill/>
              </a:ln>
              <a:solidFill>
                <a:srgbClr val="FFFFFF"/>
              </a:solidFill>
              <a:effectLst/>
              <a:uLnTx/>
              <a:uFillTx/>
              <a:latin typeface="Allianz Neo PPT"/>
              <a:ea typeface="+mn-ea"/>
              <a:cs typeface="+mn-cs"/>
            </a:endParaRPr>
          </a:p>
        </p:txBody>
      </p:sp>
      <p:sp>
        <p:nvSpPr>
          <p:cNvPr id="2" name="Textplatzhalter 1"/>
          <p:cNvSpPr>
            <a:spLocks noGrp="1"/>
          </p:cNvSpPr>
          <p:nvPr>
            <p:ph type="body" sz="quarter" idx="13"/>
          </p:nvPr>
        </p:nvSpPr>
        <p:spPr>
          <a:xfrm>
            <a:off x="468000" y="468000"/>
            <a:ext cx="10294937" cy="695325"/>
          </a:xfrm>
        </p:spPr>
        <p:txBody>
          <a:bodyPr/>
          <a:lstStyle/>
          <a:p>
            <a:r>
              <a:rPr lang="de-DE" sz="3600" dirty="0" smtClean="0">
                <a:solidFill>
                  <a:schemeClr val="tx1"/>
                </a:solidFill>
                <a:latin typeface="Arial" panose="020B0604020202020204" pitchFamily="34" charset="0"/>
                <a:cs typeface="Arial" panose="020B0604020202020204" pitchFamily="34" charset="0"/>
              </a:rPr>
              <a:t>NEU in 2023: Das Filterfeld die Ansprachegruppen</a:t>
            </a:r>
            <a:endParaRPr lang="de-DE" sz="3600" b="1" dirty="0">
              <a:solidFill>
                <a:schemeClr val="tx1"/>
              </a:solidFill>
              <a:latin typeface="Arial" panose="020B0604020202020204" pitchFamily="34" charset="0"/>
              <a:cs typeface="Arial" panose="020B0604020202020204" pitchFamily="34" charset="0"/>
            </a:endParaRPr>
          </a:p>
        </p:txBody>
      </p:sp>
      <p:sp>
        <p:nvSpPr>
          <p:cNvPr id="3" name="Datumsplatzhalter 2"/>
          <p:cNvSpPr>
            <a:spLocks noGrp="1"/>
          </p:cNvSpPr>
          <p:nvPr>
            <p:ph type="dt" sz="half" idx="10"/>
          </p:nvPr>
        </p:nvSpPr>
        <p:spPr/>
        <p:txBody>
          <a:bodyPr/>
          <a:lstStyle/>
          <a:p>
            <a:pPr marL="0" marR="0" lvl="0" indent="0" algn="l" defTabSz="864006"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2022</a:t>
            </a:r>
          </a:p>
        </p:txBody>
      </p:sp>
      <p:sp>
        <p:nvSpPr>
          <p:cNvPr id="4" name="Foliennummernplatzhalter 3"/>
          <p:cNvSpPr>
            <a:spLocks noGrp="1"/>
          </p:cNvSpPr>
          <p:nvPr>
            <p:ph type="sldNum" sz="quarter" idx="12"/>
          </p:nvPr>
        </p:nvSpPr>
        <p:spPr/>
        <p:txBody>
          <a:bodyPr/>
          <a:lstStyle/>
          <a:p>
            <a:pPr marL="0" marR="0" lvl="0" indent="0" algn="l" defTabSz="864006"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06" rtl="0" eaLnBrk="1" fontAlgn="auto" latinLnBrk="0" hangingPunct="1">
                <a:lnSpc>
                  <a:spcPct val="100000"/>
                </a:lnSpc>
                <a:spcBef>
                  <a:spcPts val="0"/>
                </a:spcBef>
                <a:spcAft>
                  <a:spcPts val="0"/>
                </a:spcAft>
                <a:buClrTx/>
                <a:buSzTx/>
                <a:buFontTx/>
                <a:buNone/>
                <a:tabLst/>
                <a:defRPr/>
              </a:pPr>
              <a:t>25</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5" name="Textplatzhalter 4"/>
          <p:cNvSpPr>
            <a:spLocks noGrp="1"/>
          </p:cNvSpPr>
          <p:nvPr>
            <p:ph type="body" sz="quarter" idx="14"/>
          </p:nvPr>
        </p:nvSpPr>
        <p:spPr>
          <a:xfrm>
            <a:off x="468000" y="1376487"/>
            <a:ext cx="10390187" cy="3727958"/>
          </a:xfrm>
        </p:spPr>
        <p:txBody>
          <a:bodyPr/>
          <a:lstStyle/>
          <a:p>
            <a:pPr>
              <a:spcAft>
                <a:spcPts val="600"/>
              </a:spcAft>
            </a:pPr>
            <a:r>
              <a:rPr lang="de-DE" sz="1400" dirty="0" err="1" smtClean="0">
                <a:solidFill>
                  <a:schemeClr val="tx1"/>
                </a:solidFill>
                <a:latin typeface="Arial" panose="020B0604020202020204" pitchFamily="34" charset="0"/>
                <a:cs typeface="Arial" panose="020B0604020202020204" pitchFamily="34" charset="0"/>
              </a:rPr>
              <a:t>Schüler:innen</a:t>
            </a:r>
            <a:r>
              <a:rPr lang="de-DE" sz="1400" dirty="0" smtClean="0">
                <a:solidFill>
                  <a:schemeClr val="tx1"/>
                </a:solidFill>
                <a:latin typeface="Arial" panose="020B0604020202020204" pitchFamily="34" charset="0"/>
                <a:cs typeface="Arial" panose="020B0604020202020204" pitchFamily="34" charset="0"/>
              </a:rPr>
              <a:t>, Studierende und Verträge kurz vor Ablauf der ersten 5 Jahre einfach und schnell im ACA filtern</a:t>
            </a:r>
            <a:endParaRPr lang="de-DE" sz="1400" dirty="0">
              <a:solidFill>
                <a:schemeClr val="tx1"/>
              </a:solidFill>
              <a:latin typeface="Arial" panose="020B0604020202020204" pitchFamily="34" charset="0"/>
              <a:cs typeface="Arial" panose="020B0604020202020204" pitchFamily="34" charset="0"/>
            </a:endParaRPr>
          </a:p>
          <a:p>
            <a:pPr>
              <a:spcAft>
                <a:spcPts val="600"/>
              </a:spcAft>
            </a:pPr>
            <a:endParaRPr lang="de-DE" sz="1200" dirty="0">
              <a:latin typeface="Arial" panose="020B0604020202020204" pitchFamily="34" charset="0"/>
              <a:cs typeface="Arial" panose="020B0604020202020204" pitchFamily="34" charset="0"/>
            </a:endParaRPr>
          </a:p>
          <a:p>
            <a:pPr>
              <a:spcAft>
                <a:spcPts val="600"/>
              </a:spcAft>
            </a:pPr>
            <a:endParaRPr lang="de-DE" sz="1200" dirty="0">
              <a:latin typeface="Arial" panose="020B0604020202020204" pitchFamily="34" charset="0"/>
              <a:cs typeface="Arial" panose="020B0604020202020204" pitchFamily="34" charset="0"/>
            </a:endParaRPr>
          </a:p>
          <a:p>
            <a:pPr>
              <a:spcAft>
                <a:spcPts val="600"/>
              </a:spcAft>
            </a:pPr>
            <a:endParaRPr lang="de-DE" sz="1800" dirty="0">
              <a:latin typeface="Arial" panose="020B0604020202020204" pitchFamily="34" charset="0"/>
              <a:cs typeface="Arial" panose="020B0604020202020204" pitchFamily="34" charset="0"/>
            </a:endParaRPr>
          </a:p>
        </p:txBody>
      </p:sp>
      <p:pic>
        <p:nvPicPr>
          <p:cNvPr id="13" name="Grafik 12"/>
          <p:cNvPicPr>
            <a:picLocks noChangeAspect="1"/>
          </p:cNvPicPr>
          <p:nvPr/>
        </p:nvPicPr>
        <p:blipFill rotWithShape="1">
          <a:blip r:embed="rId2"/>
          <a:srcRect l="35913" r="22562"/>
          <a:stretch/>
        </p:blipFill>
        <p:spPr>
          <a:xfrm>
            <a:off x="1000448" y="2087594"/>
            <a:ext cx="2085394" cy="2756454"/>
          </a:xfrm>
          <a:prstGeom prst="rect">
            <a:avLst/>
          </a:prstGeom>
        </p:spPr>
      </p:pic>
      <p:pic>
        <p:nvPicPr>
          <p:cNvPr id="14" name="Grafik 13"/>
          <p:cNvPicPr>
            <a:picLocks noChangeAspect="1"/>
          </p:cNvPicPr>
          <p:nvPr/>
        </p:nvPicPr>
        <p:blipFill rotWithShape="1">
          <a:blip r:embed="rId3"/>
          <a:srcRect l="5080" r="5085" b="636"/>
          <a:stretch/>
        </p:blipFill>
        <p:spPr>
          <a:xfrm>
            <a:off x="4530714" y="2087594"/>
            <a:ext cx="2083443" cy="2756454"/>
          </a:xfrm>
          <a:prstGeom prst="rect">
            <a:avLst/>
          </a:prstGeom>
        </p:spPr>
      </p:pic>
      <p:pic>
        <p:nvPicPr>
          <p:cNvPr id="15" name="Grafik 14"/>
          <p:cNvPicPr>
            <a:picLocks noChangeAspect="1"/>
          </p:cNvPicPr>
          <p:nvPr/>
        </p:nvPicPr>
        <p:blipFill rotWithShape="1">
          <a:blip r:embed="rId4"/>
          <a:srcRect l="26301" r="20317" b="1268"/>
          <a:stretch/>
        </p:blipFill>
        <p:spPr>
          <a:xfrm>
            <a:off x="8069401" y="2099889"/>
            <a:ext cx="2086291" cy="2744159"/>
          </a:xfrm>
          <a:prstGeom prst="rect">
            <a:avLst/>
          </a:prstGeom>
        </p:spPr>
      </p:pic>
      <p:sp>
        <p:nvSpPr>
          <p:cNvPr id="16" name="Textfeld 15"/>
          <p:cNvSpPr txBox="1"/>
          <p:nvPr/>
        </p:nvSpPr>
        <p:spPr>
          <a:xfrm>
            <a:off x="740039" y="4867168"/>
            <a:ext cx="2606212" cy="754053"/>
          </a:xfrm>
          <a:prstGeom prst="rect">
            <a:avLst/>
          </a:prstGeom>
        </p:spPr>
        <p:txBody>
          <a:bodyPr wrap="square" lIns="0" tIns="0" rIns="0" bIns="0" rtlCol="0">
            <a:spAutoFit/>
          </a:bodyPr>
          <a:lstStyle/>
          <a:p>
            <a:pPr marL="0" marR="0" lvl="0" indent="0" algn="ctr" defTabSz="864017" rtl="0" eaLnBrk="1" fontAlgn="auto" latinLnBrk="0" hangingPunct="1">
              <a:lnSpc>
                <a:spcPct val="100000"/>
              </a:lnSpc>
              <a:spcBef>
                <a:spcPts val="0"/>
              </a:spcBef>
              <a:spcAft>
                <a:spcPts val="600"/>
              </a:spcAft>
              <a:buClrTx/>
              <a:buSzTx/>
              <a:buFontTx/>
              <a:buNone/>
              <a:tabLst/>
              <a:defRPr/>
            </a:pPr>
            <a:r>
              <a:rPr kumimoji="0" lang="de-DE" sz="1200" b="1" i="0" u="none" strike="noStrike" kern="1200" cap="none" spc="10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Schüler</a:t>
            </a:r>
            <a:endParaRPr kumimoji="0" lang="de-DE" sz="1200" b="1" i="0" u="none" strike="noStrike" kern="1200" cap="none" spc="10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864017" rtl="0" eaLnBrk="1" fontAlgn="auto" latinLnBrk="0" hangingPunct="1">
              <a:lnSpc>
                <a:spcPct val="100000"/>
              </a:lnSpc>
              <a:spcBef>
                <a:spcPts val="0"/>
              </a:spcBef>
              <a:spcAft>
                <a:spcPts val="600"/>
              </a:spcAft>
              <a:buClrTx/>
              <a:buSzTx/>
              <a:buFontTx/>
              <a:buNone/>
              <a:tabLst/>
              <a:defRPr/>
            </a:pPr>
            <a:r>
              <a:rPr kumimoji="0" lang="de-DE" sz="800" b="1" i="0" u="none" strike="noStrike" kern="1200" cap="none" spc="10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Ziel der Ansprache der Schüler ist die Umstellung der Schülerklausel sowie für Verträge ab 01/2020 das Nutzen der Beitragsüberprüfungsoption.</a:t>
            </a:r>
            <a:endParaRPr kumimoji="0" lang="de-DE" sz="1510" b="1" i="0" u="none" strike="noStrike" kern="1200" cap="none" spc="10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 name="Textfeld 16"/>
          <p:cNvSpPr txBox="1"/>
          <p:nvPr/>
        </p:nvSpPr>
        <p:spPr>
          <a:xfrm>
            <a:off x="4220137" y="4867168"/>
            <a:ext cx="2704597" cy="1077218"/>
          </a:xfrm>
          <a:prstGeom prst="rect">
            <a:avLst/>
          </a:prstGeom>
        </p:spPr>
        <p:txBody>
          <a:bodyPr wrap="square" lIns="0" tIns="0" rIns="0" bIns="0" rtlCol="0">
            <a:spAutoFit/>
          </a:bodyPr>
          <a:lstStyle/>
          <a:p>
            <a:pPr marL="0" marR="0" lvl="0" indent="0" algn="ctr" defTabSz="864017" rtl="0" eaLnBrk="1" fontAlgn="auto" latinLnBrk="0" hangingPunct="1">
              <a:lnSpc>
                <a:spcPct val="100000"/>
              </a:lnSpc>
              <a:spcBef>
                <a:spcPts val="0"/>
              </a:spcBef>
              <a:spcAft>
                <a:spcPts val="600"/>
              </a:spcAft>
              <a:buClrTx/>
              <a:buSzTx/>
              <a:buFontTx/>
              <a:buNone/>
              <a:tabLst/>
              <a:defRPr/>
            </a:pPr>
            <a:r>
              <a:rPr kumimoji="0" lang="de-DE" sz="1200" b="1" i="0" u="none" strike="noStrike" kern="1200" cap="none" spc="100" normalizeH="0" baseline="0" noProof="0" dirty="0">
                <a:ln>
                  <a:noFill/>
                </a:ln>
                <a:solidFill>
                  <a:srgbClr val="FFFFFF"/>
                </a:solidFill>
                <a:effectLst/>
                <a:uLnTx/>
                <a:uFillTx/>
                <a:latin typeface="Arial" panose="020B0604020202020204" pitchFamily="34" charset="0"/>
                <a:cs typeface="Arial" panose="020B0604020202020204" pitchFamily="34" charset="0"/>
              </a:rPr>
              <a:t>Studierende</a:t>
            </a:r>
          </a:p>
          <a:p>
            <a:pPr marL="0" marR="0" lvl="0" indent="0" algn="ctr" defTabSz="864017" rtl="0" eaLnBrk="1" fontAlgn="auto" latinLnBrk="0" hangingPunct="1">
              <a:lnSpc>
                <a:spcPct val="100000"/>
              </a:lnSpc>
              <a:spcBef>
                <a:spcPts val="0"/>
              </a:spcBef>
              <a:spcAft>
                <a:spcPts val="600"/>
              </a:spcAft>
              <a:buClrTx/>
              <a:buSzTx/>
              <a:buFontTx/>
              <a:buNone/>
              <a:tabLst/>
              <a:defRPr/>
            </a:pPr>
            <a:r>
              <a:rPr kumimoji="0" lang="de-DE" sz="800" b="1" i="0" u="none" strike="noStrike" kern="1200" cap="none" spc="10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Zier der Ansprache Studierende liegt zum einen auf der Prüfung </a:t>
            </a:r>
            <a:r>
              <a:rPr kumimoji="0" lang="de-DE" sz="800" b="1" i="0" u="none" strike="noStrike" kern="1200" cap="none" spc="100" normalizeH="0" baseline="0" noProof="0" dirty="0">
                <a:ln>
                  <a:noFill/>
                </a:ln>
                <a:solidFill>
                  <a:srgbClr val="FFFFFF"/>
                </a:solidFill>
                <a:effectLst/>
                <a:uLnTx/>
                <a:uFillTx/>
                <a:latin typeface="Arial" panose="020B0604020202020204" pitchFamily="34" charset="0"/>
                <a:cs typeface="Arial" panose="020B0604020202020204" pitchFamily="34" charset="0"/>
              </a:rPr>
              <a:t>einer Beitragsüberprüfungsoption </a:t>
            </a:r>
            <a:r>
              <a:rPr kumimoji="0" lang="de-DE" sz="800" b="1" i="0" u="none" strike="noStrike" kern="1200" cap="none" spc="10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und zum anderen auf </a:t>
            </a:r>
            <a:r>
              <a:rPr kumimoji="0" lang="de-DE" sz="800" b="1" i="0" u="none" strike="noStrike" kern="1200" cap="none" spc="100" normalizeH="0" baseline="0" noProof="0" smtClean="0">
                <a:ln>
                  <a:noFill/>
                </a:ln>
                <a:solidFill>
                  <a:srgbClr val="FFFFFF"/>
                </a:solidFill>
                <a:effectLst/>
                <a:uLnTx/>
                <a:uFillTx/>
                <a:latin typeface="Arial" panose="020B0604020202020204" pitchFamily="34" charset="0"/>
                <a:cs typeface="Arial" panose="020B0604020202020204" pitchFamily="34" charset="0"/>
              </a:rPr>
              <a:t>der Umstellung der Studierendenklausel.</a:t>
            </a:r>
            <a:endParaRPr kumimoji="0" lang="de-DE" sz="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864017" rtl="0" eaLnBrk="1" fontAlgn="auto" latinLnBrk="0" hangingPunct="1">
              <a:lnSpc>
                <a:spcPct val="100000"/>
              </a:lnSpc>
              <a:spcBef>
                <a:spcPts val="0"/>
              </a:spcBef>
              <a:spcAft>
                <a:spcPts val="600"/>
              </a:spcAft>
              <a:buClrTx/>
              <a:buSzTx/>
              <a:buFontTx/>
              <a:buNone/>
              <a:tabLst/>
              <a:defRPr/>
            </a:pPr>
            <a:endParaRPr kumimoji="0" lang="de-DE" sz="800" b="1" i="0" u="none" strike="noStrike" kern="1200" cap="none" spc="100" normalizeH="0" baseline="0" noProof="0" dirty="0">
              <a:ln>
                <a:noFill/>
              </a:ln>
              <a:solidFill>
                <a:srgbClr val="003781"/>
              </a:solidFill>
              <a:effectLst/>
              <a:uLnTx/>
              <a:uFillTx/>
              <a:latin typeface="Arial" panose="020B0604020202020204" pitchFamily="34" charset="0"/>
              <a:cs typeface="Arial" panose="020B0604020202020204" pitchFamily="34" charset="0"/>
            </a:endParaRPr>
          </a:p>
        </p:txBody>
      </p:sp>
      <p:sp>
        <p:nvSpPr>
          <p:cNvPr id="18" name="Textfeld 17"/>
          <p:cNvSpPr txBox="1"/>
          <p:nvPr/>
        </p:nvSpPr>
        <p:spPr>
          <a:xfrm>
            <a:off x="7806546" y="4867168"/>
            <a:ext cx="2612000" cy="938719"/>
          </a:xfrm>
          <a:prstGeom prst="rect">
            <a:avLst/>
          </a:prstGeom>
        </p:spPr>
        <p:txBody>
          <a:bodyPr wrap="square" lIns="0" tIns="0" rIns="0" bIns="0" rtlCol="0">
            <a:spAutoFit/>
          </a:bodyPr>
          <a:lstStyle/>
          <a:p>
            <a:pPr marL="0" marR="0" lvl="0" indent="0" algn="ctr" defTabSz="864017" rtl="0" eaLnBrk="1" fontAlgn="auto" latinLnBrk="0" hangingPunct="1">
              <a:lnSpc>
                <a:spcPct val="100000"/>
              </a:lnSpc>
              <a:spcBef>
                <a:spcPts val="0"/>
              </a:spcBef>
              <a:spcAft>
                <a:spcPts val="600"/>
              </a:spcAft>
              <a:buClrTx/>
              <a:buSzTx/>
              <a:buFontTx/>
              <a:buNone/>
              <a:tabLst/>
              <a:defRPr/>
            </a:pPr>
            <a:r>
              <a:rPr kumimoji="0" lang="de-DE" sz="1200" b="1" i="0" u="none" strike="noStrike" kern="1200" cap="none" spc="10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Nutzung anlassunabhängige Erhöhungsmöglichkeit</a:t>
            </a:r>
            <a:endParaRPr kumimoji="0" lang="de-DE" sz="1200" b="1" i="0" u="none" strike="noStrike" kern="1200" cap="none" spc="10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864017" rtl="0" eaLnBrk="1" fontAlgn="auto" latinLnBrk="0" hangingPunct="1">
              <a:lnSpc>
                <a:spcPct val="100000"/>
              </a:lnSpc>
              <a:spcBef>
                <a:spcPts val="0"/>
              </a:spcBef>
              <a:spcAft>
                <a:spcPts val="600"/>
              </a:spcAft>
              <a:buClrTx/>
              <a:buSzTx/>
              <a:buFontTx/>
              <a:buNone/>
              <a:tabLst/>
              <a:defRPr/>
            </a:pPr>
            <a:r>
              <a:rPr kumimoji="0" lang="de-DE" sz="800" b="1" i="0" u="none" strike="noStrike" kern="1200" cap="none" spc="100" normalizeH="0" baseline="0" noProof="0" dirty="0">
                <a:ln>
                  <a:noFill/>
                </a:ln>
                <a:solidFill>
                  <a:srgbClr val="FFFFFF"/>
                </a:solidFill>
                <a:effectLst/>
                <a:uLnTx/>
                <a:uFillTx/>
                <a:latin typeface="Arial" panose="020B0604020202020204" pitchFamily="34" charset="0"/>
                <a:cs typeface="Arial" panose="020B0604020202020204" pitchFamily="34" charset="0"/>
              </a:rPr>
              <a:t>Die Ansprachegruppe beinhaltet Verträge die sich im dritten und vierten Jahr befinden und </a:t>
            </a:r>
            <a:r>
              <a:rPr kumimoji="0" lang="de-DE" sz="800" b="1" i="0" u="none" strike="noStrike" kern="1200" cap="none" spc="10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anlassunabhängig </a:t>
            </a:r>
            <a:r>
              <a:rPr kumimoji="0" lang="de-DE" sz="800" b="1" i="0" u="none" strike="noStrike" kern="1200" cap="none" spc="100" normalizeH="0" baseline="0" noProof="0" dirty="0">
                <a:ln>
                  <a:noFill/>
                </a:ln>
                <a:solidFill>
                  <a:srgbClr val="FFFFFF"/>
                </a:solidFill>
                <a:effectLst/>
                <a:uLnTx/>
                <a:uFillTx/>
                <a:latin typeface="Arial" panose="020B0604020202020204" pitchFamily="34" charset="0"/>
                <a:cs typeface="Arial" panose="020B0604020202020204" pitchFamily="34" charset="0"/>
              </a:rPr>
              <a:t>erhöht werden können.</a:t>
            </a:r>
          </a:p>
        </p:txBody>
      </p:sp>
    </p:spTree>
    <p:extLst>
      <p:ext uri="{BB962C8B-B14F-4D97-AF65-F5344CB8AC3E}">
        <p14:creationId xmlns:p14="http://schemas.microsoft.com/office/powerpoint/2010/main" val="2253367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7146" y="-1"/>
            <a:ext cx="2541543" cy="6480175"/>
          </a:xfrm>
          <a:prstGeom prst="rect">
            <a:avLst/>
          </a:prstGeom>
          <a:solidFill>
            <a:srgbClr val="122B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2" tIns="43201" rIns="86402" bIns="43201" numCol="1" spcCol="0" rtlCol="0" fromWordArt="0" anchor="ctr" anchorCtr="0" forceAA="0" compatLnSpc="1">
            <a:prstTxWarp prst="textNoShape">
              <a:avLst/>
            </a:prstTxWarp>
            <a:noAutofit/>
          </a:bodyPr>
          <a:lstStyle/>
          <a:p>
            <a:pPr marL="0" marR="0" lvl="0" indent="0" algn="ctr" defTabSz="863832" rtl="0" eaLnBrk="1" fontAlgn="auto" latinLnBrk="0" hangingPunct="1">
              <a:lnSpc>
                <a:spcPct val="100000"/>
              </a:lnSpc>
              <a:spcBef>
                <a:spcPts val="0"/>
              </a:spcBef>
              <a:spcAft>
                <a:spcPts val="0"/>
              </a:spcAft>
              <a:buClrTx/>
              <a:buSzTx/>
              <a:buFontTx/>
              <a:buNone/>
              <a:tabLst/>
              <a:defRPr/>
            </a:pPr>
            <a:endParaRPr kumimoji="0" lang="de-DE" sz="1701"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tel 3">
            <a:extLst>
              <a:ext uri="{FF2B5EF4-FFF2-40B4-BE49-F238E27FC236}">
                <a16:creationId xmlns:a16="http://schemas.microsoft.com/office/drawing/2014/main" id="{89A7A182-EF37-4E98-82D0-9EC00BBD7F8E}"/>
              </a:ext>
            </a:extLst>
          </p:cNvPr>
          <p:cNvSpPr>
            <a:spLocks noGrp="1"/>
          </p:cNvSpPr>
          <p:nvPr>
            <p:ph type="title"/>
          </p:nvPr>
        </p:nvSpPr>
        <p:spPr>
          <a:xfrm>
            <a:off x="2736395" y="294774"/>
            <a:ext cx="6430981" cy="825169"/>
          </a:xfrm>
        </p:spPr>
        <p:txBody>
          <a:bodyPr/>
          <a:lstStyle/>
          <a:p>
            <a:r>
              <a:rPr lang="de-DE" sz="3780" dirty="0">
                <a:latin typeface="+mj-lt"/>
              </a:rPr>
              <a:t>Ansprachegruppe - </a:t>
            </a:r>
            <a:r>
              <a:rPr lang="de-DE" sz="3780" dirty="0">
                <a:solidFill>
                  <a:srgbClr val="13A0D3"/>
                </a:solidFill>
                <a:latin typeface="+mj-lt"/>
              </a:rPr>
              <a:t>Schüler</a:t>
            </a:r>
          </a:p>
        </p:txBody>
      </p:sp>
      <p:sp>
        <p:nvSpPr>
          <p:cNvPr id="33" name="Inhaltsplatzhalter 8">
            <a:extLst>
              <a:ext uri="{FF2B5EF4-FFF2-40B4-BE49-F238E27FC236}">
                <a16:creationId xmlns:a16="http://schemas.microsoft.com/office/drawing/2014/main" id="{63874A8D-9D65-4C6B-843E-EB1735669411}"/>
              </a:ext>
            </a:extLst>
          </p:cNvPr>
          <p:cNvSpPr txBox="1">
            <a:spLocks/>
          </p:cNvSpPr>
          <p:nvPr/>
        </p:nvSpPr>
        <p:spPr>
          <a:xfrm>
            <a:off x="7870597" y="2998048"/>
            <a:ext cx="2418148" cy="45571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llianz Neo PPT"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llianz Neo PPT"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llianz Neo PPT"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9pPr>
          </a:lstStyle>
          <a:p>
            <a:pPr marL="0" marR="0" lvl="2" indent="0" algn="l" defTabSz="864017" rtl="0" eaLnBrk="1" fontAlgn="auto" latinLnBrk="0" hangingPunct="1">
              <a:lnSpc>
                <a:spcPct val="100000"/>
              </a:lnSpc>
              <a:spcBef>
                <a:spcPts val="0"/>
              </a:spcBef>
              <a:spcAft>
                <a:spcPts val="283"/>
              </a:spcAft>
              <a:buClrTx/>
              <a:buSzTx/>
              <a:buFont typeface="Allianz Neo PPT" panose="020B0604020202020204" pitchFamily="34" charset="0"/>
              <a:buNone/>
              <a:tabLst/>
              <a:defRPr/>
            </a:pPr>
            <a:r>
              <a:rPr kumimoji="0" lang="de-DE" sz="1134" b="1" i="0" u="none" strike="noStrike" kern="1200" cap="none" spc="0" normalizeH="0" baseline="0" noProof="0">
                <a:ln>
                  <a:noFill/>
                </a:ln>
                <a:solidFill>
                  <a:srgbClr val="FFFFFF"/>
                </a:solidFill>
                <a:effectLst/>
                <a:uLnTx/>
                <a:uFillTx/>
                <a:latin typeface="Arial" panose="020B0604020202020204"/>
                <a:ea typeface="+mn-ea"/>
                <a:cs typeface="+mn-cs"/>
              </a:rPr>
              <a:t/>
            </a:r>
            <a:br>
              <a:rPr kumimoji="0" lang="de-DE" sz="1134" b="1" i="0" u="none" strike="noStrike" kern="1200" cap="none" spc="0" normalizeH="0" baseline="0" noProof="0">
                <a:ln>
                  <a:noFill/>
                </a:ln>
                <a:solidFill>
                  <a:srgbClr val="FFFFFF"/>
                </a:solidFill>
                <a:effectLst/>
                <a:uLnTx/>
                <a:uFillTx/>
                <a:latin typeface="Arial" panose="020B0604020202020204"/>
                <a:ea typeface="+mn-ea"/>
                <a:cs typeface="+mn-cs"/>
              </a:rPr>
            </a:br>
            <a:r>
              <a:rPr kumimoji="0" lang="de-DE" sz="1134" b="1" i="0" u="none" strike="noStrike" kern="1200" cap="none" spc="0" normalizeH="0" baseline="0" noProof="0">
                <a:ln>
                  <a:noFill/>
                </a:ln>
                <a:solidFill>
                  <a:srgbClr val="FFFFFF"/>
                </a:solidFill>
                <a:effectLst/>
                <a:uLnTx/>
                <a:uFillTx/>
                <a:latin typeface="Arial" panose="020B0604020202020204"/>
                <a:ea typeface="+mn-ea"/>
                <a:cs typeface="+mn-cs"/>
              </a:rPr>
              <a:t>Aktionsnummer:  19404</a:t>
            </a:r>
            <a:endParaRPr kumimoji="0" lang="de-DE" sz="1134"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extfeld 1"/>
          <p:cNvSpPr txBox="1"/>
          <p:nvPr/>
        </p:nvSpPr>
        <p:spPr>
          <a:xfrm>
            <a:off x="81571" y="3411026"/>
            <a:ext cx="2318583" cy="2857926"/>
          </a:xfrm>
          <a:prstGeom prst="rect">
            <a:avLst/>
          </a:prstGeom>
          <a:noFill/>
        </p:spPr>
        <p:txBody>
          <a:bodyPr wrap="square" lIns="0" tIns="0" rIns="0" bIns="0" rtlCol="0" anchor="t" anchorCtr="0">
            <a:noAutofit/>
          </a:bodyPr>
          <a:lstStyle/>
          <a:p>
            <a:pPr marL="0" marR="0" lvl="0" indent="0" algn="l" defTabSz="863832" rtl="0" eaLnBrk="1" fontAlgn="auto" latinLnBrk="0" hangingPunct="1">
              <a:lnSpc>
                <a:spcPct val="100000"/>
              </a:lnSpc>
              <a:spcBef>
                <a:spcPts val="0"/>
              </a:spcBef>
              <a:spcAft>
                <a:spcPts val="567"/>
              </a:spcAft>
              <a:buClrTx/>
              <a:buSzTx/>
              <a:buFontTx/>
              <a:buNone/>
              <a:tabLst/>
              <a:defRPr/>
            </a:pPr>
            <a:r>
              <a:rPr kumimoji="0" lang="de-DE" sz="1323" b="0" i="0" u="none" strike="noStrike" kern="1200" cap="none" spc="94" normalizeH="0" baseline="0" noProof="0" dirty="0">
                <a:ln>
                  <a:noFill/>
                </a:ln>
                <a:solidFill>
                  <a:srgbClr val="FFFFFF"/>
                </a:solidFill>
                <a:effectLst/>
                <a:uLnTx/>
                <a:uFillTx/>
                <a:latin typeface="+mj-lt"/>
                <a:ea typeface="+mn-ea"/>
                <a:cs typeface="+mn-cs"/>
              </a:rPr>
              <a:t>Die Ansprachegruppe der Schüler beinhaltet verschiedene </a:t>
            </a:r>
            <a:r>
              <a:rPr kumimoji="0" lang="de-DE" sz="1323" b="0" i="0" u="none" strike="noStrike" kern="1200" cap="none" spc="94" normalizeH="0" baseline="0" noProof="0" dirty="0" smtClean="0">
                <a:ln>
                  <a:noFill/>
                </a:ln>
                <a:solidFill>
                  <a:srgbClr val="FFFFFF"/>
                </a:solidFill>
                <a:effectLst/>
                <a:uLnTx/>
                <a:uFillTx/>
                <a:latin typeface="+mj-lt"/>
                <a:ea typeface="+mn-ea"/>
                <a:cs typeface="+mn-cs"/>
              </a:rPr>
              <a:t>Altersgruppen </a:t>
            </a:r>
            <a:r>
              <a:rPr kumimoji="0" lang="de-DE" sz="1323" b="0" i="0" u="none" strike="noStrike" kern="1200" cap="none" spc="94" normalizeH="0" baseline="0" noProof="0" dirty="0">
                <a:ln>
                  <a:noFill/>
                </a:ln>
                <a:solidFill>
                  <a:srgbClr val="FFFFFF"/>
                </a:solidFill>
                <a:effectLst/>
                <a:uLnTx/>
                <a:uFillTx/>
                <a:latin typeface="+mj-lt"/>
                <a:ea typeface="+mn-ea"/>
                <a:cs typeface="+mn-cs"/>
              </a:rPr>
              <a:t>sowie Altverträge welche ein Ereignis zur Beitragsüberprüfung bieten.</a:t>
            </a:r>
          </a:p>
          <a:p>
            <a:pPr marL="0" marR="0" lvl="0" indent="0" algn="l" defTabSz="863832" rtl="0" eaLnBrk="1" fontAlgn="auto" latinLnBrk="0" hangingPunct="1">
              <a:lnSpc>
                <a:spcPct val="100000"/>
              </a:lnSpc>
              <a:spcBef>
                <a:spcPts val="0"/>
              </a:spcBef>
              <a:spcAft>
                <a:spcPts val="0"/>
              </a:spcAft>
              <a:buClrTx/>
              <a:buSzTx/>
              <a:buFontTx/>
              <a:buNone/>
              <a:tabLst/>
              <a:defRPr/>
            </a:pPr>
            <a:endParaRPr kumimoji="0" lang="de-DE" sz="1512" b="0" i="0" u="none" strike="noStrike" kern="1200" cap="none" spc="0" normalizeH="0" baseline="0" noProof="0" dirty="0">
              <a:ln>
                <a:noFill/>
              </a:ln>
              <a:solidFill>
                <a:srgbClr val="003781"/>
              </a:solidFill>
              <a:effectLst/>
              <a:uLnTx/>
              <a:uFillTx/>
              <a:latin typeface="+mj-lt"/>
              <a:ea typeface="+mn-ea"/>
              <a:cs typeface="+mn-cs"/>
            </a:endParaRPr>
          </a:p>
        </p:txBody>
      </p:sp>
      <p:sp>
        <p:nvSpPr>
          <p:cNvPr id="63" name="Textfeld 62"/>
          <p:cNvSpPr txBox="1"/>
          <p:nvPr/>
        </p:nvSpPr>
        <p:spPr>
          <a:xfrm>
            <a:off x="2736395" y="5576672"/>
            <a:ext cx="8614286" cy="707388"/>
          </a:xfrm>
          <a:prstGeom prst="rect">
            <a:avLst/>
          </a:prstGeom>
          <a:noFill/>
        </p:spPr>
        <p:txBody>
          <a:bodyPr wrap="square" lIns="0" tIns="0" rIns="0" bIns="0" rtlCol="0" anchor="t" anchorCtr="0">
            <a:noAutofit/>
          </a:bodyPr>
          <a:lstStyle/>
          <a:p>
            <a:pPr marL="0" marR="0" lvl="0" indent="0" algn="l" defTabSz="863832" rtl="0" eaLnBrk="1" fontAlgn="auto" latinLnBrk="0" hangingPunct="1">
              <a:lnSpc>
                <a:spcPct val="100000"/>
              </a:lnSpc>
              <a:spcBef>
                <a:spcPts val="0"/>
              </a:spcBef>
              <a:spcAft>
                <a:spcPts val="0"/>
              </a:spcAft>
              <a:buClrTx/>
              <a:buSzTx/>
              <a:buFontTx/>
              <a:buNone/>
              <a:tabLst/>
              <a:defRPr/>
            </a:pPr>
            <a:endParaRPr kumimoji="0" lang="de-DE" sz="1323" b="1" i="0" u="none" strike="noStrike" kern="1200" cap="none" spc="0" normalizeH="0" baseline="0" noProof="0" dirty="0">
              <a:ln>
                <a:noFill/>
              </a:ln>
              <a:solidFill>
                <a:srgbClr val="003781"/>
              </a:solidFill>
              <a:effectLst/>
              <a:uLnTx/>
              <a:uFillTx/>
              <a:latin typeface="+mj-lt"/>
              <a:ea typeface="+mn-ea"/>
              <a:cs typeface="+mn-cs"/>
            </a:endParaRPr>
          </a:p>
          <a:p>
            <a:pPr marL="0" marR="0" lvl="0" indent="0" algn="l" defTabSz="863832" rtl="0" eaLnBrk="1" fontAlgn="auto" latinLnBrk="0" hangingPunct="1">
              <a:lnSpc>
                <a:spcPct val="100000"/>
              </a:lnSpc>
              <a:spcBef>
                <a:spcPts val="0"/>
              </a:spcBef>
              <a:spcAft>
                <a:spcPts val="0"/>
              </a:spcAft>
              <a:buClrTx/>
              <a:buSzTx/>
              <a:buFontTx/>
              <a:buNone/>
              <a:tabLst/>
              <a:defRPr/>
            </a:pPr>
            <a:r>
              <a:rPr kumimoji="0" lang="de-DE" sz="1323" b="1" i="0" u="none" strike="noStrike" kern="1200" cap="none" spc="0" normalizeH="0" baseline="0" noProof="0" dirty="0">
                <a:ln>
                  <a:noFill/>
                </a:ln>
                <a:solidFill>
                  <a:srgbClr val="003781"/>
                </a:solidFill>
                <a:effectLst/>
                <a:uLnTx/>
                <a:uFillTx/>
                <a:latin typeface="+mj-lt"/>
                <a:ea typeface="+mn-ea"/>
                <a:cs typeface="+mn-cs"/>
              </a:rPr>
              <a:t>Hinweis</a:t>
            </a:r>
            <a:endParaRPr kumimoji="0" lang="de-DE" sz="1039" b="1" i="0" u="none" strike="noStrike" kern="1200" cap="none" spc="0" normalizeH="0" baseline="0" noProof="0" dirty="0">
              <a:ln>
                <a:noFill/>
              </a:ln>
              <a:solidFill>
                <a:srgbClr val="003781"/>
              </a:solidFill>
              <a:effectLst/>
              <a:uLnTx/>
              <a:uFillTx/>
              <a:latin typeface="+mj-lt"/>
              <a:ea typeface="+mn-ea"/>
              <a:cs typeface="+mn-cs"/>
            </a:endParaRPr>
          </a:p>
          <a:p>
            <a:pPr marL="162003" marR="0" lvl="0" indent="-162003" algn="l" defTabSz="8638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134" b="0" i="0" u="none" strike="noStrike" kern="1200" cap="none" spc="0" normalizeH="0" baseline="0" noProof="0" dirty="0">
                <a:ln>
                  <a:noFill/>
                </a:ln>
                <a:solidFill>
                  <a:srgbClr val="003781"/>
                </a:solidFill>
                <a:effectLst/>
                <a:uLnTx/>
                <a:uFillTx/>
                <a:latin typeface="+mj-lt"/>
                <a:ea typeface="+mn-ea"/>
                <a:cs typeface="+mn-cs"/>
              </a:rPr>
              <a:t>Bitte beachten Sie die Schüler-Klauseln. </a:t>
            </a:r>
          </a:p>
          <a:p>
            <a:pPr marL="162003" marR="0" lvl="0" indent="-162003" algn="l" defTabSz="8638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134" b="0" i="0" u="none" strike="noStrike" kern="1200" cap="none" spc="0" normalizeH="0" baseline="0" noProof="0" dirty="0">
                <a:ln>
                  <a:noFill/>
                </a:ln>
                <a:solidFill>
                  <a:srgbClr val="003781"/>
                </a:solidFill>
                <a:effectLst/>
                <a:uLnTx/>
                <a:uFillTx/>
                <a:latin typeface="+mj-lt"/>
                <a:ea typeface="+mn-ea"/>
                <a:cs typeface="+mn-cs"/>
              </a:rPr>
              <a:t>Seit dem 01.2020 werden Schüler auch gegen die BU versichert.</a:t>
            </a:r>
          </a:p>
          <a:p>
            <a:pPr marL="0" marR="0" lvl="0" indent="0" algn="l" defTabSz="863832" rtl="0" eaLnBrk="1" fontAlgn="auto" latinLnBrk="0" hangingPunct="1">
              <a:lnSpc>
                <a:spcPct val="100000"/>
              </a:lnSpc>
              <a:spcBef>
                <a:spcPts val="0"/>
              </a:spcBef>
              <a:spcAft>
                <a:spcPts val="0"/>
              </a:spcAft>
              <a:buClrTx/>
              <a:buSzTx/>
              <a:buFontTx/>
              <a:buNone/>
              <a:tabLst/>
              <a:defRPr/>
            </a:pPr>
            <a:endParaRPr kumimoji="0" lang="de-DE" sz="1323" b="1" i="0" u="none" strike="noStrike" kern="1200" cap="none" spc="0" normalizeH="0" baseline="0" noProof="0" dirty="0">
              <a:ln>
                <a:noFill/>
              </a:ln>
              <a:solidFill>
                <a:srgbClr val="003781"/>
              </a:solidFill>
              <a:effectLst/>
              <a:uLnTx/>
              <a:uFillTx/>
              <a:latin typeface="+mj-lt"/>
              <a:ea typeface="+mn-ea"/>
              <a:cs typeface="+mn-cs"/>
            </a:endParaRPr>
          </a:p>
          <a:p>
            <a:pPr marL="0" marR="0" lvl="0" indent="0" algn="l" defTabSz="863832" rtl="0" eaLnBrk="1" fontAlgn="auto" latinLnBrk="0" hangingPunct="1">
              <a:lnSpc>
                <a:spcPct val="100000"/>
              </a:lnSpc>
              <a:spcBef>
                <a:spcPts val="0"/>
              </a:spcBef>
              <a:spcAft>
                <a:spcPts val="0"/>
              </a:spcAft>
              <a:buClrTx/>
              <a:buSzTx/>
              <a:buFontTx/>
              <a:buNone/>
              <a:tabLst/>
              <a:defRPr/>
            </a:pPr>
            <a:endParaRPr kumimoji="0" lang="de-DE" sz="1512" b="0" i="0" u="none" strike="noStrike" kern="1200" cap="none" spc="0" normalizeH="0" baseline="0" noProof="0" dirty="0">
              <a:ln>
                <a:noFill/>
              </a:ln>
              <a:solidFill>
                <a:srgbClr val="003781"/>
              </a:solidFill>
              <a:effectLst/>
              <a:uLnTx/>
              <a:uFillTx/>
              <a:latin typeface="+mj-lt"/>
              <a:ea typeface="+mn-ea"/>
              <a:cs typeface="+mn-cs"/>
            </a:endParaRPr>
          </a:p>
        </p:txBody>
      </p:sp>
      <p:graphicFrame>
        <p:nvGraphicFramePr>
          <p:cNvPr id="9" name="Tabelle 8"/>
          <p:cNvGraphicFramePr>
            <a:graphicFrameLocks noGrp="1"/>
          </p:cNvGraphicFramePr>
          <p:nvPr>
            <p:extLst>
              <p:ext uri="{D42A27DB-BD31-4B8C-83A1-F6EECF244321}">
                <p14:modId xmlns:p14="http://schemas.microsoft.com/office/powerpoint/2010/main" val="1604894806"/>
              </p:ext>
            </p:extLst>
          </p:nvPr>
        </p:nvGraphicFramePr>
        <p:xfrm>
          <a:off x="2736395" y="895344"/>
          <a:ext cx="8614286" cy="4850655"/>
        </p:xfrm>
        <a:graphic>
          <a:graphicData uri="http://schemas.openxmlformats.org/drawingml/2006/table">
            <a:tbl>
              <a:tblPr firstRow="1" bandRow="1">
                <a:tableStyleId>{5C22544A-7EE6-4342-B048-85BDC9FD1C3A}</a:tableStyleId>
              </a:tblPr>
              <a:tblGrid>
                <a:gridCol w="1776534">
                  <a:extLst>
                    <a:ext uri="{9D8B030D-6E8A-4147-A177-3AD203B41FA5}">
                      <a16:colId xmlns:a16="http://schemas.microsoft.com/office/drawing/2014/main" val="3885727810"/>
                    </a:ext>
                  </a:extLst>
                </a:gridCol>
                <a:gridCol w="3418876">
                  <a:extLst>
                    <a:ext uri="{9D8B030D-6E8A-4147-A177-3AD203B41FA5}">
                      <a16:colId xmlns:a16="http://schemas.microsoft.com/office/drawing/2014/main" val="853888319"/>
                    </a:ext>
                  </a:extLst>
                </a:gridCol>
                <a:gridCol w="3418876">
                  <a:extLst>
                    <a:ext uri="{9D8B030D-6E8A-4147-A177-3AD203B41FA5}">
                      <a16:colId xmlns:a16="http://schemas.microsoft.com/office/drawing/2014/main" val="3991027344"/>
                    </a:ext>
                  </a:extLst>
                </a:gridCol>
              </a:tblGrid>
              <a:tr h="374410">
                <a:tc>
                  <a:txBody>
                    <a:bodyPr/>
                    <a:lstStyle/>
                    <a:p>
                      <a:pPr algn="ctr"/>
                      <a:r>
                        <a:rPr lang="de-DE" sz="1900" dirty="0">
                          <a:latin typeface="+mj-lt"/>
                        </a:rPr>
                        <a:t>Gruppe</a:t>
                      </a:r>
                    </a:p>
                  </a:txBody>
                  <a:tcPr marL="86402" marR="86402" marT="43201" marB="43201">
                    <a:solidFill>
                      <a:schemeClr val="bg1"/>
                    </a:solidFill>
                  </a:tcPr>
                </a:tc>
                <a:tc>
                  <a:txBody>
                    <a:bodyPr/>
                    <a:lstStyle/>
                    <a:p>
                      <a:pPr algn="ctr"/>
                      <a:r>
                        <a:rPr lang="de-DE" sz="1900" dirty="0">
                          <a:latin typeface="+mj-lt"/>
                        </a:rPr>
                        <a:t>Ereignis</a:t>
                      </a:r>
                    </a:p>
                  </a:txBody>
                  <a:tcPr marL="86402" marR="86402" marT="43201" marB="43201">
                    <a:solidFill>
                      <a:schemeClr val="bg1"/>
                    </a:solidFill>
                  </a:tcPr>
                </a:tc>
                <a:tc>
                  <a:txBody>
                    <a:bodyPr/>
                    <a:lstStyle/>
                    <a:p>
                      <a:pPr algn="ctr"/>
                      <a:r>
                        <a:rPr lang="de-DE" sz="1900" dirty="0" err="1">
                          <a:latin typeface="+mj-lt"/>
                        </a:rPr>
                        <a:t>To</a:t>
                      </a:r>
                      <a:r>
                        <a:rPr lang="de-DE" sz="1900" dirty="0">
                          <a:latin typeface="+mj-lt"/>
                        </a:rPr>
                        <a:t>-Do</a:t>
                      </a:r>
                    </a:p>
                  </a:txBody>
                  <a:tcPr marL="86402" marR="86402" marT="43201" marB="43201">
                    <a:solidFill>
                      <a:schemeClr val="bg1"/>
                    </a:solidFill>
                  </a:tcPr>
                </a:tc>
                <a:extLst>
                  <a:ext uri="{0D108BD9-81ED-4DB2-BD59-A6C34878D82A}">
                    <a16:rowId xmlns:a16="http://schemas.microsoft.com/office/drawing/2014/main" val="1780660213"/>
                  </a:ext>
                </a:extLst>
              </a:tr>
              <a:tr h="1101439">
                <a:tc>
                  <a:txBody>
                    <a:bodyPr/>
                    <a:lstStyle/>
                    <a:p>
                      <a:r>
                        <a:rPr lang="de-DE" sz="1000" dirty="0">
                          <a:solidFill>
                            <a:schemeClr val="tx1"/>
                          </a:solidFill>
                          <a:latin typeface="+mj-lt"/>
                        </a:rPr>
                        <a:t>Schüler 10–15 Jahre </a:t>
                      </a:r>
                      <a:br>
                        <a:rPr lang="de-DE" sz="1000" dirty="0">
                          <a:solidFill>
                            <a:schemeClr val="tx1"/>
                          </a:solidFill>
                          <a:latin typeface="+mj-lt"/>
                        </a:rPr>
                      </a:br>
                      <a:r>
                        <a:rPr lang="de-DE" sz="1000" dirty="0">
                          <a:solidFill>
                            <a:schemeClr val="tx1"/>
                          </a:solidFill>
                          <a:latin typeface="+mj-lt"/>
                        </a:rPr>
                        <a:t>(inkl. Kennzeichnung Schüler)</a:t>
                      </a:r>
                    </a:p>
                  </a:txBody>
                  <a:tcPr marL="86402" marR="86402" marT="43201" marB="43201" anchor="ctr">
                    <a:solidFill>
                      <a:srgbClr val="13A0D3"/>
                    </a:solidFill>
                  </a:tcPr>
                </a:tc>
                <a:tc>
                  <a:txBody>
                    <a:bodyPr/>
                    <a:lstStyle/>
                    <a:p>
                      <a:pPr marL="171450" indent="-171450">
                        <a:buFont typeface="Arial" panose="020B0604020202020204" pitchFamily="34" charset="0"/>
                        <a:buChar char="•"/>
                      </a:pPr>
                      <a:r>
                        <a:rPr lang="de-DE" sz="1000" dirty="0">
                          <a:solidFill>
                            <a:schemeClr val="tx1"/>
                          </a:solidFill>
                          <a:latin typeface="+mj-lt"/>
                        </a:rPr>
                        <a:t>Wechsel von Mittel- auf die Oberstufe im Alter von 15 bis 16 Jahren</a:t>
                      </a:r>
                    </a:p>
                    <a:p>
                      <a:pPr marL="171450" indent="-171450">
                        <a:buFont typeface="Arial" panose="020B0604020202020204" pitchFamily="34" charset="0"/>
                        <a:buChar char="•"/>
                      </a:pPr>
                      <a:r>
                        <a:rPr lang="de-DE" sz="1000" dirty="0">
                          <a:solidFill>
                            <a:schemeClr val="tx1"/>
                          </a:solidFill>
                          <a:latin typeface="+mj-lt"/>
                        </a:rPr>
                        <a:t>Abschluss der Hauptschule im Alter ab 15 Jahren</a:t>
                      </a:r>
                    </a:p>
                    <a:p>
                      <a:endParaRPr lang="de-DE" sz="1000" dirty="0">
                        <a:solidFill>
                          <a:schemeClr val="tx1"/>
                        </a:solidFill>
                        <a:latin typeface="+mj-lt"/>
                      </a:endParaRPr>
                    </a:p>
                  </a:txBody>
                  <a:tcPr marL="86402" marR="86402" marT="43201" marB="43201" anchor="ctr">
                    <a:solidFill>
                      <a:srgbClr val="13A0D3"/>
                    </a:solidFill>
                  </a:tcPr>
                </a:tc>
                <a:tc>
                  <a:txBody>
                    <a:bodyPr/>
                    <a:lstStyle/>
                    <a:p>
                      <a:pPr marL="228600" indent="-228600">
                        <a:buAutoNum type="arabicPeriod"/>
                      </a:pPr>
                      <a:r>
                        <a:rPr lang="de-DE" sz="1000" dirty="0">
                          <a:solidFill>
                            <a:schemeClr val="tx1"/>
                          </a:solidFill>
                          <a:latin typeface="+mj-lt"/>
                        </a:rPr>
                        <a:t>Änderung der Berufsgruppe bei Wechsel in</a:t>
                      </a:r>
                      <a:r>
                        <a:rPr lang="de-DE" sz="1000" baseline="0" dirty="0">
                          <a:solidFill>
                            <a:schemeClr val="tx1"/>
                          </a:solidFill>
                          <a:latin typeface="+mj-lt"/>
                        </a:rPr>
                        <a:t> die </a:t>
                      </a:r>
                      <a:r>
                        <a:rPr lang="de-DE" sz="1000" dirty="0">
                          <a:solidFill>
                            <a:schemeClr val="tx1"/>
                          </a:solidFill>
                          <a:latin typeface="+mj-lt"/>
                        </a:rPr>
                        <a:t>Oberstufe inkl.</a:t>
                      </a:r>
                      <a:r>
                        <a:rPr lang="de-DE" sz="1000" baseline="0" dirty="0">
                          <a:solidFill>
                            <a:schemeClr val="tx1"/>
                          </a:solidFill>
                          <a:latin typeface="+mj-lt"/>
                        </a:rPr>
                        <a:t> Beitragsoptimierung</a:t>
                      </a:r>
                      <a:r>
                        <a:rPr lang="de-DE" sz="1000" dirty="0">
                          <a:solidFill>
                            <a:schemeClr val="tx1"/>
                          </a:solidFill>
                          <a:latin typeface="+mj-lt"/>
                        </a:rPr>
                        <a:t>.</a:t>
                      </a:r>
                      <a:br>
                        <a:rPr lang="de-DE" sz="1000" dirty="0">
                          <a:solidFill>
                            <a:schemeClr val="tx1"/>
                          </a:solidFill>
                          <a:latin typeface="+mj-lt"/>
                        </a:rPr>
                      </a:br>
                      <a:r>
                        <a:rPr lang="de-DE" sz="1000" dirty="0">
                          <a:solidFill>
                            <a:schemeClr val="tx1"/>
                          </a:solidFill>
                          <a:latin typeface="+mj-lt"/>
                        </a:rPr>
                        <a:t>Den benötigten Antrag finden Sie </a:t>
                      </a:r>
                      <a:r>
                        <a:rPr lang="de-DE" sz="1000" dirty="0">
                          <a:solidFill>
                            <a:schemeClr val="tx1"/>
                          </a:solidFill>
                          <a:latin typeface="+mj-lt"/>
                          <a:hlinkClick r:id="rId2"/>
                        </a:rPr>
                        <a:t>hier</a:t>
                      </a:r>
                      <a:r>
                        <a:rPr lang="de-DE" sz="1000" dirty="0">
                          <a:solidFill>
                            <a:schemeClr val="tx1"/>
                          </a:solidFill>
                          <a:latin typeface="+mj-lt"/>
                        </a:rPr>
                        <a:t>.</a:t>
                      </a:r>
                    </a:p>
                    <a:p>
                      <a:pPr marL="228600" indent="-228600">
                        <a:buAutoNum type="arabicPeriod"/>
                      </a:pPr>
                      <a:r>
                        <a:rPr lang="de-DE" sz="1000" dirty="0">
                          <a:solidFill>
                            <a:schemeClr val="tx1"/>
                          </a:solidFill>
                          <a:latin typeface="+mj-lt"/>
                        </a:rPr>
                        <a:t>Änderung von Schülerklausel</a:t>
                      </a:r>
                      <a:r>
                        <a:rPr lang="de-DE" sz="1000" baseline="0" dirty="0">
                          <a:solidFill>
                            <a:schemeClr val="tx1"/>
                          </a:solidFill>
                          <a:latin typeface="+mj-lt"/>
                        </a:rPr>
                        <a:t> in BU</a:t>
                      </a:r>
                      <a:r>
                        <a:rPr lang="de-DE" sz="1000" dirty="0">
                          <a:solidFill>
                            <a:schemeClr val="tx1"/>
                          </a:solidFill>
                          <a:latin typeface="+mj-lt"/>
                        </a:rPr>
                        <a:t/>
                      </a:r>
                      <a:br>
                        <a:rPr lang="de-DE" sz="1000" dirty="0">
                          <a:solidFill>
                            <a:schemeClr val="tx1"/>
                          </a:solidFill>
                          <a:latin typeface="+mj-lt"/>
                        </a:rPr>
                      </a:br>
                      <a:r>
                        <a:rPr lang="de-DE" sz="1000" dirty="0">
                          <a:solidFill>
                            <a:schemeClr val="tx1"/>
                          </a:solidFill>
                          <a:latin typeface="+mj-lt"/>
                        </a:rPr>
                        <a:t>Den benötigten</a:t>
                      </a:r>
                      <a:r>
                        <a:rPr lang="de-DE" sz="1000" baseline="0" dirty="0">
                          <a:solidFill>
                            <a:schemeClr val="tx1"/>
                          </a:solidFill>
                          <a:latin typeface="+mj-lt"/>
                        </a:rPr>
                        <a:t> Antrag finden Sie </a:t>
                      </a:r>
                      <a:r>
                        <a:rPr lang="de-DE" sz="1000" baseline="0" dirty="0">
                          <a:solidFill>
                            <a:schemeClr val="tx1"/>
                          </a:solidFill>
                          <a:latin typeface="+mj-lt"/>
                          <a:hlinkClick r:id="rId3"/>
                        </a:rPr>
                        <a:t>hier</a:t>
                      </a:r>
                      <a:r>
                        <a:rPr lang="de-DE" sz="1000" baseline="0" dirty="0">
                          <a:solidFill>
                            <a:schemeClr val="tx1"/>
                          </a:solidFill>
                          <a:latin typeface="+mj-lt"/>
                        </a:rPr>
                        <a:t>.</a:t>
                      </a:r>
                      <a:endParaRPr lang="de-DE" sz="1000" dirty="0">
                        <a:solidFill>
                          <a:schemeClr val="tx1"/>
                        </a:solidFill>
                        <a:latin typeface="+mj-lt"/>
                      </a:endParaRPr>
                    </a:p>
                  </a:txBody>
                  <a:tcPr marL="86402" marR="86402" marT="43201" marB="43201" anchor="ctr">
                    <a:solidFill>
                      <a:srgbClr val="13A0D3"/>
                    </a:solidFill>
                  </a:tcPr>
                </a:tc>
                <a:extLst>
                  <a:ext uri="{0D108BD9-81ED-4DB2-BD59-A6C34878D82A}">
                    <a16:rowId xmlns:a16="http://schemas.microsoft.com/office/drawing/2014/main" val="524003743"/>
                  </a:ext>
                </a:extLst>
              </a:tr>
              <a:tr h="878424">
                <a:tc>
                  <a:txBody>
                    <a:bodyPr/>
                    <a:lstStyle/>
                    <a:p>
                      <a:r>
                        <a:rPr lang="de-DE" sz="1000" dirty="0">
                          <a:solidFill>
                            <a:schemeClr val="tx1"/>
                          </a:solidFill>
                          <a:latin typeface="+mj-lt"/>
                        </a:rPr>
                        <a:t>Schüler 16–18 Jahre </a:t>
                      </a:r>
                      <a:br>
                        <a:rPr lang="de-DE" sz="1000" dirty="0">
                          <a:solidFill>
                            <a:schemeClr val="tx1"/>
                          </a:solidFill>
                          <a:latin typeface="+mj-lt"/>
                        </a:rPr>
                      </a:br>
                      <a:r>
                        <a:rPr lang="de-DE" sz="1000" dirty="0">
                          <a:solidFill>
                            <a:schemeClr val="tx1"/>
                          </a:solidFill>
                          <a:latin typeface="+mj-lt"/>
                        </a:rPr>
                        <a:t>(inkl. Kennzeichnung Schüler)</a:t>
                      </a:r>
                    </a:p>
                  </a:txBody>
                  <a:tcPr marL="86402" marR="86402" marT="43201" marB="43201" anchor="ctr">
                    <a:solidFill>
                      <a:srgbClr val="13A0D3"/>
                    </a:solidFill>
                  </a:tcPr>
                </a:tc>
                <a:tc>
                  <a:txBody>
                    <a:bodyPr/>
                    <a:lstStyle/>
                    <a:p>
                      <a:pPr marL="171450" indent="-171450">
                        <a:buFont typeface="Arial" panose="020B0604020202020204" pitchFamily="34" charset="0"/>
                        <a:buChar char="•"/>
                      </a:pPr>
                      <a:r>
                        <a:rPr lang="de-DE" sz="1000" dirty="0">
                          <a:solidFill>
                            <a:schemeClr val="tx1"/>
                          </a:solidFill>
                          <a:latin typeface="+mj-lt"/>
                        </a:rPr>
                        <a:t>Abschluss der Realschule</a:t>
                      </a:r>
                    </a:p>
                    <a:p>
                      <a:pPr marL="171450" indent="-171450">
                        <a:buFont typeface="Arial" panose="020B0604020202020204" pitchFamily="34" charset="0"/>
                        <a:buChar char="•"/>
                      </a:pPr>
                      <a:r>
                        <a:rPr lang="de-DE" sz="1000" dirty="0">
                          <a:solidFill>
                            <a:schemeClr val="tx1"/>
                          </a:solidFill>
                          <a:latin typeface="+mj-lt"/>
                        </a:rPr>
                        <a:t>Erreichen der Volljährigkeit als neue anlassabhängige Erhöhungsoption seit 01.01.2023 (gilt</a:t>
                      </a:r>
                      <a:r>
                        <a:rPr lang="de-DE" sz="1000" baseline="0" dirty="0">
                          <a:solidFill>
                            <a:schemeClr val="tx1"/>
                          </a:solidFill>
                          <a:latin typeface="+mj-lt"/>
                        </a:rPr>
                        <a:t> </a:t>
                      </a:r>
                      <a:r>
                        <a:rPr lang="de-DE" sz="1000" b="1" baseline="0" dirty="0">
                          <a:solidFill>
                            <a:schemeClr val="tx1"/>
                          </a:solidFill>
                          <a:latin typeface="+mj-lt"/>
                        </a:rPr>
                        <a:t>nur</a:t>
                      </a:r>
                      <a:r>
                        <a:rPr lang="de-DE" sz="1000" baseline="0" dirty="0">
                          <a:solidFill>
                            <a:schemeClr val="tx1"/>
                          </a:solidFill>
                          <a:latin typeface="+mj-lt"/>
                        </a:rPr>
                        <a:t> für Neuverträge der Tarifgeneration 01.2023)</a:t>
                      </a:r>
                      <a:endParaRPr lang="de-DE" sz="1000" baseline="-25000" dirty="0">
                        <a:solidFill>
                          <a:schemeClr val="tx1"/>
                        </a:solidFill>
                        <a:latin typeface="+mj-lt"/>
                      </a:endParaRPr>
                    </a:p>
                  </a:txBody>
                  <a:tcPr marL="86402" marR="86402" marT="43201" marB="43201" anchor="ctr">
                    <a:solidFill>
                      <a:srgbClr val="13A0D3"/>
                    </a:solidFill>
                  </a:tcPr>
                </a:tc>
                <a:tc>
                  <a:txBody>
                    <a:bodyPr/>
                    <a:lstStyle/>
                    <a:p>
                      <a:pPr marL="228600" indent="-228600">
                        <a:buAutoNum type="arabicPeriod"/>
                      </a:pPr>
                      <a:r>
                        <a:rPr lang="de-DE" sz="1000" dirty="0">
                          <a:solidFill>
                            <a:schemeClr val="tx1"/>
                          </a:solidFill>
                          <a:latin typeface="+mj-lt"/>
                        </a:rPr>
                        <a:t>Änderung von Schülerklausel</a:t>
                      </a:r>
                      <a:r>
                        <a:rPr lang="de-DE" sz="1000" baseline="0" dirty="0">
                          <a:solidFill>
                            <a:schemeClr val="tx1"/>
                          </a:solidFill>
                          <a:latin typeface="+mj-lt"/>
                        </a:rPr>
                        <a:t> in BU</a:t>
                      </a:r>
                      <a:r>
                        <a:rPr lang="de-DE" sz="1000" dirty="0">
                          <a:solidFill>
                            <a:schemeClr val="tx1"/>
                          </a:solidFill>
                          <a:latin typeface="+mj-lt"/>
                        </a:rPr>
                        <a:t/>
                      </a:r>
                      <a:br>
                        <a:rPr lang="de-DE" sz="1000" dirty="0">
                          <a:solidFill>
                            <a:schemeClr val="tx1"/>
                          </a:solidFill>
                          <a:latin typeface="+mj-lt"/>
                        </a:rPr>
                      </a:br>
                      <a:r>
                        <a:rPr lang="de-DE" sz="1000" dirty="0">
                          <a:solidFill>
                            <a:schemeClr val="tx1"/>
                          </a:solidFill>
                          <a:latin typeface="+mj-lt"/>
                        </a:rPr>
                        <a:t>Den benötigten</a:t>
                      </a:r>
                      <a:r>
                        <a:rPr lang="de-DE" sz="1000" baseline="0" dirty="0">
                          <a:solidFill>
                            <a:schemeClr val="tx1"/>
                          </a:solidFill>
                          <a:latin typeface="+mj-lt"/>
                        </a:rPr>
                        <a:t> Antrag finden Sie </a:t>
                      </a:r>
                      <a:r>
                        <a:rPr lang="de-DE" sz="1000" baseline="0" dirty="0">
                          <a:solidFill>
                            <a:schemeClr val="tx1"/>
                          </a:solidFill>
                          <a:latin typeface="+mj-lt"/>
                          <a:hlinkClick r:id="rId3"/>
                        </a:rPr>
                        <a:t>hier</a:t>
                      </a:r>
                      <a:endParaRPr lang="de-DE" sz="1000" baseline="0" dirty="0">
                        <a:solidFill>
                          <a:schemeClr val="tx1"/>
                        </a:solidFill>
                        <a:latin typeface="+mj-lt"/>
                      </a:endParaRPr>
                    </a:p>
                    <a:p>
                      <a:pPr marL="228600" indent="-228600">
                        <a:buAutoNum type="arabicPeriod"/>
                      </a:pPr>
                      <a:r>
                        <a:rPr lang="de-DE" sz="1000" baseline="0" dirty="0">
                          <a:solidFill>
                            <a:schemeClr val="tx1"/>
                          </a:solidFill>
                          <a:latin typeface="+mj-lt"/>
                        </a:rPr>
                        <a:t>Beitragsoptimierung bei Kunden, die die Volljährigkeit erreicht haben</a:t>
                      </a:r>
                      <a:br>
                        <a:rPr lang="de-DE" sz="1000" baseline="0" dirty="0">
                          <a:solidFill>
                            <a:schemeClr val="tx1"/>
                          </a:solidFill>
                          <a:latin typeface="+mj-lt"/>
                        </a:rPr>
                      </a:br>
                      <a:r>
                        <a:rPr lang="de-DE" sz="1000" dirty="0">
                          <a:solidFill>
                            <a:schemeClr val="tx1"/>
                          </a:solidFill>
                          <a:latin typeface="+mj-lt"/>
                        </a:rPr>
                        <a:t>Den benötigten</a:t>
                      </a:r>
                      <a:r>
                        <a:rPr lang="de-DE" sz="1000" baseline="0" dirty="0">
                          <a:solidFill>
                            <a:schemeClr val="tx1"/>
                          </a:solidFill>
                          <a:latin typeface="+mj-lt"/>
                        </a:rPr>
                        <a:t> Antrag finden Sie </a:t>
                      </a:r>
                      <a:r>
                        <a:rPr lang="de-DE" sz="1000" baseline="0" dirty="0">
                          <a:solidFill>
                            <a:schemeClr val="tx1"/>
                          </a:solidFill>
                          <a:latin typeface="+mj-lt"/>
                          <a:hlinkClick r:id="rId4"/>
                        </a:rPr>
                        <a:t>hier</a:t>
                      </a:r>
                      <a:r>
                        <a:rPr lang="de-DE" sz="1000" baseline="0" dirty="0">
                          <a:solidFill>
                            <a:schemeClr val="tx1"/>
                          </a:solidFill>
                          <a:latin typeface="+mj-lt"/>
                        </a:rPr>
                        <a:t>.</a:t>
                      </a:r>
                      <a:endParaRPr lang="de-DE" sz="1000" dirty="0">
                        <a:solidFill>
                          <a:schemeClr val="tx1"/>
                        </a:solidFill>
                        <a:latin typeface="+mj-lt"/>
                      </a:endParaRPr>
                    </a:p>
                  </a:txBody>
                  <a:tcPr marL="86402" marR="86402" marT="43201" marB="43201" anchor="ctr">
                    <a:solidFill>
                      <a:srgbClr val="13A0D3"/>
                    </a:solidFill>
                  </a:tcPr>
                </a:tc>
                <a:extLst>
                  <a:ext uri="{0D108BD9-81ED-4DB2-BD59-A6C34878D82A}">
                    <a16:rowId xmlns:a16="http://schemas.microsoft.com/office/drawing/2014/main" val="92012224"/>
                  </a:ext>
                </a:extLst>
              </a:tr>
              <a:tr h="1036828">
                <a:tc>
                  <a:txBody>
                    <a:bodyPr/>
                    <a:lstStyle/>
                    <a:p>
                      <a:r>
                        <a:rPr lang="de-DE" sz="1000" dirty="0">
                          <a:solidFill>
                            <a:schemeClr val="tx1"/>
                          </a:solidFill>
                          <a:latin typeface="+mj-lt"/>
                        </a:rPr>
                        <a:t>Schüler 19–20 Jahre </a:t>
                      </a:r>
                      <a:br>
                        <a:rPr lang="de-DE" sz="1000" dirty="0">
                          <a:solidFill>
                            <a:schemeClr val="tx1"/>
                          </a:solidFill>
                          <a:latin typeface="+mj-lt"/>
                        </a:rPr>
                      </a:br>
                      <a:r>
                        <a:rPr lang="de-DE" sz="1000" dirty="0">
                          <a:solidFill>
                            <a:schemeClr val="tx1"/>
                          </a:solidFill>
                          <a:latin typeface="+mj-lt"/>
                        </a:rPr>
                        <a:t>(inkl. Kennzeichnung Schüler)</a:t>
                      </a:r>
                    </a:p>
                  </a:txBody>
                  <a:tcPr marL="86402" marR="86402" marT="43201" marB="43201" anchor="ctr">
                    <a:solidFill>
                      <a:srgbClr val="13A0D3"/>
                    </a:solidFill>
                  </a:tcPr>
                </a:tc>
                <a:tc>
                  <a:txBody>
                    <a:bodyPr/>
                    <a:lstStyle/>
                    <a:p>
                      <a:pPr marL="171450" lvl="0" indent="-171450">
                        <a:buFont typeface="Arial" panose="020B0604020202020204" pitchFamily="34" charset="0"/>
                        <a:buChar char="•"/>
                      </a:pPr>
                      <a:r>
                        <a:rPr lang="de-DE" sz="1000" kern="1200" dirty="0">
                          <a:solidFill>
                            <a:schemeClr val="tx1"/>
                          </a:solidFill>
                          <a:effectLst/>
                          <a:latin typeface="+mj-lt"/>
                          <a:ea typeface="+mn-ea"/>
                          <a:cs typeface="+mn-cs"/>
                        </a:rPr>
                        <a:t>Abschluss Gymnasium</a:t>
                      </a:r>
                    </a:p>
                    <a:p>
                      <a:pPr marL="171450" indent="-171450">
                        <a:buFont typeface="Arial" panose="020B0604020202020204" pitchFamily="34" charset="0"/>
                        <a:buChar char="•"/>
                      </a:pPr>
                      <a:r>
                        <a:rPr lang="de-DE" sz="1000" kern="1200" dirty="0">
                          <a:solidFill>
                            <a:schemeClr val="tx1"/>
                          </a:solidFill>
                          <a:effectLst/>
                          <a:latin typeface="+mj-lt"/>
                          <a:ea typeface="+mn-ea"/>
                          <a:cs typeface="+mn-cs"/>
                        </a:rPr>
                        <a:t>Mögl. Wechsel ins Studium</a:t>
                      </a:r>
                      <a:endParaRPr lang="de-DE" sz="1000" dirty="0">
                        <a:solidFill>
                          <a:schemeClr val="tx1"/>
                        </a:solidFill>
                        <a:latin typeface="+mj-lt"/>
                      </a:endParaRPr>
                    </a:p>
                  </a:txBody>
                  <a:tcPr marL="86402" marR="86402" marT="43201" marB="43201" anchor="ctr">
                    <a:solidFill>
                      <a:srgbClr val="13A0D3"/>
                    </a:solidFill>
                  </a:tcPr>
                </a:tc>
                <a:tc>
                  <a:txBody>
                    <a:bodyPr/>
                    <a:lstStyle/>
                    <a:p>
                      <a:pPr marL="228600" marR="0" lvl="0" indent="-228600" algn="l" defTabSz="967710" rtl="0" eaLnBrk="1" fontAlgn="auto" latinLnBrk="0" hangingPunct="1">
                        <a:lnSpc>
                          <a:spcPct val="100000"/>
                        </a:lnSpc>
                        <a:spcBef>
                          <a:spcPts val="0"/>
                        </a:spcBef>
                        <a:spcAft>
                          <a:spcPts val="0"/>
                        </a:spcAft>
                        <a:buClrTx/>
                        <a:buSzTx/>
                        <a:buFont typeface="+mj-lt"/>
                        <a:buAutoNum type="arabicPeriod"/>
                        <a:tabLst/>
                        <a:defRPr/>
                      </a:pPr>
                      <a:r>
                        <a:rPr lang="de-DE" sz="1000" dirty="0">
                          <a:solidFill>
                            <a:schemeClr val="tx1"/>
                          </a:solidFill>
                          <a:latin typeface="+mj-lt"/>
                        </a:rPr>
                        <a:t>Änderung von Schülerklausel</a:t>
                      </a:r>
                      <a:r>
                        <a:rPr lang="de-DE" sz="1000" baseline="0" dirty="0">
                          <a:solidFill>
                            <a:schemeClr val="tx1"/>
                          </a:solidFill>
                          <a:latin typeface="+mj-lt"/>
                        </a:rPr>
                        <a:t> in BU</a:t>
                      </a:r>
                      <a:r>
                        <a:rPr lang="de-DE" sz="1000" dirty="0">
                          <a:solidFill>
                            <a:schemeClr val="tx1"/>
                          </a:solidFill>
                          <a:latin typeface="+mj-lt"/>
                        </a:rPr>
                        <a:t/>
                      </a:r>
                      <a:br>
                        <a:rPr lang="de-DE" sz="1000" dirty="0">
                          <a:solidFill>
                            <a:schemeClr val="tx1"/>
                          </a:solidFill>
                          <a:latin typeface="+mj-lt"/>
                        </a:rPr>
                      </a:br>
                      <a:r>
                        <a:rPr lang="de-DE" sz="1000" dirty="0">
                          <a:solidFill>
                            <a:schemeClr val="tx1"/>
                          </a:solidFill>
                          <a:latin typeface="+mj-lt"/>
                        </a:rPr>
                        <a:t>Den benötigten</a:t>
                      </a:r>
                      <a:r>
                        <a:rPr lang="de-DE" sz="1000" baseline="0" dirty="0">
                          <a:solidFill>
                            <a:schemeClr val="tx1"/>
                          </a:solidFill>
                          <a:latin typeface="+mj-lt"/>
                        </a:rPr>
                        <a:t> Antrag finden Sie </a:t>
                      </a:r>
                      <a:r>
                        <a:rPr lang="de-DE" sz="1000" baseline="0" dirty="0">
                          <a:solidFill>
                            <a:schemeClr val="tx1"/>
                          </a:solidFill>
                          <a:latin typeface="+mj-lt"/>
                          <a:hlinkClick r:id="rId3"/>
                        </a:rPr>
                        <a:t>hier</a:t>
                      </a:r>
                      <a:r>
                        <a:rPr lang="de-DE" sz="1000" baseline="0" dirty="0">
                          <a:solidFill>
                            <a:schemeClr val="tx1"/>
                          </a:solidFill>
                          <a:latin typeface="+mj-lt"/>
                        </a:rPr>
                        <a:t>.</a:t>
                      </a:r>
                    </a:p>
                    <a:p>
                      <a:pPr marL="228600" marR="0" lvl="0" indent="-228600" algn="l" defTabSz="967710" rtl="0" eaLnBrk="1" fontAlgn="auto" latinLnBrk="0" hangingPunct="1">
                        <a:lnSpc>
                          <a:spcPct val="100000"/>
                        </a:lnSpc>
                        <a:spcBef>
                          <a:spcPts val="0"/>
                        </a:spcBef>
                        <a:spcAft>
                          <a:spcPts val="0"/>
                        </a:spcAft>
                        <a:buClrTx/>
                        <a:buSzTx/>
                        <a:buFont typeface="+mj-lt"/>
                        <a:buAutoNum type="arabicPeriod"/>
                        <a:tabLst/>
                        <a:defRPr/>
                      </a:pPr>
                      <a:r>
                        <a:rPr lang="de-DE" sz="1000" baseline="0" dirty="0">
                          <a:solidFill>
                            <a:schemeClr val="tx1"/>
                          </a:solidFill>
                          <a:latin typeface="+mj-lt"/>
                        </a:rPr>
                        <a:t>Beitragsoptimierung bei Wechsel von Schule ins Studium.</a:t>
                      </a:r>
                      <a:br>
                        <a:rPr lang="de-DE" sz="1000" baseline="0" dirty="0">
                          <a:solidFill>
                            <a:schemeClr val="tx1"/>
                          </a:solidFill>
                          <a:latin typeface="+mj-lt"/>
                        </a:rPr>
                      </a:br>
                      <a:r>
                        <a:rPr lang="de-DE" sz="1000" dirty="0">
                          <a:solidFill>
                            <a:schemeClr val="tx1"/>
                          </a:solidFill>
                          <a:latin typeface="+mj-lt"/>
                        </a:rPr>
                        <a:t>Den benötigten</a:t>
                      </a:r>
                      <a:r>
                        <a:rPr lang="de-DE" sz="1000" baseline="0" dirty="0">
                          <a:solidFill>
                            <a:schemeClr val="tx1"/>
                          </a:solidFill>
                          <a:latin typeface="+mj-lt"/>
                        </a:rPr>
                        <a:t> Antrag finden Sie </a:t>
                      </a:r>
                      <a:r>
                        <a:rPr lang="de-DE" sz="1000" baseline="0" dirty="0">
                          <a:solidFill>
                            <a:schemeClr val="tx1"/>
                          </a:solidFill>
                          <a:latin typeface="+mj-lt"/>
                          <a:hlinkClick r:id="rId5"/>
                        </a:rPr>
                        <a:t>hier</a:t>
                      </a:r>
                      <a:r>
                        <a:rPr lang="de-DE" sz="1000" baseline="0" dirty="0">
                          <a:solidFill>
                            <a:schemeClr val="tx1"/>
                          </a:solidFill>
                          <a:latin typeface="+mj-lt"/>
                        </a:rPr>
                        <a:t>.</a:t>
                      </a:r>
                      <a:endParaRPr lang="de-DE" sz="1000" dirty="0">
                        <a:solidFill>
                          <a:schemeClr val="tx1"/>
                        </a:solidFill>
                        <a:latin typeface="+mj-lt"/>
                      </a:endParaRPr>
                    </a:p>
                    <a:p>
                      <a:pPr marL="0" marR="0" lvl="0" indent="0" algn="l" defTabSz="967710" rtl="0" eaLnBrk="1" fontAlgn="auto" latinLnBrk="0" hangingPunct="1">
                        <a:lnSpc>
                          <a:spcPct val="100000"/>
                        </a:lnSpc>
                        <a:spcBef>
                          <a:spcPts val="0"/>
                        </a:spcBef>
                        <a:spcAft>
                          <a:spcPts val="0"/>
                        </a:spcAft>
                        <a:buClrTx/>
                        <a:buSzTx/>
                        <a:buFont typeface="+mj-lt"/>
                        <a:buNone/>
                        <a:tabLst/>
                        <a:defRPr/>
                      </a:pPr>
                      <a:endParaRPr lang="de-DE" sz="1000" dirty="0">
                        <a:solidFill>
                          <a:schemeClr val="tx1"/>
                        </a:solidFill>
                        <a:latin typeface="+mj-lt"/>
                      </a:endParaRPr>
                    </a:p>
                  </a:txBody>
                  <a:tcPr marL="86402" marR="86402" marT="43201" marB="43201" anchor="ctr">
                    <a:solidFill>
                      <a:srgbClr val="13A0D3"/>
                    </a:solidFill>
                  </a:tcPr>
                </a:tc>
                <a:extLst>
                  <a:ext uri="{0D108BD9-81ED-4DB2-BD59-A6C34878D82A}">
                    <a16:rowId xmlns:a16="http://schemas.microsoft.com/office/drawing/2014/main" val="2509762212"/>
                  </a:ext>
                </a:extLst>
              </a:tr>
              <a:tr h="1195232">
                <a:tc>
                  <a:txBody>
                    <a:bodyPr/>
                    <a:lstStyle/>
                    <a:p>
                      <a:r>
                        <a:rPr lang="de-DE" sz="1000" dirty="0">
                          <a:solidFill>
                            <a:schemeClr val="tx1"/>
                          </a:solidFill>
                          <a:latin typeface="+mj-lt"/>
                        </a:rPr>
                        <a:t>Altverträge mit Kennzeichnung Schüler ab 20 Jahren</a:t>
                      </a:r>
                    </a:p>
                  </a:txBody>
                  <a:tcPr marL="86402" marR="86402" marT="43201" marB="43201" anchor="ctr">
                    <a:solidFill>
                      <a:srgbClr val="13A0D3"/>
                    </a:solidFill>
                  </a:tcPr>
                </a:tc>
                <a:tc>
                  <a:txBody>
                    <a:bodyPr/>
                    <a:lstStyle/>
                    <a:p>
                      <a:pPr marL="171450" indent="-171450">
                        <a:buFont typeface="Arial" panose="020B0604020202020204" pitchFamily="34" charset="0"/>
                        <a:buChar char="•"/>
                      </a:pPr>
                      <a:r>
                        <a:rPr lang="de-DE" sz="1000" kern="1200" dirty="0">
                          <a:solidFill>
                            <a:schemeClr val="tx1"/>
                          </a:solidFill>
                          <a:effectLst/>
                          <a:latin typeface="+mj-lt"/>
                          <a:ea typeface="+mn-ea"/>
                          <a:cs typeface="+mn-cs"/>
                        </a:rPr>
                        <a:t>Kunden ab dem 20. Lebensjahr, die immer noch eine Kennzeichnung als Schüler, sowie einen laufenden Vertrag haben. (Im BU-Fall könnte nur noch EU-Schutz bestehen)</a:t>
                      </a:r>
                      <a:endParaRPr lang="de-DE" sz="1000" dirty="0">
                        <a:solidFill>
                          <a:schemeClr val="tx1"/>
                        </a:solidFill>
                        <a:latin typeface="+mj-lt"/>
                      </a:endParaRPr>
                    </a:p>
                  </a:txBody>
                  <a:tcPr marL="86402" marR="86402" marT="43201" marB="43201" anchor="ctr">
                    <a:solidFill>
                      <a:srgbClr val="13A0D3"/>
                    </a:solidFill>
                  </a:tcPr>
                </a:tc>
                <a:tc>
                  <a:txBody>
                    <a:bodyPr/>
                    <a:lstStyle/>
                    <a:p>
                      <a:pPr marL="228600" marR="0" lvl="0" indent="-228600" algn="l" defTabSz="967710" rtl="0" eaLnBrk="1" fontAlgn="auto" latinLnBrk="0" hangingPunct="1">
                        <a:lnSpc>
                          <a:spcPct val="100000"/>
                        </a:lnSpc>
                        <a:spcBef>
                          <a:spcPts val="0"/>
                        </a:spcBef>
                        <a:spcAft>
                          <a:spcPts val="0"/>
                        </a:spcAft>
                        <a:buClrTx/>
                        <a:buSzTx/>
                        <a:buFont typeface="+mj-lt"/>
                        <a:buAutoNum type="arabicPeriod"/>
                        <a:tabLst/>
                        <a:defRPr/>
                      </a:pPr>
                      <a:r>
                        <a:rPr lang="de-DE" sz="1000" dirty="0">
                          <a:solidFill>
                            <a:schemeClr val="tx1"/>
                          </a:solidFill>
                          <a:latin typeface="+mj-lt"/>
                        </a:rPr>
                        <a:t>Prüfung der Verträge, die noch das Kennzeichen Schüler tragen, Kunde sich aber bereits in einem Alter befindet, welches darauf hinweist, dass er/sie in ein Studium oder einen Beruf gewechselt ist -&gt; Die Umstellung des EU-Schutzes in eine BU ist innerhalb der 10-Jahresfrist möglich. </a:t>
                      </a:r>
                    </a:p>
                    <a:p>
                      <a:pPr marL="228600" marR="0" lvl="0" indent="-228600" algn="l" defTabSz="967710" rtl="0" eaLnBrk="1" fontAlgn="auto" latinLnBrk="0" hangingPunct="1">
                        <a:lnSpc>
                          <a:spcPct val="100000"/>
                        </a:lnSpc>
                        <a:spcBef>
                          <a:spcPts val="0"/>
                        </a:spcBef>
                        <a:spcAft>
                          <a:spcPts val="0"/>
                        </a:spcAft>
                        <a:buClrTx/>
                        <a:buSzTx/>
                        <a:buFont typeface="+mj-lt"/>
                        <a:buAutoNum type="arabicPeriod"/>
                        <a:tabLst/>
                        <a:defRPr/>
                      </a:pPr>
                      <a:r>
                        <a:rPr lang="de-DE" sz="1000" baseline="0" dirty="0">
                          <a:solidFill>
                            <a:schemeClr val="tx1"/>
                          </a:solidFill>
                          <a:latin typeface="+mj-lt"/>
                        </a:rPr>
                        <a:t>Optional: EU-Schutz weiterführen und eine KSP zusätzlich abschließen.</a:t>
                      </a:r>
                      <a:br>
                        <a:rPr lang="de-DE" sz="1000" baseline="0" dirty="0">
                          <a:solidFill>
                            <a:schemeClr val="tx1"/>
                          </a:solidFill>
                          <a:latin typeface="+mj-lt"/>
                        </a:rPr>
                      </a:br>
                      <a:r>
                        <a:rPr lang="de-DE" sz="1000" dirty="0">
                          <a:solidFill>
                            <a:schemeClr val="tx1"/>
                          </a:solidFill>
                          <a:latin typeface="+mj-lt"/>
                        </a:rPr>
                        <a:t>Den benötigten</a:t>
                      </a:r>
                      <a:r>
                        <a:rPr lang="de-DE" sz="1000" baseline="0" dirty="0">
                          <a:solidFill>
                            <a:schemeClr val="tx1"/>
                          </a:solidFill>
                          <a:latin typeface="+mj-lt"/>
                        </a:rPr>
                        <a:t> Antrag finden Sie </a:t>
                      </a:r>
                      <a:r>
                        <a:rPr lang="de-DE" sz="1000" baseline="0" dirty="0">
                          <a:solidFill>
                            <a:schemeClr val="tx1"/>
                          </a:solidFill>
                          <a:latin typeface="+mj-lt"/>
                          <a:hlinkClick r:id="rId6"/>
                        </a:rPr>
                        <a:t>hier</a:t>
                      </a:r>
                      <a:r>
                        <a:rPr lang="de-DE" sz="1000" baseline="0" dirty="0">
                          <a:solidFill>
                            <a:schemeClr val="tx1"/>
                          </a:solidFill>
                          <a:latin typeface="+mj-lt"/>
                        </a:rPr>
                        <a:t>.</a:t>
                      </a:r>
                    </a:p>
                  </a:txBody>
                  <a:tcPr marL="86402" marR="86402" marT="43201" marB="43201" anchor="ctr">
                    <a:solidFill>
                      <a:srgbClr val="13A0D3"/>
                    </a:solidFill>
                  </a:tcPr>
                </a:tc>
                <a:extLst>
                  <a:ext uri="{0D108BD9-81ED-4DB2-BD59-A6C34878D82A}">
                    <a16:rowId xmlns:a16="http://schemas.microsoft.com/office/drawing/2014/main" val="3229746624"/>
                  </a:ext>
                </a:extLst>
              </a:tr>
            </a:tbl>
          </a:graphicData>
        </a:graphic>
      </p:graphicFrame>
      <p:pic>
        <p:nvPicPr>
          <p:cNvPr id="10" name="Grafik 9"/>
          <p:cNvPicPr>
            <a:picLocks noChangeAspect="1"/>
          </p:cNvPicPr>
          <p:nvPr/>
        </p:nvPicPr>
        <p:blipFill rotWithShape="1">
          <a:blip r:embed="rId7"/>
          <a:srcRect l="35913" r="22562"/>
          <a:stretch/>
        </p:blipFill>
        <p:spPr>
          <a:xfrm>
            <a:off x="-27147" y="-1"/>
            <a:ext cx="2541543" cy="3359388"/>
          </a:xfrm>
          <a:prstGeom prst="rect">
            <a:avLst/>
          </a:prstGeom>
        </p:spPr>
      </p:pic>
    </p:spTree>
    <p:extLst>
      <p:ext uri="{BB962C8B-B14F-4D97-AF65-F5344CB8AC3E}">
        <p14:creationId xmlns:p14="http://schemas.microsoft.com/office/powerpoint/2010/main" val="3003837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7146" y="-1"/>
            <a:ext cx="2541543" cy="6480175"/>
          </a:xfrm>
          <a:prstGeom prst="rect">
            <a:avLst/>
          </a:prstGeom>
          <a:solidFill>
            <a:srgbClr val="122B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2" tIns="43201" rIns="86402" bIns="43201" numCol="1" spcCol="0" rtlCol="0" fromWordArt="0" anchor="ctr" anchorCtr="0" forceAA="0" compatLnSpc="1">
            <a:prstTxWarp prst="textNoShape">
              <a:avLst/>
            </a:prstTxWarp>
            <a:noAutofit/>
          </a:bodyPr>
          <a:lstStyle/>
          <a:p>
            <a:pPr marL="0" marR="0" lvl="0" indent="0" algn="ctr" defTabSz="863832" rtl="0" eaLnBrk="1" fontAlgn="auto" latinLnBrk="0" hangingPunct="1">
              <a:lnSpc>
                <a:spcPct val="100000"/>
              </a:lnSpc>
              <a:spcBef>
                <a:spcPts val="0"/>
              </a:spcBef>
              <a:spcAft>
                <a:spcPts val="0"/>
              </a:spcAft>
              <a:buClrTx/>
              <a:buSzTx/>
              <a:buFontTx/>
              <a:buNone/>
              <a:tabLst/>
              <a:defRPr/>
            </a:pPr>
            <a:endParaRPr kumimoji="0" lang="de-DE" sz="1701"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tel 3">
            <a:extLst>
              <a:ext uri="{FF2B5EF4-FFF2-40B4-BE49-F238E27FC236}">
                <a16:creationId xmlns:a16="http://schemas.microsoft.com/office/drawing/2014/main" id="{89A7A182-EF37-4E98-82D0-9EC00BBD7F8E}"/>
              </a:ext>
            </a:extLst>
          </p:cNvPr>
          <p:cNvSpPr>
            <a:spLocks noGrp="1"/>
          </p:cNvSpPr>
          <p:nvPr>
            <p:ph type="title"/>
          </p:nvPr>
        </p:nvSpPr>
        <p:spPr>
          <a:xfrm>
            <a:off x="2736394" y="294774"/>
            <a:ext cx="7177226" cy="825169"/>
          </a:xfrm>
        </p:spPr>
        <p:txBody>
          <a:bodyPr/>
          <a:lstStyle/>
          <a:p>
            <a:r>
              <a:rPr lang="de-DE" sz="3780" dirty="0">
                <a:latin typeface="+mj-lt"/>
              </a:rPr>
              <a:t>Ansprachegruppe - </a:t>
            </a:r>
            <a:r>
              <a:rPr lang="de-DE" sz="3780" dirty="0">
                <a:solidFill>
                  <a:srgbClr val="13A0D3"/>
                </a:solidFill>
                <a:latin typeface="+mj-lt"/>
              </a:rPr>
              <a:t>Studierende</a:t>
            </a:r>
          </a:p>
        </p:txBody>
      </p:sp>
      <p:sp>
        <p:nvSpPr>
          <p:cNvPr id="33" name="Inhaltsplatzhalter 8">
            <a:extLst>
              <a:ext uri="{FF2B5EF4-FFF2-40B4-BE49-F238E27FC236}">
                <a16:creationId xmlns:a16="http://schemas.microsoft.com/office/drawing/2014/main" id="{63874A8D-9D65-4C6B-843E-EB1735669411}"/>
              </a:ext>
            </a:extLst>
          </p:cNvPr>
          <p:cNvSpPr txBox="1">
            <a:spLocks/>
          </p:cNvSpPr>
          <p:nvPr/>
        </p:nvSpPr>
        <p:spPr>
          <a:xfrm>
            <a:off x="7870597" y="2998048"/>
            <a:ext cx="2418148" cy="45571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llianz Neo PPT"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llianz Neo PPT"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llianz Neo PPT"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9pPr>
          </a:lstStyle>
          <a:p>
            <a:pPr marL="0" marR="0" lvl="2" indent="0" algn="l" defTabSz="864017" rtl="0" eaLnBrk="1" fontAlgn="auto" latinLnBrk="0" hangingPunct="1">
              <a:lnSpc>
                <a:spcPct val="100000"/>
              </a:lnSpc>
              <a:spcBef>
                <a:spcPts val="0"/>
              </a:spcBef>
              <a:spcAft>
                <a:spcPts val="283"/>
              </a:spcAft>
              <a:buClrTx/>
              <a:buSzTx/>
              <a:buFont typeface="Allianz Neo PPT" panose="020B0604020202020204" pitchFamily="34" charset="0"/>
              <a:buNone/>
              <a:tabLst/>
              <a:defRPr/>
            </a:pPr>
            <a:r>
              <a:rPr kumimoji="0" lang="de-DE" sz="1134" b="1" i="0" u="none" strike="noStrike" kern="1200" cap="none" spc="0" normalizeH="0" baseline="0" noProof="0">
                <a:ln>
                  <a:noFill/>
                </a:ln>
                <a:solidFill>
                  <a:srgbClr val="FFFFFF"/>
                </a:solidFill>
                <a:effectLst/>
                <a:uLnTx/>
                <a:uFillTx/>
                <a:latin typeface="Arial" panose="020B0604020202020204"/>
                <a:ea typeface="+mn-ea"/>
                <a:cs typeface="+mn-cs"/>
              </a:rPr>
              <a:t/>
            </a:r>
            <a:br>
              <a:rPr kumimoji="0" lang="de-DE" sz="1134" b="1" i="0" u="none" strike="noStrike" kern="1200" cap="none" spc="0" normalizeH="0" baseline="0" noProof="0">
                <a:ln>
                  <a:noFill/>
                </a:ln>
                <a:solidFill>
                  <a:srgbClr val="FFFFFF"/>
                </a:solidFill>
                <a:effectLst/>
                <a:uLnTx/>
                <a:uFillTx/>
                <a:latin typeface="Arial" panose="020B0604020202020204"/>
                <a:ea typeface="+mn-ea"/>
                <a:cs typeface="+mn-cs"/>
              </a:rPr>
            </a:br>
            <a:r>
              <a:rPr kumimoji="0" lang="de-DE" sz="1134" b="1" i="0" u="none" strike="noStrike" kern="1200" cap="none" spc="0" normalizeH="0" baseline="0" noProof="0">
                <a:ln>
                  <a:noFill/>
                </a:ln>
                <a:solidFill>
                  <a:srgbClr val="FFFFFF"/>
                </a:solidFill>
                <a:effectLst/>
                <a:uLnTx/>
                <a:uFillTx/>
                <a:latin typeface="Arial" panose="020B0604020202020204"/>
                <a:ea typeface="+mn-ea"/>
                <a:cs typeface="+mn-cs"/>
              </a:rPr>
              <a:t>Aktionsnummer:  19404</a:t>
            </a:r>
            <a:endParaRPr kumimoji="0" lang="de-DE" sz="1134"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extfeld 1"/>
          <p:cNvSpPr txBox="1"/>
          <p:nvPr/>
        </p:nvSpPr>
        <p:spPr>
          <a:xfrm>
            <a:off x="51254" y="3416079"/>
            <a:ext cx="2318583" cy="2857926"/>
          </a:xfrm>
          <a:prstGeom prst="rect">
            <a:avLst/>
          </a:prstGeom>
          <a:noFill/>
        </p:spPr>
        <p:txBody>
          <a:bodyPr wrap="square" lIns="0" tIns="0" rIns="0" bIns="0" rtlCol="0" anchor="t" anchorCtr="0">
            <a:noAutofit/>
          </a:bodyPr>
          <a:lstStyle/>
          <a:p>
            <a:pPr marL="0" marR="0" lvl="0" indent="0" algn="l" defTabSz="863832" rtl="0" eaLnBrk="1" fontAlgn="auto" latinLnBrk="0" hangingPunct="1">
              <a:lnSpc>
                <a:spcPct val="100000"/>
              </a:lnSpc>
              <a:spcBef>
                <a:spcPts val="0"/>
              </a:spcBef>
              <a:spcAft>
                <a:spcPts val="0"/>
              </a:spcAft>
              <a:buClrTx/>
              <a:buSzTx/>
              <a:buFontTx/>
              <a:buNone/>
              <a:tabLst/>
              <a:defRPr/>
            </a:pPr>
            <a:r>
              <a:rPr kumimoji="0" lang="de-DE" sz="1323" b="0" i="0" u="none" strike="noStrike" kern="1200" cap="none" spc="0" normalizeH="0" baseline="0" noProof="0" dirty="0">
                <a:ln>
                  <a:noFill/>
                </a:ln>
                <a:solidFill>
                  <a:srgbClr val="FFFFFF"/>
                </a:solidFill>
                <a:effectLst/>
                <a:uLnTx/>
                <a:uFillTx/>
                <a:latin typeface="+mj-lt"/>
                <a:ea typeface="+mn-ea"/>
                <a:cs typeface="+mn-cs"/>
              </a:rPr>
              <a:t>Die Ansprachegruppe der Studierenden besteht aus zwei Zielgruppen. Die erste Gruppe Kunden, die das Kennzeichen „Student“ besitzen und im Vertragsjahr 3-8 Jahre liegen. Die zweite Zielgruppe sind Kunden, deren Vertrag 9 Jahre und älter ist und die Kennzeichnung „Studierend“ besitzt. . Fokus liegt hier auf der Prüfung von Altverträgen und der Umstellung dieser.</a:t>
            </a:r>
            <a:endParaRPr kumimoji="0" lang="de-DE" sz="1701" b="0" i="0" u="none" strike="noStrike" kern="1200" cap="none" spc="0" normalizeH="0" baseline="0" noProof="0" dirty="0">
              <a:ln>
                <a:noFill/>
              </a:ln>
              <a:solidFill>
                <a:srgbClr val="FFFFFF"/>
              </a:solidFill>
              <a:effectLst/>
              <a:uLnTx/>
              <a:uFillTx/>
              <a:latin typeface="+mj-lt"/>
              <a:ea typeface="+mn-ea"/>
              <a:cs typeface="+mn-cs"/>
            </a:endParaRPr>
          </a:p>
          <a:p>
            <a:pPr marL="0" marR="0" lvl="0" indent="0" algn="l" defTabSz="863832" rtl="0" eaLnBrk="1" fontAlgn="auto" latinLnBrk="0" hangingPunct="1">
              <a:lnSpc>
                <a:spcPct val="100000"/>
              </a:lnSpc>
              <a:spcBef>
                <a:spcPts val="0"/>
              </a:spcBef>
              <a:spcAft>
                <a:spcPts val="0"/>
              </a:spcAft>
              <a:buClrTx/>
              <a:buSzTx/>
              <a:buFontTx/>
              <a:buNone/>
              <a:tabLst/>
              <a:defRPr/>
            </a:pPr>
            <a:endParaRPr kumimoji="0" lang="de-DE" sz="1512" b="0" i="0" u="none" strike="noStrike" kern="1200" cap="none" spc="0" normalizeH="0" baseline="0" noProof="0" dirty="0">
              <a:ln>
                <a:noFill/>
              </a:ln>
              <a:solidFill>
                <a:srgbClr val="FFFFFF"/>
              </a:solidFill>
              <a:effectLst/>
              <a:uLnTx/>
              <a:uFillTx/>
              <a:latin typeface="+mj-lt"/>
              <a:ea typeface="+mn-ea"/>
              <a:cs typeface="+mn-cs"/>
            </a:endParaRPr>
          </a:p>
        </p:txBody>
      </p:sp>
      <p:sp>
        <p:nvSpPr>
          <p:cNvPr id="63" name="Textfeld 62"/>
          <p:cNvSpPr txBox="1"/>
          <p:nvPr/>
        </p:nvSpPr>
        <p:spPr>
          <a:xfrm>
            <a:off x="2736394" y="4752364"/>
            <a:ext cx="8614286" cy="707388"/>
          </a:xfrm>
          <a:prstGeom prst="rect">
            <a:avLst/>
          </a:prstGeom>
          <a:noFill/>
        </p:spPr>
        <p:txBody>
          <a:bodyPr wrap="square" lIns="0" tIns="0" rIns="0" bIns="0" rtlCol="0" anchor="t" anchorCtr="0">
            <a:noAutofit/>
          </a:bodyPr>
          <a:lstStyle/>
          <a:p>
            <a:pPr marL="0" marR="0" lvl="0" indent="0" algn="l" defTabSz="863832" rtl="0" eaLnBrk="1" fontAlgn="auto" latinLnBrk="0" hangingPunct="1">
              <a:lnSpc>
                <a:spcPct val="100000"/>
              </a:lnSpc>
              <a:spcBef>
                <a:spcPts val="0"/>
              </a:spcBef>
              <a:spcAft>
                <a:spcPts val="0"/>
              </a:spcAft>
              <a:buClrTx/>
              <a:buSzTx/>
              <a:buFontTx/>
              <a:buNone/>
              <a:tabLst/>
              <a:defRPr/>
            </a:pPr>
            <a:r>
              <a:rPr kumimoji="0" lang="de-DE" sz="1323" b="1" i="0" u="none" strike="noStrike" kern="1200" cap="none" spc="0" normalizeH="0" baseline="0" noProof="0" dirty="0">
                <a:ln>
                  <a:noFill/>
                </a:ln>
                <a:solidFill>
                  <a:srgbClr val="003781"/>
                </a:solidFill>
                <a:effectLst/>
                <a:uLnTx/>
                <a:uFillTx/>
                <a:latin typeface="+mj-lt"/>
                <a:ea typeface="+mn-ea"/>
                <a:cs typeface="+mn-cs"/>
              </a:rPr>
              <a:t>Hinweis</a:t>
            </a:r>
            <a:br>
              <a:rPr kumimoji="0" lang="de-DE" sz="1323" b="1" i="0" u="none" strike="noStrike" kern="1200" cap="none" spc="0" normalizeH="0" baseline="0" noProof="0" dirty="0">
                <a:ln>
                  <a:noFill/>
                </a:ln>
                <a:solidFill>
                  <a:srgbClr val="003781"/>
                </a:solidFill>
                <a:effectLst/>
                <a:uLnTx/>
                <a:uFillTx/>
                <a:latin typeface="+mj-lt"/>
                <a:ea typeface="+mn-ea"/>
                <a:cs typeface="+mn-cs"/>
              </a:rPr>
            </a:br>
            <a:endParaRPr kumimoji="0" lang="de-DE" sz="1323" b="1" i="0" u="none" strike="noStrike" kern="1200" cap="none" spc="0" normalizeH="0" baseline="0" noProof="0" dirty="0">
              <a:ln>
                <a:noFill/>
              </a:ln>
              <a:solidFill>
                <a:srgbClr val="003781"/>
              </a:solidFill>
              <a:effectLst/>
              <a:uLnTx/>
              <a:uFillTx/>
              <a:latin typeface="+mj-lt"/>
              <a:ea typeface="+mn-ea"/>
              <a:cs typeface="+mn-cs"/>
            </a:endParaRPr>
          </a:p>
          <a:p>
            <a:pPr marL="162003" marR="0" lvl="0" indent="-162003" algn="l" defTabSz="8638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134" b="0" i="0" u="none" strike="noStrike" kern="1200" cap="none" spc="0" normalizeH="0" baseline="0" noProof="0" dirty="0">
                <a:ln>
                  <a:noFill/>
                </a:ln>
                <a:solidFill>
                  <a:srgbClr val="003781"/>
                </a:solidFill>
                <a:effectLst/>
                <a:uLnTx/>
                <a:uFillTx/>
                <a:latin typeface="+mj-lt"/>
                <a:ea typeface="+mn-ea"/>
                <a:cs typeface="+mn-cs"/>
              </a:rPr>
              <a:t>Bitte beachten Sie die Studierenden-Klauseln.</a:t>
            </a:r>
            <a:endParaRPr kumimoji="0" lang="de-DE" sz="1134" b="1" i="0" u="none" strike="noStrike" kern="1200" cap="none" spc="0" normalizeH="0" baseline="0" noProof="0" dirty="0">
              <a:ln>
                <a:noFill/>
              </a:ln>
              <a:solidFill>
                <a:srgbClr val="003781"/>
              </a:solidFill>
              <a:effectLst/>
              <a:uLnTx/>
              <a:uFillTx/>
              <a:latin typeface="+mj-lt"/>
              <a:ea typeface="+mn-ea"/>
              <a:cs typeface="+mn-cs"/>
            </a:endParaRPr>
          </a:p>
          <a:p>
            <a:pPr marL="0" marR="0" lvl="0" indent="0" algn="l" defTabSz="863832" rtl="0" eaLnBrk="1" fontAlgn="auto" latinLnBrk="0" hangingPunct="1">
              <a:lnSpc>
                <a:spcPct val="100000"/>
              </a:lnSpc>
              <a:spcBef>
                <a:spcPts val="0"/>
              </a:spcBef>
              <a:spcAft>
                <a:spcPts val="0"/>
              </a:spcAft>
              <a:buClrTx/>
              <a:buSzTx/>
              <a:buFontTx/>
              <a:buNone/>
              <a:tabLst/>
              <a:defRPr/>
            </a:pPr>
            <a:endParaRPr kumimoji="0" lang="de-DE" sz="1512" b="0" i="0" u="none" strike="noStrike" kern="1200" cap="none" spc="0" normalizeH="0" baseline="0" noProof="0" dirty="0">
              <a:ln>
                <a:noFill/>
              </a:ln>
              <a:solidFill>
                <a:srgbClr val="003781"/>
              </a:solidFill>
              <a:effectLst/>
              <a:uLnTx/>
              <a:uFillTx/>
              <a:latin typeface="+mj-lt"/>
              <a:ea typeface="+mn-ea"/>
              <a:cs typeface="+mn-cs"/>
            </a:endParaRPr>
          </a:p>
        </p:txBody>
      </p:sp>
      <p:graphicFrame>
        <p:nvGraphicFramePr>
          <p:cNvPr id="11" name="Tabelle 10"/>
          <p:cNvGraphicFramePr>
            <a:graphicFrameLocks noGrp="1"/>
          </p:cNvGraphicFramePr>
          <p:nvPr>
            <p:extLst>
              <p:ext uri="{D42A27DB-BD31-4B8C-83A1-F6EECF244321}">
                <p14:modId xmlns:p14="http://schemas.microsoft.com/office/powerpoint/2010/main" val="1711190133"/>
              </p:ext>
            </p:extLst>
          </p:nvPr>
        </p:nvGraphicFramePr>
        <p:xfrm>
          <a:off x="2736394" y="894087"/>
          <a:ext cx="8516208" cy="3701563"/>
        </p:xfrm>
        <a:graphic>
          <a:graphicData uri="http://schemas.openxmlformats.org/drawingml/2006/table">
            <a:tbl>
              <a:tblPr firstRow="1" bandRow="1">
                <a:tableStyleId>{5C22544A-7EE6-4342-B048-85BDC9FD1C3A}</a:tableStyleId>
              </a:tblPr>
              <a:tblGrid>
                <a:gridCol w="2838736">
                  <a:extLst>
                    <a:ext uri="{9D8B030D-6E8A-4147-A177-3AD203B41FA5}">
                      <a16:colId xmlns:a16="http://schemas.microsoft.com/office/drawing/2014/main" val="3885727810"/>
                    </a:ext>
                  </a:extLst>
                </a:gridCol>
                <a:gridCol w="2838736">
                  <a:extLst>
                    <a:ext uri="{9D8B030D-6E8A-4147-A177-3AD203B41FA5}">
                      <a16:colId xmlns:a16="http://schemas.microsoft.com/office/drawing/2014/main" val="853888319"/>
                    </a:ext>
                  </a:extLst>
                </a:gridCol>
                <a:gridCol w="2838736">
                  <a:extLst>
                    <a:ext uri="{9D8B030D-6E8A-4147-A177-3AD203B41FA5}">
                      <a16:colId xmlns:a16="http://schemas.microsoft.com/office/drawing/2014/main" val="1133300481"/>
                    </a:ext>
                  </a:extLst>
                </a:gridCol>
              </a:tblGrid>
              <a:tr h="374410">
                <a:tc>
                  <a:txBody>
                    <a:bodyPr/>
                    <a:lstStyle/>
                    <a:p>
                      <a:pPr algn="ctr"/>
                      <a:r>
                        <a:rPr lang="de-DE" sz="1900" dirty="0">
                          <a:latin typeface="+mj-lt"/>
                        </a:rPr>
                        <a:t>Gruppe</a:t>
                      </a:r>
                    </a:p>
                  </a:txBody>
                  <a:tcPr marL="86402" marR="86402" marT="43201" marB="43201">
                    <a:solidFill>
                      <a:schemeClr val="bg1"/>
                    </a:solidFill>
                  </a:tcPr>
                </a:tc>
                <a:tc>
                  <a:txBody>
                    <a:bodyPr/>
                    <a:lstStyle/>
                    <a:p>
                      <a:pPr algn="ctr"/>
                      <a:r>
                        <a:rPr lang="de-DE" sz="1900" dirty="0">
                          <a:latin typeface="+mj-lt"/>
                        </a:rPr>
                        <a:t>Ereignis</a:t>
                      </a:r>
                    </a:p>
                  </a:txBody>
                  <a:tcPr marL="86402" marR="86402" marT="43201" marB="43201">
                    <a:solidFill>
                      <a:schemeClr val="bg1"/>
                    </a:solidFill>
                  </a:tcPr>
                </a:tc>
                <a:tc>
                  <a:txBody>
                    <a:bodyPr/>
                    <a:lstStyle/>
                    <a:p>
                      <a:pPr algn="ctr"/>
                      <a:r>
                        <a:rPr lang="de-DE" sz="1900" dirty="0" err="1">
                          <a:latin typeface="+mj-lt"/>
                        </a:rPr>
                        <a:t>To</a:t>
                      </a:r>
                      <a:r>
                        <a:rPr lang="de-DE" sz="1900" dirty="0">
                          <a:latin typeface="+mj-lt"/>
                        </a:rPr>
                        <a:t>-Do</a:t>
                      </a:r>
                    </a:p>
                  </a:txBody>
                  <a:tcPr marL="86402" marR="86402" marT="43201" marB="43201">
                    <a:solidFill>
                      <a:schemeClr val="bg1"/>
                    </a:solidFill>
                  </a:tcPr>
                </a:tc>
                <a:extLst>
                  <a:ext uri="{0D108BD9-81ED-4DB2-BD59-A6C34878D82A}">
                    <a16:rowId xmlns:a16="http://schemas.microsoft.com/office/drawing/2014/main" val="1780660213"/>
                  </a:ext>
                </a:extLst>
              </a:tr>
              <a:tr h="1425639">
                <a:tc>
                  <a:txBody>
                    <a:bodyPr/>
                    <a:lstStyle/>
                    <a:p>
                      <a:r>
                        <a:rPr lang="de-DE" sz="1100" dirty="0">
                          <a:solidFill>
                            <a:schemeClr val="tx1"/>
                          </a:solidFill>
                          <a:latin typeface="+mj-lt"/>
                        </a:rPr>
                        <a:t>Studentenverträge 3. – 8. Vertragsjahr (inkl. Kennzeichnung Student)</a:t>
                      </a:r>
                    </a:p>
                  </a:txBody>
                  <a:tcPr marL="86402" marR="86402" marT="43201" marB="43201" anchor="ctr">
                    <a:solidFill>
                      <a:srgbClr val="13A0D3"/>
                    </a:solidFill>
                  </a:tcPr>
                </a:tc>
                <a:tc>
                  <a:txBody>
                    <a:bodyPr/>
                    <a:lstStyle/>
                    <a:p>
                      <a:pPr marL="171450" indent="-171450">
                        <a:buFont typeface="Arial" panose="020B0604020202020204" pitchFamily="34" charset="0"/>
                        <a:buChar char="•"/>
                      </a:pPr>
                      <a:r>
                        <a:rPr lang="de-DE" sz="1100" dirty="0">
                          <a:solidFill>
                            <a:schemeClr val="tx1"/>
                          </a:solidFill>
                          <a:latin typeface="+mj-lt"/>
                        </a:rPr>
                        <a:t>Abschluss eines Bachelor Studiums i.d.R. nach 3-4 Jahren.</a:t>
                      </a:r>
                    </a:p>
                    <a:p>
                      <a:pPr marL="171450" indent="-171450">
                        <a:buFont typeface="Arial" panose="020B0604020202020204" pitchFamily="34" charset="0"/>
                        <a:buChar char="•"/>
                      </a:pPr>
                      <a:r>
                        <a:rPr lang="de-DE" sz="1100" dirty="0">
                          <a:solidFill>
                            <a:schemeClr val="tx1"/>
                          </a:solidFill>
                          <a:latin typeface="+mj-lt"/>
                        </a:rPr>
                        <a:t>Abschluss eines Master Studiums </a:t>
                      </a:r>
                      <a:r>
                        <a:rPr lang="de-DE" sz="1100" dirty="0" err="1">
                          <a:solidFill>
                            <a:schemeClr val="tx1"/>
                          </a:solidFill>
                          <a:latin typeface="+mj-lt"/>
                        </a:rPr>
                        <a:t>i.d.R</a:t>
                      </a:r>
                      <a:r>
                        <a:rPr lang="de-DE" sz="1100" dirty="0">
                          <a:solidFill>
                            <a:schemeClr val="tx1"/>
                          </a:solidFill>
                          <a:latin typeface="+mj-lt"/>
                        </a:rPr>
                        <a:t> nach insgesamt 5-8 Jahren (Bachelor + Master)</a:t>
                      </a:r>
                    </a:p>
                    <a:p>
                      <a:endParaRPr lang="de-DE" sz="900" dirty="0">
                        <a:solidFill>
                          <a:schemeClr val="tx1"/>
                        </a:solidFill>
                        <a:latin typeface="+mj-lt"/>
                      </a:endParaRPr>
                    </a:p>
                  </a:txBody>
                  <a:tcPr marL="86402" marR="86402" marT="43201" marB="43201" anchor="ctr">
                    <a:solidFill>
                      <a:srgbClr val="13A0D3"/>
                    </a:solidFill>
                  </a:tcPr>
                </a:tc>
                <a:tc>
                  <a:txBody>
                    <a:bodyPr/>
                    <a:lstStyle/>
                    <a:p>
                      <a:pPr marL="228600" marR="0" lvl="0" indent="-228600" algn="l" defTabSz="967710" rtl="0" eaLnBrk="1" fontAlgn="auto" latinLnBrk="0" hangingPunct="1">
                        <a:lnSpc>
                          <a:spcPct val="100000"/>
                        </a:lnSpc>
                        <a:spcBef>
                          <a:spcPts val="0"/>
                        </a:spcBef>
                        <a:spcAft>
                          <a:spcPts val="0"/>
                        </a:spcAft>
                        <a:buClrTx/>
                        <a:buSzTx/>
                        <a:buFont typeface="+mj-lt"/>
                        <a:buAutoNum type="arabicPeriod"/>
                        <a:tabLst/>
                        <a:defRPr/>
                      </a:pPr>
                      <a:r>
                        <a:rPr lang="de-DE" sz="1100" dirty="0">
                          <a:solidFill>
                            <a:schemeClr val="tx1"/>
                          </a:solidFill>
                          <a:latin typeface="+mj-lt"/>
                        </a:rPr>
                        <a:t>Änderung von Studentenklausel</a:t>
                      </a:r>
                      <a:r>
                        <a:rPr lang="de-DE" sz="1100" baseline="0" dirty="0">
                          <a:solidFill>
                            <a:schemeClr val="tx1"/>
                          </a:solidFill>
                          <a:latin typeface="+mj-lt"/>
                        </a:rPr>
                        <a:t> in BU</a:t>
                      </a:r>
                      <a:r>
                        <a:rPr lang="de-DE" sz="1100" dirty="0">
                          <a:solidFill>
                            <a:schemeClr val="tx1"/>
                          </a:solidFill>
                          <a:latin typeface="+mj-lt"/>
                        </a:rPr>
                        <a:t/>
                      </a:r>
                      <a:br>
                        <a:rPr lang="de-DE" sz="1100" dirty="0">
                          <a:solidFill>
                            <a:schemeClr val="tx1"/>
                          </a:solidFill>
                          <a:latin typeface="+mj-lt"/>
                        </a:rPr>
                      </a:br>
                      <a:r>
                        <a:rPr lang="de-DE" sz="1100" dirty="0">
                          <a:solidFill>
                            <a:schemeClr val="tx1"/>
                          </a:solidFill>
                          <a:latin typeface="+mj-lt"/>
                        </a:rPr>
                        <a:t>Den benötigten</a:t>
                      </a:r>
                      <a:r>
                        <a:rPr lang="de-DE" sz="1100" baseline="0" dirty="0">
                          <a:solidFill>
                            <a:schemeClr val="tx1"/>
                          </a:solidFill>
                          <a:latin typeface="+mj-lt"/>
                        </a:rPr>
                        <a:t> Antrag finden Sie </a:t>
                      </a:r>
                      <a:r>
                        <a:rPr lang="de-DE" sz="1100" baseline="0" dirty="0">
                          <a:solidFill>
                            <a:schemeClr val="tx1"/>
                          </a:solidFill>
                          <a:latin typeface="+mj-lt"/>
                          <a:hlinkClick r:id="rId2"/>
                        </a:rPr>
                        <a:t>hier</a:t>
                      </a:r>
                      <a:r>
                        <a:rPr lang="de-DE" sz="1100" baseline="0" dirty="0">
                          <a:solidFill>
                            <a:schemeClr val="tx1"/>
                          </a:solidFill>
                          <a:latin typeface="+mj-lt"/>
                        </a:rPr>
                        <a:t>.</a:t>
                      </a:r>
                    </a:p>
                    <a:p>
                      <a:pPr marL="228600" marR="0" lvl="0" indent="-228600" algn="l" defTabSz="967710" rtl="0" eaLnBrk="1" fontAlgn="auto" latinLnBrk="0" hangingPunct="1">
                        <a:lnSpc>
                          <a:spcPct val="100000"/>
                        </a:lnSpc>
                        <a:spcBef>
                          <a:spcPts val="0"/>
                        </a:spcBef>
                        <a:spcAft>
                          <a:spcPts val="0"/>
                        </a:spcAft>
                        <a:buClrTx/>
                        <a:buSzTx/>
                        <a:buFont typeface="+mj-lt"/>
                        <a:buAutoNum type="arabicPeriod"/>
                        <a:tabLst/>
                        <a:defRPr/>
                      </a:pPr>
                      <a:r>
                        <a:rPr lang="de-DE" sz="1100" baseline="0" dirty="0">
                          <a:solidFill>
                            <a:schemeClr val="tx1"/>
                          </a:solidFill>
                          <a:latin typeface="+mj-lt"/>
                        </a:rPr>
                        <a:t>Beitragsoptimierung bei Abschluss einer staatlich anerkannten beruflichen Weiterqualifizierung</a:t>
                      </a:r>
                      <a:br>
                        <a:rPr lang="de-DE" sz="1100" baseline="0" dirty="0">
                          <a:solidFill>
                            <a:schemeClr val="tx1"/>
                          </a:solidFill>
                          <a:latin typeface="+mj-lt"/>
                        </a:rPr>
                      </a:br>
                      <a:r>
                        <a:rPr lang="de-DE" sz="1100" baseline="0" dirty="0">
                          <a:solidFill>
                            <a:schemeClr val="tx1"/>
                          </a:solidFill>
                          <a:latin typeface="+mj-lt"/>
                        </a:rPr>
                        <a:t>Den benötigen Antrag finden Sie </a:t>
                      </a:r>
                      <a:r>
                        <a:rPr lang="de-DE" sz="1100" baseline="0" dirty="0">
                          <a:solidFill>
                            <a:schemeClr val="tx1"/>
                          </a:solidFill>
                          <a:latin typeface="+mj-lt"/>
                          <a:hlinkClick r:id="rId3"/>
                        </a:rPr>
                        <a:t>hier</a:t>
                      </a:r>
                      <a:r>
                        <a:rPr lang="de-DE" sz="900" baseline="0" dirty="0">
                          <a:solidFill>
                            <a:schemeClr val="tx1"/>
                          </a:solidFill>
                          <a:latin typeface="+mj-lt"/>
                        </a:rPr>
                        <a:t>.</a:t>
                      </a:r>
                    </a:p>
                    <a:p>
                      <a:endParaRPr lang="de-DE" sz="900" dirty="0">
                        <a:solidFill>
                          <a:schemeClr val="tx1"/>
                        </a:solidFill>
                        <a:latin typeface="+mj-lt"/>
                      </a:endParaRPr>
                    </a:p>
                  </a:txBody>
                  <a:tcPr marL="86402" marR="86402" marT="43201" marB="43201" anchor="ctr">
                    <a:solidFill>
                      <a:srgbClr val="13A0D3"/>
                    </a:solidFill>
                  </a:tcPr>
                </a:tc>
                <a:extLst>
                  <a:ext uri="{0D108BD9-81ED-4DB2-BD59-A6C34878D82A}">
                    <a16:rowId xmlns:a16="http://schemas.microsoft.com/office/drawing/2014/main" val="524003743"/>
                  </a:ext>
                </a:extLst>
              </a:tr>
              <a:tr h="1771248">
                <a:tc>
                  <a:txBody>
                    <a:bodyPr/>
                    <a:lstStyle/>
                    <a:p>
                      <a:r>
                        <a:rPr lang="de-DE" sz="1100" dirty="0">
                          <a:solidFill>
                            <a:schemeClr val="tx1"/>
                          </a:solidFill>
                          <a:latin typeface="+mj-lt"/>
                        </a:rPr>
                        <a:t>Studentenverträge ab dem 8. Vertragsjahr (inkl. Kennzeichnung Student)</a:t>
                      </a:r>
                    </a:p>
                  </a:txBody>
                  <a:tcPr marL="86402" marR="86402" marT="43201" marB="43201" anchor="ctr">
                    <a:solidFill>
                      <a:srgbClr val="13A0D3"/>
                    </a:solidFill>
                  </a:tcPr>
                </a:tc>
                <a:tc>
                  <a:txBody>
                    <a:bodyPr/>
                    <a:lstStyle/>
                    <a:p>
                      <a:pPr marL="171450" indent="-171450">
                        <a:buFont typeface="Arial" panose="020B0604020202020204" pitchFamily="34" charset="0"/>
                        <a:buChar char="•"/>
                      </a:pPr>
                      <a:r>
                        <a:rPr lang="de-DE" sz="1100" dirty="0">
                          <a:solidFill>
                            <a:schemeClr val="tx1"/>
                          </a:solidFill>
                          <a:latin typeface="+mj-lt"/>
                        </a:rPr>
                        <a:t>Abschluss des Studiums</a:t>
                      </a:r>
                    </a:p>
                    <a:p>
                      <a:pPr marL="171450" indent="-171450">
                        <a:buFont typeface="Arial" panose="020B0604020202020204" pitchFamily="34" charset="0"/>
                        <a:buChar char="•"/>
                      </a:pPr>
                      <a:r>
                        <a:rPr lang="de-DE" sz="1100" dirty="0">
                          <a:solidFill>
                            <a:schemeClr val="tx1"/>
                          </a:solidFill>
                          <a:latin typeface="+mj-lt"/>
                        </a:rPr>
                        <a:t>Altverträge die das Kennzeichen</a:t>
                      </a:r>
                      <a:r>
                        <a:rPr lang="de-DE" sz="1100" baseline="0" dirty="0">
                          <a:solidFill>
                            <a:schemeClr val="tx1"/>
                          </a:solidFill>
                          <a:latin typeface="+mj-lt"/>
                        </a:rPr>
                        <a:t> Student besitzen</a:t>
                      </a:r>
                      <a:endParaRPr lang="de-DE" sz="1100" dirty="0">
                        <a:solidFill>
                          <a:schemeClr val="tx1"/>
                        </a:solidFill>
                        <a:latin typeface="+mj-lt"/>
                      </a:endParaRPr>
                    </a:p>
                    <a:p>
                      <a:endParaRPr lang="de-DE" sz="900" dirty="0">
                        <a:solidFill>
                          <a:schemeClr val="tx1"/>
                        </a:solidFill>
                        <a:latin typeface="+mj-lt"/>
                      </a:endParaRPr>
                    </a:p>
                  </a:txBody>
                  <a:tcPr marL="86402" marR="86402" marT="43201" marB="43201" anchor="ctr">
                    <a:solidFill>
                      <a:srgbClr val="13A0D3"/>
                    </a:solidFill>
                  </a:tcPr>
                </a:tc>
                <a:tc>
                  <a:txBody>
                    <a:bodyPr/>
                    <a:lstStyle/>
                    <a:p>
                      <a:pPr marL="228600" marR="0" lvl="0" indent="-228600" algn="l" defTabSz="967710" rtl="0" eaLnBrk="1" fontAlgn="auto" latinLnBrk="0" hangingPunct="1">
                        <a:lnSpc>
                          <a:spcPct val="100000"/>
                        </a:lnSpc>
                        <a:spcBef>
                          <a:spcPts val="0"/>
                        </a:spcBef>
                        <a:spcAft>
                          <a:spcPts val="0"/>
                        </a:spcAft>
                        <a:buClrTx/>
                        <a:buSzTx/>
                        <a:buFont typeface="+mj-lt"/>
                        <a:buAutoNum type="arabicPeriod"/>
                        <a:tabLst/>
                        <a:defRPr/>
                      </a:pPr>
                      <a:r>
                        <a:rPr lang="de-DE" sz="1100" baseline="0" dirty="0">
                          <a:solidFill>
                            <a:schemeClr val="tx1"/>
                          </a:solidFill>
                          <a:latin typeface="+mj-lt"/>
                        </a:rPr>
                        <a:t>Beitragsoptimierung bei Abschluss einer staatlich anerkannten beruflichen Weiterqualifizierung</a:t>
                      </a:r>
                      <a:br>
                        <a:rPr lang="de-DE" sz="1100" baseline="0" dirty="0">
                          <a:solidFill>
                            <a:schemeClr val="tx1"/>
                          </a:solidFill>
                          <a:latin typeface="+mj-lt"/>
                        </a:rPr>
                      </a:br>
                      <a:r>
                        <a:rPr lang="de-DE" sz="1100" baseline="0" dirty="0">
                          <a:solidFill>
                            <a:schemeClr val="tx1"/>
                          </a:solidFill>
                          <a:latin typeface="+mj-lt"/>
                        </a:rPr>
                        <a:t>Den benötigen Antrag finden Sie </a:t>
                      </a:r>
                      <a:r>
                        <a:rPr lang="de-DE" sz="1100" baseline="0" dirty="0">
                          <a:solidFill>
                            <a:schemeClr val="tx1"/>
                          </a:solidFill>
                          <a:latin typeface="+mj-lt"/>
                          <a:hlinkClick r:id="rId3"/>
                        </a:rPr>
                        <a:t>hier</a:t>
                      </a:r>
                      <a:r>
                        <a:rPr lang="de-DE" sz="1100" baseline="0" dirty="0">
                          <a:solidFill>
                            <a:schemeClr val="tx1"/>
                          </a:solidFill>
                          <a:latin typeface="+mj-lt"/>
                        </a:rPr>
                        <a:t>.</a:t>
                      </a:r>
                    </a:p>
                    <a:p>
                      <a:pPr marL="228600" marR="0" lvl="0" indent="-228600" algn="l" defTabSz="967710" rtl="0" eaLnBrk="1" fontAlgn="auto" latinLnBrk="0" hangingPunct="1">
                        <a:lnSpc>
                          <a:spcPct val="100000"/>
                        </a:lnSpc>
                        <a:spcBef>
                          <a:spcPts val="0"/>
                        </a:spcBef>
                        <a:spcAft>
                          <a:spcPts val="0"/>
                        </a:spcAft>
                        <a:buClrTx/>
                        <a:buSzTx/>
                        <a:buFont typeface="+mj-lt"/>
                        <a:buAutoNum type="arabicPeriod"/>
                        <a:tabLst/>
                        <a:defRPr/>
                      </a:pPr>
                      <a:r>
                        <a:rPr lang="de-DE" sz="1100" baseline="0" dirty="0">
                          <a:solidFill>
                            <a:schemeClr val="tx1"/>
                          </a:solidFill>
                          <a:latin typeface="+mj-lt"/>
                        </a:rPr>
                        <a:t>Überprüfung von Altverträgen. Umstellung innerhalb der 10 Jahresfrist.</a:t>
                      </a:r>
                    </a:p>
                    <a:p>
                      <a:pPr marL="228600" marR="0" lvl="0" indent="-228600" algn="l" defTabSz="967710" rtl="0" eaLnBrk="1" fontAlgn="auto" latinLnBrk="0" hangingPunct="1">
                        <a:lnSpc>
                          <a:spcPct val="100000"/>
                        </a:lnSpc>
                        <a:spcBef>
                          <a:spcPts val="0"/>
                        </a:spcBef>
                        <a:spcAft>
                          <a:spcPts val="0"/>
                        </a:spcAft>
                        <a:buClrTx/>
                        <a:buSzTx/>
                        <a:buFont typeface="+mj-lt"/>
                        <a:buAutoNum type="arabicPeriod"/>
                        <a:tabLst/>
                        <a:defRPr/>
                      </a:pPr>
                      <a:r>
                        <a:rPr lang="de-DE" sz="1100" baseline="0" dirty="0">
                          <a:solidFill>
                            <a:schemeClr val="tx1"/>
                          </a:solidFill>
                          <a:latin typeface="+mj-lt"/>
                        </a:rPr>
                        <a:t>Verträge älter als 10 Jahre laufen auf EU-Schutz. Optionen müssen individuell auf Kunden geprüft werden.</a:t>
                      </a:r>
                    </a:p>
                    <a:p>
                      <a:pPr marL="0" marR="0" lvl="0" indent="0" algn="l" defTabSz="967710" rtl="0" eaLnBrk="1" fontAlgn="auto" latinLnBrk="0" hangingPunct="1">
                        <a:lnSpc>
                          <a:spcPct val="100000"/>
                        </a:lnSpc>
                        <a:spcBef>
                          <a:spcPts val="0"/>
                        </a:spcBef>
                        <a:spcAft>
                          <a:spcPts val="0"/>
                        </a:spcAft>
                        <a:buClrTx/>
                        <a:buSzTx/>
                        <a:buFont typeface="+mj-lt"/>
                        <a:buNone/>
                        <a:tabLst/>
                        <a:defRPr/>
                      </a:pPr>
                      <a:endParaRPr lang="de-DE" sz="900" dirty="0">
                        <a:solidFill>
                          <a:schemeClr val="tx1"/>
                        </a:solidFill>
                        <a:latin typeface="+mj-lt"/>
                      </a:endParaRPr>
                    </a:p>
                  </a:txBody>
                  <a:tcPr marL="86402" marR="86402" marT="43201" marB="43201" anchor="ctr">
                    <a:solidFill>
                      <a:srgbClr val="13A0D3"/>
                    </a:solidFill>
                  </a:tcPr>
                </a:tc>
                <a:extLst>
                  <a:ext uri="{0D108BD9-81ED-4DB2-BD59-A6C34878D82A}">
                    <a16:rowId xmlns:a16="http://schemas.microsoft.com/office/drawing/2014/main" val="92012224"/>
                  </a:ext>
                </a:extLst>
              </a:tr>
            </a:tbl>
          </a:graphicData>
        </a:graphic>
      </p:graphicFrame>
      <p:pic>
        <p:nvPicPr>
          <p:cNvPr id="12" name="Grafik 11"/>
          <p:cNvPicPr>
            <a:picLocks noChangeAspect="1"/>
          </p:cNvPicPr>
          <p:nvPr/>
        </p:nvPicPr>
        <p:blipFill rotWithShape="1">
          <a:blip r:embed="rId4"/>
          <a:srcRect l="5080" r="5085" b="916"/>
          <a:stretch/>
        </p:blipFill>
        <p:spPr>
          <a:xfrm>
            <a:off x="-27148" y="-1"/>
            <a:ext cx="2544409" cy="3339329"/>
          </a:xfrm>
          <a:prstGeom prst="rect">
            <a:avLst/>
          </a:prstGeom>
        </p:spPr>
      </p:pic>
    </p:spTree>
    <p:extLst>
      <p:ext uri="{BB962C8B-B14F-4D97-AF65-F5344CB8AC3E}">
        <p14:creationId xmlns:p14="http://schemas.microsoft.com/office/powerpoint/2010/main" val="276004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7146" y="-1"/>
            <a:ext cx="2541543" cy="6480175"/>
          </a:xfrm>
          <a:prstGeom prst="rect">
            <a:avLst/>
          </a:prstGeom>
          <a:solidFill>
            <a:srgbClr val="122B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2" tIns="43201" rIns="86402" bIns="43201" numCol="1" spcCol="0" rtlCol="0" fromWordArt="0" anchor="ctr" anchorCtr="0" forceAA="0" compatLnSpc="1">
            <a:prstTxWarp prst="textNoShape">
              <a:avLst/>
            </a:prstTxWarp>
            <a:noAutofit/>
          </a:bodyPr>
          <a:lstStyle/>
          <a:p>
            <a:pPr marL="0" marR="0" lvl="0" indent="0" algn="ctr" defTabSz="863832" rtl="0" eaLnBrk="1" fontAlgn="auto" latinLnBrk="0" hangingPunct="1">
              <a:lnSpc>
                <a:spcPct val="100000"/>
              </a:lnSpc>
              <a:spcBef>
                <a:spcPts val="0"/>
              </a:spcBef>
              <a:spcAft>
                <a:spcPts val="0"/>
              </a:spcAft>
              <a:buClrTx/>
              <a:buSzTx/>
              <a:buFontTx/>
              <a:buNone/>
              <a:tabLst/>
              <a:defRPr/>
            </a:pPr>
            <a:endParaRPr kumimoji="0" lang="de-DE" sz="1701"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tel 3">
            <a:extLst>
              <a:ext uri="{FF2B5EF4-FFF2-40B4-BE49-F238E27FC236}">
                <a16:creationId xmlns:a16="http://schemas.microsoft.com/office/drawing/2014/main" id="{89A7A182-EF37-4E98-82D0-9EC00BBD7F8E}"/>
              </a:ext>
            </a:extLst>
          </p:cNvPr>
          <p:cNvSpPr>
            <a:spLocks noGrp="1"/>
          </p:cNvSpPr>
          <p:nvPr>
            <p:ph type="title"/>
          </p:nvPr>
        </p:nvSpPr>
        <p:spPr>
          <a:xfrm>
            <a:off x="2736395" y="294774"/>
            <a:ext cx="8510207" cy="825169"/>
          </a:xfrm>
          <a:solidFill>
            <a:schemeClr val="tx1"/>
          </a:solidFill>
        </p:spPr>
        <p:txBody>
          <a:bodyPr/>
          <a:lstStyle/>
          <a:p>
            <a:r>
              <a:rPr lang="de-DE" sz="3780" dirty="0" smtClean="0">
                <a:latin typeface="+mj-lt"/>
              </a:rPr>
              <a:t>Ansprachegruppe - </a:t>
            </a:r>
            <a:r>
              <a:rPr lang="de-DE" sz="3780" dirty="0" smtClean="0">
                <a:solidFill>
                  <a:srgbClr val="13A0D3"/>
                </a:solidFill>
                <a:latin typeface="+mj-lt"/>
              </a:rPr>
              <a:t>anlassunabhängige </a:t>
            </a:r>
            <a:r>
              <a:rPr lang="de-DE" sz="3780" dirty="0">
                <a:solidFill>
                  <a:srgbClr val="13A0D3"/>
                </a:solidFill>
                <a:latin typeface="+mj-lt"/>
              </a:rPr>
              <a:t>Erhöhungsmöglichkeit</a:t>
            </a:r>
          </a:p>
        </p:txBody>
      </p:sp>
      <p:sp>
        <p:nvSpPr>
          <p:cNvPr id="33" name="Inhaltsplatzhalter 8">
            <a:extLst>
              <a:ext uri="{FF2B5EF4-FFF2-40B4-BE49-F238E27FC236}">
                <a16:creationId xmlns:a16="http://schemas.microsoft.com/office/drawing/2014/main" id="{63874A8D-9D65-4C6B-843E-EB1735669411}"/>
              </a:ext>
            </a:extLst>
          </p:cNvPr>
          <p:cNvSpPr txBox="1">
            <a:spLocks/>
          </p:cNvSpPr>
          <p:nvPr/>
        </p:nvSpPr>
        <p:spPr>
          <a:xfrm>
            <a:off x="7870597" y="2998048"/>
            <a:ext cx="2418148" cy="45571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llianz Neo PPT"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llianz Neo PPT"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llianz Neo PPT"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9pPr>
          </a:lstStyle>
          <a:p>
            <a:pPr marL="0" marR="0" lvl="2" indent="0" algn="l" defTabSz="864017" rtl="0" eaLnBrk="1" fontAlgn="auto" latinLnBrk="0" hangingPunct="1">
              <a:lnSpc>
                <a:spcPct val="100000"/>
              </a:lnSpc>
              <a:spcBef>
                <a:spcPts val="0"/>
              </a:spcBef>
              <a:spcAft>
                <a:spcPts val="283"/>
              </a:spcAft>
              <a:buClrTx/>
              <a:buSzTx/>
              <a:buFont typeface="Allianz Neo PPT" panose="020B0604020202020204" pitchFamily="34" charset="0"/>
              <a:buNone/>
              <a:tabLst/>
              <a:defRPr/>
            </a:pPr>
            <a:r>
              <a:rPr kumimoji="0" lang="de-DE" sz="1134" b="1" i="0" u="none" strike="noStrike" kern="1200" cap="none" spc="0" normalizeH="0" baseline="0" noProof="0">
                <a:ln>
                  <a:noFill/>
                </a:ln>
                <a:solidFill>
                  <a:srgbClr val="FFFFFF"/>
                </a:solidFill>
                <a:effectLst/>
                <a:uLnTx/>
                <a:uFillTx/>
                <a:latin typeface="Arial" panose="020B0604020202020204"/>
                <a:ea typeface="+mn-ea"/>
                <a:cs typeface="+mn-cs"/>
              </a:rPr>
              <a:t/>
            </a:r>
            <a:br>
              <a:rPr kumimoji="0" lang="de-DE" sz="1134" b="1" i="0" u="none" strike="noStrike" kern="1200" cap="none" spc="0" normalizeH="0" baseline="0" noProof="0">
                <a:ln>
                  <a:noFill/>
                </a:ln>
                <a:solidFill>
                  <a:srgbClr val="FFFFFF"/>
                </a:solidFill>
                <a:effectLst/>
                <a:uLnTx/>
                <a:uFillTx/>
                <a:latin typeface="Arial" panose="020B0604020202020204"/>
                <a:ea typeface="+mn-ea"/>
                <a:cs typeface="+mn-cs"/>
              </a:rPr>
            </a:br>
            <a:r>
              <a:rPr kumimoji="0" lang="de-DE" sz="1134" b="1" i="0" u="none" strike="noStrike" kern="1200" cap="none" spc="0" normalizeH="0" baseline="0" noProof="0">
                <a:ln>
                  <a:noFill/>
                </a:ln>
                <a:solidFill>
                  <a:srgbClr val="FFFFFF"/>
                </a:solidFill>
                <a:effectLst/>
                <a:uLnTx/>
                <a:uFillTx/>
                <a:latin typeface="Arial" panose="020B0604020202020204"/>
                <a:ea typeface="+mn-ea"/>
                <a:cs typeface="+mn-cs"/>
              </a:rPr>
              <a:t>Aktionsnummer:  19404</a:t>
            </a:r>
            <a:endParaRPr kumimoji="0" lang="de-DE" sz="1134"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extfeld 1"/>
          <p:cNvSpPr txBox="1"/>
          <p:nvPr/>
        </p:nvSpPr>
        <p:spPr>
          <a:xfrm>
            <a:off x="81571" y="3411026"/>
            <a:ext cx="2318583" cy="2857926"/>
          </a:xfrm>
          <a:prstGeom prst="rect">
            <a:avLst/>
          </a:prstGeom>
          <a:noFill/>
        </p:spPr>
        <p:txBody>
          <a:bodyPr wrap="square" lIns="0" tIns="0" rIns="0" bIns="0" rtlCol="0" anchor="t" anchorCtr="0">
            <a:noAutofit/>
          </a:bodyPr>
          <a:lstStyle/>
          <a:p>
            <a:pPr marL="0" marR="0" lvl="0" indent="0" algn="l" defTabSz="863832" rtl="0" eaLnBrk="1" fontAlgn="auto" latinLnBrk="0" hangingPunct="1">
              <a:lnSpc>
                <a:spcPct val="100000"/>
              </a:lnSpc>
              <a:spcBef>
                <a:spcPts val="0"/>
              </a:spcBef>
              <a:spcAft>
                <a:spcPts val="0"/>
              </a:spcAft>
              <a:buClrTx/>
              <a:buSzTx/>
              <a:buFontTx/>
              <a:buNone/>
              <a:tabLst/>
              <a:defRPr/>
            </a:pPr>
            <a:r>
              <a:rPr kumimoji="0" lang="de-DE" sz="1323" b="0" i="0" u="none" strike="noStrike" kern="1200" cap="none" spc="0" normalizeH="0" baseline="0" noProof="0" dirty="0">
                <a:ln>
                  <a:noFill/>
                </a:ln>
                <a:solidFill>
                  <a:srgbClr val="FFFFFF"/>
                </a:solidFill>
                <a:effectLst/>
                <a:uLnTx/>
                <a:uFillTx/>
                <a:latin typeface="+mj-lt"/>
                <a:ea typeface="+mn-ea"/>
                <a:cs typeface="+mn-cs"/>
              </a:rPr>
              <a:t>Die Gruppe der allgemeinen Erhöhung beinhaltet Kunden mit einem Neuvertrag der sich im dritten und vierten Vertragsjahr befindet und keine Kennzeichnung als „Schüler“ und „Studierend“ besitzen. Hier können die Kunden noch von der Erhöhungsoption innerhalb der ersten 5 Versicherungsjahre gebrauch machen und ihre BU-Rente </a:t>
            </a:r>
            <a:r>
              <a:rPr kumimoji="0" lang="de-DE" sz="1323" b="0" i="0" u="none" strike="noStrike" kern="1200" cap="none" spc="0" normalizeH="0" baseline="0" noProof="0" dirty="0" smtClean="0">
                <a:ln>
                  <a:noFill/>
                </a:ln>
                <a:solidFill>
                  <a:srgbClr val="FFFFFF"/>
                </a:solidFill>
                <a:effectLst/>
                <a:uLnTx/>
                <a:uFillTx/>
                <a:latin typeface="+mj-lt"/>
                <a:ea typeface="+mn-ea"/>
                <a:cs typeface="+mn-cs"/>
              </a:rPr>
              <a:t>anlassunabhängig </a:t>
            </a:r>
            <a:r>
              <a:rPr kumimoji="0" lang="de-DE" sz="1323" b="0" i="0" u="none" strike="noStrike" kern="1200" cap="none" spc="0" normalizeH="0" baseline="0" noProof="0" dirty="0">
                <a:ln>
                  <a:noFill/>
                </a:ln>
                <a:solidFill>
                  <a:srgbClr val="FFFFFF"/>
                </a:solidFill>
                <a:effectLst/>
                <a:uLnTx/>
                <a:uFillTx/>
                <a:latin typeface="+mj-lt"/>
                <a:ea typeface="+mn-ea"/>
                <a:cs typeface="+mn-cs"/>
              </a:rPr>
              <a:t>erhöhen.</a:t>
            </a:r>
          </a:p>
          <a:p>
            <a:pPr marL="0" marR="0" lvl="0" indent="0" algn="l" defTabSz="863832" rtl="0" eaLnBrk="1" fontAlgn="auto" latinLnBrk="0" hangingPunct="1">
              <a:lnSpc>
                <a:spcPct val="100000"/>
              </a:lnSpc>
              <a:spcBef>
                <a:spcPts val="0"/>
              </a:spcBef>
              <a:spcAft>
                <a:spcPts val="0"/>
              </a:spcAft>
              <a:buClrTx/>
              <a:buSzTx/>
              <a:buFontTx/>
              <a:buNone/>
              <a:tabLst/>
              <a:defRPr/>
            </a:pPr>
            <a:endParaRPr kumimoji="0" lang="de-DE" sz="1512" b="0" i="0" u="none" strike="noStrike" kern="1200" cap="none" spc="0" normalizeH="0" baseline="0" noProof="0" dirty="0">
              <a:ln>
                <a:noFill/>
              </a:ln>
              <a:solidFill>
                <a:srgbClr val="003781"/>
              </a:solidFill>
              <a:effectLst/>
              <a:uLnTx/>
              <a:uFillTx/>
              <a:latin typeface="+mj-lt"/>
              <a:ea typeface="+mn-ea"/>
              <a:cs typeface="+mn-cs"/>
            </a:endParaRPr>
          </a:p>
        </p:txBody>
      </p:sp>
      <p:sp>
        <p:nvSpPr>
          <p:cNvPr id="63" name="Textfeld 62"/>
          <p:cNvSpPr txBox="1"/>
          <p:nvPr/>
        </p:nvSpPr>
        <p:spPr>
          <a:xfrm>
            <a:off x="2736395" y="3566979"/>
            <a:ext cx="7683171" cy="1414775"/>
          </a:xfrm>
          <a:prstGeom prst="rect">
            <a:avLst/>
          </a:prstGeom>
          <a:noFill/>
        </p:spPr>
        <p:txBody>
          <a:bodyPr wrap="square" lIns="0" tIns="0" rIns="0" bIns="0" rtlCol="0" anchor="t" anchorCtr="0">
            <a:noAutofit/>
          </a:bodyPr>
          <a:lstStyle/>
          <a:p>
            <a:pPr marL="0" marR="0" lvl="0" indent="0" algn="l" defTabSz="863832" rtl="0" eaLnBrk="1" fontAlgn="auto" latinLnBrk="0" hangingPunct="1">
              <a:lnSpc>
                <a:spcPct val="100000"/>
              </a:lnSpc>
              <a:spcBef>
                <a:spcPts val="0"/>
              </a:spcBef>
              <a:spcAft>
                <a:spcPts val="0"/>
              </a:spcAft>
              <a:buClrTx/>
              <a:buSzTx/>
              <a:buFontTx/>
              <a:buNone/>
              <a:tabLst/>
              <a:defRPr/>
            </a:pPr>
            <a:r>
              <a:rPr kumimoji="0" lang="de-DE" sz="1323" b="1" i="0" u="none" strike="noStrike" kern="1200" cap="none" spc="0" normalizeH="0" baseline="0" noProof="0" dirty="0">
                <a:ln>
                  <a:noFill/>
                </a:ln>
                <a:solidFill>
                  <a:srgbClr val="003781"/>
                </a:solidFill>
                <a:effectLst/>
                <a:uLnTx/>
                <a:uFillTx/>
                <a:latin typeface="+mj-lt"/>
                <a:ea typeface="+mn-ea"/>
                <a:cs typeface="+mn-cs"/>
              </a:rPr>
              <a:t>Hinweis</a:t>
            </a:r>
            <a:r>
              <a:rPr kumimoji="0" lang="de-DE" sz="1134" b="1" i="0" u="none" strike="noStrike" kern="1200" cap="none" spc="0" normalizeH="0" baseline="0" noProof="0" dirty="0">
                <a:ln>
                  <a:noFill/>
                </a:ln>
                <a:solidFill>
                  <a:srgbClr val="003781"/>
                </a:solidFill>
                <a:effectLst/>
                <a:uLnTx/>
                <a:uFillTx/>
                <a:latin typeface="+mj-lt"/>
                <a:ea typeface="+mn-ea"/>
                <a:cs typeface="+mn-cs"/>
              </a:rPr>
              <a:t/>
            </a:r>
            <a:br>
              <a:rPr kumimoji="0" lang="de-DE" sz="1134" b="1" i="0" u="none" strike="noStrike" kern="1200" cap="none" spc="0" normalizeH="0" baseline="0" noProof="0" dirty="0">
                <a:ln>
                  <a:noFill/>
                </a:ln>
                <a:solidFill>
                  <a:srgbClr val="003781"/>
                </a:solidFill>
                <a:effectLst/>
                <a:uLnTx/>
                <a:uFillTx/>
                <a:latin typeface="+mj-lt"/>
                <a:ea typeface="+mn-ea"/>
                <a:cs typeface="+mn-cs"/>
              </a:rPr>
            </a:br>
            <a:endParaRPr kumimoji="0" lang="de-DE" sz="1134" b="1" i="0" u="none" strike="noStrike" kern="1200" cap="none" spc="0" normalizeH="0" baseline="0" noProof="0" dirty="0">
              <a:ln>
                <a:noFill/>
              </a:ln>
              <a:solidFill>
                <a:srgbClr val="003781"/>
              </a:solidFill>
              <a:effectLst/>
              <a:uLnTx/>
              <a:uFillTx/>
              <a:latin typeface="+mj-lt"/>
              <a:ea typeface="+mn-ea"/>
              <a:cs typeface="+mn-cs"/>
            </a:endParaRPr>
          </a:p>
          <a:p>
            <a:pPr marL="162003" marR="0" lvl="0" indent="-162003" algn="l" defTabSz="8638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134" b="0" i="0" u="none" strike="noStrike" kern="1200" cap="none" spc="0" normalizeH="0" baseline="0" noProof="0" dirty="0">
                <a:ln>
                  <a:noFill/>
                </a:ln>
                <a:solidFill>
                  <a:srgbClr val="003781"/>
                </a:solidFill>
                <a:effectLst/>
                <a:uLnTx/>
                <a:uFillTx/>
                <a:latin typeface="+mj-lt"/>
                <a:ea typeface="+mn-ea"/>
                <a:cs typeface="+mn-cs"/>
              </a:rPr>
              <a:t>Die Filtergruppe enthält nur Verträge, die mit einer vollständigen Risikoprüfung zustande gekommen sind und damit anlassunabhägig erhöht werden können.</a:t>
            </a:r>
            <a:br>
              <a:rPr kumimoji="0" lang="de-DE" sz="1134" b="0" i="0" u="none" strike="noStrike" kern="1200" cap="none" spc="0" normalizeH="0" baseline="0" noProof="0" dirty="0">
                <a:ln>
                  <a:noFill/>
                </a:ln>
                <a:solidFill>
                  <a:srgbClr val="003781"/>
                </a:solidFill>
                <a:effectLst/>
                <a:uLnTx/>
                <a:uFillTx/>
                <a:latin typeface="+mj-lt"/>
                <a:ea typeface="+mn-ea"/>
                <a:cs typeface="+mn-cs"/>
              </a:rPr>
            </a:br>
            <a:endParaRPr kumimoji="0" lang="de-DE" sz="1134" b="0" i="0" u="none" strike="noStrike" kern="1200" cap="none" spc="0" normalizeH="0" baseline="0" noProof="0" dirty="0">
              <a:ln>
                <a:noFill/>
              </a:ln>
              <a:solidFill>
                <a:srgbClr val="003781"/>
              </a:solidFill>
              <a:effectLst/>
              <a:uLnTx/>
              <a:uFillTx/>
              <a:latin typeface="+mj-lt"/>
              <a:ea typeface="+mn-ea"/>
              <a:cs typeface="+mn-cs"/>
            </a:endParaRPr>
          </a:p>
          <a:p>
            <a:pPr marL="162003" marR="0" lvl="0" indent="-162003" algn="l" defTabSz="8638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134" b="0" i="0" u="none" strike="noStrike" kern="1200" cap="none" spc="0" normalizeH="0" baseline="0" noProof="0" dirty="0">
                <a:ln>
                  <a:noFill/>
                </a:ln>
                <a:solidFill>
                  <a:srgbClr val="003781"/>
                </a:solidFill>
                <a:effectLst/>
                <a:uLnTx/>
                <a:uFillTx/>
                <a:latin typeface="+mj-lt"/>
                <a:ea typeface="+mn-ea"/>
                <a:cs typeface="+mn-cs"/>
              </a:rPr>
              <a:t>Die Prüfung, ob der Kunde bereits seine Erhöhungsoptionen vollständig ausgeschöpft </a:t>
            </a:r>
            <a:r>
              <a:rPr kumimoji="0" lang="de-DE" sz="1134" b="0" i="0" u="none" strike="noStrike" kern="1200" cap="none" spc="0" normalizeH="0" baseline="0" noProof="0" dirty="0" smtClean="0">
                <a:ln>
                  <a:noFill/>
                </a:ln>
                <a:solidFill>
                  <a:srgbClr val="003781"/>
                </a:solidFill>
                <a:effectLst/>
                <a:uLnTx/>
                <a:uFillTx/>
                <a:latin typeface="+mj-lt"/>
                <a:ea typeface="+mn-ea"/>
                <a:cs typeface="+mn-cs"/>
              </a:rPr>
              <a:t>hat </a:t>
            </a:r>
            <a:r>
              <a:rPr kumimoji="0" lang="de-DE" sz="1134" b="0" i="0" u="none" strike="noStrike" kern="1200" cap="none" spc="0" normalizeH="0" baseline="0" noProof="0" dirty="0">
                <a:ln>
                  <a:noFill/>
                </a:ln>
                <a:solidFill>
                  <a:srgbClr val="003781"/>
                </a:solidFill>
                <a:effectLst/>
                <a:uLnTx/>
                <a:uFillTx/>
                <a:latin typeface="+mj-lt"/>
                <a:ea typeface="+mn-ea"/>
                <a:cs typeface="+mn-cs"/>
              </a:rPr>
              <a:t>oder sonstige Einschränkungen vorliegen, sind durch den Vermittler durchzuführen.</a:t>
            </a:r>
            <a:br>
              <a:rPr kumimoji="0" lang="de-DE" sz="1134" b="0" i="0" u="none" strike="noStrike" kern="1200" cap="none" spc="0" normalizeH="0" baseline="0" noProof="0" dirty="0">
                <a:ln>
                  <a:noFill/>
                </a:ln>
                <a:solidFill>
                  <a:srgbClr val="003781"/>
                </a:solidFill>
                <a:effectLst/>
                <a:uLnTx/>
                <a:uFillTx/>
                <a:latin typeface="+mj-lt"/>
                <a:ea typeface="+mn-ea"/>
                <a:cs typeface="+mn-cs"/>
              </a:rPr>
            </a:br>
            <a:endParaRPr kumimoji="0" lang="de-DE" sz="1134" b="0" i="0" u="none" strike="noStrike" kern="1200" cap="none" spc="0" normalizeH="0" baseline="0" noProof="0" dirty="0">
              <a:ln>
                <a:noFill/>
              </a:ln>
              <a:solidFill>
                <a:srgbClr val="003781"/>
              </a:solidFill>
              <a:effectLst/>
              <a:uLnTx/>
              <a:uFillTx/>
              <a:latin typeface="+mj-lt"/>
              <a:ea typeface="+mn-ea"/>
              <a:cs typeface="+mn-cs"/>
            </a:endParaRPr>
          </a:p>
          <a:p>
            <a:pPr marL="162003" marR="0" lvl="0" indent="-162003" algn="l" defTabSz="8638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134" b="0" i="0" u="none" strike="noStrike" kern="1200" cap="none" spc="0" normalizeH="0" baseline="0" noProof="0" dirty="0">
                <a:ln>
                  <a:noFill/>
                </a:ln>
                <a:solidFill>
                  <a:srgbClr val="003781"/>
                </a:solidFill>
                <a:effectLst/>
                <a:uLnTx/>
                <a:uFillTx/>
                <a:latin typeface="+mj-lt"/>
                <a:ea typeface="+mn-ea"/>
                <a:cs typeface="+mn-cs"/>
              </a:rPr>
              <a:t>Nutzen Sie den Musterbrief zur Kundenansprache für eine anlassunabhängige Erhöhung der BU-Rente.</a:t>
            </a:r>
          </a:p>
          <a:p>
            <a:pPr marL="0" marR="0" lvl="0" indent="0" algn="l" defTabSz="863832" rtl="0" eaLnBrk="1" fontAlgn="auto" latinLnBrk="0" hangingPunct="1">
              <a:lnSpc>
                <a:spcPct val="100000"/>
              </a:lnSpc>
              <a:spcBef>
                <a:spcPts val="0"/>
              </a:spcBef>
              <a:spcAft>
                <a:spcPts val="0"/>
              </a:spcAft>
              <a:buClrTx/>
              <a:buSzTx/>
              <a:buFontTx/>
              <a:buNone/>
              <a:tabLst/>
              <a:defRPr/>
            </a:pPr>
            <a:endParaRPr kumimoji="0" lang="de-DE" sz="1323" b="1" i="0" u="none" strike="noStrike" kern="1200" cap="none" spc="0" normalizeH="0" baseline="0" noProof="0" dirty="0">
              <a:ln>
                <a:noFill/>
              </a:ln>
              <a:solidFill>
                <a:srgbClr val="003781"/>
              </a:solidFill>
              <a:effectLst/>
              <a:uLnTx/>
              <a:uFillTx/>
              <a:latin typeface="+mj-lt"/>
              <a:ea typeface="+mn-ea"/>
              <a:cs typeface="+mn-cs"/>
            </a:endParaRPr>
          </a:p>
          <a:p>
            <a:pPr marL="0" marR="0" lvl="0" indent="0" algn="l" defTabSz="863832" rtl="0" eaLnBrk="1" fontAlgn="auto" latinLnBrk="0" hangingPunct="1">
              <a:lnSpc>
                <a:spcPct val="100000"/>
              </a:lnSpc>
              <a:spcBef>
                <a:spcPts val="0"/>
              </a:spcBef>
              <a:spcAft>
                <a:spcPts val="0"/>
              </a:spcAft>
              <a:buClrTx/>
              <a:buSzTx/>
              <a:buFontTx/>
              <a:buNone/>
              <a:tabLst/>
              <a:defRPr/>
            </a:pPr>
            <a:endParaRPr kumimoji="0" lang="de-DE" sz="1512" b="0" i="0" u="none" strike="noStrike" kern="1200" cap="none" spc="0" normalizeH="0" baseline="0" noProof="0" dirty="0">
              <a:ln>
                <a:noFill/>
              </a:ln>
              <a:solidFill>
                <a:srgbClr val="003781"/>
              </a:solidFill>
              <a:effectLst/>
              <a:uLnTx/>
              <a:uFillTx/>
              <a:latin typeface="+mj-lt"/>
              <a:ea typeface="+mn-ea"/>
              <a:cs typeface="+mn-cs"/>
            </a:endParaRPr>
          </a:p>
        </p:txBody>
      </p:sp>
      <p:graphicFrame>
        <p:nvGraphicFramePr>
          <p:cNvPr id="11" name="Tabelle 10"/>
          <p:cNvGraphicFramePr>
            <a:graphicFrameLocks noGrp="1"/>
          </p:cNvGraphicFramePr>
          <p:nvPr>
            <p:extLst>
              <p:ext uri="{D42A27DB-BD31-4B8C-83A1-F6EECF244321}">
                <p14:modId xmlns:p14="http://schemas.microsoft.com/office/powerpoint/2010/main" val="2017702202"/>
              </p:ext>
            </p:extLst>
          </p:nvPr>
        </p:nvGraphicFramePr>
        <p:xfrm>
          <a:off x="2736395" y="1515528"/>
          <a:ext cx="7950298" cy="1895499"/>
        </p:xfrm>
        <a:graphic>
          <a:graphicData uri="http://schemas.openxmlformats.org/drawingml/2006/table">
            <a:tbl>
              <a:tblPr firstRow="1" bandRow="1">
                <a:tableStyleId>{5C22544A-7EE6-4342-B048-85BDC9FD1C3A}</a:tableStyleId>
              </a:tblPr>
              <a:tblGrid>
                <a:gridCol w="2057151">
                  <a:extLst>
                    <a:ext uri="{9D8B030D-6E8A-4147-A177-3AD203B41FA5}">
                      <a16:colId xmlns:a16="http://schemas.microsoft.com/office/drawing/2014/main" val="3885727810"/>
                    </a:ext>
                  </a:extLst>
                </a:gridCol>
                <a:gridCol w="3174310">
                  <a:extLst>
                    <a:ext uri="{9D8B030D-6E8A-4147-A177-3AD203B41FA5}">
                      <a16:colId xmlns:a16="http://schemas.microsoft.com/office/drawing/2014/main" val="853888319"/>
                    </a:ext>
                  </a:extLst>
                </a:gridCol>
                <a:gridCol w="2718837">
                  <a:extLst>
                    <a:ext uri="{9D8B030D-6E8A-4147-A177-3AD203B41FA5}">
                      <a16:colId xmlns:a16="http://schemas.microsoft.com/office/drawing/2014/main" val="3991027344"/>
                    </a:ext>
                  </a:extLst>
                </a:gridCol>
              </a:tblGrid>
              <a:tr h="467636">
                <a:tc>
                  <a:txBody>
                    <a:bodyPr/>
                    <a:lstStyle/>
                    <a:p>
                      <a:pPr algn="ctr"/>
                      <a:r>
                        <a:rPr lang="de-DE" sz="1900" b="1" dirty="0">
                          <a:latin typeface="+mj-lt"/>
                        </a:rPr>
                        <a:t>Gruppe</a:t>
                      </a:r>
                    </a:p>
                  </a:txBody>
                  <a:tcPr marL="86402" marR="86402" marT="43201" marB="43201">
                    <a:solidFill>
                      <a:schemeClr val="bg1"/>
                    </a:solidFill>
                  </a:tcPr>
                </a:tc>
                <a:tc>
                  <a:txBody>
                    <a:bodyPr/>
                    <a:lstStyle/>
                    <a:p>
                      <a:pPr algn="ctr"/>
                      <a:r>
                        <a:rPr lang="de-DE" sz="1900" b="1" dirty="0">
                          <a:latin typeface="+mj-lt"/>
                        </a:rPr>
                        <a:t>Ereignis</a:t>
                      </a:r>
                    </a:p>
                  </a:txBody>
                  <a:tcPr marL="86402" marR="86402" marT="43201" marB="43201">
                    <a:solidFill>
                      <a:schemeClr val="bg1"/>
                    </a:solidFill>
                  </a:tcPr>
                </a:tc>
                <a:tc>
                  <a:txBody>
                    <a:bodyPr/>
                    <a:lstStyle/>
                    <a:p>
                      <a:pPr algn="ctr"/>
                      <a:r>
                        <a:rPr lang="de-DE" sz="1900" b="1" dirty="0" err="1">
                          <a:latin typeface="+mj-lt"/>
                        </a:rPr>
                        <a:t>To</a:t>
                      </a:r>
                      <a:r>
                        <a:rPr lang="de-DE" sz="1900" b="1" dirty="0">
                          <a:latin typeface="+mj-lt"/>
                        </a:rPr>
                        <a:t>-Do</a:t>
                      </a:r>
                    </a:p>
                  </a:txBody>
                  <a:tcPr marL="86402" marR="86402" marT="43201" marB="43201">
                    <a:solidFill>
                      <a:schemeClr val="bg1"/>
                    </a:solidFill>
                  </a:tcPr>
                </a:tc>
                <a:extLst>
                  <a:ext uri="{0D108BD9-81ED-4DB2-BD59-A6C34878D82A}">
                    <a16:rowId xmlns:a16="http://schemas.microsoft.com/office/drawing/2014/main" val="1780660213"/>
                  </a:ext>
                </a:extLst>
              </a:tr>
              <a:tr h="1427863">
                <a:tc>
                  <a:txBody>
                    <a:bodyPr/>
                    <a:lstStyle/>
                    <a:p>
                      <a:r>
                        <a:rPr lang="de-DE" sz="1100" dirty="0">
                          <a:solidFill>
                            <a:schemeClr val="tx1"/>
                          </a:solidFill>
                          <a:latin typeface="+mj-lt"/>
                        </a:rPr>
                        <a:t>BU-Verträge</a:t>
                      </a:r>
                      <a:r>
                        <a:rPr lang="de-DE" sz="1100" baseline="0" dirty="0">
                          <a:solidFill>
                            <a:schemeClr val="tx1"/>
                          </a:solidFill>
                          <a:latin typeface="+mj-lt"/>
                        </a:rPr>
                        <a:t> im dritten und vierten Vertragsjahr.</a:t>
                      </a:r>
                      <a:endParaRPr lang="de-DE" sz="1100" dirty="0">
                        <a:solidFill>
                          <a:schemeClr val="tx1"/>
                        </a:solidFill>
                        <a:latin typeface="+mj-lt"/>
                      </a:endParaRPr>
                    </a:p>
                  </a:txBody>
                  <a:tcPr marL="86402" marR="86402" marT="43201" marB="43201" anchor="ctr">
                    <a:solidFill>
                      <a:srgbClr val="13A0D3"/>
                    </a:solidFill>
                  </a:tcPr>
                </a:tc>
                <a:tc>
                  <a:txBody>
                    <a:bodyPr/>
                    <a:lstStyle/>
                    <a:p>
                      <a:r>
                        <a:rPr lang="de-DE" sz="1100" dirty="0">
                          <a:solidFill>
                            <a:schemeClr val="tx1"/>
                          </a:solidFill>
                          <a:latin typeface="+mj-lt"/>
                        </a:rPr>
                        <a:t>Anlassunabhängige</a:t>
                      </a:r>
                      <a:r>
                        <a:rPr lang="de-DE" sz="1100" baseline="0" dirty="0">
                          <a:solidFill>
                            <a:schemeClr val="tx1"/>
                          </a:solidFill>
                          <a:latin typeface="+mj-lt"/>
                        </a:rPr>
                        <a:t> Erhöhung innerhalb der ersten 5 Versicherungsjahre.</a:t>
                      </a:r>
                      <a:endParaRPr lang="de-DE" sz="1100" dirty="0">
                        <a:solidFill>
                          <a:schemeClr val="tx1"/>
                        </a:solidFill>
                        <a:latin typeface="+mj-lt"/>
                      </a:endParaRPr>
                    </a:p>
                  </a:txBody>
                  <a:tcPr marL="86402" marR="86402" marT="43201" marB="43201" anchor="ctr">
                    <a:solidFill>
                      <a:srgbClr val="13A0D3"/>
                    </a:solidFill>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lang="de-DE" sz="1100" dirty="0">
                          <a:solidFill>
                            <a:schemeClr val="tx1"/>
                          </a:solidFill>
                          <a:latin typeface="+mj-lt"/>
                        </a:rPr>
                        <a:t>Erhöhung der</a:t>
                      </a:r>
                      <a:r>
                        <a:rPr lang="de-DE" sz="1100" baseline="0" dirty="0">
                          <a:solidFill>
                            <a:schemeClr val="tx1"/>
                          </a:solidFill>
                          <a:latin typeface="+mj-lt"/>
                        </a:rPr>
                        <a:t> </a:t>
                      </a:r>
                      <a:r>
                        <a:rPr lang="de-DE" sz="1100" dirty="0">
                          <a:solidFill>
                            <a:schemeClr val="tx1"/>
                          </a:solidFill>
                          <a:latin typeface="+mj-lt"/>
                        </a:rPr>
                        <a:t>BU- bzw. der BU/DU-Rente.</a:t>
                      </a:r>
                      <a:br>
                        <a:rPr lang="de-DE" sz="1100" dirty="0">
                          <a:solidFill>
                            <a:schemeClr val="tx1"/>
                          </a:solidFill>
                          <a:latin typeface="+mj-lt"/>
                        </a:rPr>
                      </a:br>
                      <a:r>
                        <a:rPr lang="de-DE" sz="1100" dirty="0">
                          <a:solidFill>
                            <a:schemeClr val="tx1"/>
                          </a:solidFill>
                          <a:latin typeface="+mj-lt"/>
                        </a:rPr>
                        <a:t>Den benötigten</a:t>
                      </a:r>
                      <a:r>
                        <a:rPr lang="de-DE" sz="1100" baseline="0" dirty="0">
                          <a:solidFill>
                            <a:schemeClr val="tx1"/>
                          </a:solidFill>
                          <a:latin typeface="+mj-lt"/>
                        </a:rPr>
                        <a:t> Antrag finden Sie </a:t>
                      </a:r>
                      <a:r>
                        <a:rPr lang="de-DE" sz="1100" b="1" baseline="0" dirty="0">
                          <a:solidFill>
                            <a:schemeClr val="tx1"/>
                          </a:solidFill>
                          <a:latin typeface="+mj-lt"/>
                          <a:hlinkClick r:id="rId2"/>
                        </a:rPr>
                        <a:t>hier</a:t>
                      </a:r>
                      <a:r>
                        <a:rPr lang="de-DE" sz="1100" baseline="0" dirty="0">
                          <a:solidFill>
                            <a:schemeClr val="tx1"/>
                          </a:solidFill>
                          <a:latin typeface="+mj-lt"/>
                        </a:rPr>
                        <a:t>.</a:t>
                      </a:r>
                      <a:endParaRPr lang="de-DE" sz="1100" dirty="0">
                        <a:solidFill>
                          <a:schemeClr val="tx1"/>
                        </a:solidFill>
                        <a:latin typeface="+mj-lt"/>
                      </a:endParaRPr>
                    </a:p>
                    <a:p>
                      <a:pPr marL="0" indent="0">
                        <a:buNone/>
                      </a:pPr>
                      <a:endParaRPr lang="de-DE" sz="1100" dirty="0">
                        <a:solidFill>
                          <a:schemeClr val="tx1"/>
                        </a:solidFill>
                        <a:latin typeface="+mj-lt"/>
                      </a:endParaRPr>
                    </a:p>
                  </a:txBody>
                  <a:tcPr marL="86402" marR="86402" marT="43201" marB="43201" anchor="ctr">
                    <a:solidFill>
                      <a:srgbClr val="13A0D3"/>
                    </a:solidFill>
                  </a:tcPr>
                </a:tc>
                <a:extLst>
                  <a:ext uri="{0D108BD9-81ED-4DB2-BD59-A6C34878D82A}">
                    <a16:rowId xmlns:a16="http://schemas.microsoft.com/office/drawing/2014/main" val="524003743"/>
                  </a:ext>
                </a:extLst>
              </a:tr>
            </a:tbl>
          </a:graphicData>
        </a:graphic>
      </p:graphicFrame>
      <p:pic>
        <p:nvPicPr>
          <p:cNvPr id="12" name="Grafik 11"/>
          <p:cNvPicPr>
            <a:picLocks noChangeAspect="1"/>
          </p:cNvPicPr>
          <p:nvPr/>
        </p:nvPicPr>
        <p:blipFill rotWithShape="1">
          <a:blip r:embed="rId3"/>
          <a:srcRect l="26301" r="20317" b="1268"/>
          <a:stretch/>
        </p:blipFill>
        <p:spPr>
          <a:xfrm>
            <a:off x="-25811" y="0"/>
            <a:ext cx="2540207" cy="3349432"/>
          </a:xfrm>
          <a:prstGeom prst="rect">
            <a:avLst/>
          </a:prstGeom>
        </p:spPr>
      </p:pic>
    </p:spTree>
    <p:extLst>
      <p:ext uri="{BB962C8B-B14F-4D97-AF65-F5344CB8AC3E}">
        <p14:creationId xmlns:p14="http://schemas.microsoft.com/office/powerpoint/2010/main" val="437014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514969" y="468000"/>
            <a:ext cx="10294937" cy="695325"/>
          </a:xfrm>
        </p:spPr>
        <p:txBody>
          <a:bodyPr/>
          <a:lstStyle/>
          <a:p>
            <a:r>
              <a:rPr lang="de-DE" dirty="0" smtClean="0">
                <a:solidFill>
                  <a:schemeClr val="bg1"/>
                </a:solidFill>
                <a:latin typeface="Arial" panose="020B0604020202020204" pitchFamily="34" charset="0"/>
                <a:cs typeface="Arial" panose="020B0604020202020204" pitchFamily="34" charset="0"/>
              </a:rPr>
              <a:t>NEU in 2023: </a:t>
            </a:r>
            <a:br>
              <a:rPr lang="de-DE" dirty="0" smtClean="0">
                <a:solidFill>
                  <a:schemeClr val="bg1"/>
                </a:solidFill>
                <a:latin typeface="Arial" panose="020B0604020202020204" pitchFamily="34" charset="0"/>
                <a:cs typeface="Arial" panose="020B0604020202020204" pitchFamily="34" charset="0"/>
              </a:rPr>
            </a:br>
            <a:r>
              <a:rPr lang="de-DE" dirty="0" smtClean="0">
                <a:latin typeface="Arial" panose="020B0604020202020204" pitchFamily="34" charset="0"/>
                <a:cs typeface="Arial" panose="020B0604020202020204" pitchFamily="34" charset="0"/>
              </a:rPr>
              <a:t>Filterfeld „Ansprachegruppen“</a:t>
            </a:r>
            <a:endParaRPr lang="de-DE" dirty="0">
              <a:latin typeface="Arial" panose="020B0604020202020204" pitchFamily="34" charset="0"/>
              <a:cs typeface="Arial" panose="020B0604020202020204" pitchFamily="34" charset="0"/>
            </a:endParaRPr>
          </a:p>
        </p:txBody>
      </p:sp>
      <p:sp>
        <p:nvSpPr>
          <p:cNvPr id="3" name="Datumsplatzhalter 2"/>
          <p:cNvSpPr>
            <a:spLocks noGrp="1"/>
          </p:cNvSpPr>
          <p:nvPr>
            <p:ph type="dt" sz="half" idx="10"/>
          </p:nvPr>
        </p:nvSpPr>
        <p:spPr/>
        <p:txBody>
          <a:bodyPr/>
          <a:lstStyle/>
          <a:p>
            <a:pPr marL="0" marR="0" lvl="0" indent="0" algn="l" defTabSz="864006"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2022</a:t>
            </a:r>
          </a:p>
        </p:txBody>
      </p:sp>
      <p:sp>
        <p:nvSpPr>
          <p:cNvPr id="4" name="Foliennummernplatzhalter 3"/>
          <p:cNvSpPr>
            <a:spLocks noGrp="1"/>
          </p:cNvSpPr>
          <p:nvPr>
            <p:ph type="sldNum" sz="quarter" idx="12"/>
          </p:nvPr>
        </p:nvSpPr>
        <p:spPr/>
        <p:txBody>
          <a:bodyPr/>
          <a:lstStyle/>
          <a:p>
            <a:pPr marL="0" marR="0" lvl="0" indent="0" algn="l" defTabSz="864006"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06" rtl="0" eaLnBrk="1" fontAlgn="auto" latinLnBrk="0" hangingPunct="1">
                <a:lnSpc>
                  <a:spcPct val="100000"/>
                </a:lnSpc>
                <a:spcBef>
                  <a:spcPts val="0"/>
                </a:spcBef>
                <a:spcAft>
                  <a:spcPts val="0"/>
                </a:spcAft>
                <a:buClrTx/>
                <a:buSzTx/>
                <a:buFontTx/>
                <a:buNone/>
                <a:tabLst/>
                <a:defRPr/>
              </a:pPr>
              <a:t>29</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39" name="Textfeld 2"/>
          <p:cNvSpPr txBox="1">
            <a:spLocks noChangeArrowheads="1"/>
          </p:cNvSpPr>
          <p:nvPr/>
        </p:nvSpPr>
        <p:spPr bwMode="auto">
          <a:xfrm>
            <a:off x="561938" y="3885371"/>
            <a:ext cx="7418018" cy="246221"/>
          </a:xfrm>
          <a:prstGeom prst="rect">
            <a:avLst/>
          </a:prstGeom>
          <a:solidFill>
            <a:schemeClr val="accent6">
              <a:lumMod val="90000"/>
            </a:schemeClr>
          </a:solidFill>
          <a:ln w="9525">
            <a:noFill/>
            <a:miter lim="800000"/>
            <a:headEnd/>
            <a:tailEnd/>
          </a:ln>
        </p:spPr>
        <p:txBody>
          <a:bodyPr wrap="square">
            <a:spAutoFit/>
          </a:bodyPr>
          <a:lstStyle>
            <a:lvl1pPr eaLnBrk="0" hangingPunct="0">
              <a:defRPr sz="2000">
                <a:solidFill>
                  <a:schemeClr val="accent1"/>
                </a:solidFill>
                <a:latin typeface="Arial" charset="0"/>
              </a:defRPr>
            </a:lvl1pPr>
            <a:lvl2pPr marL="742950" indent="-285750" eaLnBrk="0" hangingPunct="0">
              <a:defRPr>
                <a:solidFill>
                  <a:schemeClr val="tx1"/>
                </a:solidFill>
                <a:latin typeface="Arial" charset="0"/>
              </a:defRPr>
            </a:lvl2pPr>
            <a:lvl3pPr marL="1143000" indent="-228600" eaLnBrk="0" hangingPunct="0">
              <a:buChar char="§"/>
              <a:defRPr>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0"/>
              </a:spcBef>
              <a:spcAft>
                <a:spcPct val="30000"/>
              </a:spcAft>
              <a:buClr>
                <a:schemeClr val="accent1"/>
              </a:buClr>
              <a:buChar char="-"/>
              <a:defRPr>
                <a:solidFill>
                  <a:schemeClr val="tx1"/>
                </a:solidFill>
                <a:latin typeface="Arial" charset="0"/>
              </a:defRPr>
            </a:lvl6pPr>
            <a:lvl7pPr marL="2971800" indent="-228600" eaLnBrk="0" fontAlgn="base" hangingPunct="0">
              <a:spcBef>
                <a:spcPct val="0"/>
              </a:spcBef>
              <a:spcAft>
                <a:spcPct val="30000"/>
              </a:spcAft>
              <a:buClr>
                <a:schemeClr val="accent1"/>
              </a:buClr>
              <a:buChar char="-"/>
              <a:defRPr>
                <a:solidFill>
                  <a:schemeClr val="tx1"/>
                </a:solidFill>
                <a:latin typeface="Arial" charset="0"/>
              </a:defRPr>
            </a:lvl7pPr>
            <a:lvl8pPr marL="3429000" indent="-228600" eaLnBrk="0" fontAlgn="base" hangingPunct="0">
              <a:spcBef>
                <a:spcPct val="0"/>
              </a:spcBef>
              <a:spcAft>
                <a:spcPct val="30000"/>
              </a:spcAft>
              <a:buClr>
                <a:schemeClr val="accent1"/>
              </a:buClr>
              <a:buChar char="-"/>
              <a:defRPr>
                <a:solidFill>
                  <a:schemeClr val="tx1"/>
                </a:solidFill>
                <a:latin typeface="Arial" charset="0"/>
              </a:defRPr>
            </a:lvl8pPr>
            <a:lvl9pPr marL="3886200" indent="-228600" eaLnBrk="0" fontAlgn="base" hangingPunct="0">
              <a:spcBef>
                <a:spcPct val="0"/>
              </a:spcBef>
              <a:spcAft>
                <a:spcPct val="30000"/>
              </a:spcAft>
              <a:buClr>
                <a:schemeClr val="accent1"/>
              </a:buClr>
              <a:buChar char="-"/>
              <a:defRPr>
                <a:solidFill>
                  <a:schemeClr val="tx1"/>
                </a:solidFill>
                <a:latin typeface="Arial" charset="0"/>
              </a:defRPr>
            </a:lvl9p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altLang="de-DE" sz="1000" b="1"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Schritt 2: Filterausprägung(en) wählen und auf „Aktualisieren“ klicken</a:t>
            </a:r>
          </a:p>
        </p:txBody>
      </p:sp>
      <p:sp>
        <p:nvSpPr>
          <p:cNvPr id="40" name="Textfeld 2"/>
          <p:cNvSpPr txBox="1">
            <a:spLocks noChangeArrowheads="1"/>
          </p:cNvSpPr>
          <p:nvPr/>
        </p:nvSpPr>
        <p:spPr bwMode="auto">
          <a:xfrm>
            <a:off x="561938" y="2093706"/>
            <a:ext cx="7418018" cy="246221"/>
          </a:xfrm>
          <a:prstGeom prst="rect">
            <a:avLst/>
          </a:prstGeom>
          <a:solidFill>
            <a:schemeClr val="accent6">
              <a:lumMod val="90000"/>
            </a:schemeClr>
          </a:solidFill>
          <a:ln w="9525">
            <a:noFill/>
            <a:miter lim="800000"/>
            <a:headEnd/>
            <a:tailEnd/>
          </a:ln>
        </p:spPr>
        <p:txBody>
          <a:bodyPr wrap="square">
            <a:spAutoFit/>
          </a:bodyPr>
          <a:lstStyle>
            <a:lvl1pPr eaLnBrk="0" hangingPunct="0">
              <a:defRPr sz="2000">
                <a:solidFill>
                  <a:schemeClr val="accent1"/>
                </a:solidFill>
                <a:latin typeface="Arial" charset="0"/>
              </a:defRPr>
            </a:lvl1pPr>
            <a:lvl2pPr marL="742950" indent="-285750" eaLnBrk="0" hangingPunct="0">
              <a:defRPr>
                <a:solidFill>
                  <a:schemeClr val="tx1"/>
                </a:solidFill>
                <a:latin typeface="Arial" charset="0"/>
              </a:defRPr>
            </a:lvl2pPr>
            <a:lvl3pPr marL="1143000" indent="-228600" eaLnBrk="0" hangingPunct="0">
              <a:buChar char="§"/>
              <a:defRPr>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0"/>
              </a:spcBef>
              <a:spcAft>
                <a:spcPct val="30000"/>
              </a:spcAft>
              <a:buClr>
                <a:schemeClr val="accent1"/>
              </a:buClr>
              <a:buChar char="-"/>
              <a:defRPr>
                <a:solidFill>
                  <a:schemeClr val="tx1"/>
                </a:solidFill>
                <a:latin typeface="Arial" charset="0"/>
              </a:defRPr>
            </a:lvl6pPr>
            <a:lvl7pPr marL="2971800" indent="-228600" eaLnBrk="0" fontAlgn="base" hangingPunct="0">
              <a:spcBef>
                <a:spcPct val="0"/>
              </a:spcBef>
              <a:spcAft>
                <a:spcPct val="30000"/>
              </a:spcAft>
              <a:buClr>
                <a:schemeClr val="accent1"/>
              </a:buClr>
              <a:buChar char="-"/>
              <a:defRPr>
                <a:solidFill>
                  <a:schemeClr val="tx1"/>
                </a:solidFill>
                <a:latin typeface="Arial" charset="0"/>
              </a:defRPr>
            </a:lvl7pPr>
            <a:lvl8pPr marL="3429000" indent="-228600" eaLnBrk="0" fontAlgn="base" hangingPunct="0">
              <a:spcBef>
                <a:spcPct val="0"/>
              </a:spcBef>
              <a:spcAft>
                <a:spcPct val="30000"/>
              </a:spcAft>
              <a:buClr>
                <a:schemeClr val="accent1"/>
              </a:buClr>
              <a:buChar char="-"/>
              <a:defRPr>
                <a:solidFill>
                  <a:schemeClr val="tx1"/>
                </a:solidFill>
                <a:latin typeface="Arial" charset="0"/>
              </a:defRPr>
            </a:lvl8pPr>
            <a:lvl9pPr marL="3886200" indent="-228600" eaLnBrk="0" fontAlgn="base" hangingPunct="0">
              <a:spcBef>
                <a:spcPct val="0"/>
              </a:spcBef>
              <a:spcAft>
                <a:spcPct val="30000"/>
              </a:spcAft>
              <a:buClr>
                <a:schemeClr val="accent1"/>
              </a:buClr>
              <a:buChar char="-"/>
              <a:defRPr>
                <a:solidFill>
                  <a:schemeClr val="tx1"/>
                </a:solidFill>
                <a:latin typeface="Arial" charset="0"/>
              </a:defRPr>
            </a:lvl9p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altLang="de-DE" sz="1000" b="1"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Schritt 1: Wählen Sie </a:t>
            </a:r>
            <a:r>
              <a:rPr kumimoji="0" lang="de-DE" altLang="de-DE" sz="1000" b="1"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den </a:t>
            </a:r>
            <a:r>
              <a:rPr kumimoji="0" lang="de-DE" altLang="de-DE" sz="1000" b="1"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Filter </a:t>
            </a:r>
            <a:r>
              <a:rPr kumimoji="0" lang="de-DE" altLang="de-DE" sz="1000" b="1"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„Ansprachegruppe“ aus</a:t>
            </a:r>
            <a:endParaRPr kumimoji="0" lang="de-DE" altLang="de-DE" sz="1000" b="1"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endParaRPr>
          </a:p>
        </p:txBody>
      </p:sp>
      <p:sp>
        <p:nvSpPr>
          <p:cNvPr id="41" name="Textfeld 39"/>
          <p:cNvSpPr txBox="1">
            <a:spLocks noChangeArrowheads="1"/>
          </p:cNvSpPr>
          <p:nvPr/>
        </p:nvSpPr>
        <p:spPr bwMode="auto">
          <a:xfrm>
            <a:off x="8186607" y="2096564"/>
            <a:ext cx="2585781" cy="261610"/>
          </a:xfrm>
          <a:prstGeom prst="rect">
            <a:avLst/>
          </a:prstGeom>
          <a:solidFill>
            <a:schemeClr val="accent6">
              <a:lumMod val="90000"/>
            </a:schemeClr>
          </a:solidFill>
          <a:ln w="9525">
            <a:noFill/>
            <a:miter lim="800000"/>
            <a:headEnd/>
            <a:tailEnd/>
          </a:ln>
        </p:spPr>
        <p:txBody>
          <a:bodyPr wrap="square">
            <a:spAutoFit/>
          </a:bodyPr>
          <a:lstStyle>
            <a:defPPr>
              <a:defRPr lang="de-DE"/>
            </a:defPPr>
            <a:lvl1pPr>
              <a:defRPr sz="1000" b="1">
                <a:solidFill>
                  <a:schemeClr val="bg1"/>
                </a:solidFill>
                <a:latin typeface="Arial" charset="0"/>
              </a:defRPr>
            </a:lvl1pPr>
            <a:lvl2pPr marL="742950" indent="-285750" eaLnBrk="0" hangingPunct="0">
              <a:defRPr>
                <a:latin typeface="Arial" charset="0"/>
              </a:defRPr>
            </a:lvl2pPr>
            <a:lvl3pPr marL="1143000" indent="-228600" eaLnBrk="0" hangingPunct="0">
              <a:buChar char="§"/>
              <a:defRPr>
                <a:latin typeface="Arial" charset="0"/>
              </a:defRPr>
            </a:lvl3pPr>
            <a:lvl4pPr marL="1600200" indent="-228600" eaLnBrk="0" hangingPunct="0">
              <a:buChar char="-"/>
              <a:defRPr>
                <a:latin typeface="Arial" charset="0"/>
              </a:defRPr>
            </a:lvl4pPr>
            <a:lvl5pPr marL="2057400" indent="-228600" eaLnBrk="0" hangingPunct="0">
              <a:buChar char="-"/>
              <a:defRPr>
                <a:latin typeface="Arial" charset="0"/>
              </a:defRPr>
            </a:lvl5pPr>
            <a:lvl6pPr marL="2514600" indent="-228600" eaLnBrk="0" fontAlgn="base" hangingPunct="0">
              <a:spcBef>
                <a:spcPct val="0"/>
              </a:spcBef>
              <a:spcAft>
                <a:spcPct val="30000"/>
              </a:spcAft>
              <a:buClr>
                <a:schemeClr val="accent1"/>
              </a:buClr>
              <a:buChar char="-"/>
              <a:defRPr>
                <a:latin typeface="Arial" charset="0"/>
              </a:defRPr>
            </a:lvl6pPr>
            <a:lvl7pPr marL="2971800" indent="-228600" eaLnBrk="0" fontAlgn="base" hangingPunct="0">
              <a:spcBef>
                <a:spcPct val="0"/>
              </a:spcBef>
              <a:spcAft>
                <a:spcPct val="30000"/>
              </a:spcAft>
              <a:buClr>
                <a:schemeClr val="accent1"/>
              </a:buClr>
              <a:buChar char="-"/>
              <a:defRPr>
                <a:latin typeface="Arial" charset="0"/>
              </a:defRPr>
            </a:lvl7pPr>
            <a:lvl8pPr marL="3429000" indent="-228600" eaLnBrk="0" fontAlgn="base" hangingPunct="0">
              <a:spcBef>
                <a:spcPct val="0"/>
              </a:spcBef>
              <a:spcAft>
                <a:spcPct val="30000"/>
              </a:spcAft>
              <a:buClr>
                <a:schemeClr val="accent1"/>
              </a:buClr>
              <a:buChar char="-"/>
              <a:defRPr>
                <a:latin typeface="Arial" charset="0"/>
              </a:defRPr>
            </a:lvl8pPr>
            <a:lvl9pPr marL="3886200" indent="-228600" eaLnBrk="0" fontAlgn="base" hangingPunct="0">
              <a:spcBef>
                <a:spcPct val="0"/>
              </a:spcBef>
              <a:spcAft>
                <a:spcPct val="30000"/>
              </a:spcAft>
              <a:buClr>
                <a:schemeClr val="accent1"/>
              </a:buClr>
              <a:buChar char="-"/>
              <a:defRPr>
                <a:latin typeface="Arial" charset="0"/>
              </a:defRPr>
            </a:lvl9p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altLang="de-DE" sz="1100" b="1"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Erläuterungen: Filterfelder</a:t>
            </a:r>
          </a:p>
        </p:txBody>
      </p:sp>
      <p:sp>
        <p:nvSpPr>
          <p:cNvPr id="48" name="Inhaltsplatzhalter 1"/>
          <p:cNvSpPr txBox="1">
            <a:spLocks/>
          </p:cNvSpPr>
          <p:nvPr/>
        </p:nvSpPr>
        <p:spPr>
          <a:xfrm>
            <a:off x="8147801" y="2400647"/>
            <a:ext cx="2624587" cy="3663175"/>
          </a:xfrm>
          <a:prstGeom prst="rect">
            <a:avLst/>
          </a:prstGeom>
        </p:spPr>
        <p:txBody>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de-DE" altLang="de-DE" sz="1100" b="1" i="0" u="none" strike="noStrike" kern="1200" cap="none" spc="0" normalizeH="0" baseline="0" noProof="0" dirty="0" smtClean="0">
                <a:ln>
                  <a:noFill/>
                </a:ln>
                <a:solidFill>
                  <a:srgbClr val="13A0D3"/>
                </a:solidFill>
                <a:effectLst/>
                <a:uLnTx/>
                <a:uFillTx/>
                <a:latin typeface="Arial" panose="020B0604020202020204" pitchFamily="34" charset="0"/>
                <a:cs typeface="Arial" panose="020B0604020202020204" pitchFamily="34" charset="0"/>
              </a:rPr>
              <a:t>Filterfeld </a:t>
            </a:r>
            <a:r>
              <a:rPr kumimoji="0" lang="de-DE" altLang="de-DE" sz="1100" b="1" i="0" u="none" strike="noStrike" kern="1200" cap="none" spc="0" normalizeH="0" baseline="0" noProof="0" dirty="0">
                <a:ln>
                  <a:noFill/>
                </a:ln>
                <a:solidFill>
                  <a:srgbClr val="13A0D3"/>
                </a:solidFill>
                <a:effectLst/>
                <a:uLnTx/>
                <a:uFillTx/>
                <a:latin typeface="Arial" panose="020B0604020202020204" pitchFamily="34" charset="0"/>
                <a:cs typeface="Arial" panose="020B0604020202020204" pitchFamily="34" charset="0"/>
              </a:rPr>
              <a:t>2: </a:t>
            </a:r>
            <a:r>
              <a:rPr kumimoji="0" lang="de-DE" altLang="de-DE" sz="1100" b="1" i="0" u="none" strike="noStrike" kern="1200" cap="none" spc="0" normalizeH="0" baseline="0" noProof="0" dirty="0" err="1">
                <a:ln>
                  <a:noFill/>
                </a:ln>
                <a:solidFill>
                  <a:srgbClr val="003781"/>
                </a:solidFill>
                <a:effectLst/>
                <a:uLnTx/>
                <a:uFillTx/>
                <a:latin typeface="Arial" panose="020B0604020202020204" pitchFamily="34" charset="0"/>
                <a:cs typeface="Arial" panose="020B0604020202020204" pitchFamily="34" charset="0"/>
              </a:rPr>
              <a:t>Ansprachgruppen</a:t>
            </a:r>
            <a:r>
              <a:rPr kumimoji="0" lang="de-DE" altLang="de-DE" sz="110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
            </a:r>
            <a:br>
              <a:rPr kumimoji="0" lang="de-DE" altLang="de-DE" sz="110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br>
            <a:r>
              <a:rPr kumimoji="0" lang="de-DE" altLang="de-DE" sz="110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Clusterung:</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de-DE" altLang="de-DE" sz="90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
            </a:r>
            <a:br>
              <a:rPr kumimoji="0" lang="de-DE" altLang="de-DE" sz="90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br>
            <a:r>
              <a:rPr kumimoji="0" lang="de-DE" altLang="de-DE" sz="90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                     </a:t>
            </a:r>
            <a:endParaRPr kumimoji="0" lang="de-DE" altLang="de-DE" sz="9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a:ln>
                <a:noFill/>
              </a:ln>
              <a:solidFill>
                <a:srgbClr val="B71E3F"/>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a:ln>
                <a:noFill/>
              </a:ln>
              <a:solidFill>
                <a:srgbClr val="B71E3F"/>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a:ln>
                <a:noFill/>
              </a:ln>
              <a:solidFill>
                <a:srgbClr val="B71E3F"/>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a:ln>
                <a:noFill/>
              </a:ln>
              <a:solidFill>
                <a:srgbClr val="B71E3F"/>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a:ln>
                <a:noFill/>
              </a:ln>
              <a:solidFill>
                <a:srgbClr val="B71E3F"/>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a:ln>
                <a:noFill/>
              </a:ln>
              <a:solidFill>
                <a:srgbClr val="B71E3F"/>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a:ln>
                <a:noFill/>
              </a:ln>
              <a:solidFill>
                <a:srgbClr val="B71E3F"/>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a:ln>
                <a:noFill/>
              </a:ln>
              <a:solidFill>
                <a:srgbClr val="B71E3F"/>
              </a:solidFill>
              <a:effectLst/>
              <a:uLnTx/>
              <a:uFillTx/>
              <a:latin typeface="Arial" panose="020B0604020202020204" pitchFamily="34" charset="0"/>
              <a:cs typeface="Arial" panose="020B0604020202020204" pitchFamily="34" charset="0"/>
            </a:endParaRPr>
          </a:p>
        </p:txBody>
      </p:sp>
      <p:graphicFrame>
        <p:nvGraphicFramePr>
          <p:cNvPr id="49" name="Tabelle 48"/>
          <p:cNvGraphicFramePr>
            <a:graphicFrameLocks noGrp="1"/>
          </p:cNvGraphicFramePr>
          <p:nvPr>
            <p:extLst>
              <p:ext uri="{D42A27DB-BD31-4B8C-83A1-F6EECF244321}">
                <p14:modId xmlns:p14="http://schemas.microsoft.com/office/powerpoint/2010/main" val="3124186002"/>
              </p:ext>
            </p:extLst>
          </p:nvPr>
        </p:nvGraphicFramePr>
        <p:xfrm>
          <a:off x="8186686" y="2855264"/>
          <a:ext cx="2585703" cy="1647268"/>
        </p:xfrm>
        <a:graphic>
          <a:graphicData uri="http://schemas.openxmlformats.org/drawingml/2006/table">
            <a:tbl>
              <a:tblPr>
                <a:tableStyleId>{5940675A-B579-460E-94D1-54222C63F5DA}</a:tableStyleId>
              </a:tblPr>
              <a:tblGrid>
                <a:gridCol w="2585703">
                  <a:extLst>
                    <a:ext uri="{9D8B030D-6E8A-4147-A177-3AD203B41FA5}">
                      <a16:colId xmlns:a16="http://schemas.microsoft.com/office/drawing/2014/main" val="20000"/>
                    </a:ext>
                  </a:extLst>
                </a:gridCol>
              </a:tblGrid>
              <a:tr h="193092">
                <a:tc>
                  <a:txBody>
                    <a:bodyPr/>
                    <a:lstStyle>
                      <a:lvl1pPr eaLnBrk="0" hangingPunct="0">
                        <a:defRPr>
                          <a:solidFill>
                            <a:schemeClr val="accent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30000"/>
                        </a:spcAft>
                        <a:buClr>
                          <a:schemeClr val="accent1"/>
                        </a:buClr>
                        <a:defRPr sz="1600">
                          <a:solidFill>
                            <a:schemeClr val="tx1"/>
                          </a:solidFill>
                          <a:latin typeface="Arial" charset="0"/>
                        </a:defRPr>
                      </a:lvl6pPr>
                      <a:lvl7pPr marL="2971800" indent="-228600" eaLnBrk="0" fontAlgn="base" hangingPunct="0">
                        <a:spcBef>
                          <a:spcPct val="0"/>
                        </a:spcBef>
                        <a:spcAft>
                          <a:spcPct val="30000"/>
                        </a:spcAft>
                        <a:buClr>
                          <a:schemeClr val="accent1"/>
                        </a:buClr>
                        <a:defRPr sz="1600">
                          <a:solidFill>
                            <a:schemeClr val="tx1"/>
                          </a:solidFill>
                          <a:latin typeface="Arial" charset="0"/>
                        </a:defRPr>
                      </a:lvl7pPr>
                      <a:lvl8pPr marL="3429000" indent="-228600" eaLnBrk="0" fontAlgn="base" hangingPunct="0">
                        <a:spcBef>
                          <a:spcPct val="0"/>
                        </a:spcBef>
                        <a:spcAft>
                          <a:spcPct val="30000"/>
                        </a:spcAft>
                        <a:buClr>
                          <a:schemeClr val="accent1"/>
                        </a:buClr>
                        <a:defRPr sz="1600">
                          <a:solidFill>
                            <a:schemeClr val="tx1"/>
                          </a:solidFill>
                          <a:latin typeface="Arial" charset="0"/>
                        </a:defRPr>
                      </a:lvl8pPr>
                      <a:lvl9pPr marL="3886200" indent="-228600" eaLnBrk="0" fontAlgn="base" hangingPunct="0">
                        <a:spcBef>
                          <a:spcPct val="0"/>
                        </a:spcBef>
                        <a:spcAft>
                          <a:spcPct val="30000"/>
                        </a:spcAft>
                        <a:buClr>
                          <a:schemeClr val="accent1"/>
                        </a:buClr>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050" b="0" i="0" u="none" strike="noStrike" cap="none" normalizeH="0" baseline="0" dirty="0">
                          <a:ln>
                            <a:noFill/>
                          </a:ln>
                          <a:solidFill>
                            <a:schemeClr val="accent1"/>
                          </a:solidFill>
                          <a:effectLst/>
                          <a:latin typeface="Allianz Neo" panose="020B0504020203020204" pitchFamily="34" charset="0"/>
                          <a:ea typeface="+mn-ea"/>
                          <a:cs typeface="+mn-cs"/>
                        </a:rPr>
                        <a:t>Schüler 10-15 Jahre</a:t>
                      </a:r>
                      <a:endParaRPr kumimoji="0" lang="de-DE" altLang="de-DE" sz="1050" b="0" i="0" u="none" strike="noStrike" cap="none" normalizeH="0" baseline="0" dirty="0">
                        <a:ln>
                          <a:noFill/>
                        </a:ln>
                        <a:solidFill>
                          <a:srgbClr val="003781"/>
                        </a:solidFill>
                        <a:effectLst/>
                        <a:latin typeface="Allianz Neo" panose="020B0504020203020204" pitchFamily="34" charset="0"/>
                        <a:ea typeface="Times New Roman" pitchFamily="18" charset="0"/>
                        <a:cs typeface="Arial" charset="0"/>
                      </a:endParaRPr>
                    </a:p>
                  </a:txBody>
                  <a:tcPr marL="68580" marR="68580" marT="0" marB="0" anchor="ctr" horzOverflow="overflow">
                    <a:lnL w="9525" cap="flat" cmpd="sng" algn="ctr">
                      <a:solidFill>
                        <a:srgbClr val="003781"/>
                      </a:solidFill>
                      <a:prstDash val="solid"/>
                      <a:round/>
                      <a:headEnd type="none" w="med" len="med"/>
                      <a:tailEnd type="none" w="med" len="med"/>
                    </a:lnL>
                    <a:lnR w="9525" cap="flat" cmpd="sng" algn="ctr">
                      <a:solidFill>
                        <a:srgbClr val="003781"/>
                      </a:solidFill>
                      <a:prstDash val="solid"/>
                      <a:round/>
                      <a:headEnd type="none" w="med" len="med"/>
                      <a:tailEnd type="none" w="med" len="med"/>
                    </a:lnR>
                    <a:lnT w="9525" cap="flat" cmpd="sng" algn="ctr">
                      <a:solidFill>
                        <a:srgbClr val="003781"/>
                      </a:solidFill>
                      <a:prstDash val="solid"/>
                      <a:round/>
                      <a:headEnd type="none" w="med" len="med"/>
                      <a:tailEnd type="none" w="med" len="med"/>
                    </a:lnT>
                    <a:lnB w="9525" cap="flat" cmpd="sng" algn="ctr">
                      <a:solidFill>
                        <a:srgbClr val="003781"/>
                      </a:solidFill>
                      <a:prstDash val="solid"/>
                      <a:round/>
                      <a:headEnd type="none" w="med" len="med"/>
                      <a:tailEnd type="none" w="med" len="med"/>
                    </a:lnB>
                  </a:tcPr>
                </a:tc>
                <a:extLst>
                  <a:ext uri="{0D108BD9-81ED-4DB2-BD59-A6C34878D82A}">
                    <a16:rowId xmlns:a16="http://schemas.microsoft.com/office/drawing/2014/main" val="10001"/>
                  </a:ext>
                </a:extLst>
              </a:tr>
              <a:tr h="207739">
                <a:tc>
                  <a:txBody>
                    <a:bodyPr/>
                    <a:lstStyle>
                      <a:lvl1pPr eaLnBrk="0" hangingPunct="0">
                        <a:defRPr>
                          <a:solidFill>
                            <a:schemeClr val="accent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30000"/>
                        </a:spcAft>
                        <a:buClr>
                          <a:schemeClr val="accent1"/>
                        </a:buClr>
                        <a:defRPr sz="1600">
                          <a:solidFill>
                            <a:schemeClr val="tx1"/>
                          </a:solidFill>
                          <a:latin typeface="Arial" charset="0"/>
                        </a:defRPr>
                      </a:lvl6pPr>
                      <a:lvl7pPr marL="2971800" indent="-228600" eaLnBrk="0" fontAlgn="base" hangingPunct="0">
                        <a:spcBef>
                          <a:spcPct val="0"/>
                        </a:spcBef>
                        <a:spcAft>
                          <a:spcPct val="30000"/>
                        </a:spcAft>
                        <a:buClr>
                          <a:schemeClr val="accent1"/>
                        </a:buClr>
                        <a:defRPr sz="1600">
                          <a:solidFill>
                            <a:schemeClr val="tx1"/>
                          </a:solidFill>
                          <a:latin typeface="Arial" charset="0"/>
                        </a:defRPr>
                      </a:lvl7pPr>
                      <a:lvl8pPr marL="3429000" indent="-228600" eaLnBrk="0" fontAlgn="base" hangingPunct="0">
                        <a:spcBef>
                          <a:spcPct val="0"/>
                        </a:spcBef>
                        <a:spcAft>
                          <a:spcPct val="30000"/>
                        </a:spcAft>
                        <a:buClr>
                          <a:schemeClr val="accent1"/>
                        </a:buClr>
                        <a:defRPr sz="1600">
                          <a:solidFill>
                            <a:schemeClr val="tx1"/>
                          </a:solidFill>
                          <a:latin typeface="Arial" charset="0"/>
                        </a:defRPr>
                      </a:lvl8pPr>
                      <a:lvl9pPr marL="3886200" indent="-228600" eaLnBrk="0" fontAlgn="base" hangingPunct="0">
                        <a:spcBef>
                          <a:spcPct val="0"/>
                        </a:spcBef>
                        <a:spcAft>
                          <a:spcPct val="30000"/>
                        </a:spcAft>
                        <a:buClr>
                          <a:schemeClr val="accent1"/>
                        </a:buClr>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050" u="none" strike="noStrike" cap="none" normalizeH="0" baseline="0" dirty="0">
                          <a:ln>
                            <a:noFill/>
                          </a:ln>
                          <a:effectLst/>
                          <a:latin typeface="Allianz Neo" panose="020B0504020203020204" pitchFamily="34" charset="0"/>
                        </a:rPr>
                        <a:t>Schüler 16–18 Jahre</a:t>
                      </a:r>
                      <a:endParaRPr kumimoji="0" lang="de-DE" altLang="de-DE" sz="1050" b="0" i="0" u="none" strike="noStrike" cap="none" normalizeH="0" baseline="0" dirty="0">
                        <a:ln>
                          <a:noFill/>
                        </a:ln>
                        <a:solidFill>
                          <a:srgbClr val="003781"/>
                        </a:solidFill>
                        <a:effectLst/>
                        <a:latin typeface="Allianz Neo" panose="020B0504020203020204" pitchFamily="34" charset="0"/>
                        <a:ea typeface="Times New Roman" pitchFamily="18" charset="0"/>
                        <a:cs typeface="Arial" charset="0"/>
                      </a:endParaRPr>
                    </a:p>
                  </a:txBody>
                  <a:tcPr marL="68580" marR="68580" marT="0" marB="0" anchor="ctr" horzOverflow="overflow">
                    <a:lnL w="9525" cap="flat" cmpd="sng" algn="ctr">
                      <a:solidFill>
                        <a:srgbClr val="003781"/>
                      </a:solidFill>
                      <a:prstDash val="solid"/>
                      <a:round/>
                      <a:headEnd type="none" w="med" len="med"/>
                      <a:tailEnd type="none" w="med" len="med"/>
                    </a:lnL>
                    <a:lnR w="9525" cap="flat" cmpd="sng" algn="ctr">
                      <a:solidFill>
                        <a:srgbClr val="003781"/>
                      </a:solidFill>
                      <a:prstDash val="solid"/>
                      <a:round/>
                      <a:headEnd type="none" w="med" len="med"/>
                      <a:tailEnd type="none" w="med" len="med"/>
                    </a:lnR>
                    <a:lnT w="9525" cap="flat" cmpd="sng" algn="ctr">
                      <a:solidFill>
                        <a:srgbClr val="003781"/>
                      </a:solidFill>
                      <a:prstDash val="solid"/>
                      <a:round/>
                      <a:headEnd type="none" w="med" len="med"/>
                      <a:tailEnd type="none" w="med" len="med"/>
                    </a:lnT>
                    <a:lnB w="9525" cap="flat" cmpd="sng" algn="ctr">
                      <a:solidFill>
                        <a:srgbClr val="003781"/>
                      </a:solidFill>
                      <a:prstDash val="solid"/>
                      <a:round/>
                      <a:headEnd type="none" w="med" len="med"/>
                      <a:tailEnd type="none" w="med" len="med"/>
                    </a:lnB>
                  </a:tcPr>
                </a:tc>
                <a:extLst>
                  <a:ext uri="{0D108BD9-81ED-4DB2-BD59-A6C34878D82A}">
                    <a16:rowId xmlns:a16="http://schemas.microsoft.com/office/drawing/2014/main" val="10002"/>
                  </a:ext>
                </a:extLst>
              </a:tr>
              <a:tr h="207739">
                <a:tc>
                  <a:txBody>
                    <a:bodyPr/>
                    <a:lstStyle>
                      <a:lvl1pPr eaLnBrk="0" hangingPunct="0">
                        <a:defRPr>
                          <a:solidFill>
                            <a:schemeClr val="accent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30000"/>
                        </a:spcAft>
                        <a:buClr>
                          <a:schemeClr val="accent1"/>
                        </a:buClr>
                        <a:defRPr sz="1600">
                          <a:solidFill>
                            <a:schemeClr val="tx1"/>
                          </a:solidFill>
                          <a:latin typeface="Arial" charset="0"/>
                        </a:defRPr>
                      </a:lvl6pPr>
                      <a:lvl7pPr marL="2971800" indent="-228600" eaLnBrk="0" fontAlgn="base" hangingPunct="0">
                        <a:spcBef>
                          <a:spcPct val="0"/>
                        </a:spcBef>
                        <a:spcAft>
                          <a:spcPct val="30000"/>
                        </a:spcAft>
                        <a:buClr>
                          <a:schemeClr val="accent1"/>
                        </a:buClr>
                        <a:defRPr sz="1600">
                          <a:solidFill>
                            <a:schemeClr val="tx1"/>
                          </a:solidFill>
                          <a:latin typeface="Arial" charset="0"/>
                        </a:defRPr>
                      </a:lvl7pPr>
                      <a:lvl8pPr marL="3429000" indent="-228600" eaLnBrk="0" fontAlgn="base" hangingPunct="0">
                        <a:spcBef>
                          <a:spcPct val="0"/>
                        </a:spcBef>
                        <a:spcAft>
                          <a:spcPct val="30000"/>
                        </a:spcAft>
                        <a:buClr>
                          <a:schemeClr val="accent1"/>
                        </a:buClr>
                        <a:defRPr sz="1600">
                          <a:solidFill>
                            <a:schemeClr val="tx1"/>
                          </a:solidFill>
                          <a:latin typeface="Arial" charset="0"/>
                        </a:defRPr>
                      </a:lvl8pPr>
                      <a:lvl9pPr marL="3886200" indent="-228600" eaLnBrk="0" fontAlgn="base" hangingPunct="0">
                        <a:spcBef>
                          <a:spcPct val="0"/>
                        </a:spcBef>
                        <a:spcAft>
                          <a:spcPct val="30000"/>
                        </a:spcAft>
                        <a:buClr>
                          <a:schemeClr val="accent1"/>
                        </a:buClr>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050" b="0" i="0" u="none" strike="noStrike" cap="none" normalizeH="0" baseline="0" dirty="0">
                          <a:ln>
                            <a:noFill/>
                          </a:ln>
                          <a:solidFill>
                            <a:schemeClr val="accent1"/>
                          </a:solidFill>
                          <a:effectLst/>
                          <a:latin typeface="Allianz Neo" panose="020B0504020203020204" pitchFamily="34" charset="0"/>
                          <a:ea typeface="+mn-ea"/>
                          <a:cs typeface="+mn-cs"/>
                        </a:rPr>
                        <a:t>Schüler 19-20 Jahre</a:t>
                      </a:r>
                      <a:endParaRPr kumimoji="0" lang="de-DE" altLang="de-DE" sz="1050" b="0" i="0" u="none" strike="noStrike" cap="none" normalizeH="0" baseline="0" dirty="0">
                        <a:ln>
                          <a:noFill/>
                        </a:ln>
                        <a:solidFill>
                          <a:srgbClr val="003781"/>
                        </a:solidFill>
                        <a:effectLst/>
                        <a:latin typeface="Allianz Neo" panose="020B0504020203020204" pitchFamily="34" charset="0"/>
                        <a:ea typeface="Times New Roman" pitchFamily="18" charset="0"/>
                        <a:cs typeface="Arial" charset="0"/>
                      </a:endParaRPr>
                    </a:p>
                  </a:txBody>
                  <a:tcPr marL="68580" marR="68580" marT="0" marB="0" anchor="ctr" horzOverflow="overflow">
                    <a:lnL w="9525" cap="flat" cmpd="sng" algn="ctr">
                      <a:solidFill>
                        <a:srgbClr val="003781"/>
                      </a:solidFill>
                      <a:prstDash val="solid"/>
                      <a:round/>
                      <a:headEnd type="none" w="med" len="med"/>
                      <a:tailEnd type="none" w="med" len="med"/>
                    </a:lnL>
                    <a:lnR w="9525" cap="flat" cmpd="sng" algn="ctr">
                      <a:solidFill>
                        <a:srgbClr val="003781"/>
                      </a:solidFill>
                      <a:prstDash val="solid"/>
                      <a:round/>
                      <a:headEnd type="none" w="med" len="med"/>
                      <a:tailEnd type="none" w="med" len="med"/>
                    </a:lnR>
                    <a:lnT w="9525" cap="flat" cmpd="sng" algn="ctr">
                      <a:solidFill>
                        <a:srgbClr val="003781"/>
                      </a:solidFill>
                      <a:prstDash val="solid"/>
                      <a:round/>
                      <a:headEnd type="none" w="med" len="med"/>
                      <a:tailEnd type="none" w="med" len="med"/>
                    </a:lnT>
                    <a:lnB w="9525" cap="flat" cmpd="sng" algn="ctr">
                      <a:solidFill>
                        <a:srgbClr val="003781"/>
                      </a:solidFill>
                      <a:prstDash val="solid"/>
                      <a:round/>
                      <a:headEnd type="none" w="med" len="med"/>
                      <a:tailEnd type="none" w="med" len="med"/>
                    </a:lnB>
                  </a:tcPr>
                </a:tc>
                <a:extLst>
                  <a:ext uri="{0D108BD9-81ED-4DB2-BD59-A6C34878D82A}">
                    <a16:rowId xmlns:a16="http://schemas.microsoft.com/office/drawing/2014/main" val="10003"/>
                  </a:ext>
                </a:extLst>
              </a:tr>
              <a:tr h="207739">
                <a:tc>
                  <a:txBody>
                    <a:bodyPr/>
                    <a:lstStyle>
                      <a:lvl1pPr eaLnBrk="0" hangingPunct="0">
                        <a:defRPr>
                          <a:solidFill>
                            <a:schemeClr val="accent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30000"/>
                        </a:spcAft>
                        <a:buClr>
                          <a:schemeClr val="accent1"/>
                        </a:buClr>
                        <a:defRPr sz="1600">
                          <a:solidFill>
                            <a:schemeClr val="tx1"/>
                          </a:solidFill>
                          <a:latin typeface="Arial" charset="0"/>
                        </a:defRPr>
                      </a:lvl6pPr>
                      <a:lvl7pPr marL="2971800" indent="-228600" eaLnBrk="0" fontAlgn="base" hangingPunct="0">
                        <a:spcBef>
                          <a:spcPct val="0"/>
                        </a:spcBef>
                        <a:spcAft>
                          <a:spcPct val="30000"/>
                        </a:spcAft>
                        <a:buClr>
                          <a:schemeClr val="accent1"/>
                        </a:buClr>
                        <a:defRPr sz="1600">
                          <a:solidFill>
                            <a:schemeClr val="tx1"/>
                          </a:solidFill>
                          <a:latin typeface="Arial" charset="0"/>
                        </a:defRPr>
                      </a:lvl7pPr>
                      <a:lvl8pPr marL="3429000" indent="-228600" eaLnBrk="0" fontAlgn="base" hangingPunct="0">
                        <a:spcBef>
                          <a:spcPct val="0"/>
                        </a:spcBef>
                        <a:spcAft>
                          <a:spcPct val="30000"/>
                        </a:spcAft>
                        <a:buClr>
                          <a:schemeClr val="accent1"/>
                        </a:buClr>
                        <a:defRPr sz="1600">
                          <a:solidFill>
                            <a:schemeClr val="tx1"/>
                          </a:solidFill>
                          <a:latin typeface="Arial" charset="0"/>
                        </a:defRPr>
                      </a:lvl8pPr>
                      <a:lvl9pPr marL="3886200" indent="-228600" eaLnBrk="0" fontAlgn="base" hangingPunct="0">
                        <a:spcBef>
                          <a:spcPct val="0"/>
                        </a:spcBef>
                        <a:spcAft>
                          <a:spcPct val="30000"/>
                        </a:spcAft>
                        <a:buClr>
                          <a:schemeClr val="accent1"/>
                        </a:buClr>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050" b="0" i="0" u="none" strike="noStrike" cap="none" normalizeH="0" baseline="0" dirty="0" smtClean="0">
                          <a:ln>
                            <a:noFill/>
                          </a:ln>
                          <a:solidFill>
                            <a:schemeClr val="accent1"/>
                          </a:solidFill>
                          <a:effectLst/>
                          <a:latin typeface="Allianz Neo" panose="020B0504020203020204" pitchFamily="34" charset="0"/>
                          <a:ea typeface="+mn-ea"/>
                          <a:cs typeface="+mn-cs"/>
                        </a:rPr>
                        <a:t>Altverträge </a:t>
                      </a:r>
                      <a:r>
                        <a:rPr kumimoji="0" lang="de-DE" altLang="de-DE" sz="1050" b="0" i="0" u="none" strike="noStrike" cap="none" normalizeH="0" baseline="0" dirty="0">
                          <a:ln>
                            <a:noFill/>
                          </a:ln>
                          <a:solidFill>
                            <a:schemeClr val="accent1"/>
                          </a:solidFill>
                          <a:effectLst/>
                          <a:latin typeface="Allianz Neo" panose="020B0504020203020204" pitchFamily="34" charset="0"/>
                          <a:ea typeface="+mn-ea"/>
                          <a:cs typeface="+mn-cs"/>
                        </a:rPr>
                        <a:t>Schüler &gt; 20 Jahre</a:t>
                      </a:r>
                      <a:endParaRPr kumimoji="0" lang="de-DE" altLang="de-DE" sz="1050" b="0" i="0" u="none" strike="noStrike" cap="none" normalizeH="0" baseline="0" dirty="0">
                        <a:ln>
                          <a:noFill/>
                        </a:ln>
                        <a:solidFill>
                          <a:srgbClr val="003781"/>
                        </a:solidFill>
                        <a:effectLst/>
                        <a:latin typeface="Allianz Neo" panose="020B0504020203020204" pitchFamily="34" charset="0"/>
                        <a:ea typeface="Times New Roman" pitchFamily="18" charset="0"/>
                        <a:cs typeface="Arial" charset="0"/>
                      </a:endParaRPr>
                    </a:p>
                  </a:txBody>
                  <a:tcPr marL="68580" marR="68580" marT="0" marB="0" anchor="ctr" horzOverflow="overflow">
                    <a:lnL w="9525" cap="flat" cmpd="sng" algn="ctr">
                      <a:solidFill>
                        <a:srgbClr val="003781"/>
                      </a:solidFill>
                      <a:prstDash val="solid"/>
                      <a:round/>
                      <a:headEnd type="none" w="med" len="med"/>
                      <a:tailEnd type="none" w="med" len="med"/>
                    </a:lnL>
                    <a:lnR w="9525" cap="flat" cmpd="sng" algn="ctr">
                      <a:solidFill>
                        <a:srgbClr val="003781"/>
                      </a:solidFill>
                      <a:prstDash val="solid"/>
                      <a:round/>
                      <a:headEnd type="none" w="med" len="med"/>
                      <a:tailEnd type="none" w="med" len="med"/>
                    </a:lnR>
                    <a:lnT w="9525" cap="flat" cmpd="sng" algn="ctr">
                      <a:solidFill>
                        <a:srgbClr val="003781"/>
                      </a:solidFill>
                      <a:prstDash val="solid"/>
                      <a:round/>
                      <a:headEnd type="none" w="med" len="med"/>
                      <a:tailEnd type="none" w="med" len="med"/>
                    </a:lnT>
                    <a:lnB w="9525" cap="flat" cmpd="sng" algn="ctr">
                      <a:solidFill>
                        <a:srgbClr val="003781"/>
                      </a:solidFill>
                      <a:prstDash val="solid"/>
                      <a:round/>
                      <a:headEnd type="none" w="med" len="med"/>
                      <a:tailEnd type="none" w="med" len="med"/>
                    </a:lnB>
                  </a:tcPr>
                </a:tc>
                <a:extLst>
                  <a:ext uri="{0D108BD9-81ED-4DB2-BD59-A6C34878D82A}">
                    <a16:rowId xmlns:a16="http://schemas.microsoft.com/office/drawing/2014/main" val="10004"/>
                  </a:ext>
                </a:extLst>
              </a:tr>
              <a:tr h="207739">
                <a:tc>
                  <a:txBody>
                    <a:bodyPr/>
                    <a:lstStyle>
                      <a:lvl1pPr eaLnBrk="0" hangingPunct="0">
                        <a:defRPr>
                          <a:solidFill>
                            <a:schemeClr val="accent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30000"/>
                        </a:spcAft>
                        <a:buClr>
                          <a:schemeClr val="accent1"/>
                        </a:buClr>
                        <a:defRPr sz="1600">
                          <a:solidFill>
                            <a:schemeClr val="tx1"/>
                          </a:solidFill>
                          <a:latin typeface="Arial" charset="0"/>
                        </a:defRPr>
                      </a:lvl6pPr>
                      <a:lvl7pPr marL="2971800" indent="-228600" eaLnBrk="0" fontAlgn="base" hangingPunct="0">
                        <a:spcBef>
                          <a:spcPct val="0"/>
                        </a:spcBef>
                        <a:spcAft>
                          <a:spcPct val="30000"/>
                        </a:spcAft>
                        <a:buClr>
                          <a:schemeClr val="accent1"/>
                        </a:buClr>
                        <a:defRPr sz="1600">
                          <a:solidFill>
                            <a:schemeClr val="tx1"/>
                          </a:solidFill>
                          <a:latin typeface="Arial" charset="0"/>
                        </a:defRPr>
                      </a:lvl7pPr>
                      <a:lvl8pPr marL="3429000" indent="-228600" eaLnBrk="0" fontAlgn="base" hangingPunct="0">
                        <a:spcBef>
                          <a:spcPct val="0"/>
                        </a:spcBef>
                        <a:spcAft>
                          <a:spcPct val="30000"/>
                        </a:spcAft>
                        <a:buClr>
                          <a:schemeClr val="accent1"/>
                        </a:buClr>
                        <a:defRPr sz="1600">
                          <a:solidFill>
                            <a:schemeClr val="tx1"/>
                          </a:solidFill>
                          <a:latin typeface="Arial" charset="0"/>
                        </a:defRPr>
                      </a:lvl8pPr>
                      <a:lvl9pPr marL="3886200" indent="-228600" eaLnBrk="0" fontAlgn="base" hangingPunct="0">
                        <a:spcBef>
                          <a:spcPct val="0"/>
                        </a:spcBef>
                        <a:spcAft>
                          <a:spcPct val="30000"/>
                        </a:spcAft>
                        <a:buClr>
                          <a:schemeClr val="accent1"/>
                        </a:buClr>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050" u="none" strike="noStrike" cap="none" normalizeH="0" baseline="0" dirty="0" smtClean="0">
                          <a:ln>
                            <a:noFill/>
                          </a:ln>
                          <a:effectLst/>
                          <a:latin typeface="Allianz Neo" panose="020B0504020203020204" pitchFamily="34" charset="0"/>
                        </a:rPr>
                        <a:t>Vertragsalter Student 3-8 </a:t>
                      </a:r>
                      <a:r>
                        <a:rPr kumimoji="0" lang="de-DE" altLang="de-DE" sz="1050" u="none" strike="noStrike" cap="none" normalizeH="0" baseline="0" dirty="0">
                          <a:ln>
                            <a:noFill/>
                          </a:ln>
                          <a:effectLst/>
                          <a:latin typeface="Allianz Neo" panose="020B0504020203020204" pitchFamily="34" charset="0"/>
                        </a:rPr>
                        <a:t>Jahre</a:t>
                      </a:r>
                      <a:endParaRPr kumimoji="0" lang="de-DE" altLang="de-DE" sz="1050" b="0" i="0" u="none" strike="noStrike" cap="none" normalizeH="0" baseline="0" dirty="0">
                        <a:ln>
                          <a:noFill/>
                        </a:ln>
                        <a:solidFill>
                          <a:srgbClr val="003781"/>
                        </a:solidFill>
                        <a:effectLst/>
                        <a:latin typeface="Allianz Neo" panose="020B0504020203020204" pitchFamily="34" charset="0"/>
                        <a:ea typeface="Times New Roman" pitchFamily="18" charset="0"/>
                        <a:cs typeface="Arial" charset="0"/>
                      </a:endParaRPr>
                    </a:p>
                  </a:txBody>
                  <a:tcPr marL="68580" marR="68580" marT="0" marB="0" anchor="ctr" horzOverflow="overflow">
                    <a:lnL w="9525" cap="flat" cmpd="sng" algn="ctr">
                      <a:solidFill>
                        <a:srgbClr val="003781"/>
                      </a:solidFill>
                      <a:prstDash val="solid"/>
                      <a:round/>
                      <a:headEnd type="none" w="med" len="med"/>
                      <a:tailEnd type="none" w="med" len="med"/>
                    </a:lnL>
                    <a:lnR w="9525" cap="flat" cmpd="sng" algn="ctr">
                      <a:solidFill>
                        <a:srgbClr val="003781"/>
                      </a:solidFill>
                      <a:prstDash val="solid"/>
                      <a:round/>
                      <a:headEnd type="none" w="med" len="med"/>
                      <a:tailEnd type="none" w="med" len="med"/>
                    </a:lnR>
                    <a:lnT w="9525" cap="flat" cmpd="sng" algn="ctr">
                      <a:solidFill>
                        <a:srgbClr val="003781"/>
                      </a:solidFill>
                      <a:prstDash val="solid"/>
                      <a:round/>
                      <a:headEnd type="none" w="med" len="med"/>
                      <a:tailEnd type="none" w="med" len="med"/>
                    </a:lnT>
                    <a:lnB w="9525" cap="flat" cmpd="sng" algn="ctr">
                      <a:solidFill>
                        <a:srgbClr val="003781"/>
                      </a:solidFill>
                      <a:prstDash val="solid"/>
                      <a:round/>
                      <a:headEnd type="none" w="med" len="med"/>
                      <a:tailEnd type="none" w="med" len="med"/>
                    </a:lnB>
                  </a:tcPr>
                </a:tc>
                <a:extLst>
                  <a:ext uri="{0D108BD9-81ED-4DB2-BD59-A6C34878D82A}">
                    <a16:rowId xmlns:a16="http://schemas.microsoft.com/office/drawing/2014/main" val="10005"/>
                  </a:ext>
                </a:extLst>
              </a:tr>
              <a:tr h="207739">
                <a:tc>
                  <a:txBody>
                    <a:bodyPr/>
                    <a:lstStyle>
                      <a:lvl1pPr eaLnBrk="0" hangingPunct="0">
                        <a:defRPr>
                          <a:solidFill>
                            <a:schemeClr val="accent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30000"/>
                        </a:spcAft>
                        <a:buClr>
                          <a:schemeClr val="accent1"/>
                        </a:buClr>
                        <a:defRPr sz="1600">
                          <a:solidFill>
                            <a:schemeClr val="tx1"/>
                          </a:solidFill>
                          <a:latin typeface="Arial" charset="0"/>
                        </a:defRPr>
                      </a:lvl6pPr>
                      <a:lvl7pPr marL="2971800" indent="-228600" eaLnBrk="0" fontAlgn="base" hangingPunct="0">
                        <a:spcBef>
                          <a:spcPct val="0"/>
                        </a:spcBef>
                        <a:spcAft>
                          <a:spcPct val="30000"/>
                        </a:spcAft>
                        <a:buClr>
                          <a:schemeClr val="accent1"/>
                        </a:buClr>
                        <a:defRPr sz="1600">
                          <a:solidFill>
                            <a:schemeClr val="tx1"/>
                          </a:solidFill>
                          <a:latin typeface="Arial" charset="0"/>
                        </a:defRPr>
                      </a:lvl7pPr>
                      <a:lvl8pPr marL="3429000" indent="-228600" eaLnBrk="0" fontAlgn="base" hangingPunct="0">
                        <a:spcBef>
                          <a:spcPct val="0"/>
                        </a:spcBef>
                        <a:spcAft>
                          <a:spcPct val="30000"/>
                        </a:spcAft>
                        <a:buClr>
                          <a:schemeClr val="accent1"/>
                        </a:buClr>
                        <a:defRPr sz="1600">
                          <a:solidFill>
                            <a:schemeClr val="tx1"/>
                          </a:solidFill>
                          <a:latin typeface="Arial" charset="0"/>
                        </a:defRPr>
                      </a:lvl8pPr>
                      <a:lvl9pPr marL="3886200" indent="-228600" eaLnBrk="0" fontAlgn="base" hangingPunct="0">
                        <a:spcBef>
                          <a:spcPct val="0"/>
                        </a:spcBef>
                        <a:spcAft>
                          <a:spcPct val="30000"/>
                        </a:spcAft>
                        <a:buClr>
                          <a:schemeClr val="accent1"/>
                        </a:buClr>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050" u="none" strike="noStrike" cap="none" normalizeH="0" baseline="0" dirty="0" smtClean="0">
                          <a:ln>
                            <a:noFill/>
                          </a:ln>
                          <a:effectLst/>
                          <a:latin typeface="Allianz Neo" panose="020B0504020203020204" pitchFamily="34" charset="0"/>
                        </a:rPr>
                        <a:t>Vertragsalter Student &gt; </a:t>
                      </a:r>
                      <a:r>
                        <a:rPr kumimoji="0" lang="de-DE" altLang="de-DE" sz="1050" u="none" strike="noStrike" cap="none" normalizeH="0" baseline="0" dirty="0">
                          <a:ln>
                            <a:noFill/>
                          </a:ln>
                          <a:effectLst/>
                          <a:latin typeface="Allianz Neo" panose="020B0504020203020204" pitchFamily="34" charset="0"/>
                        </a:rPr>
                        <a:t>8</a:t>
                      </a:r>
                      <a:r>
                        <a:rPr kumimoji="0" lang="de-DE" altLang="de-DE" sz="1050" u="none" strike="noStrike" cap="none" normalizeH="0" baseline="0" dirty="0" smtClean="0">
                          <a:ln>
                            <a:noFill/>
                          </a:ln>
                          <a:effectLst/>
                          <a:latin typeface="Allianz Neo" panose="020B0504020203020204" pitchFamily="34" charset="0"/>
                        </a:rPr>
                        <a:t> </a:t>
                      </a:r>
                      <a:r>
                        <a:rPr kumimoji="0" lang="de-DE" altLang="de-DE" sz="1050" u="none" strike="noStrike" cap="none" normalizeH="0" baseline="0" dirty="0">
                          <a:ln>
                            <a:noFill/>
                          </a:ln>
                          <a:effectLst/>
                          <a:latin typeface="Allianz Neo" panose="020B0504020203020204" pitchFamily="34" charset="0"/>
                        </a:rPr>
                        <a:t>Jahre</a:t>
                      </a:r>
                      <a:endParaRPr kumimoji="0" lang="de-DE" altLang="de-DE" sz="1050" b="0" i="0" u="none" strike="noStrike" cap="none" normalizeH="0" baseline="0" dirty="0">
                        <a:ln>
                          <a:noFill/>
                        </a:ln>
                        <a:solidFill>
                          <a:srgbClr val="003781"/>
                        </a:solidFill>
                        <a:effectLst/>
                        <a:latin typeface="Allianz Neo" panose="020B0504020203020204" pitchFamily="34" charset="0"/>
                        <a:ea typeface="Times New Roman" pitchFamily="18" charset="0"/>
                        <a:cs typeface="Arial" charset="0"/>
                      </a:endParaRPr>
                    </a:p>
                  </a:txBody>
                  <a:tcPr marL="68580" marR="68580" marT="0" marB="0" anchor="ctr" horzOverflow="overflow">
                    <a:lnL w="9525" cap="flat" cmpd="sng" algn="ctr">
                      <a:solidFill>
                        <a:srgbClr val="003781"/>
                      </a:solidFill>
                      <a:prstDash val="solid"/>
                      <a:round/>
                      <a:headEnd type="none" w="med" len="med"/>
                      <a:tailEnd type="none" w="med" len="med"/>
                    </a:lnL>
                    <a:lnR w="9525" cap="flat" cmpd="sng" algn="ctr">
                      <a:solidFill>
                        <a:srgbClr val="003781"/>
                      </a:solidFill>
                      <a:prstDash val="solid"/>
                      <a:round/>
                      <a:headEnd type="none" w="med" len="med"/>
                      <a:tailEnd type="none" w="med" len="med"/>
                    </a:lnR>
                    <a:lnT w="9525" cap="flat" cmpd="sng" algn="ctr">
                      <a:solidFill>
                        <a:srgbClr val="003781"/>
                      </a:solidFill>
                      <a:prstDash val="solid"/>
                      <a:round/>
                      <a:headEnd type="none" w="med" len="med"/>
                      <a:tailEnd type="none" w="med" len="med"/>
                    </a:lnT>
                    <a:lnB w="9525" cap="flat" cmpd="sng" algn="ctr">
                      <a:solidFill>
                        <a:srgbClr val="003781"/>
                      </a:solidFill>
                      <a:prstDash val="solid"/>
                      <a:round/>
                      <a:headEnd type="none" w="med" len="med"/>
                      <a:tailEnd type="none" w="med" len="med"/>
                    </a:lnB>
                  </a:tcPr>
                </a:tc>
                <a:extLst>
                  <a:ext uri="{0D108BD9-81ED-4DB2-BD59-A6C34878D82A}">
                    <a16:rowId xmlns:a16="http://schemas.microsoft.com/office/drawing/2014/main" val="10006"/>
                  </a:ext>
                </a:extLst>
              </a:tr>
              <a:tr h="415481">
                <a:tc>
                  <a:txBody>
                    <a:bodyPr/>
                    <a:lstStyle>
                      <a:lvl1pPr eaLnBrk="0" hangingPunct="0">
                        <a:defRPr>
                          <a:solidFill>
                            <a:schemeClr val="accent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30000"/>
                        </a:spcAft>
                        <a:buClr>
                          <a:schemeClr val="accent1"/>
                        </a:buClr>
                        <a:defRPr sz="1600">
                          <a:solidFill>
                            <a:schemeClr val="tx1"/>
                          </a:solidFill>
                          <a:latin typeface="Arial" charset="0"/>
                        </a:defRPr>
                      </a:lvl6pPr>
                      <a:lvl7pPr marL="2971800" indent="-228600" eaLnBrk="0" fontAlgn="base" hangingPunct="0">
                        <a:spcBef>
                          <a:spcPct val="0"/>
                        </a:spcBef>
                        <a:spcAft>
                          <a:spcPct val="30000"/>
                        </a:spcAft>
                        <a:buClr>
                          <a:schemeClr val="accent1"/>
                        </a:buClr>
                        <a:defRPr sz="1600">
                          <a:solidFill>
                            <a:schemeClr val="tx1"/>
                          </a:solidFill>
                          <a:latin typeface="Arial" charset="0"/>
                        </a:defRPr>
                      </a:lvl7pPr>
                      <a:lvl8pPr marL="3429000" indent="-228600" eaLnBrk="0" fontAlgn="base" hangingPunct="0">
                        <a:spcBef>
                          <a:spcPct val="0"/>
                        </a:spcBef>
                        <a:spcAft>
                          <a:spcPct val="30000"/>
                        </a:spcAft>
                        <a:buClr>
                          <a:schemeClr val="accent1"/>
                        </a:buClr>
                        <a:defRPr sz="1600">
                          <a:solidFill>
                            <a:schemeClr val="tx1"/>
                          </a:solidFill>
                          <a:latin typeface="Arial" charset="0"/>
                        </a:defRPr>
                      </a:lvl8pPr>
                      <a:lvl9pPr marL="3886200" indent="-228600" eaLnBrk="0" fontAlgn="base" hangingPunct="0">
                        <a:spcBef>
                          <a:spcPct val="0"/>
                        </a:spcBef>
                        <a:spcAft>
                          <a:spcPct val="30000"/>
                        </a:spcAft>
                        <a:buClr>
                          <a:schemeClr val="accent1"/>
                        </a:buClr>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050" u="none" strike="noStrike" cap="none" normalizeH="0" baseline="0" dirty="0">
                          <a:ln>
                            <a:noFill/>
                          </a:ln>
                          <a:effectLst/>
                          <a:latin typeface="Allianz Neo" panose="020B0504020203020204" pitchFamily="34" charset="0"/>
                        </a:rPr>
                        <a:t>Allg. </a:t>
                      </a:r>
                      <a:r>
                        <a:rPr kumimoji="0" lang="de-DE" altLang="de-DE" sz="1050" u="none" strike="noStrike" cap="none" normalizeH="0" baseline="0" dirty="0" smtClean="0">
                          <a:ln>
                            <a:noFill/>
                          </a:ln>
                          <a:effectLst/>
                          <a:latin typeface="Allianz Neo" panose="020B0504020203020204" pitchFamily="34" charset="0"/>
                        </a:rPr>
                        <a:t>Erhöhungsoption Jahr 3 + </a:t>
                      </a:r>
                      <a:r>
                        <a:rPr kumimoji="0" lang="de-DE" altLang="de-DE" sz="1050" u="none" strike="noStrike" cap="none" normalizeH="0" baseline="0" dirty="0">
                          <a:ln>
                            <a:noFill/>
                          </a:ln>
                          <a:effectLst/>
                          <a:latin typeface="Allianz Neo" panose="020B0504020203020204" pitchFamily="34" charset="0"/>
                        </a:rPr>
                        <a:t>4 (keine Schüler und Studenten)</a:t>
                      </a:r>
                      <a:endParaRPr kumimoji="0" lang="de-DE" altLang="de-DE" sz="1050" b="0" i="0" u="none" strike="noStrike" cap="none" normalizeH="0" baseline="0" dirty="0">
                        <a:ln>
                          <a:noFill/>
                        </a:ln>
                        <a:solidFill>
                          <a:srgbClr val="003781"/>
                        </a:solidFill>
                        <a:effectLst/>
                        <a:latin typeface="Allianz Neo" panose="020B0504020203020204" pitchFamily="34" charset="0"/>
                        <a:ea typeface="Times New Roman" pitchFamily="18" charset="0"/>
                        <a:cs typeface="Arial" charset="0"/>
                      </a:endParaRPr>
                    </a:p>
                  </a:txBody>
                  <a:tcPr marL="68580" marR="68580" marT="0" marB="0" anchor="ctr" horzOverflow="overflow">
                    <a:lnL w="9525" cap="flat" cmpd="sng" algn="ctr">
                      <a:solidFill>
                        <a:srgbClr val="003781"/>
                      </a:solidFill>
                      <a:prstDash val="solid"/>
                      <a:round/>
                      <a:headEnd type="none" w="med" len="med"/>
                      <a:tailEnd type="none" w="med" len="med"/>
                    </a:lnL>
                    <a:lnR w="9525" cap="flat" cmpd="sng" algn="ctr">
                      <a:solidFill>
                        <a:srgbClr val="003781"/>
                      </a:solidFill>
                      <a:prstDash val="solid"/>
                      <a:round/>
                      <a:headEnd type="none" w="med" len="med"/>
                      <a:tailEnd type="none" w="med" len="med"/>
                    </a:lnR>
                    <a:lnT w="9525" cap="flat" cmpd="sng" algn="ctr">
                      <a:solidFill>
                        <a:srgbClr val="003781"/>
                      </a:solidFill>
                      <a:prstDash val="solid"/>
                      <a:round/>
                      <a:headEnd type="none" w="med" len="med"/>
                      <a:tailEnd type="none" w="med" len="med"/>
                    </a:lnT>
                    <a:lnB w="9525" cap="flat" cmpd="sng" algn="ctr">
                      <a:solidFill>
                        <a:srgbClr val="00378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pSp>
        <p:nvGrpSpPr>
          <p:cNvPr id="31" name="Gruppieren 30"/>
          <p:cNvGrpSpPr/>
          <p:nvPr/>
        </p:nvGrpSpPr>
        <p:grpSpPr>
          <a:xfrm>
            <a:off x="514969" y="2440267"/>
            <a:ext cx="7363532" cy="1284491"/>
            <a:chOff x="951643" y="3492725"/>
            <a:chExt cx="12680713" cy="1825204"/>
          </a:xfrm>
        </p:grpSpPr>
        <p:pic>
          <p:nvPicPr>
            <p:cNvPr id="36" name="Grafik 35"/>
            <p:cNvPicPr>
              <a:picLocks noChangeAspect="1"/>
            </p:cNvPicPr>
            <p:nvPr/>
          </p:nvPicPr>
          <p:blipFill>
            <a:blip r:embed="rId2"/>
            <a:stretch>
              <a:fillRect/>
            </a:stretch>
          </p:blipFill>
          <p:spPr>
            <a:xfrm>
              <a:off x="951643" y="3492725"/>
              <a:ext cx="12680713" cy="1825204"/>
            </a:xfrm>
            <a:prstGeom prst="rect">
              <a:avLst/>
            </a:prstGeom>
          </p:spPr>
        </p:pic>
        <p:sp>
          <p:nvSpPr>
            <p:cNvPr id="37" name="Textfeld 36"/>
            <p:cNvSpPr txBox="1"/>
            <p:nvPr/>
          </p:nvSpPr>
          <p:spPr>
            <a:xfrm>
              <a:off x="4228056" y="3528120"/>
              <a:ext cx="1906101" cy="109334"/>
            </a:xfrm>
            <a:prstGeom prst="rect">
              <a:avLst/>
            </a:prstGeom>
            <a:solidFill>
              <a:srgbClr val="FFFFFF"/>
            </a:solidFill>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600"/>
                </a:spcAft>
                <a:buClrTx/>
                <a:buSzTx/>
                <a:buFontTx/>
                <a:buNone/>
                <a:tabLst/>
                <a:defRPr/>
              </a:pPr>
              <a:r>
                <a:rPr kumimoji="0" lang="de-DE" sz="500" b="1" i="0" u="none" strike="noStrike" kern="1200" cap="none" spc="100" normalizeH="0" baseline="0" noProof="0" dirty="0" err="1" smtClean="0">
                  <a:ln>
                    <a:noFill/>
                  </a:ln>
                  <a:solidFill>
                    <a:srgbClr val="CFCFCF">
                      <a:lumMod val="10000"/>
                    </a:srgbClr>
                  </a:solidFill>
                  <a:effectLst/>
                  <a:uLnTx/>
                  <a:uFillTx/>
                  <a:latin typeface="Arial" panose="020B0604020202020204" pitchFamily="34" charset="0"/>
                  <a:cs typeface="Arial" panose="020B0604020202020204" pitchFamily="34" charset="0"/>
                </a:rPr>
                <a:t>Ansprachegruppe</a:t>
              </a:r>
              <a:endParaRPr kumimoji="0" lang="de-DE" sz="1200" b="1" i="0" u="none" strike="noStrike" kern="1200" cap="none" spc="100" normalizeH="0" baseline="0" noProof="0" dirty="0" smtClean="0">
                <a:ln>
                  <a:noFill/>
                </a:ln>
                <a:solidFill>
                  <a:srgbClr val="CFCFCF">
                    <a:lumMod val="10000"/>
                  </a:srgbClr>
                </a:solidFill>
                <a:effectLst/>
                <a:uLnTx/>
                <a:uFillTx/>
                <a:latin typeface="Arial" panose="020B0604020202020204" pitchFamily="34" charset="0"/>
                <a:cs typeface="Arial" panose="020B0604020202020204" pitchFamily="34" charset="0"/>
              </a:endParaRPr>
            </a:p>
          </p:txBody>
        </p:sp>
      </p:grpSp>
      <p:pic>
        <p:nvPicPr>
          <p:cNvPr id="7" name="Grafik 6"/>
          <p:cNvPicPr>
            <a:picLocks noChangeAspect="1"/>
          </p:cNvPicPr>
          <p:nvPr/>
        </p:nvPicPr>
        <p:blipFill>
          <a:blip r:embed="rId3"/>
          <a:stretch>
            <a:fillRect/>
          </a:stretch>
        </p:blipFill>
        <p:spPr>
          <a:xfrm>
            <a:off x="514969" y="4292205"/>
            <a:ext cx="7447022" cy="1059876"/>
          </a:xfrm>
          <a:prstGeom prst="rect">
            <a:avLst/>
          </a:prstGeom>
        </p:spPr>
      </p:pic>
      <p:grpSp>
        <p:nvGrpSpPr>
          <p:cNvPr id="5" name="Gruppieren 4"/>
          <p:cNvGrpSpPr/>
          <p:nvPr/>
        </p:nvGrpSpPr>
        <p:grpSpPr>
          <a:xfrm>
            <a:off x="2516520" y="4603437"/>
            <a:ext cx="1658164" cy="604609"/>
            <a:chOff x="2470524" y="5182732"/>
            <a:chExt cx="1540104" cy="604609"/>
          </a:xfrm>
        </p:grpSpPr>
        <p:sp>
          <p:nvSpPr>
            <p:cNvPr id="11" name="Textfeld 10"/>
            <p:cNvSpPr txBox="1"/>
            <p:nvPr/>
          </p:nvSpPr>
          <p:spPr>
            <a:xfrm>
              <a:off x="2505337" y="5198589"/>
              <a:ext cx="1505291" cy="548241"/>
            </a:xfrm>
            <a:prstGeom prst="rect">
              <a:avLst/>
            </a:prstGeom>
            <a:solidFill>
              <a:schemeClr val="tx1"/>
            </a:solidFill>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600"/>
                </a:spcAft>
                <a:buClrTx/>
                <a:buSzTx/>
                <a:buFontTx/>
                <a:buNone/>
                <a:tabLst/>
                <a:defRPr/>
              </a:pPr>
              <a:r>
                <a:rPr kumimoji="0" lang="de-DE" sz="500" b="1" i="0" u="none" strike="noStrike" kern="1200" cap="none" spc="100" normalizeH="0" baseline="0" noProof="0" dirty="0" smtClean="0">
                  <a:ln>
                    <a:noFill/>
                  </a:ln>
                  <a:solidFill>
                    <a:srgbClr val="414141"/>
                  </a:solidFill>
                  <a:effectLst/>
                  <a:uLnTx/>
                  <a:uFillTx/>
                  <a:latin typeface="Arial" panose="020B0604020202020204" pitchFamily="34" charset="0"/>
                  <a:cs typeface="Arial" panose="020B0604020202020204" pitchFamily="34" charset="0"/>
                </a:rPr>
                <a:t>  Schüler 10-15 Jahre</a:t>
              </a:r>
              <a:br>
                <a:rPr kumimoji="0" lang="de-DE" sz="500" b="1" i="0" u="none" strike="noStrike" kern="1200" cap="none" spc="100" normalizeH="0" baseline="0" noProof="0" dirty="0" smtClean="0">
                  <a:ln>
                    <a:noFill/>
                  </a:ln>
                  <a:solidFill>
                    <a:srgbClr val="414141"/>
                  </a:solidFill>
                  <a:effectLst/>
                  <a:uLnTx/>
                  <a:uFillTx/>
                  <a:latin typeface="Arial" panose="020B0604020202020204" pitchFamily="34" charset="0"/>
                  <a:cs typeface="Arial" panose="020B0604020202020204" pitchFamily="34" charset="0"/>
                </a:rPr>
              </a:br>
              <a:r>
                <a:rPr kumimoji="0" lang="de-DE" sz="500" b="1" i="0" u="none" strike="noStrike" kern="1200" cap="none" spc="100" normalizeH="0" baseline="0" noProof="0" dirty="0" smtClean="0">
                  <a:ln>
                    <a:noFill/>
                  </a:ln>
                  <a:solidFill>
                    <a:srgbClr val="414141"/>
                  </a:solidFill>
                  <a:effectLst/>
                  <a:uLnTx/>
                  <a:uFillTx/>
                  <a:latin typeface="Arial" panose="020B0604020202020204" pitchFamily="34" charset="0"/>
                  <a:cs typeface="Arial" panose="020B0604020202020204" pitchFamily="34" charset="0"/>
                </a:rPr>
                <a:t>  Schüler 16-18 Jahre</a:t>
              </a:r>
              <a:r>
                <a:rPr kumimoji="0" lang="de-DE" sz="500" b="1" i="0" u="none" strike="noStrike" kern="1200" cap="none" spc="100" normalizeH="0" baseline="0" noProof="0" dirty="0">
                  <a:ln>
                    <a:noFill/>
                  </a:ln>
                  <a:solidFill>
                    <a:srgbClr val="414141"/>
                  </a:solidFill>
                  <a:effectLst/>
                  <a:uLnTx/>
                  <a:uFillTx/>
                  <a:latin typeface="Arial" panose="020B0604020202020204" pitchFamily="34" charset="0"/>
                  <a:cs typeface="Arial" panose="020B0604020202020204" pitchFamily="34" charset="0"/>
                </a:rPr>
                <a:t/>
              </a:r>
              <a:br>
                <a:rPr kumimoji="0" lang="de-DE" sz="500" b="1" i="0" u="none" strike="noStrike" kern="1200" cap="none" spc="100" normalizeH="0" baseline="0" noProof="0" dirty="0">
                  <a:ln>
                    <a:noFill/>
                  </a:ln>
                  <a:solidFill>
                    <a:srgbClr val="414141"/>
                  </a:solidFill>
                  <a:effectLst/>
                  <a:uLnTx/>
                  <a:uFillTx/>
                  <a:latin typeface="Arial" panose="020B0604020202020204" pitchFamily="34" charset="0"/>
                  <a:cs typeface="Arial" panose="020B0604020202020204" pitchFamily="34" charset="0"/>
                </a:rPr>
              </a:br>
              <a:r>
                <a:rPr kumimoji="0" lang="de-DE" sz="500" b="1" i="0" u="none" strike="noStrike" kern="1200" cap="none" spc="100" normalizeH="0" baseline="0" noProof="0" dirty="0" smtClean="0">
                  <a:ln>
                    <a:noFill/>
                  </a:ln>
                  <a:solidFill>
                    <a:srgbClr val="414141"/>
                  </a:solidFill>
                  <a:effectLst/>
                  <a:uLnTx/>
                  <a:uFillTx/>
                  <a:latin typeface="Arial" panose="020B0604020202020204" pitchFamily="34" charset="0"/>
                  <a:cs typeface="Arial" panose="020B0604020202020204" pitchFamily="34" charset="0"/>
                </a:rPr>
                <a:t>  Schüler 19-20 Jahre</a:t>
              </a:r>
              <a:r>
                <a:rPr kumimoji="0" lang="de-DE" sz="500" b="1" i="0" u="none" strike="noStrike" kern="1200" cap="none" spc="100" normalizeH="0" baseline="0" noProof="0" dirty="0">
                  <a:ln>
                    <a:noFill/>
                  </a:ln>
                  <a:solidFill>
                    <a:srgbClr val="414141"/>
                  </a:solidFill>
                  <a:effectLst/>
                  <a:uLnTx/>
                  <a:uFillTx/>
                  <a:latin typeface="Arial" panose="020B0604020202020204" pitchFamily="34" charset="0"/>
                  <a:cs typeface="Arial" panose="020B0604020202020204" pitchFamily="34" charset="0"/>
                </a:rPr>
                <a:t/>
              </a:r>
              <a:br>
                <a:rPr kumimoji="0" lang="de-DE" sz="500" b="1" i="0" u="none" strike="noStrike" kern="1200" cap="none" spc="100" normalizeH="0" baseline="0" noProof="0" dirty="0">
                  <a:ln>
                    <a:noFill/>
                  </a:ln>
                  <a:solidFill>
                    <a:srgbClr val="414141"/>
                  </a:solidFill>
                  <a:effectLst/>
                  <a:uLnTx/>
                  <a:uFillTx/>
                  <a:latin typeface="Arial" panose="020B0604020202020204" pitchFamily="34" charset="0"/>
                  <a:cs typeface="Arial" panose="020B0604020202020204" pitchFamily="34" charset="0"/>
                </a:rPr>
              </a:br>
              <a:r>
                <a:rPr kumimoji="0" lang="de-DE" sz="500" b="1" i="0" u="none" strike="noStrike" kern="1200" cap="none" spc="100" normalizeH="0" baseline="0" noProof="0" dirty="0" smtClean="0">
                  <a:ln>
                    <a:noFill/>
                  </a:ln>
                  <a:solidFill>
                    <a:srgbClr val="414141"/>
                  </a:solidFill>
                  <a:effectLst/>
                  <a:uLnTx/>
                  <a:uFillTx/>
                  <a:latin typeface="Arial" panose="020B0604020202020204" pitchFamily="34" charset="0"/>
                  <a:cs typeface="Arial" panose="020B0604020202020204" pitchFamily="34" charset="0"/>
                </a:rPr>
                <a:t>  Altverträge Schüler &gt; 20 Jahre</a:t>
              </a:r>
              <a:br>
                <a:rPr kumimoji="0" lang="de-DE" sz="500" b="1" i="0" u="none" strike="noStrike" kern="1200" cap="none" spc="100" normalizeH="0" baseline="0" noProof="0" dirty="0" smtClean="0">
                  <a:ln>
                    <a:noFill/>
                  </a:ln>
                  <a:solidFill>
                    <a:srgbClr val="414141"/>
                  </a:solidFill>
                  <a:effectLst/>
                  <a:uLnTx/>
                  <a:uFillTx/>
                  <a:latin typeface="Arial" panose="020B0604020202020204" pitchFamily="34" charset="0"/>
                  <a:cs typeface="Arial" panose="020B0604020202020204" pitchFamily="34" charset="0"/>
                </a:rPr>
              </a:br>
              <a:r>
                <a:rPr kumimoji="0" lang="de-DE" sz="500" b="1" i="0" u="none" strike="noStrike" kern="1200" cap="none" spc="100" normalizeH="0" baseline="0" noProof="0" dirty="0" smtClean="0">
                  <a:ln>
                    <a:noFill/>
                  </a:ln>
                  <a:solidFill>
                    <a:srgbClr val="414141"/>
                  </a:solidFill>
                  <a:effectLst/>
                  <a:uLnTx/>
                  <a:uFillTx/>
                  <a:latin typeface="Arial" panose="020B0604020202020204" pitchFamily="34" charset="0"/>
                  <a:cs typeface="Arial" panose="020B0604020202020204" pitchFamily="34" charset="0"/>
                </a:rPr>
                <a:t>  Vertragsalter Student 3-8 Jahre</a:t>
              </a:r>
              <a:r>
                <a:rPr kumimoji="0" lang="de-DE" sz="500" b="1" i="0" u="none" strike="noStrike" kern="1200" cap="none" spc="100" normalizeH="0" baseline="0" noProof="0" dirty="0">
                  <a:ln>
                    <a:noFill/>
                  </a:ln>
                  <a:solidFill>
                    <a:srgbClr val="414141"/>
                  </a:solidFill>
                  <a:effectLst/>
                  <a:uLnTx/>
                  <a:uFillTx/>
                  <a:latin typeface="Arial" panose="020B0604020202020204" pitchFamily="34" charset="0"/>
                  <a:cs typeface="Arial" panose="020B0604020202020204" pitchFamily="34" charset="0"/>
                </a:rPr>
                <a:t/>
              </a:r>
              <a:br>
                <a:rPr kumimoji="0" lang="de-DE" sz="500" b="1" i="0" u="none" strike="noStrike" kern="1200" cap="none" spc="100" normalizeH="0" baseline="0" noProof="0" dirty="0">
                  <a:ln>
                    <a:noFill/>
                  </a:ln>
                  <a:solidFill>
                    <a:srgbClr val="414141"/>
                  </a:solidFill>
                  <a:effectLst/>
                  <a:uLnTx/>
                  <a:uFillTx/>
                  <a:latin typeface="Arial" panose="020B0604020202020204" pitchFamily="34" charset="0"/>
                  <a:cs typeface="Arial" panose="020B0604020202020204" pitchFamily="34" charset="0"/>
                </a:rPr>
              </a:br>
              <a:r>
                <a:rPr kumimoji="0" lang="de-DE" sz="500" b="1" i="0" u="none" strike="noStrike" kern="1200" cap="none" spc="100" normalizeH="0" baseline="0" noProof="0" dirty="0" smtClean="0">
                  <a:ln>
                    <a:noFill/>
                  </a:ln>
                  <a:solidFill>
                    <a:srgbClr val="414141"/>
                  </a:solidFill>
                  <a:effectLst/>
                  <a:uLnTx/>
                  <a:uFillTx/>
                  <a:latin typeface="Arial" panose="020B0604020202020204" pitchFamily="34" charset="0"/>
                  <a:cs typeface="Arial" panose="020B0604020202020204" pitchFamily="34" charset="0"/>
                </a:rPr>
                <a:t>  Vertragsalter </a:t>
              </a:r>
              <a:r>
                <a:rPr kumimoji="0" lang="de-DE" sz="500" b="1" i="0" u="none" strike="noStrike" kern="1200" cap="none" spc="100" normalizeH="0" baseline="0" noProof="0" dirty="0">
                  <a:ln>
                    <a:noFill/>
                  </a:ln>
                  <a:solidFill>
                    <a:srgbClr val="414141"/>
                  </a:solidFill>
                  <a:effectLst/>
                  <a:uLnTx/>
                  <a:uFillTx/>
                  <a:latin typeface="Arial" panose="020B0604020202020204" pitchFamily="34" charset="0"/>
                  <a:cs typeface="Arial" panose="020B0604020202020204" pitchFamily="34" charset="0"/>
                </a:rPr>
                <a:t>Student </a:t>
              </a:r>
              <a:r>
                <a:rPr kumimoji="0" lang="de-DE" sz="500" b="1" i="0" u="none" strike="noStrike" kern="1200" cap="none" spc="100" normalizeH="0" baseline="0" noProof="0" dirty="0" smtClean="0">
                  <a:ln>
                    <a:noFill/>
                  </a:ln>
                  <a:solidFill>
                    <a:srgbClr val="414141"/>
                  </a:solidFill>
                  <a:effectLst/>
                  <a:uLnTx/>
                  <a:uFillTx/>
                  <a:latin typeface="Arial" panose="020B0604020202020204" pitchFamily="34" charset="0"/>
                  <a:cs typeface="Arial" panose="020B0604020202020204" pitchFamily="34" charset="0"/>
                </a:rPr>
                <a:t>ab 9 Jahre</a:t>
              </a:r>
              <a:br>
                <a:rPr kumimoji="0" lang="de-DE" sz="500" b="1" i="0" u="none" strike="noStrike" kern="1200" cap="none" spc="100" normalizeH="0" baseline="0" noProof="0" dirty="0" smtClean="0">
                  <a:ln>
                    <a:noFill/>
                  </a:ln>
                  <a:solidFill>
                    <a:srgbClr val="414141"/>
                  </a:solidFill>
                  <a:effectLst/>
                  <a:uLnTx/>
                  <a:uFillTx/>
                  <a:latin typeface="Arial" panose="020B0604020202020204" pitchFamily="34" charset="0"/>
                  <a:cs typeface="Arial" panose="020B0604020202020204" pitchFamily="34" charset="0"/>
                </a:rPr>
              </a:br>
              <a:r>
                <a:rPr kumimoji="0" lang="de-DE" sz="500" b="1" i="0" u="none" strike="noStrike" kern="1200" cap="none" spc="100" normalizeH="0" baseline="0" noProof="0" dirty="0" smtClean="0">
                  <a:ln>
                    <a:noFill/>
                  </a:ln>
                  <a:solidFill>
                    <a:srgbClr val="414141"/>
                  </a:solidFill>
                  <a:effectLst/>
                  <a:uLnTx/>
                  <a:uFillTx/>
                  <a:latin typeface="Arial" panose="020B0604020202020204" pitchFamily="34" charset="0"/>
                  <a:cs typeface="Arial" panose="020B0604020202020204" pitchFamily="34" charset="0"/>
                </a:rPr>
                <a:t>  Allg. Erhöhungsoption Jahr 3 + 4</a:t>
              </a:r>
            </a:p>
          </p:txBody>
        </p:sp>
        <p:pic>
          <p:nvPicPr>
            <p:cNvPr id="12" name="Grafik 11"/>
            <p:cNvPicPr>
              <a:picLocks noChangeAspect="1"/>
            </p:cNvPicPr>
            <p:nvPr/>
          </p:nvPicPr>
          <p:blipFill rotWithShape="1">
            <a:blip r:embed="rId4"/>
            <a:srcRect l="14394" t="9896" r="12724" b="17787"/>
            <a:stretch/>
          </p:blipFill>
          <p:spPr>
            <a:xfrm>
              <a:off x="2472173" y="5209169"/>
              <a:ext cx="90000" cy="64884"/>
            </a:xfrm>
            <a:prstGeom prst="rect">
              <a:avLst/>
            </a:prstGeom>
          </p:spPr>
        </p:pic>
        <p:pic>
          <p:nvPicPr>
            <p:cNvPr id="28" name="Grafik 27"/>
            <p:cNvPicPr>
              <a:picLocks noChangeAspect="1"/>
            </p:cNvPicPr>
            <p:nvPr/>
          </p:nvPicPr>
          <p:blipFill rotWithShape="1">
            <a:blip r:embed="rId4"/>
            <a:srcRect l="14394" t="9896" r="12724" b="17787"/>
            <a:stretch/>
          </p:blipFill>
          <p:spPr>
            <a:xfrm>
              <a:off x="2472173" y="5281743"/>
              <a:ext cx="90000" cy="64884"/>
            </a:xfrm>
            <a:prstGeom prst="rect">
              <a:avLst/>
            </a:prstGeom>
          </p:spPr>
        </p:pic>
        <p:pic>
          <p:nvPicPr>
            <p:cNvPr id="29" name="Grafik 28"/>
            <p:cNvPicPr>
              <a:picLocks noChangeAspect="1"/>
            </p:cNvPicPr>
            <p:nvPr/>
          </p:nvPicPr>
          <p:blipFill rotWithShape="1">
            <a:blip r:embed="rId4"/>
            <a:srcRect l="14394" t="9896" r="12724" b="17787"/>
            <a:stretch/>
          </p:blipFill>
          <p:spPr>
            <a:xfrm>
              <a:off x="2472173" y="5358912"/>
              <a:ext cx="90000" cy="64884"/>
            </a:xfrm>
            <a:prstGeom prst="rect">
              <a:avLst/>
            </a:prstGeom>
          </p:spPr>
        </p:pic>
        <p:pic>
          <p:nvPicPr>
            <p:cNvPr id="30" name="Grafik 29"/>
            <p:cNvPicPr>
              <a:picLocks noChangeAspect="1"/>
            </p:cNvPicPr>
            <p:nvPr/>
          </p:nvPicPr>
          <p:blipFill rotWithShape="1">
            <a:blip r:embed="rId4"/>
            <a:srcRect l="14394" t="9896" r="12724" b="17787"/>
            <a:stretch/>
          </p:blipFill>
          <p:spPr>
            <a:xfrm>
              <a:off x="2472173" y="5428356"/>
              <a:ext cx="90000" cy="64884"/>
            </a:xfrm>
            <a:prstGeom prst="rect">
              <a:avLst/>
            </a:prstGeom>
          </p:spPr>
        </p:pic>
        <p:pic>
          <p:nvPicPr>
            <p:cNvPr id="32" name="Grafik 31"/>
            <p:cNvPicPr>
              <a:picLocks noChangeAspect="1"/>
            </p:cNvPicPr>
            <p:nvPr/>
          </p:nvPicPr>
          <p:blipFill rotWithShape="1">
            <a:blip r:embed="rId4"/>
            <a:srcRect l="14394" t="9896" r="12724" b="17787"/>
            <a:stretch/>
          </p:blipFill>
          <p:spPr>
            <a:xfrm>
              <a:off x="2472173" y="5503590"/>
              <a:ext cx="90000" cy="64884"/>
            </a:xfrm>
            <a:prstGeom prst="rect">
              <a:avLst/>
            </a:prstGeom>
          </p:spPr>
        </p:pic>
        <p:pic>
          <p:nvPicPr>
            <p:cNvPr id="33" name="Grafik 32"/>
            <p:cNvPicPr>
              <a:picLocks noChangeAspect="1"/>
            </p:cNvPicPr>
            <p:nvPr/>
          </p:nvPicPr>
          <p:blipFill rotWithShape="1">
            <a:blip r:embed="rId4"/>
            <a:srcRect l="14394" t="9896" r="12724" b="17787"/>
            <a:stretch/>
          </p:blipFill>
          <p:spPr>
            <a:xfrm>
              <a:off x="2472173" y="5590399"/>
              <a:ext cx="90000" cy="64884"/>
            </a:xfrm>
            <a:prstGeom prst="rect">
              <a:avLst/>
            </a:prstGeom>
          </p:spPr>
        </p:pic>
        <p:pic>
          <p:nvPicPr>
            <p:cNvPr id="34" name="Grafik 33"/>
            <p:cNvPicPr>
              <a:picLocks noChangeAspect="1"/>
            </p:cNvPicPr>
            <p:nvPr/>
          </p:nvPicPr>
          <p:blipFill rotWithShape="1">
            <a:blip r:embed="rId4"/>
            <a:srcRect l="14394" t="9896" r="12724" b="17787"/>
            <a:stretch/>
          </p:blipFill>
          <p:spPr>
            <a:xfrm>
              <a:off x="2472173" y="5665632"/>
              <a:ext cx="90000" cy="64884"/>
            </a:xfrm>
            <a:prstGeom prst="rect">
              <a:avLst/>
            </a:prstGeom>
          </p:spPr>
        </p:pic>
        <p:sp>
          <p:nvSpPr>
            <p:cNvPr id="47" name="Rechteck 46"/>
            <p:cNvSpPr/>
            <p:nvPr/>
          </p:nvSpPr>
          <p:spPr>
            <a:xfrm>
              <a:off x="2470524" y="5182732"/>
              <a:ext cx="1540103" cy="604609"/>
            </a:xfrm>
            <a:prstGeom prst="rect">
              <a:avLst/>
            </a:prstGeom>
            <a:noFill/>
            <a:ln w="25400">
              <a:solidFill>
                <a:srgbClr val="13A0D3"/>
              </a:solid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0" marR="0" lvl="0" indent="0" algn="l" defTabSz="864017" rtl="0" eaLnBrk="1" fontAlgn="auto" latinLnBrk="0" hangingPunct="1">
                <a:lnSpc>
                  <a:spcPct val="100000"/>
                </a:lnSpc>
                <a:spcBef>
                  <a:spcPts val="100"/>
                </a:spcBef>
                <a:spcAft>
                  <a:spcPts val="100"/>
                </a:spcAft>
                <a:buClrTx/>
                <a:buSzTx/>
                <a:buFontTx/>
                <a:buNone/>
                <a:tabLst/>
                <a:defRPr/>
              </a:pPr>
              <a:endParaRPr kumimoji="0" lang="de-DE" sz="1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27" name="Textfeld 26"/>
          <p:cNvSpPr txBox="1"/>
          <p:nvPr/>
        </p:nvSpPr>
        <p:spPr>
          <a:xfrm>
            <a:off x="2417541" y="4292205"/>
            <a:ext cx="838575" cy="76944"/>
          </a:xfrm>
          <a:prstGeom prst="rect">
            <a:avLst/>
          </a:prstGeom>
          <a:solidFill>
            <a:srgbClr val="FFFFFF"/>
          </a:solidFill>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600"/>
              </a:spcAft>
              <a:buClrTx/>
              <a:buSzTx/>
              <a:buFontTx/>
              <a:buNone/>
              <a:tabLst/>
              <a:defRPr/>
            </a:pPr>
            <a:r>
              <a:rPr kumimoji="0" lang="de-DE" sz="500" b="1" i="0" u="none" strike="noStrike" kern="1200" cap="none" spc="100" normalizeH="0" baseline="0" noProof="0" dirty="0" smtClean="0">
                <a:ln>
                  <a:noFill/>
                </a:ln>
                <a:solidFill>
                  <a:srgbClr val="CFCFCF">
                    <a:lumMod val="10000"/>
                  </a:srgbClr>
                </a:solidFill>
                <a:effectLst/>
                <a:uLnTx/>
                <a:uFillTx/>
                <a:latin typeface="Arial" panose="020B0604020202020204" pitchFamily="34" charset="0"/>
                <a:cs typeface="Arial" panose="020B0604020202020204" pitchFamily="34" charset="0"/>
              </a:rPr>
              <a:t>Ansprachegruppe</a:t>
            </a:r>
            <a:endParaRPr kumimoji="0" lang="de-DE" sz="1200" b="1" i="0" u="none" strike="noStrike" kern="1200" cap="none" spc="100" normalizeH="0" baseline="0" noProof="0" dirty="0" smtClean="0">
              <a:ln>
                <a:noFill/>
              </a:ln>
              <a:solidFill>
                <a:srgbClr val="CFCFCF">
                  <a:lumMod val="10000"/>
                </a:srgb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0664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p:cNvPicPr>
            <a:picLocks noChangeAspect="1"/>
          </p:cNvPicPr>
          <p:nvPr/>
        </p:nvPicPr>
        <p:blipFill rotWithShape="1">
          <a:blip r:embed="rId2" cstate="print">
            <a:extLst>
              <a:ext uri="{28A0092B-C50C-407E-A947-70E740481C1C}">
                <a14:useLocalDpi xmlns:a14="http://schemas.microsoft.com/office/drawing/2010/main" val="0"/>
              </a:ext>
            </a:extLst>
          </a:blip>
          <a:srcRect l="21417" r="27898"/>
          <a:stretch/>
        </p:blipFill>
        <p:spPr>
          <a:xfrm>
            <a:off x="7532127" y="0"/>
            <a:ext cx="3986185" cy="6480175"/>
          </a:xfrm>
          <a:prstGeom prst="rect">
            <a:avLst/>
          </a:prstGeom>
        </p:spPr>
      </p:pic>
      <p:sp>
        <p:nvSpPr>
          <p:cNvPr id="17" name="Rechteck 16"/>
          <p:cNvSpPr/>
          <p:nvPr/>
        </p:nvSpPr>
        <p:spPr>
          <a:xfrm>
            <a:off x="7483447" y="0"/>
            <a:ext cx="2181017" cy="6480175"/>
          </a:xfrm>
          <a:prstGeom prst="rect">
            <a:avLst/>
          </a:prstGeom>
          <a:gradFill>
            <a:gsLst>
              <a:gs pos="0">
                <a:srgbClr val="FFFFFF"/>
              </a:gs>
              <a:gs pos="100000">
                <a:srgbClr val="FFFFFF">
                  <a:alpha val="0"/>
                </a:srgbClr>
              </a:gs>
            </a:gsLst>
            <a:lin ang="0" scaled="0"/>
          </a:gra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00000"/>
              </a:lnSpc>
              <a:spcBef>
                <a:spcPts val="100"/>
              </a:spcBef>
              <a:spcAft>
                <a:spcPts val="100"/>
              </a:spcAft>
              <a:buClrTx/>
              <a:buSzTx/>
              <a:buFontTx/>
              <a:buNone/>
              <a:tabLst/>
              <a:defRPr/>
            </a:pPr>
            <a:endParaRPr kumimoji="0" lang="de-DE"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 name="Textplatzhalter 1"/>
          <p:cNvSpPr>
            <a:spLocks noGrp="1"/>
          </p:cNvSpPr>
          <p:nvPr>
            <p:ph type="body" sz="quarter" idx="13"/>
          </p:nvPr>
        </p:nvSpPr>
        <p:spPr>
          <a:xfrm>
            <a:off x="468000" y="468000"/>
            <a:ext cx="10294937" cy="695325"/>
          </a:xfrm>
        </p:spPr>
        <p:txBody>
          <a:bodyPr/>
          <a:lstStyle/>
          <a:p>
            <a:r>
              <a:rPr lang="de-DE" dirty="0">
                <a:solidFill>
                  <a:schemeClr val="bg1"/>
                </a:solidFill>
              </a:rPr>
              <a:t>4 gute Gründe, warum die Aktion </a:t>
            </a:r>
          </a:p>
          <a:p>
            <a:r>
              <a:rPr lang="de-DE" dirty="0"/>
              <a:t>Ihnen weiterhilft</a:t>
            </a:r>
          </a:p>
        </p:txBody>
      </p:sp>
      <p:sp>
        <p:nvSpPr>
          <p:cNvPr id="3" name="Datumsplatzhalter 2"/>
          <p:cNvSpPr>
            <a:spLocks noGrp="1"/>
          </p:cNvSpPr>
          <p:nvPr>
            <p:ph type="dt" sz="half" idx="10"/>
          </p:nvPr>
        </p:nvSpPr>
        <p:spPr/>
        <p:txBody>
          <a:bodyPr/>
          <a:lstStyle/>
          <a:p>
            <a:pPr marL="0" marR="0" lvl="0" indent="0" algn="l" defTabSz="864006"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2022</a:t>
            </a:r>
          </a:p>
        </p:txBody>
      </p:sp>
      <p:sp>
        <p:nvSpPr>
          <p:cNvPr id="4" name="Foliennummernplatzhalter 3"/>
          <p:cNvSpPr>
            <a:spLocks noGrp="1"/>
          </p:cNvSpPr>
          <p:nvPr>
            <p:ph type="sldNum" sz="quarter" idx="12"/>
          </p:nvPr>
        </p:nvSpPr>
        <p:spPr/>
        <p:txBody>
          <a:bodyPr/>
          <a:lstStyle/>
          <a:p>
            <a:pPr marL="0" marR="0" lvl="0" indent="0" algn="l" defTabSz="864006"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06" rtl="0" eaLnBrk="1" fontAlgn="auto" latinLnBrk="0" hangingPunct="1">
                <a:lnSpc>
                  <a:spcPct val="100000"/>
                </a:lnSpc>
                <a:spcBef>
                  <a:spcPts val="0"/>
                </a:spcBef>
                <a:spcAft>
                  <a:spcPts val="0"/>
                </a:spcAft>
                <a:buClrTx/>
                <a:buSzTx/>
                <a:buFontTx/>
                <a:buNone/>
                <a:tabLst/>
                <a:defRPr/>
              </a:pPr>
              <a:t>3</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6" name="Textplatzhalter 3">
            <a:extLst>
              <a:ext uri="{FF2B5EF4-FFF2-40B4-BE49-F238E27FC236}">
                <a16:creationId xmlns:a16="http://schemas.microsoft.com/office/drawing/2014/main" id="{8A84A691-CD2D-164A-86D4-9CBC2CD59C09}"/>
              </a:ext>
            </a:extLst>
          </p:cNvPr>
          <p:cNvSpPr txBox="1">
            <a:spLocks/>
          </p:cNvSpPr>
          <p:nvPr/>
        </p:nvSpPr>
        <p:spPr>
          <a:xfrm>
            <a:off x="482009" y="2463143"/>
            <a:ext cx="4768731" cy="1156454"/>
          </a:xfrm>
          <a:prstGeom prst="rect">
            <a:avLst/>
          </a:prstGeom>
        </p:spPr>
        <p:txBody>
          <a:bodyPr lIns="136035" tIns="136035" rIns="136035" bIns="0" anchor="t">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200"/>
              </a:spcBef>
              <a:spcAft>
                <a:spcPts val="200"/>
              </a:spcAft>
              <a:buClrTx/>
              <a:buSzTx/>
              <a:buFont typeface="Arial" panose="020B0604020202020204" pitchFamily="34" charset="0"/>
              <a:buNone/>
              <a:tabLst/>
              <a:defRPr/>
            </a:pPr>
            <a:endParaRPr kumimoji="0" lang="en-GB" sz="1323" b="0" i="0" u="none" strike="noStrike" kern="1200" cap="none" spc="0" normalizeH="0" baseline="0" noProof="0" dirty="0">
              <a:ln>
                <a:noFill/>
              </a:ln>
              <a:solidFill>
                <a:srgbClr val="FFFFFF"/>
              </a:solidFill>
              <a:effectLst/>
              <a:uLnTx/>
              <a:uFillTx/>
              <a:latin typeface="Allianz Neo" panose="020B0504020203020204" pitchFamily="34" charset="0"/>
              <a:ea typeface="+mn-ea"/>
              <a:cs typeface="+mn-cs"/>
            </a:endParaRPr>
          </a:p>
        </p:txBody>
      </p:sp>
      <p:sp>
        <p:nvSpPr>
          <p:cNvPr id="7" name="Rechteck 6">
            <a:extLst>
              <a:ext uri="{FF2B5EF4-FFF2-40B4-BE49-F238E27FC236}">
                <a16:creationId xmlns:a16="http://schemas.microsoft.com/office/drawing/2014/main" id="{B8303F0C-BCB4-534B-AE03-5C03CD5304CE}"/>
              </a:ext>
            </a:extLst>
          </p:cNvPr>
          <p:cNvSpPr/>
          <p:nvPr/>
        </p:nvSpPr>
        <p:spPr>
          <a:xfrm>
            <a:off x="482007" y="3798995"/>
            <a:ext cx="3502906" cy="1914027"/>
          </a:xfrm>
          <a:prstGeom prst="rect">
            <a:avLst/>
          </a:prstGeom>
          <a:solidFill>
            <a:schemeClr val="bg1">
              <a:alpha val="20000"/>
            </a:schemeClr>
          </a:solidFill>
          <a:ln>
            <a:noFill/>
          </a:ln>
        </p:spPr>
        <p:txBody>
          <a:bodyPr rot="0" spcFirstLastPara="0" vertOverflow="overflow" horzOverflow="overflow" vert="horz" wrap="square" lIns="102026" tIns="102026" rIns="102026" bIns="102026" numCol="1" spcCol="0" rtlCol="0" fromWordArt="0" anchor="ctr" anchorCtr="0" forceAA="0" compatLnSpc="1">
            <a:prstTxWarp prst="textNoShape">
              <a:avLst/>
            </a:prstTxWarp>
            <a:noAutofit/>
          </a:bodyPr>
          <a:lstStyle/>
          <a:p>
            <a:pPr marL="0" marR="0" lvl="0" indent="0" algn="ctr" defTabSz="864017" rtl="0" eaLnBrk="1" fontAlgn="base"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Halten Sie die Arbeitskraftsicherung Ihrer Kunden aktuell!</a:t>
            </a:r>
            <a:r>
              <a:rPr kumimoji="0" lang="de-DE" sz="1600" b="0" i="0" u="none" strike="noStrike" kern="1200" cap="none" spc="0" normalizeH="0" baseline="0" noProof="0" dirty="0">
                <a:ln>
                  <a:noFill/>
                </a:ln>
                <a:solidFill>
                  <a:srgbClr val="FFFFFF"/>
                </a:solidFill>
                <a:effectLst/>
                <a:uLnTx/>
                <a:uFillTx/>
                <a:latin typeface="Allianz Neo" panose="020B0504020203020204" pitchFamily="34" charset="0"/>
                <a:ea typeface="+mn-ea"/>
                <a:cs typeface="+mn-cs"/>
              </a:rPr>
              <a:t>​</a:t>
            </a:r>
            <a:endParaRPr kumimoji="0" lang="de-DE" sz="1600" b="0" i="0" u="none" strike="noStrike" kern="1200" cap="none" spc="0" normalizeH="0" baseline="0" noProof="0" dirty="0">
              <a:ln>
                <a:noFill/>
              </a:ln>
              <a:solidFill>
                <a:srgbClr val="FFFFFF"/>
              </a:solidFill>
              <a:effectLst/>
              <a:uLnTx/>
              <a:uFillTx/>
              <a:latin typeface="Segoe UI" panose="020B0502040204020203" pitchFamily="34" charset="0"/>
              <a:ea typeface="+mn-ea"/>
              <a:cs typeface="+mn-cs"/>
            </a:endParaRPr>
          </a:p>
          <a:p>
            <a:pPr marL="0" marR="0" lvl="0" indent="0" algn="ctr" defTabSz="864017" rtl="0" eaLnBrk="1" fontAlgn="base"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FFFFFF"/>
                </a:solidFill>
                <a:effectLst/>
                <a:uLnTx/>
                <a:uFillTx/>
                <a:latin typeface="Allianz Neo" panose="020B0504020203020204" pitchFamily="34" charset="0"/>
                <a:ea typeface="+mn-ea"/>
                <a:cs typeface="+mn-cs"/>
              </a:rPr>
              <a:t>​</a:t>
            </a:r>
            <a:endParaRPr kumimoji="0" lang="de-DE" sz="1000" b="0" i="0" u="none" strike="noStrike" kern="1200" cap="none" spc="0" normalizeH="0" baseline="0" noProof="0" dirty="0">
              <a:ln>
                <a:noFill/>
              </a:ln>
              <a:solidFill>
                <a:srgbClr val="FFFFFF"/>
              </a:solidFill>
              <a:effectLst/>
              <a:uLnTx/>
              <a:uFillTx/>
              <a:latin typeface="Segoe UI" panose="020B0502040204020203" pitchFamily="34" charset="0"/>
              <a:ea typeface="+mn-ea"/>
              <a:cs typeface="+mn-cs"/>
            </a:endParaRPr>
          </a:p>
          <a:p>
            <a:pPr marL="0" marR="0" lvl="0" indent="0" algn="ctr" defTabSz="864017" rtl="0" eaLnBrk="1" fontAlgn="base"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In den ersten 5 Jahren nach Abschluss ganz ohne Anlass und OHNE Risikoprüfung.</a:t>
            </a:r>
            <a:endParaRPr kumimoji="0" lang="de-DE" sz="1000" b="0" i="0" u="none" strike="noStrike" kern="1200" cap="none" spc="0" normalizeH="0" baseline="0" noProof="0" dirty="0">
              <a:ln>
                <a:noFill/>
              </a:ln>
              <a:solidFill>
                <a:srgbClr val="FFFFFF"/>
              </a:solidFill>
              <a:effectLst/>
              <a:uLnTx/>
              <a:uFillTx/>
              <a:latin typeface="Segoe UI" panose="020B0502040204020203" pitchFamily="34" charset="0"/>
              <a:ea typeface="+mn-ea"/>
              <a:cs typeface="+mn-cs"/>
            </a:endParaRPr>
          </a:p>
        </p:txBody>
      </p:sp>
      <p:sp>
        <p:nvSpPr>
          <p:cNvPr id="8" name="Rechteck 7">
            <a:extLst>
              <a:ext uri="{FF2B5EF4-FFF2-40B4-BE49-F238E27FC236}">
                <a16:creationId xmlns:a16="http://schemas.microsoft.com/office/drawing/2014/main" id="{373CECB8-A722-2D4C-BEA8-F9CB440202B6}"/>
              </a:ext>
            </a:extLst>
          </p:cNvPr>
          <p:cNvSpPr/>
          <p:nvPr/>
        </p:nvSpPr>
        <p:spPr>
          <a:xfrm>
            <a:off x="482007" y="1826005"/>
            <a:ext cx="3502906" cy="1914027"/>
          </a:xfrm>
          <a:prstGeom prst="rect">
            <a:avLst/>
          </a:prstGeom>
          <a:solidFill>
            <a:schemeClr val="bg1">
              <a:alpha val="20000"/>
            </a:schemeClr>
          </a:solidFill>
          <a:ln>
            <a:noFill/>
          </a:ln>
        </p:spPr>
        <p:txBody>
          <a:bodyPr rot="0" spcFirstLastPara="0" vertOverflow="overflow" horzOverflow="overflow" vert="horz" wrap="square" lIns="102026" tIns="102026" rIns="102026" bIns="102026" numCol="1" spcCol="0" rtlCol="0" fromWordArt="0" anchor="ctr" anchorCtr="0" forceAA="0" compatLnSpc="1">
            <a:prstTxWarp prst="textNoShape">
              <a:avLst/>
            </a:prstTxWarp>
            <a:noAutofit/>
          </a:bodyPr>
          <a:lstStyle/>
          <a:p>
            <a:pPr marL="0" marR="0" lvl="0" indent="0" algn="ctr" defTabSz="864017" rtl="0" eaLnBrk="1" fontAlgn="auto" latinLnBrk="0" hangingPunct="1">
              <a:lnSpc>
                <a:spcPct val="100000"/>
              </a:lnSpc>
              <a:spcBef>
                <a:spcPts val="0"/>
              </a:spcBef>
              <a:spcAft>
                <a:spcPts val="0"/>
              </a:spcAft>
              <a:buClrTx/>
              <a:buSzTx/>
              <a:buFontTx/>
              <a:buNone/>
              <a:tabLst/>
              <a:defRPr/>
            </a:pPr>
            <a:r>
              <a:rPr kumimoji="0" lang="de-DE" sz="1512" b="1"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Perfekter Anspracheanlass​</a:t>
            </a:r>
            <a:br>
              <a:rPr kumimoji="0" lang="de-DE" sz="1512" b="1"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br>
            <a:r>
              <a:rPr kumimoji="0" lang="de-DE" sz="1000" b="0" i="0" u="none" strike="noStrike" kern="1200" cap="none" spc="0" normalizeH="0" baseline="0" noProof="0" dirty="0">
                <a:ln>
                  <a:noFill/>
                </a:ln>
                <a:solidFill>
                  <a:srgbClr val="FFFFFF"/>
                </a:solidFill>
                <a:effectLst/>
                <a:uLnTx/>
                <a:uFillTx/>
                <a:latin typeface="Allianz Neo PPT"/>
                <a:ea typeface="+mn-ea"/>
                <a:cs typeface="+mn-cs"/>
              </a:rPr>
              <a:t>​</a:t>
            </a:r>
            <a:br>
              <a:rPr kumimoji="0" lang="de-DE" sz="1000" b="0" i="0" u="none" strike="noStrike" kern="1200" cap="none" spc="0" normalizeH="0" baseline="0" noProof="0" dirty="0">
                <a:ln>
                  <a:noFill/>
                </a:ln>
                <a:solidFill>
                  <a:srgbClr val="FFFFFF"/>
                </a:solidFill>
                <a:effectLst/>
                <a:uLnTx/>
                <a:uFillTx/>
                <a:latin typeface="Allianz Neo PPT"/>
                <a:ea typeface="+mn-ea"/>
                <a:cs typeface="+mn-cs"/>
              </a:rPr>
            </a:br>
            <a:r>
              <a:rPr kumimoji="0" lang="de-DE" sz="10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Nutzen Sie die </a:t>
            </a:r>
            <a:r>
              <a:rPr kumimoji="0" lang="de-DE" sz="1000" b="0" i="0" u="none" strike="noStrike" kern="1200" cap="none" spc="0" normalizeH="0" baseline="0" noProof="0" dirty="0" smtClean="0">
                <a:ln>
                  <a:noFill/>
                </a:ln>
                <a:solidFill>
                  <a:srgbClr val="003781"/>
                </a:solidFill>
                <a:effectLst/>
                <a:uLnTx/>
                <a:uFillTx/>
                <a:latin typeface="Allianz Neo" panose="020B0504020203020204" pitchFamily="34" charset="0"/>
                <a:ea typeface="+mn-ea"/>
                <a:cs typeface="+mn-cs"/>
              </a:rPr>
              <a:t>AKS-Bestandsbearbeitung,</a:t>
            </a:r>
            <a:r>
              <a:rPr kumimoji="0" lang="de-DE" sz="10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 um gemeinsam mit Ihren Kunden die bestehende Versorgung an die aktuellen Lebensumstände anzupassen.</a:t>
            </a:r>
          </a:p>
        </p:txBody>
      </p:sp>
      <p:sp>
        <p:nvSpPr>
          <p:cNvPr id="9" name="Rechteck 8">
            <a:extLst>
              <a:ext uri="{FF2B5EF4-FFF2-40B4-BE49-F238E27FC236}">
                <a16:creationId xmlns:a16="http://schemas.microsoft.com/office/drawing/2014/main" id="{AB7EFCCF-C30C-CE46-91C2-F5C6000CF7E7}"/>
              </a:ext>
            </a:extLst>
          </p:cNvPr>
          <p:cNvSpPr/>
          <p:nvPr/>
        </p:nvSpPr>
        <p:spPr>
          <a:xfrm>
            <a:off x="1795816" y="1839062"/>
            <a:ext cx="875288" cy="1889895"/>
          </a:xfrm>
          <a:prstGeom prst="rect">
            <a:avLst/>
          </a:prstGeom>
        </p:spPr>
        <p:txBody>
          <a:bodyPr wrap="none" lIns="0" tIns="0" rIns="0" bIns="0" anchor="t" anchorCtr="0">
            <a:noAutofit/>
          </a:bodyPr>
          <a:lstStyle/>
          <a:p>
            <a:pPr marL="0" marR="0" lvl="0" indent="0" algn="ctr" defTabSz="864017" rtl="0" eaLnBrk="1" fontAlgn="auto" latinLnBrk="0" hangingPunct="1">
              <a:lnSpc>
                <a:spcPct val="100000"/>
              </a:lnSpc>
              <a:spcBef>
                <a:spcPts val="0"/>
              </a:spcBef>
              <a:spcAft>
                <a:spcPts val="0"/>
              </a:spcAft>
              <a:buClrTx/>
              <a:buSzTx/>
              <a:buFontTx/>
              <a:buNone/>
              <a:tabLst/>
              <a:defRPr/>
            </a:pPr>
            <a:r>
              <a:rPr kumimoji="0" lang="de-DE" sz="12281" b="1" i="0" u="none" strike="noStrike" kern="1200" cap="none" spc="0" normalizeH="0" baseline="0" noProof="0" dirty="0">
                <a:ln>
                  <a:noFill/>
                </a:ln>
                <a:solidFill>
                  <a:srgbClr val="003781">
                    <a:alpha val="16000"/>
                  </a:srgbClr>
                </a:solidFill>
                <a:effectLst/>
                <a:uLnTx/>
                <a:uFillTx/>
                <a:latin typeface="Allianz Neo" panose="020B0504020203020204" pitchFamily="34" charset="0"/>
                <a:ea typeface="+mn-ea"/>
                <a:cs typeface="+mn-cs"/>
              </a:rPr>
              <a:t>1</a:t>
            </a:r>
          </a:p>
        </p:txBody>
      </p:sp>
      <p:sp>
        <p:nvSpPr>
          <p:cNvPr id="10" name="Rechteck 9">
            <a:extLst>
              <a:ext uri="{FF2B5EF4-FFF2-40B4-BE49-F238E27FC236}">
                <a16:creationId xmlns:a16="http://schemas.microsoft.com/office/drawing/2014/main" id="{3B1DDB78-9FFA-3747-9CA3-A9F2757331D1}"/>
              </a:ext>
            </a:extLst>
          </p:cNvPr>
          <p:cNvSpPr/>
          <p:nvPr/>
        </p:nvSpPr>
        <p:spPr>
          <a:xfrm>
            <a:off x="5374667" y="1839062"/>
            <a:ext cx="875288" cy="1889895"/>
          </a:xfrm>
          <a:prstGeom prst="rect">
            <a:avLst/>
          </a:prstGeom>
        </p:spPr>
        <p:txBody>
          <a:bodyPr wrap="none" lIns="0" tIns="0" rIns="0" bIns="0" anchor="t" anchorCtr="0">
            <a:noAutofit/>
          </a:bodyPr>
          <a:lstStyle/>
          <a:p>
            <a:pPr marL="0" marR="0" lvl="0" indent="0" algn="ctr" defTabSz="864017" rtl="0" eaLnBrk="1" fontAlgn="auto" latinLnBrk="0" hangingPunct="1">
              <a:lnSpc>
                <a:spcPct val="100000"/>
              </a:lnSpc>
              <a:spcBef>
                <a:spcPts val="0"/>
              </a:spcBef>
              <a:spcAft>
                <a:spcPts val="0"/>
              </a:spcAft>
              <a:buClrTx/>
              <a:buSzTx/>
              <a:buFontTx/>
              <a:buNone/>
              <a:tabLst/>
              <a:defRPr/>
            </a:pPr>
            <a:r>
              <a:rPr kumimoji="0" lang="de-DE" sz="12281" b="1" i="0" u="none" strike="noStrike" kern="1200" cap="none" spc="0" normalizeH="0" baseline="0" noProof="0" dirty="0">
                <a:ln>
                  <a:noFill/>
                </a:ln>
                <a:solidFill>
                  <a:srgbClr val="003781">
                    <a:alpha val="16000"/>
                  </a:srgbClr>
                </a:solidFill>
                <a:effectLst/>
                <a:uLnTx/>
                <a:uFillTx/>
                <a:latin typeface="Allianz Neo" panose="020B0504020203020204" pitchFamily="34" charset="0"/>
                <a:ea typeface="+mn-ea"/>
                <a:cs typeface="+mn-cs"/>
              </a:rPr>
              <a:t>2</a:t>
            </a:r>
          </a:p>
        </p:txBody>
      </p:sp>
      <p:sp>
        <p:nvSpPr>
          <p:cNvPr id="11" name="Rechteck 10">
            <a:extLst>
              <a:ext uri="{FF2B5EF4-FFF2-40B4-BE49-F238E27FC236}">
                <a16:creationId xmlns:a16="http://schemas.microsoft.com/office/drawing/2014/main" id="{8C63BE07-F754-9440-8448-40517F976BEB}"/>
              </a:ext>
            </a:extLst>
          </p:cNvPr>
          <p:cNvSpPr/>
          <p:nvPr/>
        </p:nvSpPr>
        <p:spPr>
          <a:xfrm>
            <a:off x="1795816" y="3813581"/>
            <a:ext cx="875288" cy="1889895"/>
          </a:xfrm>
          <a:prstGeom prst="rect">
            <a:avLst/>
          </a:prstGeom>
        </p:spPr>
        <p:txBody>
          <a:bodyPr wrap="none" lIns="0" tIns="0" rIns="0" bIns="0" anchor="t" anchorCtr="0">
            <a:noAutofit/>
          </a:bodyPr>
          <a:lstStyle/>
          <a:p>
            <a:pPr marL="0" marR="0" lvl="0" indent="0" algn="ctr" defTabSz="864017" rtl="0" eaLnBrk="1" fontAlgn="auto" latinLnBrk="0" hangingPunct="1">
              <a:lnSpc>
                <a:spcPct val="100000"/>
              </a:lnSpc>
              <a:spcBef>
                <a:spcPts val="0"/>
              </a:spcBef>
              <a:spcAft>
                <a:spcPts val="0"/>
              </a:spcAft>
              <a:buClrTx/>
              <a:buSzTx/>
              <a:buFontTx/>
              <a:buNone/>
              <a:tabLst/>
              <a:defRPr/>
            </a:pPr>
            <a:r>
              <a:rPr kumimoji="0" lang="de-DE" sz="12281" b="1" i="0" u="none" strike="noStrike" kern="1200" cap="none" spc="0" normalizeH="0" baseline="0" noProof="0" dirty="0">
                <a:ln>
                  <a:noFill/>
                </a:ln>
                <a:solidFill>
                  <a:srgbClr val="003781">
                    <a:alpha val="16000"/>
                  </a:srgbClr>
                </a:solidFill>
                <a:effectLst/>
                <a:uLnTx/>
                <a:uFillTx/>
                <a:latin typeface="Allianz Neo" panose="020B0504020203020204" pitchFamily="34" charset="0"/>
                <a:ea typeface="+mn-ea"/>
                <a:cs typeface="+mn-cs"/>
              </a:rPr>
              <a:t>3</a:t>
            </a:r>
          </a:p>
        </p:txBody>
      </p:sp>
      <p:sp>
        <p:nvSpPr>
          <p:cNvPr id="12" name="Rechteck 11">
            <a:extLst>
              <a:ext uri="{FF2B5EF4-FFF2-40B4-BE49-F238E27FC236}">
                <a16:creationId xmlns:a16="http://schemas.microsoft.com/office/drawing/2014/main" id="{2BA3B72C-C74D-744B-86F2-7B97D527EF79}"/>
              </a:ext>
            </a:extLst>
          </p:cNvPr>
          <p:cNvSpPr/>
          <p:nvPr/>
        </p:nvSpPr>
        <p:spPr>
          <a:xfrm>
            <a:off x="5374667" y="3813581"/>
            <a:ext cx="875288" cy="1889895"/>
          </a:xfrm>
          <a:prstGeom prst="rect">
            <a:avLst/>
          </a:prstGeom>
        </p:spPr>
        <p:txBody>
          <a:bodyPr wrap="none" lIns="0" tIns="0" rIns="0" bIns="0" anchor="t" anchorCtr="0">
            <a:noAutofit/>
          </a:bodyPr>
          <a:lstStyle/>
          <a:p>
            <a:pPr marL="0" marR="0" lvl="0" indent="0" algn="ctr" defTabSz="864017" rtl="0" eaLnBrk="1" fontAlgn="auto" latinLnBrk="0" hangingPunct="1">
              <a:lnSpc>
                <a:spcPct val="100000"/>
              </a:lnSpc>
              <a:spcBef>
                <a:spcPts val="0"/>
              </a:spcBef>
              <a:spcAft>
                <a:spcPts val="0"/>
              </a:spcAft>
              <a:buClrTx/>
              <a:buSzTx/>
              <a:buFontTx/>
              <a:buNone/>
              <a:tabLst/>
              <a:defRPr/>
            </a:pPr>
            <a:r>
              <a:rPr kumimoji="0" lang="de-DE" sz="12281" b="1" i="0" u="none" strike="noStrike" kern="1200" cap="none" spc="0" normalizeH="0" baseline="0" noProof="0">
                <a:ln>
                  <a:noFill/>
                </a:ln>
                <a:solidFill>
                  <a:srgbClr val="003781">
                    <a:alpha val="16000"/>
                  </a:srgbClr>
                </a:solidFill>
                <a:effectLst/>
                <a:uLnTx/>
                <a:uFillTx/>
                <a:latin typeface="Allianz Neo" panose="020B0504020203020204" pitchFamily="34" charset="0"/>
                <a:ea typeface="+mn-ea"/>
                <a:cs typeface="+mn-cs"/>
              </a:rPr>
              <a:t>4</a:t>
            </a:r>
            <a:endParaRPr kumimoji="0" lang="de-DE" sz="12281" b="1" i="0" u="none" strike="noStrike" kern="1200" cap="none" spc="0" normalizeH="0" baseline="0" noProof="0" dirty="0">
              <a:ln>
                <a:noFill/>
              </a:ln>
              <a:solidFill>
                <a:srgbClr val="003781">
                  <a:alpha val="16000"/>
                </a:srgbClr>
              </a:solidFill>
              <a:effectLst/>
              <a:uLnTx/>
              <a:uFillTx/>
              <a:latin typeface="Allianz Neo" panose="020B0504020203020204" pitchFamily="34" charset="0"/>
              <a:ea typeface="+mn-ea"/>
              <a:cs typeface="+mn-cs"/>
            </a:endParaRPr>
          </a:p>
        </p:txBody>
      </p:sp>
      <p:sp>
        <p:nvSpPr>
          <p:cNvPr id="13" name="Textplatzhalter 2"/>
          <p:cNvSpPr txBox="1">
            <a:spLocks/>
          </p:cNvSpPr>
          <p:nvPr/>
        </p:nvSpPr>
        <p:spPr>
          <a:xfrm>
            <a:off x="482007" y="6088692"/>
            <a:ext cx="2350486" cy="92985"/>
          </a:xfrm>
          <a:prstGeom prst="rect">
            <a:avLst/>
          </a:prstGeom>
          <a:noFill/>
        </p:spPr>
        <p:txBody>
          <a:bodyPr vert="horz" lIns="0" tIns="0" rIns="0" bIns="0" rtlCol="0">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0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2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de-DE" sz="9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Allianz Kunde und Markt - Multikanalmarketing</a:t>
            </a:r>
          </a:p>
        </p:txBody>
      </p:sp>
      <p:sp>
        <p:nvSpPr>
          <p:cNvPr id="14" name="Rechteck 13">
            <a:extLst>
              <a:ext uri="{FF2B5EF4-FFF2-40B4-BE49-F238E27FC236}">
                <a16:creationId xmlns:a16="http://schemas.microsoft.com/office/drawing/2014/main" id="{386D4B4A-BAB2-0C4C-BDDB-EF3BDFEB3F6C}"/>
              </a:ext>
            </a:extLst>
          </p:cNvPr>
          <p:cNvSpPr/>
          <p:nvPr/>
        </p:nvSpPr>
        <p:spPr>
          <a:xfrm>
            <a:off x="4060207" y="1828801"/>
            <a:ext cx="3502906" cy="1914027"/>
          </a:xfrm>
          <a:prstGeom prst="rect">
            <a:avLst/>
          </a:prstGeom>
          <a:solidFill>
            <a:schemeClr val="bg1">
              <a:alpha val="20000"/>
            </a:schemeClr>
          </a:solidFill>
          <a:ln>
            <a:noFill/>
          </a:ln>
        </p:spPr>
        <p:txBody>
          <a:bodyPr rot="0" spcFirstLastPara="0" vertOverflow="overflow" horzOverflow="overflow" vert="horz" wrap="square" lIns="102026" tIns="102026" rIns="102026" bIns="102026" numCol="1" spcCol="0" rtlCol="0" fromWordArt="0" anchor="ctr" anchorCtr="0" forceAA="0" compatLnSpc="1">
            <a:prstTxWarp prst="textNoShape">
              <a:avLst/>
            </a:prstTxWarp>
            <a:noAutofit/>
          </a:bodyPr>
          <a:lstStyle/>
          <a:p>
            <a:pPr marL="0" marR="0" lvl="0" indent="0" algn="ctr" defTabSz="864017" rtl="0" eaLnBrk="1" fontAlgn="base"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Die neuen Ansprachegruppen </a:t>
            </a:r>
            <a:r>
              <a:rPr kumimoji="0" lang="de-DE" sz="1600" b="0" i="0" u="none" strike="noStrike" kern="1200" cap="none" spc="0" normalizeH="0" baseline="0" noProof="0" dirty="0">
                <a:ln>
                  <a:noFill/>
                </a:ln>
                <a:solidFill>
                  <a:srgbClr val="FFFFFF"/>
                </a:solidFill>
                <a:effectLst/>
                <a:uLnTx/>
                <a:uFillTx/>
                <a:latin typeface="Allianz Neo" panose="020B0504020203020204" pitchFamily="34" charset="0"/>
                <a:ea typeface="+mn-ea"/>
                <a:cs typeface="+mn-cs"/>
              </a:rPr>
              <a:t>​</a:t>
            </a:r>
            <a:endParaRPr kumimoji="0" lang="de-DE" sz="1600" b="0" i="0" u="none" strike="noStrike" kern="1200" cap="none" spc="0" normalizeH="0" baseline="0" noProof="0" dirty="0">
              <a:ln>
                <a:noFill/>
              </a:ln>
              <a:solidFill>
                <a:srgbClr val="FFFFFF"/>
              </a:solidFill>
              <a:effectLst/>
              <a:uLnTx/>
              <a:uFillTx/>
              <a:latin typeface="Segoe UI" panose="020B0502040204020203" pitchFamily="34" charset="0"/>
              <a:ea typeface="+mn-ea"/>
              <a:cs typeface="+mn-cs"/>
            </a:endParaRPr>
          </a:p>
          <a:p>
            <a:pPr marL="0" marR="0" lvl="0" indent="0" algn="ctr" defTabSz="864017" rtl="0" eaLnBrk="1" fontAlgn="base"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srgbClr val="FFFFFF"/>
                </a:solidFill>
                <a:effectLst/>
                <a:uLnTx/>
                <a:uFillTx/>
                <a:latin typeface="Allianz Neo" panose="020B0504020203020204" pitchFamily="34" charset="0"/>
                <a:ea typeface="+mn-ea"/>
                <a:cs typeface="+mn-cs"/>
              </a:rPr>
              <a:t>​</a:t>
            </a:r>
            <a:endParaRPr kumimoji="0" lang="de-DE" sz="1050" b="0" i="0" u="none" strike="noStrike" kern="1200" cap="none" spc="0" normalizeH="0" baseline="0" noProof="0" dirty="0">
              <a:ln>
                <a:noFill/>
              </a:ln>
              <a:solidFill>
                <a:srgbClr val="FFFFFF"/>
              </a:solidFill>
              <a:effectLst/>
              <a:uLnTx/>
              <a:uFillTx/>
              <a:latin typeface="Segoe UI" panose="020B0502040204020203" pitchFamily="34" charset="0"/>
              <a:ea typeface="+mn-ea"/>
              <a:cs typeface="+mn-cs"/>
            </a:endParaRPr>
          </a:p>
          <a:p>
            <a:pPr marL="0" marR="0" lvl="0" indent="0" algn="ctr" defTabSz="864017" rtl="0" eaLnBrk="1" fontAlgn="base"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Nutzen Sie die neuen Ansprachegruppen zur gezielten und vereinfachte Themenansprache. In den Kundendosiers finden Sie alle Informationen, um Ihren Kundenstamm zu bearbeiten.</a:t>
            </a:r>
            <a:endParaRPr kumimoji="0" lang="en-US" sz="1000" b="0" i="0" u="none" strike="noStrike" kern="1200" cap="none" spc="0" normalizeH="0" baseline="0" noProof="0" dirty="0">
              <a:ln>
                <a:noFill/>
              </a:ln>
              <a:solidFill>
                <a:srgbClr val="FFFFFF"/>
              </a:solidFill>
              <a:effectLst/>
              <a:uLnTx/>
              <a:uFillTx/>
              <a:latin typeface="Segoe UI" panose="020B0502040204020203" pitchFamily="34" charset="0"/>
              <a:ea typeface="+mn-ea"/>
              <a:cs typeface="+mn-cs"/>
            </a:endParaRPr>
          </a:p>
        </p:txBody>
      </p:sp>
      <p:sp>
        <p:nvSpPr>
          <p:cNvPr id="15" name="Rechteck 14">
            <a:extLst>
              <a:ext uri="{FF2B5EF4-FFF2-40B4-BE49-F238E27FC236}">
                <a16:creationId xmlns:a16="http://schemas.microsoft.com/office/drawing/2014/main" id="{E5852AF5-81F8-A849-ADEB-6046C01E5F27}"/>
              </a:ext>
            </a:extLst>
          </p:cNvPr>
          <p:cNvSpPr/>
          <p:nvPr/>
        </p:nvSpPr>
        <p:spPr>
          <a:xfrm>
            <a:off x="4060858" y="3798995"/>
            <a:ext cx="3502906" cy="1914027"/>
          </a:xfrm>
          <a:prstGeom prst="rect">
            <a:avLst/>
          </a:prstGeom>
          <a:solidFill>
            <a:schemeClr val="bg1">
              <a:alpha val="20000"/>
            </a:schemeClr>
          </a:solidFill>
          <a:ln>
            <a:noFill/>
          </a:ln>
        </p:spPr>
        <p:txBody>
          <a:bodyPr rot="0" spcFirstLastPara="0" vertOverflow="overflow" horzOverflow="overflow" vert="horz" wrap="square" lIns="102026" tIns="102026" rIns="102026" bIns="102026" numCol="1" spcCol="0" rtlCol="0" fromWordArt="0" anchor="ctr" anchorCtr="0" forceAA="0" compatLnSpc="1">
            <a:prstTxWarp prst="textNoShape">
              <a:avLst/>
            </a:prstTxWarp>
            <a:noAutofit/>
          </a:bodyPr>
          <a:lstStyle/>
          <a:p>
            <a:pPr marL="0" marR="0" lvl="0" indent="0" algn="ctr" defTabSz="864017" rtl="0" eaLnBrk="1" fontAlgn="base"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OHNE </a:t>
            </a:r>
            <a:r>
              <a:rPr kumimoji="0" lang="de-DE" sz="1600" b="0" i="0" u="none" strike="noStrike" kern="1200" cap="none" spc="0" normalizeH="0" baseline="0" noProof="0" dirty="0">
                <a:ln>
                  <a:noFill/>
                </a:ln>
                <a:solidFill>
                  <a:srgbClr val="FFFFFF"/>
                </a:solidFill>
                <a:effectLst/>
                <a:uLnTx/>
                <a:uFillTx/>
                <a:latin typeface="Allianz Neo" panose="020B0504020203020204" pitchFamily="34" charset="0"/>
                <a:ea typeface="+mn-ea"/>
                <a:cs typeface="+mn-cs"/>
              </a:rPr>
              <a:t>​</a:t>
            </a:r>
            <a:br>
              <a:rPr kumimoji="0" lang="de-DE" sz="1600" b="0" i="0" u="none" strike="noStrike" kern="1200" cap="none" spc="0" normalizeH="0" baseline="0" noProof="0" dirty="0">
                <a:ln>
                  <a:noFill/>
                </a:ln>
                <a:solidFill>
                  <a:srgbClr val="FFFFFF"/>
                </a:solidFill>
                <a:effectLst/>
                <a:uLnTx/>
                <a:uFillTx/>
                <a:latin typeface="Allianz Neo" panose="020B0504020203020204" pitchFamily="34" charset="0"/>
                <a:ea typeface="+mn-ea"/>
                <a:cs typeface="+mn-cs"/>
              </a:rPr>
            </a:br>
            <a:r>
              <a:rPr kumimoji="0" lang="de-DE" sz="1600" b="1"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erneute Risikoprüfung </a:t>
            </a:r>
            <a:r>
              <a:rPr kumimoji="0" lang="de-DE" sz="1600" b="0" i="0" u="none" strike="noStrike" kern="1200" cap="none" spc="0" normalizeH="0" baseline="0" noProof="0" dirty="0">
                <a:ln>
                  <a:noFill/>
                </a:ln>
                <a:solidFill>
                  <a:srgbClr val="FFFFFF"/>
                </a:solidFill>
                <a:effectLst/>
                <a:uLnTx/>
                <a:uFillTx/>
                <a:latin typeface="Allianz Neo" panose="020B0504020203020204" pitchFamily="34" charset="0"/>
                <a:ea typeface="+mn-ea"/>
                <a:cs typeface="+mn-cs"/>
              </a:rPr>
              <a:t>​</a:t>
            </a:r>
            <a:endParaRPr kumimoji="0" lang="de-DE" sz="1600" b="0" i="0" u="none" strike="noStrike" kern="1200" cap="none" spc="0" normalizeH="0" baseline="0" noProof="0" dirty="0">
              <a:ln>
                <a:noFill/>
              </a:ln>
              <a:solidFill>
                <a:srgbClr val="FFFFFF"/>
              </a:solidFill>
              <a:effectLst/>
              <a:uLnTx/>
              <a:uFillTx/>
              <a:latin typeface="Segoe UI" panose="020B0502040204020203" pitchFamily="34" charset="0"/>
              <a:ea typeface="+mn-ea"/>
              <a:cs typeface="+mn-cs"/>
            </a:endParaRPr>
          </a:p>
          <a:p>
            <a:pPr marL="0" marR="0" lvl="0" indent="0" algn="ctr" defTabSz="864017" rtl="0" eaLnBrk="1" fontAlgn="base"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FFFFFF"/>
                </a:solidFill>
                <a:effectLst/>
                <a:uLnTx/>
                <a:uFillTx/>
                <a:latin typeface="Allianz Neo" panose="020B0504020203020204" pitchFamily="34" charset="0"/>
                <a:ea typeface="+mn-ea"/>
                <a:cs typeface="+mn-cs"/>
              </a:rPr>
              <a:t>​</a:t>
            </a:r>
            <a:endParaRPr kumimoji="0" lang="de-DE" sz="1000" b="0" i="0" u="none" strike="noStrike" kern="1200" cap="none" spc="0" normalizeH="0" baseline="0" noProof="0" dirty="0">
              <a:ln>
                <a:noFill/>
              </a:ln>
              <a:solidFill>
                <a:srgbClr val="FFFFFF"/>
              </a:solidFill>
              <a:effectLst/>
              <a:uLnTx/>
              <a:uFillTx/>
              <a:latin typeface="Segoe UI" panose="020B0502040204020203" pitchFamily="34" charset="0"/>
              <a:ea typeface="+mn-ea"/>
              <a:cs typeface="+mn-cs"/>
            </a:endParaRPr>
          </a:p>
          <a:p>
            <a:pPr marL="0" marR="0" lvl="0" indent="0" algn="ctr" defTabSz="864017" rtl="0" eaLnBrk="1" fontAlgn="base"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Eine Vielzahl von Anlässen wie </a:t>
            </a:r>
            <a:r>
              <a:rPr kumimoji="0" lang="de-DE" sz="1000" b="0" i="0" u="none" strike="noStrike" kern="1200" cap="none" spc="0" normalizeH="0" baseline="0" noProof="0" dirty="0" smtClean="0">
                <a:ln>
                  <a:noFill/>
                </a:ln>
                <a:solidFill>
                  <a:srgbClr val="003781"/>
                </a:solidFill>
                <a:effectLst/>
                <a:uLnTx/>
                <a:uFillTx/>
                <a:latin typeface="Allianz Neo" panose="020B0504020203020204" pitchFamily="34" charset="0"/>
                <a:ea typeface="+mn-ea"/>
                <a:cs typeface="+mn-cs"/>
              </a:rPr>
              <a:t>z.B</a:t>
            </a:r>
            <a:r>
              <a:rPr kumimoji="0" lang="de-DE" sz="10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 Heirat, Geburt eines Kindes, </a:t>
            </a:r>
            <a:r>
              <a:rPr kumimoji="0" lang="de-DE" sz="1000" b="0" i="0" u="none" strike="noStrike" kern="1200" cap="none" spc="0" normalizeH="0" baseline="0" noProof="0" dirty="0" smtClean="0">
                <a:ln>
                  <a:noFill/>
                </a:ln>
                <a:solidFill>
                  <a:srgbClr val="003781"/>
                </a:solidFill>
                <a:effectLst/>
                <a:uLnTx/>
                <a:uFillTx/>
                <a:latin typeface="Allianz Neo" panose="020B0504020203020204" pitchFamily="34" charset="0"/>
                <a:ea typeface="+mn-ea"/>
                <a:cs typeface="+mn-cs"/>
              </a:rPr>
              <a:t>Immobilienerwerb </a:t>
            </a:r>
            <a:r>
              <a:rPr kumimoji="0" lang="de-DE" sz="10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etc. sorgen dafür, die Absicherung Ihrer Kunden ohne erneute Risikoprüfung zu erhöhen.</a:t>
            </a:r>
            <a:r>
              <a:rPr kumimoji="0" lang="en-US" sz="1000" b="0" i="0" u="none" strike="noStrike" kern="1200" cap="none" spc="0" normalizeH="0" baseline="0" noProof="0" dirty="0">
                <a:ln>
                  <a:noFill/>
                </a:ln>
                <a:solidFill>
                  <a:srgbClr val="FFFFFF"/>
                </a:solidFill>
                <a:effectLst/>
                <a:uLnTx/>
                <a:uFillTx/>
                <a:latin typeface="Allianz Neo" panose="020B0504020203020204" pitchFamily="34" charset="0"/>
                <a:ea typeface="+mn-ea"/>
                <a:cs typeface="+mn-cs"/>
              </a:rPr>
              <a:t>​</a:t>
            </a:r>
            <a:endParaRPr kumimoji="0" lang="en-US" sz="1000" b="0" i="0" u="none" strike="noStrike" kern="1200" cap="none" spc="0" normalizeH="0" baseline="0" noProof="0" dirty="0">
              <a:ln>
                <a:noFill/>
              </a:ln>
              <a:solidFill>
                <a:srgbClr val="FFFFFF"/>
              </a:solidFill>
              <a:effectLst/>
              <a:uLnTx/>
              <a:uFillTx/>
              <a:latin typeface="Segoe UI" panose="020B0502040204020203" pitchFamily="34" charset="0"/>
              <a:ea typeface="+mn-ea"/>
              <a:cs typeface="+mn-cs"/>
            </a:endParaRPr>
          </a:p>
        </p:txBody>
      </p:sp>
      <p:sp>
        <p:nvSpPr>
          <p:cNvPr id="5" name="Rechteck 4"/>
          <p:cNvSpPr/>
          <p:nvPr/>
        </p:nvSpPr>
        <p:spPr>
          <a:xfrm>
            <a:off x="5639866" y="3063053"/>
            <a:ext cx="239168" cy="354071"/>
          </a:xfrm>
          <a:prstGeom prst="rect">
            <a:avLst/>
          </a:prstGeom>
        </p:spPr>
        <p:txBody>
          <a:bodyPr wrap="none">
            <a:spAutoFit/>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1701"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de-DE" sz="1701" b="0" i="0" u="none" strike="noStrike" kern="1200" cap="none" spc="0" normalizeH="0" baseline="0" noProof="0" dirty="0">
              <a:ln>
                <a:noFill/>
              </a:ln>
              <a:solidFill>
                <a:srgbClr val="FFFFFF"/>
              </a:solidFill>
              <a:effectLst/>
              <a:uLnTx/>
              <a:uFillTx/>
              <a:latin typeface="Allianz Neo PPT"/>
              <a:ea typeface="+mn-ea"/>
              <a:cs typeface="+mn-cs"/>
            </a:endParaRPr>
          </a:p>
        </p:txBody>
      </p:sp>
    </p:spTree>
    <p:extLst>
      <p:ext uri="{BB962C8B-B14F-4D97-AF65-F5344CB8AC3E}">
        <p14:creationId xmlns:p14="http://schemas.microsoft.com/office/powerpoint/2010/main" val="500467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 Allianz 2022</a:t>
            </a:r>
          </a:p>
        </p:txBody>
      </p:sp>
      <p:sp>
        <p:nvSpPr>
          <p:cNvPr id="3" name="Foliennummernplatzhalter 2"/>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anose="020B0504020203020204" pitchFamily="34" charset="0"/>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30</a:t>
            </a:fld>
            <a:endParaRPr kumimoji="0" lang="de-DE" sz="750" b="1" i="0" u="none" strike="noStrike" kern="1200" cap="none" spc="0" normalizeH="0" baseline="0" noProof="0">
              <a:ln>
                <a:noFill/>
              </a:ln>
              <a:solidFill>
                <a:srgbClr val="003781"/>
              </a:solidFill>
              <a:effectLst/>
              <a:uLnTx/>
              <a:uFillTx/>
              <a:latin typeface="Allianz Neo" panose="020B0504020203020204" pitchFamily="34" charset="0"/>
              <a:ea typeface="+mn-ea"/>
              <a:cs typeface="+mn-cs"/>
            </a:endParaRPr>
          </a:p>
        </p:txBody>
      </p:sp>
      <p:sp>
        <p:nvSpPr>
          <p:cNvPr id="4" name="Titel 7">
            <a:extLst>
              <a:ext uri="{FF2B5EF4-FFF2-40B4-BE49-F238E27FC236}">
                <a16:creationId xmlns:a16="http://schemas.microsoft.com/office/drawing/2014/main" id="{96691009-8A79-4B19-A8ED-C1CA988A9DF8}"/>
              </a:ext>
            </a:extLst>
          </p:cNvPr>
          <p:cNvSpPr txBox="1">
            <a:spLocks/>
          </p:cNvSpPr>
          <p:nvPr/>
        </p:nvSpPr>
        <p:spPr>
          <a:xfrm>
            <a:off x="3995738" y="488637"/>
            <a:ext cx="6840000" cy="676275"/>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de-DE" sz="470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Agenda</a:t>
            </a:r>
            <a:endParaRPr kumimoji="0" lang="de-DE" sz="4700" b="0" i="0" u="none" strike="noStrike" kern="1200" cap="none" spc="0" normalizeH="0" baseline="0" noProof="0" dirty="0">
              <a:ln>
                <a:noFill/>
              </a:ln>
              <a:solidFill>
                <a:srgbClr val="13A0D3"/>
              </a:solidFill>
              <a:effectLst/>
              <a:uLnTx/>
              <a:uFillTx/>
              <a:latin typeface="Arial" panose="020B0604020202020204" pitchFamily="34" charset="0"/>
              <a:cs typeface="Arial" panose="020B0604020202020204" pitchFamily="34" charset="0"/>
            </a:endParaRPr>
          </a:p>
        </p:txBody>
      </p:sp>
      <p:graphicFrame>
        <p:nvGraphicFramePr>
          <p:cNvPr id="5" name="Tabelle 4">
            <a:extLst>
              <a:ext uri="{FF2B5EF4-FFF2-40B4-BE49-F238E27FC236}">
                <a16:creationId xmlns:a16="http://schemas.microsoft.com/office/drawing/2014/main" id="{234555AE-6763-43AF-800A-D61884FD2746}"/>
              </a:ext>
            </a:extLst>
          </p:cNvPr>
          <p:cNvGraphicFramePr>
            <a:graphicFrameLocks/>
          </p:cNvGraphicFramePr>
          <p:nvPr>
            <p:extLst>
              <p:ext uri="{D42A27DB-BD31-4B8C-83A1-F6EECF244321}">
                <p14:modId xmlns:p14="http://schemas.microsoft.com/office/powerpoint/2010/main" val="408567224"/>
              </p:ext>
            </p:extLst>
          </p:nvPr>
        </p:nvGraphicFramePr>
        <p:xfrm>
          <a:off x="3785520" y="1505552"/>
          <a:ext cx="3297205" cy="4910522"/>
        </p:xfrm>
        <a:graphic>
          <a:graphicData uri="http://schemas.openxmlformats.org/drawingml/2006/table">
            <a:tbl>
              <a:tblPr>
                <a:tableStyleId>{5C22544A-7EE6-4342-B048-85BDC9FD1C3A}</a:tableStyleId>
              </a:tblPr>
              <a:tblGrid>
                <a:gridCol w="419116">
                  <a:extLst>
                    <a:ext uri="{9D8B030D-6E8A-4147-A177-3AD203B41FA5}">
                      <a16:colId xmlns:a16="http://schemas.microsoft.com/office/drawing/2014/main" val="2028713201"/>
                    </a:ext>
                  </a:extLst>
                </a:gridCol>
                <a:gridCol w="2878089">
                  <a:extLst>
                    <a:ext uri="{9D8B030D-6E8A-4147-A177-3AD203B41FA5}">
                      <a16:colId xmlns:a16="http://schemas.microsoft.com/office/drawing/2014/main" val="3594622348"/>
                    </a:ext>
                  </a:extLst>
                </a:gridCol>
              </a:tblGrid>
              <a:tr h="908675">
                <a:tc>
                  <a:txBody>
                    <a:bodyPr/>
                    <a:lstStyle/>
                    <a:p>
                      <a:pPr algn="l">
                        <a:lnSpc>
                          <a:spcPct val="90000"/>
                        </a:lnSpc>
                      </a:pPr>
                      <a:r>
                        <a:rPr lang="de-DE" sz="4720" dirty="0" smtClean="0">
                          <a:solidFill>
                            <a:schemeClr val="bg1"/>
                          </a:solidFill>
                          <a:latin typeface="Arial" panose="020B0604020202020204" pitchFamily="34" charset="0"/>
                          <a:cs typeface="Arial" panose="020B0604020202020204" pitchFamily="34" charset="0"/>
                        </a:rPr>
                        <a:t>1</a:t>
                      </a:r>
                      <a:endParaRPr lang="de-DE" sz="4720" dirty="0">
                        <a:solidFill>
                          <a:schemeClr val="bg1"/>
                        </a:solidFill>
                        <a:latin typeface="Arial" panose="020B0604020202020204" pitchFamily="34" charset="0"/>
                        <a:cs typeface="Arial" panose="020B0604020202020204" pitchFamily="34" charset="0"/>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it-IT" sz="1510" b="1" dirty="0" err="1">
                          <a:solidFill>
                            <a:schemeClr val="bg1"/>
                          </a:solidFill>
                          <a:latin typeface="Arial" panose="020B0604020202020204" pitchFamily="34" charset="0"/>
                          <a:cs typeface="Arial" panose="020B0604020202020204" pitchFamily="34" charset="0"/>
                        </a:rPr>
                        <a:t>Aktions-Informationen</a:t>
                      </a:r>
                      <a:endParaRPr lang="de-DE" sz="1510" dirty="0">
                        <a:solidFill>
                          <a:schemeClr val="bg1"/>
                        </a:solidFill>
                        <a:latin typeface="Arial" panose="020B0604020202020204" pitchFamily="34" charset="0"/>
                        <a:cs typeface="Arial" panose="020B0604020202020204" pitchFamily="34" charset="0"/>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6369561"/>
                  </a:ext>
                </a:extLst>
              </a:tr>
              <a:tr h="370840">
                <a:tc>
                  <a:txBody>
                    <a:bodyPr/>
                    <a:lstStyle/>
                    <a:p>
                      <a:pPr algn="l">
                        <a:lnSpc>
                          <a:spcPct val="90000"/>
                        </a:lnSpc>
                      </a:pPr>
                      <a:r>
                        <a:rPr lang="de-DE" sz="4720" dirty="0">
                          <a:solidFill>
                            <a:schemeClr val="bg1"/>
                          </a:solidFill>
                          <a:latin typeface="Arial" panose="020B0604020202020204" pitchFamily="34" charset="0"/>
                          <a:cs typeface="Arial" panose="020B0604020202020204" pitchFamily="34" charset="0"/>
                        </a:rPr>
                        <a:t>2</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600"/>
                        </a:spcAft>
                      </a:pPr>
                      <a:r>
                        <a:rPr lang="it-IT" sz="1510" b="1" dirty="0" err="1" smtClean="0">
                          <a:solidFill>
                            <a:schemeClr val="bg1"/>
                          </a:solidFill>
                          <a:latin typeface="Arial" panose="020B0604020202020204" pitchFamily="34" charset="0"/>
                          <a:cs typeface="Arial" panose="020B0604020202020204" pitchFamily="34" charset="0"/>
                        </a:rPr>
                        <a:t>Optionen</a:t>
                      </a:r>
                      <a:r>
                        <a:rPr lang="it-IT" sz="1510" b="1" dirty="0" smtClean="0">
                          <a:solidFill>
                            <a:schemeClr val="bg1"/>
                          </a:solidFill>
                          <a:latin typeface="Arial" panose="020B0604020202020204" pitchFamily="34" charset="0"/>
                          <a:cs typeface="Arial" panose="020B0604020202020204" pitchFamily="34" charset="0"/>
                        </a:rPr>
                        <a:t> </a:t>
                      </a:r>
                      <a:r>
                        <a:rPr lang="it-IT" sz="1510" b="1" dirty="0" err="1" smtClean="0">
                          <a:solidFill>
                            <a:schemeClr val="bg1"/>
                          </a:solidFill>
                          <a:latin typeface="Arial" panose="020B0604020202020204" pitchFamily="34" charset="0"/>
                          <a:cs typeface="Arial" panose="020B0604020202020204" pitchFamily="34" charset="0"/>
                        </a:rPr>
                        <a:t>im</a:t>
                      </a:r>
                      <a:r>
                        <a:rPr lang="it-IT" sz="1510" b="1" dirty="0" smtClean="0">
                          <a:solidFill>
                            <a:schemeClr val="bg1"/>
                          </a:solidFill>
                          <a:latin typeface="Arial" panose="020B0604020202020204" pitchFamily="34" charset="0"/>
                          <a:cs typeface="Arial" panose="020B0604020202020204" pitchFamily="34" charset="0"/>
                        </a:rPr>
                        <a:t> </a:t>
                      </a:r>
                      <a:r>
                        <a:rPr lang="it-IT" sz="1510" b="1" dirty="0" err="1" smtClean="0">
                          <a:solidFill>
                            <a:schemeClr val="bg1"/>
                          </a:solidFill>
                          <a:latin typeface="Arial" panose="020B0604020202020204" pitchFamily="34" charset="0"/>
                          <a:cs typeface="Arial" panose="020B0604020202020204" pitchFamily="34" charset="0"/>
                        </a:rPr>
                        <a:t>Rahmen</a:t>
                      </a:r>
                      <a:r>
                        <a:rPr lang="it-IT" sz="1510" b="1" dirty="0" smtClean="0">
                          <a:solidFill>
                            <a:schemeClr val="bg1"/>
                          </a:solidFill>
                          <a:latin typeface="Arial" panose="020B0604020202020204" pitchFamily="34" charset="0"/>
                          <a:cs typeface="Arial" panose="020B0604020202020204" pitchFamily="34" charset="0"/>
                        </a:rPr>
                        <a:t> </a:t>
                      </a:r>
                      <a:r>
                        <a:rPr lang="it-IT" sz="1510" b="1" dirty="0" err="1" smtClean="0">
                          <a:solidFill>
                            <a:schemeClr val="bg1"/>
                          </a:solidFill>
                          <a:latin typeface="Arial" panose="020B0604020202020204" pitchFamily="34" charset="0"/>
                          <a:cs typeface="Arial" panose="020B0604020202020204" pitchFamily="34" charset="0"/>
                        </a:rPr>
                        <a:t>der</a:t>
                      </a:r>
                      <a:r>
                        <a:rPr lang="it-IT" sz="1510" b="1" dirty="0" smtClean="0">
                          <a:solidFill>
                            <a:schemeClr val="bg1"/>
                          </a:solidFill>
                          <a:latin typeface="Arial" panose="020B0604020202020204" pitchFamily="34" charset="0"/>
                          <a:cs typeface="Arial" panose="020B0604020202020204" pitchFamily="34" charset="0"/>
                        </a:rPr>
                        <a:t> </a:t>
                      </a:r>
                      <a:r>
                        <a:rPr lang="it-IT" sz="1510" b="1" dirty="0" err="1" smtClean="0">
                          <a:solidFill>
                            <a:schemeClr val="bg1"/>
                          </a:solidFill>
                          <a:latin typeface="Arial" panose="020B0604020202020204" pitchFamily="34" charset="0"/>
                          <a:cs typeface="Arial" panose="020B0604020202020204" pitchFamily="34" charset="0"/>
                        </a:rPr>
                        <a:t>Bestandsbearbeitung</a:t>
                      </a:r>
                      <a:endParaRPr lang="it-IT" sz="1510" b="1" dirty="0">
                        <a:solidFill>
                          <a:schemeClr val="bg1"/>
                        </a:solidFill>
                        <a:latin typeface="Arial" panose="020B0604020202020204" pitchFamily="34" charset="0"/>
                        <a:cs typeface="Arial" panose="020B0604020202020204" pitchFamily="34" charset="0"/>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3824194"/>
                  </a:ext>
                </a:extLst>
              </a:tr>
              <a:tr h="370840">
                <a:tc>
                  <a:txBody>
                    <a:bodyPr/>
                    <a:lstStyle/>
                    <a:p>
                      <a:pPr algn="l">
                        <a:lnSpc>
                          <a:spcPct val="90000"/>
                        </a:lnSpc>
                      </a:pPr>
                      <a:r>
                        <a:rPr lang="de-DE" sz="4720" dirty="0">
                          <a:solidFill>
                            <a:schemeClr val="bg1"/>
                          </a:solidFill>
                          <a:latin typeface="Arial" panose="020B0604020202020204" pitchFamily="34" charset="0"/>
                          <a:cs typeface="Arial" panose="020B0604020202020204" pitchFamily="34" charset="0"/>
                        </a:rPr>
                        <a:t>3</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de-DE" sz="1510" b="1" dirty="0" smtClean="0">
                          <a:solidFill>
                            <a:schemeClr val="bg1"/>
                          </a:solidFill>
                          <a:latin typeface="Arial" panose="020B0604020202020204" pitchFamily="34" charset="0"/>
                          <a:cs typeface="Arial" panose="020B0604020202020204" pitchFamily="34" charset="0"/>
                        </a:rPr>
                        <a:t>Das neue Filterfeld „Ansprachegruppen“</a:t>
                      </a:r>
                      <a:endParaRPr lang="de-DE" sz="1510" b="1" dirty="0">
                        <a:solidFill>
                          <a:schemeClr val="bg1"/>
                        </a:solidFill>
                        <a:latin typeface="Arial" panose="020B0604020202020204" pitchFamily="34" charset="0"/>
                        <a:cs typeface="Arial" panose="020B0604020202020204" pitchFamily="34" charset="0"/>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2126872"/>
                  </a:ext>
                </a:extLst>
              </a:tr>
              <a:tr h="982001">
                <a:tc>
                  <a:txBody>
                    <a:bodyPr/>
                    <a:lstStyle/>
                    <a:p>
                      <a:pPr algn="l">
                        <a:lnSpc>
                          <a:spcPct val="90000"/>
                        </a:lnSpc>
                      </a:pPr>
                      <a:r>
                        <a:rPr lang="de-DE" sz="4720" kern="1200" dirty="0">
                          <a:solidFill>
                            <a:srgbClr val="13A0D3"/>
                          </a:solidFill>
                          <a:latin typeface="Arial" panose="020B0604020202020204" pitchFamily="34" charset="0"/>
                          <a:ea typeface="+mn-ea"/>
                          <a:cs typeface="Arial" panose="020B0604020202020204" pitchFamily="34" charset="0"/>
                        </a:rPr>
                        <a:t>4</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510" b="1" dirty="0" err="1" smtClean="0">
                          <a:solidFill>
                            <a:srgbClr val="13A0D3"/>
                          </a:solidFill>
                          <a:latin typeface="Arial" panose="020B0604020202020204" pitchFamily="34" charset="0"/>
                          <a:cs typeface="Arial" panose="020B0604020202020204" pitchFamily="34" charset="0"/>
                        </a:rPr>
                        <a:t>Hilfen</a:t>
                      </a:r>
                      <a:r>
                        <a:rPr lang="it-IT" sz="1510" b="1" dirty="0" smtClean="0">
                          <a:solidFill>
                            <a:srgbClr val="13A0D3"/>
                          </a:solidFill>
                          <a:latin typeface="Arial" panose="020B0604020202020204" pitchFamily="34" charset="0"/>
                          <a:cs typeface="Arial" panose="020B0604020202020204" pitchFamily="34" charset="0"/>
                        </a:rPr>
                        <a:t> </a:t>
                      </a:r>
                      <a:r>
                        <a:rPr lang="it-IT" sz="1510" b="1" dirty="0" err="1" smtClean="0">
                          <a:solidFill>
                            <a:srgbClr val="13A0D3"/>
                          </a:solidFill>
                          <a:latin typeface="Arial" panose="020B0604020202020204" pitchFamily="34" charset="0"/>
                          <a:cs typeface="Arial" panose="020B0604020202020204" pitchFamily="34" charset="0"/>
                        </a:rPr>
                        <a:t>zur</a:t>
                      </a:r>
                      <a:r>
                        <a:rPr lang="it-IT" sz="1510" b="1" dirty="0" smtClean="0">
                          <a:solidFill>
                            <a:srgbClr val="13A0D3"/>
                          </a:solidFill>
                          <a:latin typeface="Arial" panose="020B0604020202020204" pitchFamily="34" charset="0"/>
                          <a:cs typeface="Arial" panose="020B0604020202020204" pitchFamily="34" charset="0"/>
                        </a:rPr>
                        <a:t> </a:t>
                      </a:r>
                      <a:r>
                        <a:rPr lang="it-IT" sz="1510" b="1" dirty="0" err="1" smtClean="0">
                          <a:solidFill>
                            <a:srgbClr val="13A0D3"/>
                          </a:solidFill>
                          <a:latin typeface="Arial" panose="020B0604020202020204" pitchFamily="34" charset="0"/>
                          <a:cs typeface="Arial" panose="020B0604020202020204" pitchFamily="34" charset="0"/>
                        </a:rPr>
                        <a:t>Bedienung</a:t>
                      </a:r>
                      <a:r>
                        <a:rPr lang="it-IT" sz="1510" b="1" dirty="0" smtClean="0">
                          <a:solidFill>
                            <a:srgbClr val="13A0D3"/>
                          </a:solidFill>
                          <a:latin typeface="Arial" panose="020B0604020202020204" pitchFamily="34" charset="0"/>
                          <a:cs typeface="Arial" panose="020B0604020202020204" pitchFamily="34" charset="0"/>
                        </a:rPr>
                        <a:t> und </a:t>
                      </a:r>
                      <a:r>
                        <a:rPr lang="it-IT" sz="1510" b="1" dirty="0" err="1" smtClean="0">
                          <a:solidFill>
                            <a:srgbClr val="13A0D3"/>
                          </a:solidFill>
                          <a:latin typeface="Arial" panose="020B0604020202020204" pitchFamily="34" charset="0"/>
                          <a:cs typeface="Arial" panose="020B0604020202020204" pitchFamily="34" charset="0"/>
                        </a:rPr>
                        <a:t>Filterung</a:t>
                      </a:r>
                      <a:r>
                        <a:rPr lang="it-IT" sz="1510" b="1" dirty="0" smtClean="0">
                          <a:solidFill>
                            <a:srgbClr val="13A0D3"/>
                          </a:solidFill>
                          <a:latin typeface="Arial" panose="020B0604020202020204" pitchFamily="34" charset="0"/>
                          <a:cs typeface="Arial" panose="020B0604020202020204" pitchFamily="34" charset="0"/>
                        </a:rPr>
                        <a:t> von </a:t>
                      </a:r>
                      <a:r>
                        <a:rPr lang="it-IT" sz="1510" b="1" dirty="0" err="1" smtClean="0">
                          <a:solidFill>
                            <a:srgbClr val="13A0D3"/>
                          </a:solidFill>
                          <a:latin typeface="Arial" panose="020B0604020202020204" pitchFamily="34" charset="0"/>
                          <a:cs typeface="Arial" panose="020B0604020202020204" pitchFamily="34" charset="0"/>
                        </a:rPr>
                        <a:t>Potentialen</a:t>
                      </a:r>
                      <a:endParaRPr lang="it-IT" sz="1510" b="1" dirty="0" smtClean="0">
                        <a:solidFill>
                          <a:srgbClr val="13A0D3"/>
                        </a:solidFill>
                        <a:latin typeface="Arial" panose="020B0604020202020204" pitchFamily="34" charset="0"/>
                        <a:cs typeface="Arial" panose="020B0604020202020204" pitchFamily="34" charset="0"/>
                      </a:endParaRPr>
                    </a:p>
                    <a:p>
                      <a:endParaRPr lang="de-DE" sz="1510" b="1" dirty="0">
                        <a:solidFill>
                          <a:srgbClr val="13A0D3"/>
                        </a:solidFill>
                        <a:latin typeface="Arial" panose="020B0604020202020204" pitchFamily="34" charset="0"/>
                        <a:cs typeface="Arial" panose="020B0604020202020204" pitchFamily="34" charset="0"/>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493614"/>
                  </a:ext>
                </a:extLst>
              </a:tr>
              <a:tr h="982001">
                <a:tc>
                  <a:txBody>
                    <a:bodyPr/>
                    <a:lstStyle/>
                    <a:p>
                      <a:pPr algn="l">
                        <a:lnSpc>
                          <a:spcPct val="90000"/>
                        </a:lnSpc>
                      </a:pPr>
                      <a:r>
                        <a:rPr lang="de-DE" sz="4720" kern="1200" dirty="0" smtClean="0">
                          <a:solidFill>
                            <a:srgbClr val="003781"/>
                          </a:solidFill>
                          <a:latin typeface="Arial" panose="020B0604020202020204" pitchFamily="34" charset="0"/>
                          <a:ea typeface="+mn-ea"/>
                          <a:cs typeface="Arial" panose="020B0604020202020204" pitchFamily="34" charset="0"/>
                        </a:rPr>
                        <a:t>5</a:t>
                      </a:r>
                      <a:endParaRPr lang="de-DE" sz="4720" kern="1200" dirty="0">
                        <a:solidFill>
                          <a:srgbClr val="003781"/>
                        </a:solidFill>
                        <a:latin typeface="Arial" panose="020B0604020202020204" pitchFamily="34" charset="0"/>
                        <a:ea typeface="+mn-ea"/>
                        <a:cs typeface="Arial" panose="020B0604020202020204" pitchFamily="34" charset="0"/>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510" b="1" kern="1200" dirty="0" smtClean="0">
                          <a:solidFill>
                            <a:schemeClr val="bg1"/>
                          </a:solidFill>
                          <a:latin typeface="Arial" panose="020B0604020202020204" pitchFamily="34" charset="0"/>
                          <a:ea typeface="+mn-ea"/>
                          <a:cs typeface="Arial" panose="020B0604020202020204" pitchFamily="34" charset="0"/>
                        </a:rPr>
                        <a:t>Erläuterungen/Weiterführende Links und Informationen</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0535078"/>
                  </a:ext>
                </a:extLst>
              </a:tr>
            </a:tbl>
          </a:graphicData>
        </a:graphic>
      </p:graphicFrame>
    </p:spTree>
    <p:extLst>
      <p:ext uri="{BB962C8B-B14F-4D97-AF65-F5344CB8AC3E}">
        <p14:creationId xmlns:p14="http://schemas.microsoft.com/office/powerpoint/2010/main" val="376256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fik 24"/>
          <p:cNvPicPr>
            <a:picLocks noChangeAspect="1"/>
          </p:cNvPicPr>
          <p:nvPr/>
        </p:nvPicPr>
        <p:blipFill>
          <a:blip r:embed="rId2"/>
          <a:stretch>
            <a:fillRect/>
          </a:stretch>
        </p:blipFill>
        <p:spPr>
          <a:xfrm>
            <a:off x="511617" y="2666756"/>
            <a:ext cx="10317793" cy="1030560"/>
          </a:xfrm>
          <a:prstGeom prst="rect">
            <a:avLst/>
          </a:prstGeom>
        </p:spPr>
      </p:pic>
      <p:sp>
        <p:nvSpPr>
          <p:cNvPr id="2" name="Textplatzhalter 1"/>
          <p:cNvSpPr>
            <a:spLocks noGrp="1"/>
          </p:cNvSpPr>
          <p:nvPr>
            <p:ph type="body" sz="quarter" idx="13"/>
          </p:nvPr>
        </p:nvSpPr>
        <p:spPr>
          <a:xfrm>
            <a:off x="468000" y="468000"/>
            <a:ext cx="10294937" cy="695325"/>
          </a:xfrm>
        </p:spPr>
        <p:txBody>
          <a:bodyPr/>
          <a:lstStyle/>
          <a:p>
            <a:r>
              <a:rPr lang="de-DE" dirty="0" smtClean="0">
                <a:solidFill>
                  <a:schemeClr val="bg1"/>
                </a:solidFill>
                <a:latin typeface="Arial" panose="020B0604020202020204" pitchFamily="34" charset="0"/>
                <a:cs typeface="Arial" panose="020B0604020202020204" pitchFamily="34" charset="0"/>
              </a:rPr>
              <a:t>ACA: </a:t>
            </a:r>
            <a:r>
              <a:rPr lang="de-DE" dirty="0">
                <a:latin typeface="Arial" panose="020B0604020202020204" pitchFamily="34" charset="0"/>
                <a:cs typeface="Arial" panose="020B0604020202020204" pitchFamily="34" charset="0"/>
              </a:rPr>
              <a:t>Sortierfelder und Infofunktionen</a:t>
            </a:r>
          </a:p>
        </p:txBody>
      </p:sp>
      <p:sp>
        <p:nvSpPr>
          <p:cNvPr id="3" name="Datumsplatzhalter 2"/>
          <p:cNvSpPr>
            <a:spLocks noGrp="1"/>
          </p:cNvSpPr>
          <p:nvPr>
            <p:ph type="dt" sz="half" idx="10"/>
          </p:nvPr>
        </p:nvSpPr>
        <p:spPr/>
        <p:txBody>
          <a:bodyPr/>
          <a:lstStyle/>
          <a:p>
            <a:pPr defTabSz="864006"/>
            <a:r>
              <a:rPr lang="de-DE" dirty="0" smtClean="0">
                <a:solidFill>
                  <a:srgbClr val="003781"/>
                </a:solidFill>
                <a:latin typeface="Allianz Neo PPT"/>
              </a:rPr>
              <a:t>© Allianz 2022</a:t>
            </a:r>
            <a:endParaRPr lang="de-DE" dirty="0">
              <a:solidFill>
                <a:srgbClr val="003781"/>
              </a:solidFill>
              <a:latin typeface="Allianz Neo PPT"/>
            </a:endParaRPr>
          </a:p>
        </p:txBody>
      </p:sp>
      <p:sp>
        <p:nvSpPr>
          <p:cNvPr id="4" name="Foliennummernplatzhalter 3"/>
          <p:cNvSpPr>
            <a:spLocks noGrp="1"/>
          </p:cNvSpPr>
          <p:nvPr>
            <p:ph type="sldNum" sz="quarter" idx="12"/>
          </p:nvPr>
        </p:nvSpPr>
        <p:spPr/>
        <p:txBody>
          <a:bodyPr/>
          <a:lstStyle/>
          <a:p>
            <a:pPr defTabSz="864006"/>
            <a:fld id="{0F96B16C-3F5F-44BC-AFCC-8CBCBD90898D}" type="slidenum">
              <a:rPr lang="de-DE" smtClean="0">
                <a:solidFill>
                  <a:srgbClr val="003781"/>
                </a:solidFill>
                <a:latin typeface="Allianz Neo PPT"/>
              </a:rPr>
              <a:pPr defTabSz="864006"/>
              <a:t>31</a:t>
            </a:fld>
            <a:endParaRPr lang="de-DE">
              <a:solidFill>
                <a:srgbClr val="003781"/>
              </a:solidFill>
              <a:latin typeface="Allianz Neo PPT"/>
            </a:endParaRPr>
          </a:p>
        </p:txBody>
      </p:sp>
      <p:sp>
        <p:nvSpPr>
          <p:cNvPr id="6" name="Textfeld 2"/>
          <p:cNvSpPr txBox="1">
            <a:spLocks noChangeArrowheads="1"/>
          </p:cNvSpPr>
          <p:nvPr/>
        </p:nvSpPr>
        <p:spPr bwMode="auto">
          <a:xfrm>
            <a:off x="515675" y="2376393"/>
            <a:ext cx="5573503" cy="246221"/>
          </a:xfrm>
          <a:prstGeom prst="rect">
            <a:avLst/>
          </a:prstGeom>
          <a:solidFill>
            <a:schemeClr val="accent6">
              <a:lumMod val="90000"/>
            </a:schemeClr>
          </a:solidFill>
          <a:ln w="9525">
            <a:noFill/>
            <a:miter lim="800000"/>
            <a:headEnd/>
            <a:tailEnd/>
          </a:ln>
        </p:spPr>
        <p:txBody>
          <a:bodyPr wrap="square">
            <a:spAutoFit/>
          </a:bodyPr>
          <a:lstStyle>
            <a:lvl1pPr eaLnBrk="0" hangingPunct="0">
              <a:defRPr sz="2000">
                <a:solidFill>
                  <a:schemeClr val="accent1"/>
                </a:solidFill>
                <a:latin typeface="Arial" charset="0"/>
              </a:defRPr>
            </a:lvl1pPr>
            <a:lvl2pPr marL="742950" indent="-285750" eaLnBrk="0" hangingPunct="0">
              <a:defRPr>
                <a:solidFill>
                  <a:schemeClr val="tx1"/>
                </a:solidFill>
                <a:latin typeface="Arial" charset="0"/>
              </a:defRPr>
            </a:lvl2pPr>
            <a:lvl3pPr marL="1143000" indent="-228600" eaLnBrk="0" hangingPunct="0">
              <a:buChar char="§"/>
              <a:defRPr>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0"/>
              </a:spcBef>
              <a:spcAft>
                <a:spcPct val="30000"/>
              </a:spcAft>
              <a:buClr>
                <a:schemeClr val="accent1"/>
              </a:buClr>
              <a:buChar char="-"/>
              <a:defRPr>
                <a:solidFill>
                  <a:schemeClr val="tx1"/>
                </a:solidFill>
                <a:latin typeface="Arial" charset="0"/>
              </a:defRPr>
            </a:lvl6pPr>
            <a:lvl7pPr marL="2971800" indent="-228600" eaLnBrk="0" fontAlgn="base" hangingPunct="0">
              <a:spcBef>
                <a:spcPct val="0"/>
              </a:spcBef>
              <a:spcAft>
                <a:spcPct val="30000"/>
              </a:spcAft>
              <a:buClr>
                <a:schemeClr val="accent1"/>
              </a:buClr>
              <a:buChar char="-"/>
              <a:defRPr>
                <a:solidFill>
                  <a:schemeClr val="tx1"/>
                </a:solidFill>
                <a:latin typeface="Arial" charset="0"/>
              </a:defRPr>
            </a:lvl7pPr>
            <a:lvl8pPr marL="3429000" indent="-228600" eaLnBrk="0" fontAlgn="base" hangingPunct="0">
              <a:spcBef>
                <a:spcPct val="0"/>
              </a:spcBef>
              <a:spcAft>
                <a:spcPct val="30000"/>
              </a:spcAft>
              <a:buClr>
                <a:schemeClr val="accent1"/>
              </a:buClr>
              <a:buChar char="-"/>
              <a:defRPr>
                <a:solidFill>
                  <a:schemeClr val="tx1"/>
                </a:solidFill>
                <a:latin typeface="Arial" charset="0"/>
              </a:defRPr>
            </a:lvl8pPr>
            <a:lvl9pPr marL="3886200" indent="-228600" eaLnBrk="0" fontAlgn="base" hangingPunct="0">
              <a:spcBef>
                <a:spcPct val="0"/>
              </a:spcBef>
              <a:spcAft>
                <a:spcPct val="30000"/>
              </a:spcAft>
              <a:buClr>
                <a:schemeClr val="accent1"/>
              </a:buClr>
              <a:buChar char="-"/>
              <a:defRPr>
                <a:solidFill>
                  <a:schemeClr val="tx1"/>
                </a:solidFill>
                <a:latin typeface="Arial" charset="0"/>
              </a:defRPr>
            </a:lvl9pPr>
          </a:lstStyle>
          <a:p>
            <a:pPr eaLnBrk="1" hangingPunct="1"/>
            <a:r>
              <a:rPr lang="de-DE" altLang="de-DE" sz="1000" b="1" dirty="0">
                <a:solidFill>
                  <a:srgbClr val="003781"/>
                </a:solidFill>
                <a:latin typeface="Arial" panose="020B0604020202020204" pitchFamily="34" charset="0"/>
                <a:cs typeface="Arial" panose="020B0604020202020204" pitchFamily="34" charset="0"/>
              </a:rPr>
              <a:t>Schritt 1: Klicken Sie auf  Einstiegsaktion bearbeiten</a:t>
            </a:r>
          </a:p>
        </p:txBody>
      </p:sp>
      <p:sp>
        <p:nvSpPr>
          <p:cNvPr id="7" name="Textfeld 6"/>
          <p:cNvSpPr txBox="1"/>
          <p:nvPr/>
        </p:nvSpPr>
        <p:spPr>
          <a:xfrm>
            <a:off x="1045029" y="3893163"/>
            <a:ext cx="10155108" cy="1805417"/>
          </a:xfrm>
          <a:prstGeom prst="rect">
            <a:avLst/>
          </a:prstGeom>
        </p:spPr>
        <p:txBody>
          <a:bodyPr vert="horz" lIns="0" tIns="0" rIns="0" bIns="0" rtlCol="0">
            <a:noAutofit/>
          </a:bodyPr>
          <a:lstStyle>
            <a:lvl1pPr indent="0">
              <a:lnSpc>
                <a:spcPts val="1920"/>
              </a:lnSpc>
              <a:spcBef>
                <a:spcPts val="200"/>
              </a:spcBef>
              <a:spcAft>
                <a:spcPts val="0"/>
              </a:spcAft>
              <a:buFont typeface="Arial" panose="020B0604020202020204" pitchFamily="34" charset="0"/>
              <a:buNone/>
              <a:defRPr lang="en-GB" sz="1600" b="0" cap="none" baseline="0" noProof="0" dirty="0" smtClean="0"/>
            </a:lvl1pPr>
            <a:lvl2pPr marL="179388" marR="0" indent="-179388" fontAlgn="auto">
              <a:lnSpc>
                <a:spcPct val="100000"/>
              </a:lnSpc>
              <a:spcBef>
                <a:spcPts val="200"/>
              </a:spcBef>
              <a:spcAft>
                <a:spcPts val="200"/>
              </a:spcAft>
              <a:buClrTx/>
              <a:buSzTx/>
              <a:buFont typeface="Arial" panose="020B0604020202020204" pitchFamily="34" charset="0"/>
              <a:buChar char="•"/>
              <a:tabLst/>
              <a:defRPr lang="de-DE" sz="1600" noProof="0" dirty="0" smtClean="0"/>
            </a:lvl2pPr>
            <a:lvl3pPr marL="354013" indent="-179388">
              <a:lnSpc>
                <a:spcPct val="100000"/>
              </a:lnSpc>
              <a:spcBef>
                <a:spcPts val="200"/>
              </a:spcBef>
              <a:spcAft>
                <a:spcPts val="200"/>
              </a:spcAft>
              <a:buFont typeface="Symbol" panose="05050102010706020507" pitchFamily="18" charset="2"/>
              <a:buChar char="-"/>
              <a:defRPr sz="1400"/>
            </a:lvl3pPr>
            <a:lvl4pPr marL="237061" indent="-237061">
              <a:lnSpc>
                <a:spcPct val="100000"/>
              </a:lnSpc>
              <a:spcBef>
                <a:spcPts val="200"/>
              </a:spcBef>
              <a:spcAft>
                <a:spcPts val="200"/>
              </a:spcAft>
              <a:buClr>
                <a:schemeClr val="tx1"/>
              </a:buClr>
              <a:buFont typeface="+mj-lt"/>
              <a:buAutoNum type="arabicPeriod"/>
              <a:defRPr sz="1400"/>
            </a:lvl4pPr>
            <a:lvl5pPr marL="0" indent="0">
              <a:lnSpc>
                <a:spcPct val="100000"/>
              </a:lnSpc>
              <a:spcBef>
                <a:spcPts val="200"/>
              </a:spcBef>
              <a:spcAft>
                <a:spcPts val="200"/>
              </a:spcAft>
              <a:buFont typeface="Arial" panose="020B0604020202020204" pitchFamily="34" charset="0"/>
              <a:buNone/>
              <a:defRPr sz="1400" baseline="0"/>
            </a:lvl5pPr>
            <a:lvl6pPr marL="179388" indent="-179388">
              <a:lnSpc>
                <a:spcPct val="100000"/>
              </a:lnSpc>
              <a:spcBef>
                <a:spcPts val="200"/>
              </a:spcBef>
              <a:spcAft>
                <a:spcPts val="200"/>
              </a:spcAft>
              <a:buFont typeface="Symbol" panose="05050102010706020507" pitchFamily="18" charset="2"/>
              <a:buChar char="-"/>
              <a:defRPr sz="1200"/>
            </a:lvl6pPr>
            <a:lvl7pPr marL="0" indent="0">
              <a:lnSpc>
                <a:spcPct val="100000"/>
              </a:lnSpc>
              <a:spcBef>
                <a:spcPts val="200"/>
              </a:spcBef>
              <a:spcAft>
                <a:spcPts val="200"/>
              </a:spcAft>
              <a:buFont typeface="Arial" panose="020B0604020202020204" pitchFamily="34" charset="0"/>
              <a:buNone/>
              <a:defRPr sz="1200"/>
            </a:lvl7pPr>
            <a:lvl8pPr marL="0" indent="0">
              <a:lnSpc>
                <a:spcPct val="100000"/>
              </a:lnSpc>
              <a:spcBef>
                <a:spcPts val="200"/>
              </a:spcBef>
              <a:spcAft>
                <a:spcPts val="200"/>
              </a:spcAft>
              <a:buFont typeface="Arial" panose="020B0604020202020204" pitchFamily="34" charset="0"/>
              <a:buNone/>
              <a:defRPr sz="1100"/>
            </a:lvl8pPr>
            <a:lvl9pPr marL="122764" indent="-122764">
              <a:lnSpc>
                <a:spcPct val="100000"/>
              </a:lnSpc>
              <a:spcBef>
                <a:spcPts val="200"/>
              </a:spcBef>
              <a:spcAft>
                <a:spcPts val="200"/>
              </a:spcAft>
              <a:buFont typeface="+mj-lt"/>
              <a:buAutoNum type="arabicParenR"/>
              <a:defRPr sz="800"/>
            </a:lvl9pPr>
          </a:lstStyle>
          <a:p>
            <a:pPr>
              <a:lnSpc>
                <a:spcPct val="100000"/>
              </a:lnSpc>
            </a:pPr>
            <a:r>
              <a:rPr lang="de-DE" altLang="de-DE" sz="900" b="1" dirty="0">
                <a:solidFill>
                  <a:srgbClr val="003781"/>
                </a:solidFill>
                <a:latin typeface="Arial" panose="020B0604020202020204" pitchFamily="34" charset="0"/>
                <a:cs typeface="Arial" panose="020B0604020202020204" pitchFamily="34" charset="0"/>
              </a:rPr>
              <a:t>Sortierfeld 1: Alter VP</a:t>
            </a:r>
            <a:r>
              <a:rPr lang="de-DE" altLang="de-DE" sz="900" dirty="0">
                <a:solidFill>
                  <a:srgbClr val="003781"/>
                </a:solidFill>
                <a:latin typeface="Arial" panose="020B0604020202020204" pitchFamily="34" charset="0"/>
                <a:cs typeface="Arial" panose="020B0604020202020204" pitchFamily="34" charset="0"/>
              </a:rPr>
              <a:t/>
            </a:r>
            <a:br>
              <a:rPr lang="de-DE" altLang="de-DE" sz="900" dirty="0">
                <a:solidFill>
                  <a:srgbClr val="003781"/>
                </a:solidFill>
                <a:latin typeface="Arial" panose="020B0604020202020204" pitchFamily="34" charset="0"/>
                <a:cs typeface="Arial" panose="020B0604020202020204" pitchFamily="34" charset="0"/>
              </a:rPr>
            </a:br>
            <a:r>
              <a:rPr lang="de-DE" altLang="de-DE" sz="900" dirty="0">
                <a:solidFill>
                  <a:srgbClr val="003781"/>
                </a:solidFill>
                <a:latin typeface="Arial" panose="020B0604020202020204" pitchFamily="34" charset="0"/>
                <a:cs typeface="Arial" panose="020B0604020202020204" pitchFamily="34" charset="0"/>
              </a:rPr>
              <a:t>Mögliche Ausprägungen und Sortiermöglichkeit : </a:t>
            </a:r>
            <a:br>
              <a:rPr lang="de-DE" altLang="de-DE" sz="900" dirty="0">
                <a:solidFill>
                  <a:srgbClr val="003781"/>
                </a:solidFill>
                <a:latin typeface="Arial" panose="020B0604020202020204" pitchFamily="34" charset="0"/>
                <a:cs typeface="Arial" panose="020B0604020202020204" pitchFamily="34" charset="0"/>
              </a:rPr>
            </a:br>
            <a:r>
              <a:rPr lang="de-DE" altLang="de-DE" sz="900" dirty="0" smtClean="0">
                <a:solidFill>
                  <a:srgbClr val="003781"/>
                </a:solidFill>
                <a:latin typeface="Arial" panose="020B0604020202020204" pitchFamily="34" charset="0"/>
                <a:cs typeface="Arial" panose="020B0604020202020204" pitchFamily="34" charset="0"/>
              </a:rPr>
              <a:t>Cluster   bis 18 Jahre, 19-27 Jahre, 28-30 Jahre, 31-39 Jahre, </a:t>
            </a:r>
            <a:r>
              <a:rPr lang="de-DE" altLang="de-DE" sz="900" dirty="0">
                <a:solidFill>
                  <a:srgbClr val="003781"/>
                </a:solidFill>
                <a:latin typeface="Arial" panose="020B0604020202020204" pitchFamily="34" charset="0"/>
                <a:cs typeface="Arial" panose="020B0604020202020204" pitchFamily="34" charset="0"/>
              </a:rPr>
              <a:t>40-45 Jahre, &gt;45 Jahre</a:t>
            </a:r>
            <a:br>
              <a:rPr lang="de-DE" altLang="de-DE" sz="900" dirty="0">
                <a:solidFill>
                  <a:srgbClr val="003781"/>
                </a:solidFill>
                <a:latin typeface="Arial" panose="020B0604020202020204" pitchFamily="34" charset="0"/>
                <a:cs typeface="Arial" panose="020B0604020202020204" pitchFamily="34" charset="0"/>
              </a:rPr>
            </a:br>
            <a:endParaRPr lang="de-DE" altLang="de-DE" sz="700" dirty="0">
              <a:solidFill>
                <a:srgbClr val="003781"/>
              </a:solidFill>
              <a:latin typeface="Arial" panose="020B0604020202020204" pitchFamily="34" charset="0"/>
              <a:cs typeface="Arial" panose="020B0604020202020204" pitchFamily="34" charset="0"/>
            </a:endParaRPr>
          </a:p>
          <a:p>
            <a:pPr>
              <a:lnSpc>
                <a:spcPct val="100000"/>
              </a:lnSpc>
            </a:pPr>
            <a:r>
              <a:rPr lang="de-DE" altLang="de-DE" sz="900" b="1" dirty="0">
                <a:solidFill>
                  <a:srgbClr val="003781"/>
                </a:solidFill>
                <a:latin typeface="Arial" panose="020B0604020202020204" pitchFamily="34" charset="0"/>
                <a:cs typeface="Arial" panose="020B0604020202020204" pitchFamily="34" charset="0"/>
              </a:rPr>
              <a:t>Sortierfeld 2: </a:t>
            </a:r>
            <a:r>
              <a:rPr lang="de-DE" altLang="de-DE" sz="900" b="1" dirty="0" smtClean="0">
                <a:solidFill>
                  <a:srgbClr val="003781"/>
                </a:solidFill>
                <a:latin typeface="Arial" panose="020B0604020202020204" pitchFamily="34" charset="0"/>
                <a:cs typeface="Arial" panose="020B0604020202020204" pitchFamily="34" charset="0"/>
              </a:rPr>
              <a:t>Ansprachegruppen</a:t>
            </a:r>
            <a:r>
              <a:rPr lang="de-DE" altLang="de-DE" sz="900" dirty="0">
                <a:solidFill>
                  <a:srgbClr val="003781"/>
                </a:solidFill>
                <a:latin typeface="Arial" panose="020B0604020202020204" pitchFamily="34" charset="0"/>
                <a:cs typeface="Arial" panose="020B0604020202020204" pitchFamily="34" charset="0"/>
              </a:rPr>
              <a:t/>
            </a:r>
            <a:br>
              <a:rPr lang="de-DE" altLang="de-DE" sz="900" dirty="0">
                <a:solidFill>
                  <a:srgbClr val="003781"/>
                </a:solidFill>
                <a:latin typeface="Arial" panose="020B0604020202020204" pitchFamily="34" charset="0"/>
                <a:cs typeface="Arial" panose="020B0604020202020204" pitchFamily="34" charset="0"/>
              </a:rPr>
            </a:br>
            <a:r>
              <a:rPr lang="de-DE" altLang="de-DE" sz="900" dirty="0">
                <a:solidFill>
                  <a:srgbClr val="003781"/>
                </a:solidFill>
                <a:latin typeface="Arial" panose="020B0604020202020204" pitchFamily="34" charset="0"/>
                <a:cs typeface="Arial" panose="020B0604020202020204" pitchFamily="34" charset="0"/>
              </a:rPr>
              <a:t>Mögliche Ausprägungen und Sortiermöglichkeit </a:t>
            </a:r>
            <a:r>
              <a:rPr lang="de-DE" altLang="de-DE" sz="900" dirty="0" smtClean="0">
                <a:solidFill>
                  <a:srgbClr val="003781"/>
                </a:solidFill>
                <a:latin typeface="Arial" panose="020B0604020202020204" pitchFamily="34" charset="0"/>
                <a:cs typeface="Arial" panose="020B0604020202020204" pitchFamily="34" charset="0"/>
              </a:rPr>
              <a:t>Alterscluster Schüler, Studierend, Altverträge Schüler, Vertragsalter Student und allg. Erhöhungsoption in Vertragsjahr 3 und 4 (ohne Schüler-/Studentenkennzeichnung</a:t>
            </a:r>
            <a:endParaRPr lang="de-DE" altLang="de-DE" sz="900" dirty="0">
              <a:solidFill>
                <a:srgbClr val="003781"/>
              </a:solidFill>
              <a:latin typeface="Arial" panose="020B0604020202020204" pitchFamily="34" charset="0"/>
              <a:cs typeface="Arial" panose="020B0604020202020204" pitchFamily="34" charset="0"/>
            </a:endParaRPr>
          </a:p>
          <a:p>
            <a:pPr>
              <a:lnSpc>
                <a:spcPct val="100000"/>
              </a:lnSpc>
            </a:pPr>
            <a:endParaRPr lang="de-DE" altLang="de-DE" sz="700" b="1" dirty="0">
              <a:solidFill>
                <a:srgbClr val="003781"/>
              </a:solidFill>
              <a:latin typeface="Arial" panose="020B0604020202020204" pitchFamily="34" charset="0"/>
              <a:cs typeface="Arial" panose="020B0604020202020204" pitchFamily="34" charset="0"/>
            </a:endParaRPr>
          </a:p>
          <a:p>
            <a:pPr>
              <a:lnSpc>
                <a:spcPct val="100000"/>
              </a:lnSpc>
            </a:pPr>
            <a:r>
              <a:rPr lang="de-DE" altLang="de-DE" sz="900" b="1" dirty="0">
                <a:solidFill>
                  <a:srgbClr val="003781"/>
                </a:solidFill>
                <a:latin typeface="Arial" panose="020B0604020202020204" pitchFamily="34" charset="0"/>
                <a:cs typeface="Arial" panose="020B0604020202020204" pitchFamily="34" charset="0"/>
              </a:rPr>
              <a:t>Sortierfeld 3: Höhe jährl. Rente (BU/KSP)</a:t>
            </a:r>
            <a:endParaRPr lang="de-DE" altLang="de-DE" sz="900" dirty="0">
              <a:solidFill>
                <a:srgbClr val="003781"/>
              </a:solidFill>
              <a:latin typeface="Arial" panose="020B0604020202020204" pitchFamily="34" charset="0"/>
              <a:cs typeface="Arial" panose="020B0604020202020204" pitchFamily="34" charset="0"/>
            </a:endParaRPr>
          </a:p>
          <a:p>
            <a:pPr>
              <a:lnSpc>
                <a:spcPct val="100000"/>
              </a:lnSpc>
            </a:pPr>
            <a:r>
              <a:rPr lang="de-DE" altLang="de-DE" sz="900" dirty="0">
                <a:solidFill>
                  <a:srgbClr val="003781"/>
                </a:solidFill>
                <a:latin typeface="Arial" panose="020B0604020202020204" pitchFamily="34" charset="0"/>
                <a:cs typeface="Arial" panose="020B0604020202020204" pitchFamily="34" charset="0"/>
              </a:rPr>
              <a:t>Sortiermöglichkeit auf- und absteigend</a:t>
            </a:r>
          </a:p>
          <a:p>
            <a:pPr>
              <a:lnSpc>
                <a:spcPct val="100000"/>
              </a:lnSpc>
            </a:pPr>
            <a:endParaRPr lang="de-DE" altLang="de-DE" sz="700" b="1" dirty="0">
              <a:solidFill>
                <a:srgbClr val="003781"/>
              </a:solidFill>
              <a:latin typeface="Arial" panose="020B0604020202020204" pitchFamily="34" charset="0"/>
              <a:cs typeface="Arial" panose="020B0604020202020204" pitchFamily="34" charset="0"/>
            </a:endParaRPr>
          </a:p>
          <a:p>
            <a:pPr>
              <a:lnSpc>
                <a:spcPct val="100000"/>
              </a:lnSpc>
            </a:pPr>
            <a:r>
              <a:rPr lang="de-DE" altLang="de-DE" sz="900" b="1" dirty="0">
                <a:solidFill>
                  <a:srgbClr val="003781"/>
                </a:solidFill>
                <a:latin typeface="Arial" panose="020B0604020202020204" pitchFamily="34" charset="0"/>
                <a:cs typeface="Arial" panose="020B0604020202020204" pitchFamily="34" charset="0"/>
              </a:rPr>
              <a:t>Sortierfeld 4: Vertragsbeginn Jahr</a:t>
            </a:r>
            <a:r>
              <a:rPr lang="de-DE" altLang="de-DE" sz="900" dirty="0">
                <a:solidFill>
                  <a:srgbClr val="003781"/>
                </a:solidFill>
                <a:latin typeface="Arial" panose="020B0604020202020204" pitchFamily="34" charset="0"/>
                <a:cs typeface="Arial" panose="020B0604020202020204" pitchFamily="34" charset="0"/>
              </a:rPr>
              <a:t/>
            </a:r>
            <a:br>
              <a:rPr lang="de-DE" altLang="de-DE" sz="900" dirty="0">
                <a:solidFill>
                  <a:srgbClr val="003781"/>
                </a:solidFill>
                <a:latin typeface="Arial" panose="020B0604020202020204" pitchFamily="34" charset="0"/>
                <a:cs typeface="Arial" panose="020B0604020202020204" pitchFamily="34" charset="0"/>
              </a:rPr>
            </a:br>
            <a:r>
              <a:rPr lang="de-DE" altLang="de-DE" sz="900" dirty="0">
                <a:solidFill>
                  <a:srgbClr val="003781"/>
                </a:solidFill>
                <a:latin typeface="Arial" panose="020B0604020202020204" pitchFamily="34" charset="0"/>
                <a:cs typeface="Arial" panose="020B0604020202020204" pitchFamily="34" charset="0"/>
              </a:rPr>
              <a:t>Kennzeichnung, Vertragsbeginn. Mögliche Ausprägungen und Sortiermöglichkeit nach Jahren (z.B. vor </a:t>
            </a:r>
            <a:r>
              <a:rPr lang="de-DE" altLang="de-DE" sz="900" dirty="0" smtClean="0">
                <a:solidFill>
                  <a:srgbClr val="003781"/>
                </a:solidFill>
                <a:latin typeface="Arial" panose="020B0604020202020204" pitchFamily="34" charset="0"/>
                <a:cs typeface="Arial" panose="020B0604020202020204" pitchFamily="34" charset="0"/>
              </a:rPr>
              <a:t>2017, 2017, 2018 </a:t>
            </a:r>
            <a:r>
              <a:rPr lang="de-DE" altLang="de-DE" sz="900" dirty="0">
                <a:solidFill>
                  <a:srgbClr val="003781"/>
                </a:solidFill>
                <a:latin typeface="Arial" panose="020B0604020202020204" pitchFamily="34" charset="0"/>
                <a:cs typeface="Arial" panose="020B0604020202020204" pitchFamily="34" charset="0"/>
              </a:rPr>
              <a:t>...</a:t>
            </a:r>
            <a:r>
              <a:rPr lang="de-DE" altLang="de-DE" sz="900" dirty="0" smtClean="0">
                <a:solidFill>
                  <a:srgbClr val="003781"/>
                </a:solidFill>
                <a:latin typeface="Arial" panose="020B0604020202020204" pitchFamily="34" charset="0"/>
                <a:cs typeface="Arial" panose="020B0604020202020204" pitchFamily="34" charset="0"/>
              </a:rPr>
              <a:t>2022)</a:t>
            </a:r>
            <a:endParaRPr lang="de-DE" sz="900" dirty="0">
              <a:solidFill>
                <a:srgbClr val="003781"/>
              </a:solidFill>
              <a:latin typeface="Arial" panose="020B0604020202020204" pitchFamily="34" charset="0"/>
              <a:cs typeface="Arial" panose="020B0604020202020204" pitchFamily="34" charset="0"/>
            </a:endParaRPr>
          </a:p>
        </p:txBody>
      </p:sp>
      <p:sp>
        <p:nvSpPr>
          <p:cNvPr id="8" name="Ellipse 2"/>
          <p:cNvSpPr>
            <a:spLocks noChangeArrowheads="1"/>
          </p:cNvSpPr>
          <p:nvPr/>
        </p:nvSpPr>
        <p:spPr bwMode="auto">
          <a:xfrm>
            <a:off x="667366" y="3911817"/>
            <a:ext cx="228600" cy="228600"/>
          </a:xfrm>
          <a:prstGeom prst="ellipse">
            <a:avLst/>
          </a:prstGeom>
          <a:solidFill>
            <a:srgbClr val="13A0D3"/>
          </a:solidFill>
          <a:ln>
            <a:noFill/>
          </a:ln>
        </p:spPr>
        <p:txBody>
          <a:bodyPr anchor="ctr"/>
          <a:lstStyle>
            <a:lvl1pPr eaLnBrk="0" hangingPunct="0">
              <a:defRPr sz="2000">
                <a:solidFill>
                  <a:schemeClr val="accent1"/>
                </a:solidFill>
                <a:latin typeface="Arial" charset="0"/>
              </a:defRPr>
            </a:lvl1pPr>
            <a:lvl2pPr marL="742950" indent="-285750" eaLnBrk="0" hangingPunct="0">
              <a:defRPr>
                <a:solidFill>
                  <a:schemeClr val="tx1"/>
                </a:solidFill>
                <a:latin typeface="Arial" charset="0"/>
              </a:defRPr>
            </a:lvl2pPr>
            <a:lvl3pPr marL="1143000" indent="-228600" eaLnBrk="0" hangingPunct="0">
              <a:buChar char="§"/>
              <a:defRPr>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0"/>
              </a:spcBef>
              <a:spcAft>
                <a:spcPct val="30000"/>
              </a:spcAft>
              <a:buClr>
                <a:schemeClr val="accent1"/>
              </a:buClr>
              <a:buChar char="-"/>
              <a:defRPr>
                <a:solidFill>
                  <a:schemeClr val="tx1"/>
                </a:solidFill>
                <a:latin typeface="Arial" charset="0"/>
              </a:defRPr>
            </a:lvl6pPr>
            <a:lvl7pPr marL="2971800" indent="-228600" eaLnBrk="0" fontAlgn="base" hangingPunct="0">
              <a:spcBef>
                <a:spcPct val="0"/>
              </a:spcBef>
              <a:spcAft>
                <a:spcPct val="30000"/>
              </a:spcAft>
              <a:buClr>
                <a:schemeClr val="accent1"/>
              </a:buClr>
              <a:buChar char="-"/>
              <a:defRPr>
                <a:solidFill>
                  <a:schemeClr val="tx1"/>
                </a:solidFill>
                <a:latin typeface="Arial" charset="0"/>
              </a:defRPr>
            </a:lvl7pPr>
            <a:lvl8pPr marL="3429000" indent="-228600" eaLnBrk="0" fontAlgn="base" hangingPunct="0">
              <a:spcBef>
                <a:spcPct val="0"/>
              </a:spcBef>
              <a:spcAft>
                <a:spcPct val="30000"/>
              </a:spcAft>
              <a:buClr>
                <a:schemeClr val="accent1"/>
              </a:buClr>
              <a:buChar char="-"/>
              <a:defRPr>
                <a:solidFill>
                  <a:schemeClr val="tx1"/>
                </a:solidFill>
                <a:latin typeface="Arial" charset="0"/>
              </a:defRPr>
            </a:lvl8pPr>
            <a:lvl9pPr marL="3886200" indent="-228600" eaLnBrk="0" fontAlgn="base" hangingPunct="0">
              <a:spcBef>
                <a:spcPct val="0"/>
              </a:spcBef>
              <a:spcAft>
                <a:spcPct val="30000"/>
              </a:spcAft>
              <a:buClr>
                <a:schemeClr val="accent1"/>
              </a:buClr>
              <a:buChar char="-"/>
              <a:defRPr>
                <a:solidFill>
                  <a:schemeClr val="tx1"/>
                </a:solidFill>
                <a:latin typeface="Arial" charset="0"/>
              </a:defRPr>
            </a:lvl9pPr>
          </a:lstStyle>
          <a:p>
            <a:pPr algn="ctr" eaLnBrk="1" hangingPunct="1"/>
            <a:r>
              <a:rPr lang="de-DE" altLang="de-DE" sz="1400" b="1" dirty="0">
                <a:solidFill>
                  <a:schemeClr val="tx1"/>
                </a:solidFill>
                <a:latin typeface="Allianz Neo" panose="020B0504020203020204" pitchFamily="34" charset="0"/>
              </a:rPr>
              <a:t>A</a:t>
            </a:r>
          </a:p>
        </p:txBody>
      </p:sp>
      <p:sp>
        <p:nvSpPr>
          <p:cNvPr id="9" name="Ellipse 14"/>
          <p:cNvSpPr>
            <a:spLocks noChangeArrowheads="1"/>
          </p:cNvSpPr>
          <p:nvPr/>
        </p:nvSpPr>
        <p:spPr bwMode="auto">
          <a:xfrm>
            <a:off x="667366" y="4450089"/>
            <a:ext cx="228600" cy="227012"/>
          </a:xfrm>
          <a:prstGeom prst="ellipse">
            <a:avLst/>
          </a:prstGeom>
          <a:solidFill>
            <a:srgbClr val="13A0D3"/>
          </a:solidFill>
          <a:ln>
            <a:noFill/>
          </a:ln>
        </p:spPr>
        <p:txBody>
          <a:bodyPr anchor="ctr"/>
          <a:lstStyle>
            <a:lvl1pPr eaLnBrk="0" hangingPunct="0">
              <a:defRPr sz="2000">
                <a:solidFill>
                  <a:schemeClr val="accent1"/>
                </a:solidFill>
                <a:latin typeface="Arial" charset="0"/>
              </a:defRPr>
            </a:lvl1pPr>
            <a:lvl2pPr marL="742950" indent="-285750" eaLnBrk="0" hangingPunct="0">
              <a:defRPr>
                <a:solidFill>
                  <a:schemeClr val="tx1"/>
                </a:solidFill>
                <a:latin typeface="Arial" charset="0"/>
              </a:defRPr>
            </a:lvl2pPr>
            <a:lvl3pPr marL="1143000" indent="-228600" eaLnBrk="0" hangingPunct="0">
              <a:buChar char="§"/>
              <a:defRPr>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0"/>
              </a:spcBef>
              <a:spcAft>
                <a:spcPct val="30000"/>
              </a:spcAft>
              <a:buClr>
                <a:schemeClr val="accent1"/>
              </a:buClr>
              <a:buChar char="-"/>
              <a:defRPr>
                <a:solidFill>
                  <a:schemeClr val="tx1"/>
                </a:solidFill>
                <a:latin typeface="Arial" charset="0"/>
              </a:defRPr>
            </a:lvl6pPr>
            <a:lvl7pPr marL="2971800" indent="-228600" eaLnBrk="0" fontAlgn="base" hangingPunct="0">
              <a:spcBef>
                <a:spcPct val="0"/>
              </a:spcBef>
              <a:spcAft>
                <a:spcPct val="30000"/>
              </a:spcAft>
              <a:buClr>
                <a:schemeClr val="accent1"/>
              </a:buClr>
              <a:buChar char="-"/>
              <a:defRPr>
                <a:solidFill>
                  <a:schemeClr val="tx1"/>
                </a:solidFill>
                <a:latin typeface="Arial" charset="0"/>
              </a:defRPr>
            </a:lvl7pPr>
            <a:lvl8pPr marL="3429000" indent="-228600" eaLnBrk="0" fontAlgn="base" hangingPunct="0">
              <a:spcBef>
                <a:spcPct val="0"/>
              </a:spcBef>
              <a:spcAft>
                <a:spcPct val="30000"/>
              </a:spcAft>
              <a:buClr>
                <a:schemeClr val="accent1"/>
              </a:buClr>
              <a:buChar char="-"/>
              <a:defRPr>
                <a:solidFill>
                  <a:schemeClr val="tx1"/>
                </a:solidFill>
                <a:latin typeface="Arial" charset="0"/>
              </a:defRPr>
            </a:lvl8pPr>
            <a:lvl9pPr marL="3886200" indent="-228600" eaLnBrk="0" fontAlgn="base" hangingPunct="0">
              <a:spcBef>
                <a:spcPct val="0"/>
              </a:spcBef>
              <a:spcAft>
                <a:spcPct val="30000"/>
              </a:spcAft>
              <a:buClr>
                <a:schemeClr val="accent1"/>
              </a:buClr>
              <a:buChar char="-"/>
              <a:defRPr>
                <a:solidFill>
                  <a:schemeClr val="tx1"/>
                </a:solidFill>
                <a:latin typeface="Arial" charset="0"/>
              </a:defRPr>
            </a:lvl9pPr>
          </a:lstStyle>
          <a:p>
            <a:pPr algn="ctr" eaLnBrk="1" hangingPunct="1"/>
            <a:r>
              <a:rPr lang="de-DE" altLang="de-DE" sz="1400" b="1" dirty="0">
                <a:solidFill>
                  <a:schemeClr val="tx1"/>
                </a:solidFill>
                <a:latin typeface="Allianz Neo" panose="020B0504020203020204" pitchFamily="34" charset="0"/>
              </a:rPr>
              <a:t>B</a:t>
            </a:r>
          </a:p>
        </p:txBody>
      </p:sp>
      <p:sp>
        <p:nvSpPr>
          <p:cNvPr id="10" name="Ellipse 16"/>
          <p:cNvSpPr>
            <a:spLocks noChangeArrowheads="1"/>
          </p:cNvSpPr>
          <p:nvPr/>
        </p:nvSpPr>
        <p:spPr bwMode="auto">
          <a:xfrm>
            <a:off x="667366" y="4875611"/>
            <a:ext cx="228600" cy="228600"/>
          </a:xfrm>
          <a:prstGeom prst="ellipse">
            <a:avLst/>
          </a:prstGeom>
          <a:solidFill>
            <a:srgbClr val="13A0D3"/>
          </a:solidFill>
          <a:ln>
            <a:noFill/>
          </a:ln>
        </p:spPr>
        <p:txBody>
          <a:bodyPr anchor="ctr"/>
          <a:lstStyle>
            <a:lvl1pPr eaLnBrk="0" hangingPunct="0">
              <a:defRPr sz="2000">
                <a:solidFill>
                  <a:schemeClr val="accent1"/>
                </a:solidFill>
                <a:latin typeface="Arial" charset="0"/>
              </a:defRPr>
            </a:lvl1pPr>
            <a:lvl2pPr marL="742950" indent="-285750" eaLnBrk="0" hangingPunct="0">
              <a:defRPr>
                <a:solidFill>
                  <a:schemeClr val="tx1"/>
                </a:solidFill>
                <a:latin typeface="Arial" charset="0"/>
              </a:defRPr>
            </a:lvl2pPr>
            <a:lvl3pPr marL="1143000" indent="-228600" eaLnBrk="0" hangingPunct="0">
              <a:buChar char="§"/>
              <a:defRPr>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0"/>
              </a:spcBef>
              <a:spcAft>
                <a:spcPct val="30000"/>
              </a:spcAft>
              <a:buClr>
                <a:schemeClr val="accent1"/>
              </a:buClr>
              <a:buChar char="-"/>
              <a:defRPr>
                <a:solidFill>
                  <a:schemeClr val="tx1"/>
                </a:solidFill>
                <a:latin typeface="Arial" charset="0"/>
              </a:defRPr>
            </a:lvl6pPr>
            <a:lvl7pPr marL="2971800" indent="-228600" eaLnBrk="0" fontAlgn="base" hangingPunct="0">
              <a:spcBef>
                <a:spcPct val="0"/>
              </a:spcBef>
              <a:spcAft>
                <a:spcPct val="30000"/>
              </a:spcAft>
              <a:buClr>
                <a:schemeClr val="accent1"/>
              </a:buClr>
              <a:buChar char="-"/>
              <a:defRPr>
                <a:solidFill>
                  <a:schemeClr val="tx1"/>
                </a:solidFill>
                <a:latin typeface="Arial" charset="0"/>
              </a:defRPr>
            </a:lvl7pPr>
            <a:lvl8pPr marL="3429000" indent="-228600" eaLnBrk="0" fontAlgn="base" hangingPunct="0">
              <a:spcBef>
                <a:spcPct val="0"/>
              </a:spcBef>
              <a:spcAft>
                <a:spcPct val="30000"/>
              </a:spcAft>
              <a:buClr>
                <a:schemeClr val="accent1"/>
              </a:buClr>
              <a:buChar char="-"/>
              <a:defRPr>
                <a:solidFill>
                  <a:schemeClr val="tx1"/>
                </a:solidFill>
                <a:latin typeface="Arial" charset="0"/>
              </a:defRPr>
            </a:lvl8pPr>
            <a:lvl9pPr marL="3886200" indent="-228600" eaLnBrk="0" fontAlgn="base" hangingPunct="0">
              <a:spcBef>
                <a:spcPct val="0"/>
              </a:spcBef>
              <a:spcAft>
                <a:spcPct val="30000"/>
              </a:spcAft>
              <a:buClr>
                <a:schemeClr val="accent1"/>
              </a:buClr>
              <a:buChar char="-"/>
              <a:defRPr>
                <a:solidFill>
                  <a:schemeClr val="tx1"/>
                </a:solidFill>
                <a:latin typeface="Arial" charset="0"/>
              </a:defRPr>
            </a:lvl9pPr>
          </a:lstStyle>
          <a:p>
            <a:pPr algn="ctr" eaLnBrk="1" hangingPunct="1"/>
            <a:r>
              <a:rPr lang="de-DE" altLang="de-DE" sz="1400" b="1" dirty="0">
                <a:solidFill>
                  <a:schemeClr val="tx1"/>
                </a:solidFill>
                <a:latin typeface="Allianz Neo" panose="020B0504020203020204" pitchFamily="34" charset="0"/>
              </a:rPr>
              <a:t>C</a:t>
            </a:r>
          </a:p>
        </p:txBody>
      </p:sp>
      <p:sp>
        <p:nvSpPr>
          <p:cNvPr id="11" name="Ellipse 17"/>
          <p:cNvSpPr>
            <a:spLocks noChangeArrowheads="1"/>
          </p:cNvSpPr>
          <p:nvPr/>
        </p:nvSpPr>
        <p:spPr bwMode="auto">
          <a:xfrm>
            <a:off x="667366" y="5354967"/>
            <a:ext cx="228600" cy="228600"/>
          </a:xfrm>
          <a:prstGeom prst="ellipse">
            <a:avLst/>
          </a:prstGeom>
          <a:solidFill>
            <a:srgbClr val="13A0D3"/>
          </a:solidFill>
          <a:ln>
            <a:noFill/>
          </a:ln>
        </p:spPr>
        <p:txBody>
          <a:bodyPr anchor="ctr"/>
          <a:lstStyle>
            <a:lvl1pPr eaLnBrk="0" hangingPunct="0">
              <a:defRPr sz="2000">
                <a:solidFill>
                  <a:schemeClr val="accent1"/>
                </a:solidFill>
                <a:latin typeface="Arial" charset="0"/>
              </a:defRPr>
            </a:lvl1pPr>
            <a:lvl2pPr marL="742950" indent="-285750" eaLnBrk="0" hangingPunct="0">
              <a:defRPr>
                <a:solidFill>
                  <a:schemeClr val="tx1"/>
                </a:solidFill>
                <a:latin typeface="Arial" charset="0"/>
              </a:defRPr>
            </a:lvl2pPr>
            <a:lvl3pPr marL="1143000" indent="-228600" eaLnBrk="0" hangingPunct="0">
              <a:buChar char="§"/>
              <a:defRPr>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0"/>
              </a:spcBef>
              <a:spcAft>
                <a:spcPct val="30000"/>
              </a:spcAft>
              <a:buClr>
                <a:schemeClr val="accent1"/>
              </a:buClr>
              <a:buChar char="-"/>
              <a:defRPr>
                <a:solidFill>
                  <a:schemeClr val="tx1"/>
                </a:solidFill>
                <a:latin typeface="Arial" charset="0"/>
              </a:defRPr>
            </a:lvl6pPr>
            <a:lvl7pPr marL="2971800" indent="-228600" eaLnBrk="0" fontAlgn="base" hangingPunct="0">
              <a:spcBef>
                <a:spcPct val="0"/>
              </a:spcBef>
              <a:spcAft>
                <a:spcPct val="30000"/>
              </a:spcAft>
              <a:buClr>
                <a:schemeClr val="accent1"/>
              </a:buClr>
              <a:buChar char="-"/>
              <a:defRPr>
                <a:solidFill>
                  <a:schemeClr val="tx1"/>
                </a:solidFill>
                <a:latin typeface="Arial" charset="0"/>
              </a:defRPr>
            </a:lvl7pPr>
            <a:lvl8pPr marL="3429000" indent="-228600" eaLnBrk="0" fontAlgn="base" hangingPunct="0">
              <a:spcBef>
                <a:spcPct val="0"/>
              </a:spcBef>
              <a:spcAft>
                <a:spcPct val="30000"/>
              </a:spcAft>
              <a:buClr>
                <a:schemeClr val="accent1"/>
              </a:buClr>
              <a:buChar char="-"/>
              <a:defRPr>
                <a:solidFill>
                  <a:schemeClr val="tx1"/>
                </a:solidFill>
                <a:latin typeface="Arial" charset="0"/>
              </a:defRPr>
            </a:lvl8pPr>
            <a:lvl9pPr marL="3886200" indent="-228600" eaLnBrk="0" fontAlgn="base" hangingPunct="0">
              <a:spcBef>
                <a:spcPct val="0"/>
              </a:spcBef>
              <a:spcAft>
                <a:spcPct val="30000"/>
              </a:spcAft>
              <a:buClr>
                <a:schemeClr val="accent1"/>
              </a:buClr>
              <a:buChar char="-"/>
              <a:defRPr>
                <a:solidFill>
                  <a:schemeClr val="tx1"/>
                </a:solidFill>
                <a:latin typeface="Arial" charset="0"/>
              </a:defRPr>
            </a:lvl9pPr>
          </a:lstStyle>
          <a:p>
            <a:pPr algn="ctr" eaLnBrk="1" hangingPunct="1"/>
            <a:r>
              <a:rPr lang="de-DE" altLang="de-DE" sz="1400" b="1" dirty="0">
                <a:solidFill>
                  <a:schemeClr val="tx1"/>
                </a:solidFill>
                <a:latin typeface="Allianz Neo" panose="020B0504020203020204" pitchFamily="34" charset="0"/>
              </a:rPr>
              <a:t>D</a:t>
            </a:r>
          </a:p>
        </p:txBody>
      </p:sp>
      <p:sp>
        <p:nvSpPr>
          <p:cNvPr id="12" name="Textfeld 1"/>
          <p:cNvSpPr txBox="1">
            <a:spLocks noChangeArrowheads="1"/>
          </p:cNvSpPr>
          <p:nvPr/>
        </p:nvSpPr>
        <p:spPr bwMode="auto">
          <a:xfrm>
            <a:off x="509686" y="2009569"/>
            <a:ext cx="10335458" cy="276999"/>
          </a:xfrm>
          <a:prstGeom prst="rect">
            <a:avLst/>
          </a:prstGeom>
          <a:solidFill>
            <a:schemeClr val="accent6">
              <a:lumMod val="90000"/>
            </a:schemeClr>
          </a:solidFill>
          <a:ln>
            <a:noFill/>
          </a:ln>
        </p:spPr>
        <p:txBody>
          <a:bodyPr wrap="square" anchor="ctr">
            <a:spAutoFit/>
          </a:bodyPr>
          <a:lstStyle>
            <a:lvl1pPr eaLnBrk="0" hangingPunct="0">
              <a:defRPr sz="2000">
                <a:solidFill>
                  <a:schemeClr val="accent1"/>
                </a:solidFill>
                <a:latin typeface="Arial" charset="0"/>
              </a:defRPr>
            </a:lvl1pPr>
            <a:lvl2pPr marL="742950" indent="-285750" eaLnBrk="0" hangingPunct="0">
              <a:defRPr>
                <a:solidFill>
                  <a:schemeClr val="tx1"/>
                </a:solidFill>
                <a:latin typeface="Arial" charset="0"/>
              </a:defRPr>
            </a:lvl2pPr>
            <a:lvl3pPr marL="1143000" indent="-228600" eaLnBrk="0" hangingPunct="0">
              <a:buChar char="§"/>
              <a:defRPr>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0"/>
              </a:spcBef>
              <a:spcAft>
                <a:spcPct val="30000"/>
              </a:spcAft>
              <a:buClr>
                <a:schemeClr val="accent1"/>
              </a:buClr>
              <a:buChar char="-"/>
              <a:defRPr>
                <a:solidFill>
                  <a:schemeClr val="tx1"/>
                </a:solidFill>
                <a:latin typeface="Arial" charset="0"/>
              </a:defRPr>
            </a:lvl6pPr>
            <a:lvl7pPr marL="2971800" indent="-228600" eaLnBrk="0" fontAlgn="base" hangingPunct="0">
              <a:spcBef>
                <a:spcPct val="0"/>
              </a:spcBef>
              <a:spcAft>
                <a:spcPct val="30000"/>
              </a:spcAft>
              <a:buClr>
                <a:schemeClr val="accent1"/>
              </a:buClr>
              <a:buChar char="-"/>
              <a:defRPr>
                <a:solidFill>
                  <a:schemeClr val="tx1"/>
                </a:solidFill>
                <a:latin typeface="Arial" charset="0"/>
              </a:defRPr>
            </a:lvl7pPr>
            <a:lvl8pPr marL="3429000" indent="-228600" eaLnBrk="0" fontAlgn="base" hangingPunct="0">
              <a:spcBef>
                <a:spcPct val="0"/>
              </a:spcBef>
              <a:spcAft>
                <a:spcPct val="30000"/>
              </a:spcAft>
              <a:buClr>
                <a:schemeClr val="accent1"/>
              </a:buClr>
              <a:buChar char="-"/>
              <a:defRPr>
                <a:solidFill>
                  <a:schemeClr val="tx1"/>
                </a:solidFill>
                <a:latin typeface="Arial" charset="0"/>
              </a:defRPr>
            </a:lvl8pPr>
            <a:lvl9pPr marL="3886200" indent="-228600" eaLnBrk="0" fontAlgn="base" hangingPunct="0">
              <a:spcBef>
                <a:spcPct val="0"/>
              </a:spcBef>
              <a:spcAft>
                <a:spcPct val="30000"/>
              </a:spcAft>
              <a:buClr>
                <a:schemeClr val="accent1"/>
              </a:buClr>
              <a:buChar char="-"/>
              <a:defRPr>
                <a:solidFill>
                  <a:schemeClr val="tx1"/>
                </a:solidFill>
                <a:latin typeface="Arial" charset="0"/>
              </a:defRPr>
            </a:lvl9pPr>
          </a:lstStyle>
          <a:p>
            <a:pPr eaLnBrk="1" hangingPunct="1"/>
            <a:r>
              <a:rPr lang="de-DE" altLang="de-DE" sz="1200" b="1" dirty="0" smtClean="0">
                <a:solidFill>
                  <a:srgbClr val="003781"/>
                </a:solidFill>
                <a:latin typeface="Arial" panose="020B0604020202020204" pitchFamily="34" charset="0"/>
                <a:cs typeface="Arial" panose="020B0604020202020204" pitchFamily="34" charset="0"/>
              </a:rPr>
              <a:t>Sortierfelder nutzen (1/2)</a:t>
            </a:r>
            <a:endParaRPr lang="de-DE" altLang="de-DE" sz="1200" b="1" dirty="0">
              <a:solidFill>
                <a:srgbClr val="003781"/>
              </a:solidFill>
              <a:latin typeface="Arial" panose="020B0604020202020204" pitchFamily="34" charset="0"/>
              <a:cs typeface="Arial" panose="020B0604020202020204" pitchFamily="34" charset="0"/>
            </a:endParaRPr>
          </a:p>
        </p:txBody>
      </p:sp>
      <p:grpSp>
        <p:nvGrpSpPr>
          <p:cNvPr id="13" name="Gruppieren 12"/>
          <p:cNvGrpSpPr/>
          <p:nvPr/>
        </p:nvGrpSpPr>
        <p:grpSpPr>
          <a:xfrm>
            <a:off x="504825" y="5863667"/>
            <a:ext cx="10340319" cy="451421"/>
            <a:chOff x="504825" y="5735077"/>
            <a:chExt cx="10340319" cy="451421"/>
          </a:xfrm>
        </p:grpSpPr>
        <p:grpSp>
          <p:nvGrpSpPr>
            <p:cNvPr id="14" name="Gruppieren 13"/>
            <p:cNvGrpSpPr/>
            <p:nvPr/>
          </p:nvGrpSpPr>
          <p:grpSpPr>
            <a:xfrm>
              <a:off x="504825" y="5735077"/>
              <a:ext cx="10340319" cy="451421"/>
              <a:chOff x="499003" y="1794083"/>
              <a:chExt cx="3981034" cy="568813"/>
            </a:xfrm>
          </p:grpSpPr>
          <p:sp>
            <p:nvSpPr>
              <p:cNvPr id="18" name="Rechteck 17"/>
              <p:cNvSpPr/>
              <p:nvPr/>
            </p:nvSpPr>
            <p:spPr>
              <a:xfrm>
                <a:off x="499003" y="1794083"/>
                <a:ext cx="3981034" cy="568813"/>
              </a:xfrm>
              <a:prstGeom prst="rect">
                <a:avLst/>
              </a:prstGeom>
              <a:solidFill>
                <a:srgbClr val="F4F2F2"/>
              </a:solidFill>
              <a:ln>
                <a:noFill/>
              </a:ln>
            </p:spPr>
            <p:txBody>
              <a:bodyPr rot="0" spcFirstLastPara="0" vertOverflow="overflow" horzOverflow="overflow" vert="horz" wrap="square" lIns="1260000" tIns="108000" rIns="108000" bIns="108000" numCol="1" spcCol="0" rtlCol="0" fromWordArt="0" anchor="ctr" anchorCtr="0" forceAA="0" compatLnSpc="1">
                <a:prstTxWarp prst="textNoShape">
                  <a:avLst/>
                </a:prstTxWarp>
                <a:noAutofit/>
              </a:bodyPr>
              <a:lstStyle/>
              <a:p>
                <a:pPr lvl="1">
                  <a:defRPr/>
                </a:pPr>
                <a:r>
                  <a:rPr lang="de-DE" altLang="de-DE" sz="1000" dirty="0">
                    <a:solidFill>
                      <a:srgbClr val="003781"/>
                    </a:solidFill>
                    <a:latin typeface="Arial" panose="020B0604020202020204" pitchFamily="34" charset="0"/>
                    <a:cs typeface="Arial" panose="020B0604020202020204" pitchFamily="34" charset="0"/>
                  </a:rPr>
                  <a:t>Sie können die Felder                  </a:t>
                </a:r>
                <a:r>
                  <a:rPr lang="de-DE" altLang="de-DE" sz="1000" dirty="0" smtClean="0">
                    <a:solidFill>
                      <a:srgbClr val="003781"/>
                    </a:solidFill>
                    <a:latin typeface="Arial" panose="020B0604020202020204" pitchFamily="34" charset="0"/>
                    <a:cs typeface="Arial" panose="020B0604020202020204" pitchFamily="34" charset="0"/>
                  </a:rPr>
                  <a:t> sowohl </a:t>
                </a:r>
                <a:r>
                  <a:rPr lang="de-DE" altLang="de-DE" sz="1000" dirty="0">
                    <a:solidFill>
                      <a:srgbClr val="003781"/>
                    </a:solidFill>
                    <a:latin typeface="Arial" panose="020B0604020202020204" pitchFamily="34" charset="0"/>
                    <a:cs typeface="Arial" panose="020B0604020202020204" pitchFamily="34" charset="0"/>
                  </a:rPr>
                  <a:t>sortieren </a:t>
                </a:r>
                <a:r>
                  <a:rPr lang="de-DE" altLang="de-DE" sz="1000" dirty="0" smtClean="0">
                    <a:solidFill>
                      <a:srgbClr val="003781"/>
                    </a:solidFill>
                    <a:latin typeface="Arial" panose="020B0604020202020204" pitchFamily="34" charset="0"/>
                    <a:cs typeface="Arial" panose="020B0604020202020204" pitchFamily="34" charset="0"/>
                  </a:rPr>
                  <a:t>als </a:t>
                </a:r>
                <a:r>
                  <a:rPr lang="de-DE" altLang="de-DE" sz="1000" dirty="0">
                    <a:solidFill>
                      <a:srgbClr val="003781"/>
                    </a:solidFill>
                    <a:latin typeface="Arial" panose="020B0604020202020204" pitchFamily="34" charset="0"/>
                    <a:cs typeface="Arial" panose="020B0604020202020204" pitchFamily="34" charset="0"/>
                  </a:rPr>
                  <a:t>auch </a:t>
                </a:r>
                <a:r>
                  <a:rPr lang="de-DE" altLang="de-DE" sz="1000" b="1" dirty="0">
                    <a:solidFill>
                      <a:srgbClr val="003781"/>
                    </a:solidFill>
                    <a:latin typeface="Arial" panose="020B0604020202020204" pitchFamily="34" charset="0"/>
                    <a:cs typeface="Arial" panose="020B0604020202020204" pitchFamily="34" charset="0"/>
                  </a:rPr>
                  <a:t>zusätzlich filtern. </a:t>
                </a:r>
              </a:p>
              <a:p>
                <a:pPr lvl="1">
                  <a:defRPr/>
                </a:pPr>
                <a:r>
                  <a:rPr lang="de-DE" altLang="de-DE" sz="1000" dirty="0">
                    <a:solidFill>
                      <a:srgbClr val="003781"/>
                    </a:solidFill>
                    <a:latin typeface="Arial" panose="020B0604020202020204" pitchFamily="34" charset="0"/>
                    <a:cs typeface="Arial" panose="020B0604020202020204" pitchFamily="34" charset="0"/>
                  </a:rPr>
                  <a:t>Weitere Informationen zu den Filterfelder entnehmen Sie bitte den folgenden Seiten. </a:t>
                </a:r>
              </a:p>
            </p:txBody>
          </p:sp>
          <p:sp>
            <p:nvSpPr>
              <p:cNvPr id="19" name="Right Arrow Callout 27"/>
              <p:cNvSpPr/>
              <p:nvPr/>
            </p:nvSpPr>
            <p:spPr>
              <a:xfrm>
                <a:off x="499003" y="1794083"/>
                <a:ext cx="589441" cy="568813"/>
              </a:xfrm>
              <a:prstGeom prst="rightArrowCallout">
                <a:avLst>
                  <a:gd name="adj1" fmla="val 100000"/>
                  <a:gd name="adj2" fmla="val 50000"/>
                  <a:gd name="adj3" fmla="val 32528"/>
                  <a:gd name="adj4" fmla="val 87066"/>
                </a:avLst>
              </a:prstGeom>
              <a:solidFill>
                <a:srgbClr val="CFE9EE"/>
              </a:solidFill>
              <a:ln>
                <a:noFill/>
              </a:ln>
              <a:effectLst/>
            </p:spPr>
            <p:style>
              <a:lnRef idx="1">
                <a:schemeClr val="accent1"/>
              </a:lnRef>
              <a:fillRef idx="3">
                <a:schemeClr val="accent1"/>
              </a:fillRef>
              <a:effectRef idx="2">
                <a:schemeClr val="accent1"/>
              </a:effectRef>
              <a:fontRef idx="minor">
                <a:schemeClr val="lt1"/>
              </a:fontRef>
            </p:style>
            <p:txBody>
              <a:bodyPr lIns="121920" tIns="304800" rIns="121920" bIns="304800" rtlCol="0" anchor="ctr" anchorCtr="0"/>
              <a:lstStyle/>
              <a:p>
                <a:pPr algn="ctr"/>
                <a:r>
                  <a:rPr lang="de-DE" sz="1000" dirty="0">
                    <a:solidFill>
                      <a:srgbClr val="003781"/>
                    </a:solidFill>
                    <a:latin typeface="Arial" panose="020B0604020202020204" pitchFamily="34" charset="0"/>
                    <a:cs typeface="Arial" panose="020B0604020202020204" pitchFamily="34" charset="0"/>
                  </a:rPr>
                  <a:t>Wichtiger Hinweis:</a:t>
                </a:r>
              </a:p>
            </p:txBody>
          </p:sp>
        </p:grpSp>
        <p:sp>
          <p:nvSpPr>
            <p:cNvPr id="15" name="Ellipse 17"/>
            <p:cNvSpPr>
              <a:spLocks noChangeArrowheads="1"/>
            </p:cNvSpPr>
            <p:nvPr/>
          </p:nvSpPr>
          <p:spPr bwMode="auto">
            <a:xfrm>
              <a:off x="3854503" y="5812363"/>
              <a:ext cx="144000" cy="144000"/>
            </a:xfrm>
            <a:prstGeom prst="ellipse">
              <a:avLst/>
            </a:prstGeom>
            <a:solidFill>
              <a:srgbClr val="13A0D3"/>
            </a:solidFill>
            <a:ln>
              <a:noFill/>
            </a:ln>
          </p:spPr>
          <p:txBody>
            <a:bodyPr anchor="ctr"/>
            <a:lstStyle>
              <a:lvl1pPr eaLnBrk="0" hangingPunct="0">
                <a:defRPr sz="2000">
                  <a:solidFill>
                    <a:schemeClr val="accent1"/>
                  </a:solidFill>
                  <a:latin typeface="Arial" charset="0"/>
                </a:defRPr>
              </a:lvl1pPr>
              <a:lvl2pPr marL="742950" indent="-285750" eaLnBrk="0" hangingPunct="0">
                <a:defRPr>
                  <a:solidFill>
                    <a:schemeClr val="tx1"/>
                  </a:solidFill>
                  <a:latin typeface="Arial" charset="0"/>
                </a:defRPr>
              </a:lvl2pPr>
              <a:lvl3pPr marL="1143000" indent="-228600" eaLnBrk="0" hangingPunct="0">
                <a:buChar char="§"/>
                <a:defRPr>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0"/>
                </a:spcBef>
                <a:spcAft>
                  <a:spcPct val="30000"/>
                </a:spcAft>
                <a:buClr>
                  <a:schemeClr val="accent1"/>
                </a:buClr>
                <a:buChar char="-"/>
                <a:defRPr>
                  <a:solidFill>
                    <a:schemeClr val="tx1"/>
                  </a:solidFill>
                  <a:latin typeface="Arial" charset="0"/>
                </a:defRPr>
              </a:lvl6pPr>
              <a:lvl7pPr marL="2971800" indent="-228600" eaLnBrk="0" fontAlgn="base" hangingPunct="0">
                <a:spcBef>
                  <a:spcPct val="0"/>
                </a:spcBef>
                <a:spcAft>
                  <a:spcPct val="30000"/>
                </a:spcAft>
                <a:buClr>
                  <a:schemeClr val="accent1"/>
                </a:buClr>
                <a:buChar char="-"/>
                <a:defRPr>
                  <a:solidFill>
                    <a:schemeClr val="tx1"/>
                  </a:solidFill>
                  <a:latin typeface="Arial" charset="0"/>
                </a:defRPr>
              </a:lvl7pPr>
              <a:lvl8pPr marL="3429000" indent="-228600" eaLnBrk="0" fontAlgn="base" hangingPunct="0">
                <a:spcBef>
                  <a:spcPct val="0"/>
                </a:spcBef>
                <a:spcAft>
                  <a:spcPct val="30000"/>
                </a:spcAft>
                <a:buClr>
                  <a:schemeClr val="accent1"/>
                </a:buClr>
                <a:buChar char="-"/>
                <a:defRPr>
                  <a:solidFill>
                    <a:schemeClr val="tx1"/>
                  </a:solidFill>
                  <a:latin typeface="Arial" charset="0"/>
                </a:defRPr>
              </a:lvl8pPr>
              <a:lvl9pPr marL="3886200" indent="-228600" eaLnBrk="0" fontAlgn="base" hangingPunct="0">
                <a:spcBef>
                  <a:spcPct val="0"/>
                </a:spcBef>
                <a:spcAft>
                  <a:spcPct val="30000"/>
                </a:spcAft>
                <a:buClr>
                  <a:schemeClr val="accent1"/>
                </a:buClr>
                <a:buChar char="-"/>
                <a:defRPr>
                  <a:solidFill>
                    <a:schemeClr val="tx1"/>
                  </a:solidFill>
                  <a:latin typeface="Arial" charset="0"/>
                </a:defRPr>
              </a:lvl9pPr>
            </a:lstStyle>
            <a:p>
              <a:pPr algn="ctr" eaLnBrk="1" hangingPunct="1"/>
              <a:r>
                <a:rPr lang="de-DE" altLang="de-DE" sz="1000" b="1" dirty="0">
                  <a:solidFill>
                    <a:schemeClr val="tx1"/>
                  </a:solidFill>
                  <a:latin typeface="Arial" panose="020B0604020202020204" pitchFamily="34" charset="0"/>
                  <a:cs typeface="Arial" panose="020B0604020202020204" pitchFamily="34" charset="0"/>
                </a:rPr>
                <a:t>D</a:t>
              </a:r>
            </a:p>
          </p:txBody>
        </p:sp>
        <p:sp>
          <p:nvSpPr>
            <p:cNvPr id="16" name="Ellipse 14"/>
            <p:cNvSpPr>
              <a:spLocks noChangeArrowheads="1"/>
            </p:cNvSpPr>
            <p:nvPr/>
          </p:nvSpPr>
          <p:spPr bwMode="auto">
            <a:xfrm>
              <a:off x="3518338" y="5812363"/>
              <a:ext cx="144000" cy="144000"/>
            </a:xfrm>
            <a:prstGeom prst="ellipse">
              <a:avLst/>
            </a:prstGeom>
            <a:solidFill>
              <a:srgbClr val="13A0D3"/>
            </a:solidFill>
            <a:ln>
              <a:noFill/>
            </a:ln>
          </p:spPr>
          <p:txBody>
            <a:bodyPr anchor="ctr"/>
            <a:lstStyle>
              <a:lvl1pPr eaLnBrk="0" hangingPunct="0">
                <a:defRPr sz="2000">
                  <a:solidFill>
                    <a:schemeClr val="accent1"/>
                  </a:solidFill>
                  <a:latin typeface="Arial" charset="0"/>
                </a:defRPr>
              </a:lvl1pPr>
              <a:lvl2pPr marL="742950" indent="-285750" eaLnBrk="0" hangingPunct="0">
                <a:defRPr>
                  <a:solidFill>
                    <a:schemeClr val="tx1"/>
                  </a:solidFill>
                  <a:latin typeface="Arial" charset="0"/>
                </a:defRPr>
              </a:lvl2pPr>
              <a:lvl3pPr marL="1143000" indent="-228600" eaLnBrk="0" hangingPunct="0">
                <a:buChar char="§"/>
                <a:defRPr>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0"/>
                </a:spcBef>
                <a:spcAft>
                  <a:spcPct val="30000"/>
                </a:spcAft>
                <a:buClr>
                  <a:schemeClr val="accent1"/>
                </a:buClr>
                <a:buChar char="-"/>
                <a:defRPr>
                  <a:solidFill>
                    <a:schemeClr val="tx1"/>
                  </a:solidFill>
                  <a:latin typeface="Arial" charset="0"/>
                </a:defRPr>
              </a:lvl6pPr>
              <a:lvl7pPr marL="2971800" indent="-228600" eaLnBrk="0" fontAlgn="base" hangingPunct="0">
                <a:spcBef>
                  <a:spcPct val="0"/>
                </a:spcBef>
                <a:spcAft>
                  <a:spcPct val="30000"/>
                </a:spcAft>
                <a:buClr>
                  <a:schemeClr val="accent1"/>
                </a:buClr>
                <a:buChar char="-"/>
                <a:defRPr>
                  <a:solidFill>
                    <a:schemeClr val="tx1"/>
                  </a:solidFill>
                  <a:latin typeface="Arial" charset="0"/>
                </a:defRPr>
              </a:lvl7pPr>
              <a:lvl8pPr marL="3429000" indent="-228600" eaLnBrk="0" fontAlgn="base" hangingPunct="0">
                <a:spcBef>
                  <a:spcPct val="0"/>
                </a:spcBef>
                <a:spcAft>
                  <a:spcPct val="30000"/>
                </a:spcAft>
                <a:buClr>
                  <a:schemeClr val="accent1"/>
                </a:buClr>
                <a:buChar char="-"/>
                <a:defRPr>
                  <a:solidFill>
                    <a:schemeClr val="tx1"/>
                  </a:solidFill>
                  <a:latin typeface="Arial" charset="0"/>
                </a:defRPr>
              </a:lvl8pPr>
              <a:lvl9pPr marL="3886200" indent="-228600" eaLnBrk="0" fontAlgn="base" hangingPunct="0">
                <a:spcBef>
                  <a:spcPct val="0"/>
                </a:spcBef>
                <a:spcAft>
                  <a:spcPct val="30000"/>
                </a:spcAft>
                <a:buClr>
                  <a:schemeClr val="accent1"/>
                </a:buClr>
                <a:buChar char="-"/>
                <a:defRPr>
                  <a:solidFill>
                    <a:schemeClr val="tx1"/>
                  </a:solidFill>
                  <a:latin typeface="Arial" charset="0"/>
                </a:defRPr>
              </a:lvl9pPr>
            </a:lstStyle>
            <a:p>
              <a:pPr algn="ctr" eaLnBrk="1" hangingPunct="1"/>
              <a:r>
                <a:rPr lang="de-DE" altLang="de-DE" sz="1000" b="1" dirty="0">
                  <a:solidFill>
                    <a:schemeClr val="tx1"/>
                  </a:solidFill>
                  <a:latin typeface="Arial" panose="020B0604020202020204" pitchFamily="34" charset="0"/>
                  <a:cs typeface="Arial" panose="020B0604020202020204" pitchFamily="34" charset="0"/>
                </a:rPr>
                <a:t>A</a:t>
              </a:r>
            </a:p>
          </p:txBody>
        </p:sp>
        <p:sp>
          <p:nvSpPr>
            <p:cNvPr id="17" name="Ellipse 14"/>
            <p:cNvSpPr>
              <a:spLocks noChangeArrowheads="1"/>
            </p:cNvSpPr>
            <p:nvPr/>
          </p:nvSpPr>
          <p:spPr bwMode="auto">
            <a:xfrm>
              <a:off x="3685451" y="5812363"/>
              <a:ext cx="144000" cy="144000"/>
            </a:xfrm>
            <a:prstGeom prst="ellipse">
              <a:avLst/>
            </a:prstGeom>
            <a:solidFill>
              <a:srgbClr val="13A0D3"/>
            </a:solidFill>
            <a:ln>
              <a:noFill/>
            </a:ln>
          </p:spPr>
          <p:txBody>
            <a:bodyPr anchor="ctr"/>
            <a:lstStyle>
              <a:lvl1pPr eaLnBrk="0" hangingPunct="0">
                <a:defRPr sz="2000">
                  <a:solidFill>
                    <a:schemeClr val="accent1"/>
                  </a:solidFill>
                  <a:latin typeface="Arial" charset="0"/>
                </a:defRPr>
              </a:lvl1pPr>
              <a:lvl2pPr marL="742950" indent="-285750" eaLnBrk="0" hangingPunct="0">
                <a:defRPr>
                  <a:solidFill>
                    <a:schemeClr val="tx1"/>
                  </a:solidFill>
                  <a:latin typeface="Arial" charset="0"/>
                </a:defRPr>
              </a:lvl2pPr>
              <a:lvl3pPr marL="1143000" indent="-228600" eaLnBrk="0" hangingPunct="0">
                <a:buChar char="§"/>
                <a:defRPr>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0"/>
                </a:spcBef>
                <a:spcAft>
                  <a:spcPct val="30000"/>
                </a:spcAft>
                <a:buClr>
                  <a:schemeClr val="accent1"/>
                </a:buClr>
                <a:buChar char="-"/>
                <a:defRPr>
                  <a:solidFill>
                    <a:schemeClr val="tx1"/>
                  </a:solidFill>
                  <a:latin typeface="Arial" charset="0"/>
                </a:defRPr>
              </a:lvl6pPr>
              <a:lvl7pPr marL="2971800" indent="-228600" eaLnBrk="0" fontAlgn="base" hangingPunct="0">
                <a:spcBef>
                  <a:spcPct val="0"/>
                </a:spcBef>
                <a:spcAft>
                  <a:spcPct val="30000"/>
                </a:spcAft>
                <a:buClr>
                  <a:schemeClr val="accent1"/>
                </a:buClr>
                <a:buChar char="-"/>
                <a:defRPr>
                  <a:solidFill>
                    <a:schemeClr val="tx1"/>
                  </a:solidFill>
                  <a:latin typeface="Arial" charset="0"/>
                </a:defRPr>
              </a:lvl7pPr>
              <a:lvl8pPr marL="3429000" indent="-228600" eaLnBrk="0" fontAlgn="base" hangingPunct="0">
                <a:spcBef>
                  <a:spcPct val="0"/>
                </a:spcBef>
                <a:spcAft>
                  <a:spcPct val="30000"/>
                </a:spcAft>
                <a:buClr>
                  <a:schemeClr val="accent1"/>
                </a:buClr>
                <a:buChar char="-"/>
                <a:defRPr>
                  <a:solidFill>
                    <a:schemeClr val="tx1"/>
                  </a:solidFill>
                  <a:latin typeface="Arial" charset="0"/>
                </a:defRPr>
              </a:lvl8pPr>
              <a:lvl9pPr marL="3886200" indent="-228600" eaLnBrk="0" fontAlgn="base" hangingPunct="0">
                <a:spcBef>
                  <a:spcPct val="0"/>
                </a:spcBef>
                <a:spcAft>
                  <a:spcPct val="30000"/>
                </a:spcAft>
                <a:buClr>
                  <a:schemeClr val="accent1"/>
                </a:buClr>
                <a:buChar char="-"/>
                <a:defRPr>
                  <a:solidFill>
                    <a:schemeClr val="tx1"/>
                  </a:solidFill>
                  <a:latin typeface="Arial" charset="0"/>
                </a:defRPr>
              </a:lvl9pPr>
            </a:lstStyle>
            <a:p>
              <a:pPr algn="ctr" eaLnBrk="1" hangingPunct="1"/>
              <a:r>
                <a:rPr lang="de-DE" altLang="de-DE" sz="1000" b="1" dirty="0">
                  <a:solidFill>
                    <a:schemeClr val="tx1"/>
                  </a:solidFill>
                  <a:latin typeface="Arial" panose="020B0604020202020204" pitchFamily="34" charset="0"/>
                  <a:cs typeface="Arial" panose="020B0604020202020204" pitchFamily="34" charset="0"/>
                </a:rPr>
                <a:t>B</a:t>
              </a:r>
            </a:p>
          </p:txBody>
        </p:sp>
      </p:grpSp>
      <p:sp>
        <p:nvSpPr>
          <p:cNvPr id="21" name="Ellipse 2"/>
          <p:cNvSpPr>
            <a:spLocks noChangeArrowheads="1"/>
          </p:cNvSpPr>
          <p:nvPr/>
        </p:nvSpPr>
        <p:spPr bwMode="auto">
          <a:xfrm>
            <a:off x="4407697" y="2837914"/>
            <a:ext cx="228600" cy="228600"/>
          </a:xfrm>
          <a:prstGeom prst="ellipse">
            <a:avLst/>
          </a:prstGeom>
          <a:solidFill>
            <a:srgbClr val="13A0D3"/>
          </a:solidFill>
          <a:ln>
            <a:noFill/>
          </a:ln>
        </p:spPr>
        <p:txBody>
          <a:bodyPr anchor="ctr"/>
          <a:lstStyle>
            <a:lvl1pPr eaLnBrk="0" hangingPunct="0">
              <a:defRPr sz="2000">
                <a:solidFill>
                  <a:schemeClr val="accent1"/>
                </a:solidFill>
                <a:latin typeface="Arial" charset="0"/>
              </a:defRPr>
            </a:lvl1pPr>
            <a:lvl2pPr marL="742950" indent="-285750" eaLnBrk="0" hangingPunct="0">
              <a:defRPr>
                <a:solidFill>
                  <a:schemeClr val="tx1"/>
                </a:solidFill>
                <a:latin typeface="Arial" charset="0"/>
              </a:defRPr>
            </a:lvl2pPr>
            <a:lvl3pPr marL="1143000" indent="-228600" eaLnBrk="0" hangingPunct="0">
              <a:buChar char="§"/>
              <a:defRPr>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0"/>
              </a:spcBef>
              <a:spcAft>
                <a:spcPct val="30000"/>
              </a:spcAft>
              <a:buClr>
                <a:schemeClr val="accent1"/>
              </a:buClr>
              <a:buChar char="-"/>
              <a:defRPr>
                <a:solidFill>
                  <a:schemeClr val="tx1"/>
                </a:solidFill>
                <a:latin typeface="Arial" charset="0"/>
              </a:defRPr>
            </a:lvl6pPr>
            <a:lvl7pPr marL="2971800" indent="-228600" eaLnBrk="0" fontAlgn="base" hangingPunct="0">
              <a:spcBef>
                <a:spcPct val="0"/>
              </a:spcBef>
              <a:spcAft>
                <a:spcPct val="30000"/>
              </a:spcAft>
              <a:buClr>
                <a:schemeClr val="accent1"/>
              </a:buClr>
              <a:buChar char="-"/>
              <a:defRPr>
                <a:solidFill>
                  <a:schemeClr val="tx1"/>
                </a:solidFill>
                <a:latin typeface="Arial" charset="0"/>
              </a:defRPr>
            </a:lvl7pPr>
            <a:lvl8pPr marL="3429000" indent="-228600" eaLnBrk="0" fontAlgn="base" hangingPunct="0">
              <a:spcBef>
                <a:spcPct val="0"/>
              </a:spcBef>
              <a:spcAft>
                <a:spcPct val="30000"/>
              </a:spcAft>
              <a:buClr>
                <a:schemeClr val="accent1"/>
              </a:buClr>
              <a:buChar char="-"/>
              <a:defRPr>
                <a:solidFill>
                  <a:schemeClr val="tx1"/>
                </a:solidFill>
                <a:latin typeface="Arial" charset="0"/>
              </a:defRPr>
            </a:lvl8pPr>
            <a:lvl9pPr marL="3886200" indent="-228600" eaLnBrk="0" fontAlgn="base" hangingPunct="0">
              <a:spcBef>
                <a:spcPct val="0"/>
              </a:spcBef>
              <a:spcAft>
                <a:spcPct val="30000"/>
              </a:spcAft>
              <a:buClr>
                <a:schemeClr val="accent1"/>
              </a:buClr>
              <a:buChar char="-"/>
              <a:defRPr>
                <a:solidFill>
                  <a:schemeClr val="tx1"/>
                </a:solidFill>
                <a:latin typeface="Arial" charset="0"/>
              </a:defRPr>
            </a:lvl9pPr>
          </a:lstStyle>
          <a:p>
            <a:pPr algn="ctr" eaLnBrk="1" hangingPunct="1"/>
            <a:r>
              <a:rPr lang="de-DE" altLang="de-DE" sz="1400" b="1" dirty="0">
                <a:solidFill>
                  <a:schemeClr val="tx1"/>
                </a:solidFill>
                <a:latin typeface="Allianz Neo" panose="020B0504020203020204" pitchFamily="34" charset="0"/>
              </a:rPr>
              <a:t>A</a:t>
            </a:r>
          </a:p>
        </p:txBody>
      </p:sp>
      <p:sp>
        <p:nvSpPr>
          <p:cNvPr id="22" name="Ellipse 14"/>
          <p:cNvSpPr>
            <a:spLocks noChangeArrowheads="1"/>
          </p:cNvSpPr>
          <p:nvPr/>
        </p:nvSpPr>
        <p:spPr bwMode="auto">
          <a:xfrm>
            <a:off x="5696566" y="2839502"/>
            <a:ext cx="228600" cy="227012"/>
          </a:xfrm>
          <a:prstGeom prst="ellipse">
            <a:avLst/>
          </a:prstGeom>
          <a:solidFill>
            <a:srgbClr val="13A0D3"/>
          </a:solidFill>
          <a:ln>
            <a:noFill/>
          </a:ln>
        </p:spPr>
        <p:txBody>
          <a:bodyPr anchor="ctr"/>
          <a:lstStyle>
            <a:lvl1pPr eaLnBrk="0" hangingPunct="0">
              <a:defRPr sz="2000">
                <a:solidFill>
                  <a:schemeClr val="accent1"/>
                </a:solidFill>
                <a:latin typeface="Arial" charset="0"/>
              </a:defRPr>
            </a:lvl1pPr>
            <a:lvl2pPr marL="742950" indent="-285750" eaLnBrk="0" hangingPunct="0">
              <a:defRPr>
                <a:solidFill>
                  <a:schemeClr val="tx1"/>
                </a:solidFill>
                <a:latin typeface="Arial" charset="0"/>
              </a:defRPr>
            </a:lvl2pPr>
            <a:lvl3pPr marL="1143000" indent="-228600" eaLnBrk="0" hangingPunct="0">
              <a:buChar char="§"/>
              <a:defRPr>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0"/>
              </a:spcBef>
              <a:spcAft>
                <a:spcPct val="30000"/>
              </a:spcAft>
              <a:buClr>
                <a:schemeClr val="accent1"/>
              </a:buClr>
              <a:buChar char="-"/>
              <a:defRPr>
                <a:solidFill>
                  <a:schemeClr val="tx1"/>
                </a:solidFill>
                <a:latin typeface="Arial" charset="0"/>
              </a:defRPr>
            </a:lvl6pPr>
            <a:lvl7pPr marL="2971800" indent="-228600" eaLnBrk="0" fontAlgn="base" hangingPunct="0">
              <a:spcBef>
                <a:spcPct val="0"/>
              </a:spcBef>
              <a:spcAft>
                <a:spcPct val="30000"/>
              </a:spcAft>
              <a:buClr>
                <a:schemeClr val="accent1"/>
              </a:buClr>
              <a:buChar char="-"/>
              <a:defRPr>
                <a:solidFill>
                  <a:schemeClr val="tx1"/>
                </a:solidFill>
                <a:latin typeface="Arial" charset="0"/>
              </a:defRPr>
            </a:lvl7pPr>
            <a:lvl8pPr marL="3429000" indent="-228600" eaLnBrk="0" fontAlgn="base" hangingPunct="0">
              <a:spcBef>
                <a:spcPct val="0"/>
              </a:spcBef>
              <a:spcAft>
                <a:spcPct val="30000"/>
              </a:spcAft>
              <a:buClr>
                <a:schemeClr val="accent1"/>
              </a:buClr>
              <a:buChar char="-"/>
              <a:defRPr>
                <a:solidFill>
                  <a:schemeClr val="tx1"/>
                </a:solidFill>
                <a:latin typeface="Arial" charset="0"/>
              </a:defRPr>
            </a:lvl8pPr>
            <a:lvl9pPr marL="3886200" indent="-228600" eaLnBrk="0" fontAlgn="base" hangingPunct="0">
              <a:spcBef>
                <a:spcPct val="0"/>
              </a:spcBef>
              <a:spcAft>
                <a:spcPct val="30000"/>
              </a:spcAft>
              <a:buClr>
                <a:schemeClr val="accent1"/>
              </a:buClr>
              <a:buChar char="-"/>
              <a:defRPr>
                <a:solidFill>
                  <a:schemeClr val="tx1"/>
                </a:solidFill>
                <a:latin typeface="Arial" charset="0"/>
              </a:defRPr>
            </a:lvl9pPr>
          </a:lstStyle>
          <a:p>
            <a:pPr algn="ctr" eaLnBrk="1" hangingPunct="1"/>
            <a:r>
              <a:rPr lang="de-DE" altLang="de-DE" sz="1400" b="1" dirty="0">
                <a:solidFill>
                  <a:schemeClr val="tx1"/>
                </a:solidFill>
                <a:latin typeface="Allianz Neo" panose="020B0504020203020204" pitchFamily="34" charset="0"/>
              </a:rPr>
              <a:t>B</a:t>
            </a:r>
          </a:p>
        </p:txBody>
      </p:sp>
      <p:sp>
        <p:nvSpPr>
          <p:cNvPr id="23" name="Ellipse 16"/>
          <p:cNvSpPr>
            <a:spLocks noChangeArrowheads="1"/>
          </p:cNvSpPr>
          <p:nvPr/>
        </p:nvSpPr>
        <p:spPr bwMode="auto">
          <a:xfrm>
            <a:off x="7747616" y="2837914"/>
            <a:ext cx="228600" cy="228600"/>
          </a:xfrm>
          <a:prstGeom prst="ellipse">
            <a:avLst/>
          </a:prstGeom>
          <a:solidFill>
            <a:srgbClr val="13A0D3"/>
          </a:solidFill>
          <a:ln>
            <a:noFill/>
          </a:ln>
        </p:spPr>
        <p:txBody>
          <a:bodyPr anchor="ctr"/>
          <a:lstStyle>
            <a:lvl1pPr eaLnBrk="0" hangingPunct="0">
              <a:defRPr sz="2000">
                <a:solidFill>
                  <a:schemeClr val="accent1"/>
                </a:solidFill>
                <a:latin typeface="Arial" charset="0"/>
              </a:defRPr>
            </a:lvl1pPr>
            <a:lvl2pPr marL="742950" indent="-285750" eaLnBrk="0" hangingPunct="0">
              <a:defRPr>
                <a:solidFill>
                  <a:schemeClr val="tx1"/>
                </a:solidFill>
                <a:latin typeface="Arial" charset="0"/>
              </a:defRPr>
            </a:lvl2pPr>
            <a:lvl3pPr marL="1143000" indent="-228600" eaLnBrk="0" hangingPunct="0">
              <a:buChar char="§"/>
              <a:defRPr>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0"/>
              </a:spcBef>
              <a:spcAft>
                <a:spcPct val="30000"/>
              </a:spcAft>
              <a:buClr>
                <a:schemeClr val="accent1"/>
              </a:buClr>
              <a:buChar char="-"/>
              <a:defRPr>
                <a:solidFill>
                  <a:schemeClr val="tx1"/>
                </a:solidFill>
                <a:latin typeface="Arial" charset="0"/>
              </a:defRPr>
            </a:lvl6pPr>
            <a:lvl7pPr marL="2971800" indent="-228600" eaLnBrk="0" fontAlgn="base" hangingPunct="0">
              <a:spcBef>
                <a:spcPct val="0"/>
              </a:spcBef>
              <a:spcAft>
                <a:spcPct val="30000"/>
              </a:spcAft>
              <a:buClr>
                <a:schemeClr val="accent1"/>
              </a:buClr>
              <a:buChar char="-"/>
              <a:defRPr>
                <a:solidFill>
                  <a:schemeClr val="tx1"/>
                </a:solidFill>
                <a:latin typeface="Arial" charset="0"/>
              </a:defRPr>
            </a:lvl7pPr>
            <a:lvl8pPr marL="3429000" indent="-228600" eaLnBrk="0" fontAlgn="base" hangingPunct="0">
              <a:spcBef>
                <a:spcPct val="0"/>
              </a:spcBef>
              <a:spcAft>
                <a:spcPct val="30000"/>
              </a:spcAft>
              <a:buClr>
                <a:schemeClr val="accent1"/>
              </a:buClr>
              <a:buChar char="-"/>
              <a:defRPr>
                <a:solidFill>
                  <a:schemeClr val="tx1"/>
                </a:solidFill>
                <a:latin typeface="Arial" charset="0"/>
              </a:defRPr>
            </a:lvl8pPr>
            <a:lvl9pPr marL="3886200" indent="-228600" eaLnBrk="0" fontAlgn="base" hangingPunct="0">
              <a:spcBef>
                <a:spcPct val="0"/>
              </a:spcBef>
              <a:spcAft>
                <a:spcPct val="30000"/>
              </a:spcAft>
              <a:buClr>
                <a:schemeClr val="accent1"/>
              </a:buClr>
              <a:buChar char="-"/>
              <a:defRPr>
                <a:solidFill>
                  <a:schemeClr val="tx1"/>
                </a:solidFill>
                <a:latin typeface="Arial" charset="0"/>
              </a:defRPr>
            </a:lvl9pPr>
          </a:lstStyle>
          <a:p>
            <a:pPr algn="ctr" eaLnBrk="1" hangingPunct="1"/>
            <a:r>
              <a:rPr lang="de-DE" altLang="de-DE" sz="1400" b="1" dirty="0">
                <a:solidFill>
                  <a:schemeClr val="tx1"/>
                </a:solidFill>
                <a:latin typeface="Allianz Neo" panose="020B0504020203020204" pitchFamily="34" charset="0"/>
              </a:rPr>
              <a:t>C</a:t>
            </a:r>
          </a:p>
        </p:txBody>
      </p:sp>
      <p:sp>
        <p:nvSpPr>
          <p:cNvPr id="24" name="Ellipse 17"/>
          <p:cNvSpPr>
            <a:spLocks noChangeArrowheads="1"/>
          </p:cNvSpPr>
          <p:nvPr/>
        </p:nvSpPr>
        <p:spPr bwMode="auto">
          <a:xfrm>
            <a:off x="9592646" y="2837914"/>
            <a:ext cx="228600" cy="228600"/>
          </a:xfrm>
          <a:prstGeom prst="ellipse">
            <a:avLst/>
          </a:prstGeom>
          <a:solidFill>
            <a:srgbClr val="13A0D3"/>
          </a:solidFill>
          <a:ln>
            <a:noFill/>
          </a:ln>
        </p:spPr>
        <p:txBody>
          <a:bodyPr anchor="ctr"/>
          <a:lstStyle>
            <a:lvl1pPr eaLnBrk="0" hangingPunct="0">
              <a:defRPr sz="2000">
                <a:solidFill>
                  <a:schemeClr val="accent1"/>
                </a:solidFill>
                <a:latin typeface="Arial" charset="0"/>
              </a:defRPr>
            </a:lvl1pPr>
            <a:lvl2pPr marL="742950" indent="-285750" eaLnBrk="0" hangingPunct="0">
              <a:defRPr>
                <a:solidFill>
                  <a:schemeClr val="tx1"/>
                </a:solidFill>
                <a:latin typeface="Arial" charset="0"/>
              </a:defRPr>
            </a:lvl2pPr>
            <a:lvl3pPr marL="1143000" indent="-228600" eaLnBrk="0" hangingPunct="0">
              <a:buChar char="§"/>
              <a:defRPr>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0"/>
              </a:spcBef>
              <a:spcAft>
                <a:spcPct val="30000"/>
              </a:spcAft>
              <a:buClr>
                <a:schemeClr val="accent1"/>
              </a:buClr>
              <a:buChar char="-"/>
              <a:defRPr>
                <a:solidFill>
                  <a:schemeClr val="tx1"/>
                </a:solidFill>
                <a:latin typeface="Arial" charset="0"/>
              </a:defRPr>
            </a:lvl6pPr>
            <a:lvl7pPr marL="2971800" indent="-228600" eaLnBrk="0" fontAlgn="base" hangingPunct="0">
              <a:spcBef>
                <a:spcPct val="0"/>
              </a:spcBef>
              <a:spcAft>
                <a:spcPct val="30000"/>
              </a:spcAft>
              <a:buClr>
                <a:schemeClr val="accent1"/>
              </a:buClr>
              <a:buChar char="-"/>
              <a:defRPr>
                <a:solidFill>
                  <a:schemeClr val="tx1"/>
                </a:solidFill>
                <a:latin typeface="Arial" charset="0"/>
              </a:defRPr>
            </a:lvl7pPr>
            <a:lvl8pPr marL="3429000" indent="-228600" eaLnBrk="0" fontAlgn="base" hangingPunct="0">
              <a:spcBef>
                <a:spcPct val="0"/>
              </a:spcBef>
              <a:spcAft>
                <a:spcPct val="30000"/>
              </a:spcAft>
              <a:buClr>
                <a:schemeClr val="accent1"/>
              </a:buClr>
              <a:buChar char="-"/>
              <a:defRPr>
                <a:solidFill>
                  <a:schemeClr val="tx1"/>
                </a:solidFill>
                <a:latin typeface="Arial" charset="0"/>
              </a:defRPr>
            </a:lvl8pPr>
            <a:lvl9pPr marL="3886200" indent="-228600" eaLnBrk="0" fontAlgn="base" hangingPunct="0">
              <a:spcBef>
                <a:spcPct val="0"/>
              </a:spcBef>
              <a:spcAft>
                <a:spcPct val="30000"/>
              </a:spcAft>
              <a:buClr>
                <a:schemeClr val="accent1"/>
              </a:buClr>
              <a:buChar char="-"/>
              <a:defRPr>
                <a:solidFill>
                  <a:schemeClr val="tx1"/>
                </a:solidFill>
                <a:latin typeface="Arial" charset="0"/>
              </a:defRPr>
            </a:lvl9pPr>
          </a:lstStyle>
          <a:p>
            <a:pPr algn="ctr" eaLnBrk="1" hangingPunct="1"/>
            <a:r>
              <a:rPr lang="de-DE" altLang="de-DE" sz="1400" b="1" dirty="0">
                <a:solidFill>
                  <a:schemeClr val="tx1"/>
                </a:solidFill>
                <a:latin typeface="Allianz Neo" panose="020B0504020203020204" pitchFamily="34" charset="0"/>
              </a:rPr>
              <a:t>D</a:t>
            </a:r>
          </a:p>
        </p:txBody>
      </p:sp>
      <p:sp>
        <p:nvSpPr>
          <p:cNvPr id="5" name="Textfeld 4"/>
          <p:cNvSpPr txBox="1"/>
          <p:nvPr/>
        </p:nvSpPr>
        <p:spPr>
          <a:xfrm>
            <a:off x="5329790" y="3192822"/>
            <a:ext cx="1202360" cy="107722"/>
          </a:xfrm>
          <a:prstGeom prst="rect">
            <a:avLst/>
          </a:prstGeom>
          <a:solidFill>
            <a:schemeClr val="tx1"/>
          </a:solidFill>
        </p:spPr>
        <p:txBody>
          <a:bodyPr wrap="square" lIns="0" tIns="0" rIns="0" bIns="0" rtlCol="0">
            <a:spAutoFit/>
          </a:bodyPr>
          <a:lstStyle/>
          <a:p>
            <a:pPr algn="l">
              <a:spcAft>
                <a:spcPts val="600"/>
              </a:spcAft>
            </a:pPr>
            <a:r>
              <a:rPr lang="de-DE" sz="700" b="1" spc="100" dirty="0" err="1" smtClean="0">
                <a:solidFill>
                  <a:schemeClr val="bg2"/>
                </a:solidFill>
                <a:latin typeface="Arial" panose="020B0604020202020204" pitchFamily="34" charset="0"/>
                <a:cs typeface="Arial" panose="020B0604020202020204" pitchFamily="34" charset="0"/>
              </a:rPr>
              <a:t>Ansprachegruppe</a:t>
            </a:r>
            <a:endParaRPr lang="de-DE" sz="700" b="1" spc="100" dirty="0" smtClean="0">
              <a:solidFill>
                <a:schemeClr val="bg2"/>
              </a:solidFill>
              <a:latin typeface="Arial" panose="020B0604020202020204" pitchFamily="34" charset="0"/>
              <a:cs typeface="Arial" panose="020B0604020202020204" pitchFamily="34" charset="0"/>
            </a:endParaRPr>
          </a:p>
        </p:txBody>
      </p:sp>
      <p:sp>
        <p:nvSpPr>
          <p:cNvPr id="20" name="Textfeld 19"/>
          <p:cNvSpPr txBox="1"/>
          <p:nvPr/>
        </p:nvSpPr>
        <p:spPr>
          <a:xfrm>
            <a:off x="9206804" y="3512110"/>
            <a:ext cx="464778" cy="92333"/>
          </a:xfrm>
          <a:prstGeom prst="rect">
            <a:avLst/>
          </a:prstGeom>
          <a:solidFill>
            <a:schemeClr val="tx1"/>
          </a:solidFill>
        </p:spPr>
        <p:txBody>
          <a:bodyPr wrap="square" lIns="0" tIns="0" rIns="0" bIns="0" rtlCol="0">
            <a:spAutoFit/>
          </a:bodyPr>
          <a:lstStyle/>
          <a:p>
            <a:pPr algn="l">
              <a:spcAft>
                <a:spcPts val="600"/>
              </a:spcAft>
            </a:pPr>
            <a:r>
              <a:rPr lang="de-DE" sz="600" b="1" spc="100" dirty="0" smtClean="0">
                <a:solidFill>
                  <a:schemeClr val="tx2">
                    <a:lumMod val="10000"/>
                  </a:schemeClr>
                </a:solidFill>
                <a:latin typeface="Arial" panose="020B0604020202020204" pitchFamily="34" charset="0"/>
                <a:cs typeface="Arial" panose="020B0604020202020204" pitchFamily="34" charset="0"/>
              </a:rPr>
              <a:t>Vor 2017</a:t>
            </a:r>
          </a:p>
        </p:txBody>
      </p:sp>
    </p:spTree>
    <p:extLst>
      <p:ext uri="{BB962C8B-B14F-4D97-AF65-F5344CB8AC3E}">
        <p14:creationId xmlns:p14="http://schemas.microsoft.com/office/powerpoint/2010/main" val="3574501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468000" y="468000"/>
            <a:ext cx="10294937" cy="695325"/>
          </a:xfrm>
        </p:spPr>
        <p:txBody>
          <a:bodyPr/>
          <a:lstStyle/>
          <a:p>
            <a:r>
              <a:rPr lang="de-DE" dirty="0">
                <a:solidFill>
                  <a:schemeClr val="bg1"/>
                </a:solidFill>
                <a:latin typeface="Arial" panose="020B0604020202020204" pitchFamily="34" charset="0"/>
                <a:cs typeface="Arial" panose="020B0604020202020204" pitchFamily="34" charset="0"/>
              </a:rPr>
              <a:t>ACA: </a:t>
            </a:r>
            <a:r>
              <a:rPr lang="de-DE" dirty="0">
                <a:latin typeface="Arial" panose="020B0604020202020204" pitchFamily="34" charset="0"/>
                <a:cs typeface="Arial" panose="020B0604020202020204" pitchFamily="34" charset="0"/>
              </a:rPr>
              <a:t>Sortierfelder und Infofunktionen</a:t>
            </a:r>
          </a:p>
        </p:txBody>
      </p:sp>
      <p:sp>
        <p:nvSpPr>
          <p:cNvPr id="3" name="Datumsplatzhalter 2"/>
          <p:cNvSpPr>
            <a:spLocks noGrp="1"/>
          </p:cNvSpPr>
          <p:nvPr>
            <p:ph type="dt" sz="half" idx="10"/>
          </p:nvPr>
        </p:nvSpPr>
        <p:spPr/>
        <p:txBody>
          <a:bodyPr/>
          <a:lstStyle/>
          <a:p>
            <a:pPr marL="0" marR="0" lvl="0" indent="0" algn="l" defTabSz="864006"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 Allianz 2022</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4" name="Foliennummernplatzhalter 3"/>
          <p:cNvSpPr>
            <a:spLocks noGrp="1"/>
          </p:cNvSpPr>
          <p:nvPr>
            <p:ph type="sldNum" sz="quarter" idx="12"/>
          </p:nvPr>
        </p:nvSpPr>
        <p:spPr/>
        <p:txBody>
          <a:bodyPr/>
          <a:lstStyle/>
          <a:p>
            <a:pPr marL="0" marR="0" lvl="0" indent="0" algn="l" defTabSz="864006"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06" rtl="0" eaLnBrk="1" fontAlgn="auto" latinLnBrk="0" hangingPunct="1">
                <a:lnSpc>
                  <a:spcPct val="100000"/>
                </a:lnSpc>
                <a:spcBef>
                  <a:spcPts val="0"/>
                </a:spcBef>
                <a:spcAft>
                  <a:spcPts val="0"/>
                </a:spcAft>
                <a:buClrTx/>
                <a:buSzTx/>
                <a:buFontTx/>
                <a:buNone/>
                <a:tabLst/>
                <a:defRPr/>
              </a:pPr>
              <a:t>32</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39" name="Textfeld 2"/>
          <p:cNvSpPr txBox="1">
            <a:spLocks noChangeArrowheads="1"/>
          </p:cNvSpPr>
          <p:nvPr/>
        </p:nvSpPr>
        <p:spPr bwMode="auto">
          <a:xfrm>
            <a:off x="515675" y="3467798"/>
            <a:ext cx="5573503" cy="246221"/>
          </a:xfrm>
          <a:prstGeom prst="rect">
            <a:avLst/>
          </a:prstGeom>
          <a:solidFill>
            <a:schemeClr val="accent6">
              <a:lumMod val="90000"/>
            </a:schemeClr>
          </a:solidFill>
          <a:ln w="9525">
            <a:noFill/>
            <a:miter lim="800000"/>
            <a:headEnd/>
            <a:tailEnd/>
          </a:ln>
        </p:spPr>
        <p:txBody>
          <a:bodyPr wrap="square">
            <a:spAutoFit/>
          </a:bodyPr>
          <a:lstStyle>
            <a:lvl1pPr eaLnBrk="0" hangingPunct="0">
              <a:defRPr sz="2000">
                <a:solidFill>
                  <a:schemeClr val="accent1"/>
                </a:solidFill>
                <a:latin typeface="Arial" charset="0"/>
              </a:defRPr>
            </a:lvl1pPr>
            <a:lvl2pPr marL="742950" indent="-285750" eaLnBrk="0" hangingPunct="0">
              <a:defRPr>
                <a:solidFill>
                  <a:schemeClr val="tx1"/>
                </a:solidFill>
                <a:latin typeface="Arial" charset="0"/>
              </a:defRPr>
            </a:lvl2pPr>
            <a:lvl3pPr marL="1143000" indent="-228600" eaLnBrk="0" hangingPunct="0">
              <a:buChar char="§"/>
              <a:defRPr>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0"/>
              </a:spcBef>
              <a:spcAft>
                <a:spcPct val="30000"/>
              </a:spcAft>
              <a:buClr>
                <a:schemeClr val="accent1"/>
              </a:buClr>
              <a:buChar char="-"/>
              <a:defRPr>
                <a:solidFill>
                  <a:schemeClr val="tx1"/>
                </a:solidFill>
                <a:latin typeface="Arial" charset="0"/>
              </a:defRPr>
            </a:lvl6pPr>
            <a:lvl7pPr marL="2971800" indent="-228600" eaLnBrk="0" fontAlgn="base" hangingPunct="0">
              <a:spcBef>
                <a:spcPct val="0"/>
              </a:spcBef>
              <a:spcAft>
                <a:spcPct val="30000"/>
              </a:spcAft>
              <a:buClr>
                <a:schemeClr val="accent1"/>
              </a:buClr>
              <a:buChar char="-"/>
              <a:defRPr>
                <a:solidFill>
                  <a:schemeClr val="tx1"/>
                </a:solidFill>
                <a:latin typeface="Arial" charset="0"/>
              </a:defRPr>
            </a:lvl7pPr>
            <a:lvl8pPr marL="3429000" indent="-228600" eaLnBrk="0" fontAlgn="base" hangingPunct="0">
              <a:spcBef>
                <a:spcPct val="0"/>
              </a:spcBef>
              <a:spcAft>
                <a:spcPct val="30000"/>
              </a:spcAft>
              <a:buClr>
                <a:schemeClr val="accent1"/>
              </a:buClr>
              <a:buChar char="-"/>
              <a:defRPr>
                <a:solidFill>
                  <a:schemeClr val="tx1"/>
                </a:solidFill>
                <a:latin typeface="Arial" charset="0"/>
              </a:defRPr>
            </a:lvl8pPr>
            <a:lvl9pPr marL="3886200" indent="-228600" eaLnBrk="0" fontAlgn="base" hangingPunct="0">
              <a:spcBef>
                <a:spcPct val="0"/>
              </a:spcBef>
              <a:spcAft>
                <a:spcPct val="30000"/>
              </a:spcAft>
              <a:buClr>
                <a:schemeClr val="accent1"/>
              </a:buClr>
              <a:buChar char="-"/>
              <a:defRPr>
                <a:solidFill>
                  <a:schemeClr val="tx1"/>
                </a:solidFill>
                <a:latin typeface="Arial" charset="0"/>
              </a:defRPr>
            </a:lvl9p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altLang="de-DE" sz="1000" b="1"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Schritt 2: </a:t>
            </a:r>
            <a:r>
              <a:rPr kumimoji="0" lang="de-DE" altLang="de-DE" sz="1000" b="1"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Filterausprägung(en) wählen und auf „Aktualisieren“ klicken</a:t>
            </a:r>
            <a:endParaRPr kumimoji="0" lang="de-DE" altLang="de-DE" sz="1000" b="1"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endParaRPr>
          </a:p>
        </p:txBody>
      </p:sp>
      <p:sp>
        <p:nvSpPr>
          <p:cNvPr id="40" name="Textfeld 2"/>
          <p:cNvSpPr txBox="1">
            <a:spLocks noChangeArrowheads="1"/>
          </p:cNvSpPr>
          <p:nvPr/>
        </p:nvSpPr>
        <p:spPr bwMode="auto">
          <a:xfrm>
            <a:off x="515675" y="2025105"/>
            <a:ext cx="5573503" cy="246221"/>
          </a:xfrm>
          <a:prstGeom prst="rect">
            <a:avLst/>
          </a:prstGeom>
          <a:solidFill>
            <a:schemeClr val="accent6">
              <a:lumMod val="90000"/>
            </a:schemeClr>
          </a:solidFill>
          <a:ln w="9525">
            <a:noFill/>
            <a:miter lim="800000"/>
            <a:headEnd/>
            <a:tailEnd/>
          </a:ln>
        </p:spPr>
        <p:txBody>
          <a:bodyPr wrap="square">
            <a:spAutoFit/>
          </a:bodyPr>
          <a:lstStyle>
            <a:lvl1pPr eaLnBrk="0" hangingPunct="0">
              <a:defRPr sz="2000">
                <a:solidFill>
                  <a:schemeClr val="accent1"/>
                </a:solidFill>
                <a:latin typeface="Arial" charset="0"/>
              </a:defRPr>
            </a:lvl1pPr>
            <a:lvl2pPr marL="742950" indent="-285750" eaLnBrk="0" hangingPunct="0">
              <a:defRPr>
                <a:solidFill>
                  <a:schemeClr val="tx1"/>
                </a:solidFill>
                <a:latin typeface="Arial" charset="0"/>
              </a:defRPr>
            </a:lvl2pPr>
            <a:lvl3pPr marL="1143000" indent="-228600" eaLnBrk="0" hangingPunct="0">
              <a:buChar char="§"/>
              <a:defRPr>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0"/>
              </a:spcBef>
              <a:spcAft>
                <a:spcPct val="30000"/>
              </a:spcAft>
              <a:buClr>
                <a:schemeClr val="accent1"/>
              </a:buClr>
              <a:buChar char="-"/>
              <a:defRPr>
                <a:solidFill>
                  <a:schemeClr val="tx1"/>
                </a:solidFill>
                <a:latin typeface="Arial" charset="0"/>
              </a:defRPr>
            </a:lvl6pPr>
            <a:lvl7pPr marL="2971800" indent="-228600" eaLnBrk="0" fontAlgn="base" hangingPunct="0">
              <a:spcBef>
                <a:spcPct val="0"/>
              </a:spcBef>
              <a:spcAft>
                <a:spcPct val="30000"/>
              </a:spcAft>
              <a:buClr>
                <a:schemeClr val="accent1"/>
              </a:buClr>
              <a:buChar char="-"/>
              <a:defRPr>
                <a:solidFill>
                  <a:schemeClr val="tx1"/>
                </a:solidFill>
                <a:latin typeface="Arial" charset="0"/>
              </a:defRPr>
            </a:lvl7pPr>
            <a:lvl8pPr marL="3429000" indent="-228600" eaLnBrk="0" fontAlgn="base" hangingPunct="0">
              <a:spcBef>
                <a:spcPct val="0"/>
              </a:spcBef>
              <a:spcAft>
                <a:spcPct val="30000"/>
              </a:spcAft>
              <a:buClr>
                <a:schemeClr val="accent1"/>
              </a:buClr>
              <a:buChar char="-"/>
              <a:defRPr>
                <a:solidFill>
                  <a:schemeClr val="tx1"/>
                </a:solidFill>
                <a:latin typeface="Arial" charset="0"/>
              </a:defRPr>
            </a:lvl8pPr>
            <a:lvl9pPr marL="3886200" indent="-228600" eaLnBrk="0" fontAlgn="base" hangingPunct="0">
              <a:spcBef>
                <a:spcPct val="0"/>
              </a:spcBef>
              <a:spcAft>
                <a:spcPct val="30000"/>
              </a:spcAft>
              <a:buClr>
                <a:schemeClr val="accent1"/>
              </a:buClr>
              <a:buChar char="-"/>
              <a:defRPr>
                <a:solidFill>
                  <a:schemeClr val="tx1"/>
                </a:solidFill>
                <a:latin typeface="Arial" charset="0"/>
              </a:defRPr>
            </a:lvl9p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altLang="de-DE" sz="1000" b="1"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Schritt 1: Wählen Sie einen Filter aus (</a:t>
            </a:r>
            <a:r>
              <a:rPr kumimoji="0" lang="de-DE" altLang="de-DE" sz="1000" b="1"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B</a:t>
            </a:r>
            <a:r>
              <a:rPr kumimoji="0" lang="de-DE" altLang="de-DE" sz="1000" b="1"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eispiel „Alter VP“)</a:t>
            </a:r>
            <a:endParaRPr kumimoji="0" lang="de-DE" altLang="de-DE" sz="1000" b="1"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endParaRPr>
          </a:p>
        </p:txBody>
      </p:sp>
      <p:sp>
        <p:nvSpPr>
          <p:cNvPr id="41" name="Textfeld 39"/>
          <p:cNvSpPr txBox="1">
            <a:spLocks noChangeArrowheads="1"/>
          </p:cNvSpPr>
          <p:nvPr/>
        </p:nvSpPr>
        <p:spPr bwMode="auto">
          <a:xfrm>
            <a:off x="6305077" y="2025105"/>
            <a:ext cx="4531197" cy="246221"/>
          </a:xfrm>
          <a:prstGeom prst="rect">
            <a:avLst/>
          </a:prstGeom>
          <a:solidFill>
            <a:schemeClr val="accent6">
              <a:lumMod val="90000"/>
            </a:schemeClr>
          </a:solidFill>
          <a:ln w="9525">
            <a:noFill/>
            <a:miter lim="800000"/>
            <a:headEnd/>
            <a:tailEnd/>
          </a:ln>
        </p:spPr>
        <p:txBody>
          <a:bodyPr wrap="square">
            <a:spAutoFit/>
          </a:bodyPr>
          <a:lstStyle>
            <a:defPPr>
              <a:defRPr lang="de-DE"/>
            </a:defPPr>
            <a:lvl1pPr>
              <a:defRPr sz="1000" b="1">
                <a:solidFill>
                  <a:schemeClr val="bg1"/>
                </a:solidFill>
                <a:latin typeface="Arial" charset="0"/>
              </a:defRPr>
            </a:lvl1pPr>
            <a:lvl2pPr marL="742950" indent="-285750" eaLnBrk="0" hangingPunct="0">
              <a:defRPr>
                <a:latin typeface="Arial" charset="0"/>
              </a:defRPr>
            </a:lvl2pPr>
            <a:lvl3pPr marL="1143000" indent="-228600" eaLnBrk="0" hangingPunct="0">
              <a:buChar char="§"/>
              <a:defRPr>
                <a:latin typeface="Arial" charset="0"/>
              </a:defRPr>
            </a:lvl3pPr>
            <a:lvl4pPr marL="1600200" indent="-228600" eaLnBrk="0" hangingPunct="0">
              <a:buChar char="-"/>
              <a:defRPr>
                <a:latin typeface="Arial" charset="0"/>
              </a:defRPr>
            </a:lvl4pPr>
            <a:lvl5pPr marL="2057400" indent="-228600" eaLnBrk="0" hangingPunct="0">
              <a:buChar char="-"/>
              <a:defRPr>
                <a:latin typeface="Arial" charset="0"/>
              </a:defRPr>
            </a:lvl5pPr>
            <a:lvl6pPr marL="2514600" indent="-228600" eaLnBrk="0" fontAlgn="base" hangingPunct="0">
              <a:spcBef>
                <a:spcPct val="0"/>
              </a:spcBef>
              <a:spcAft>
                <a:spcPct val="30000"/>
              </a:spcAft>
              <a:buClr>
                <a:schemeClr val="accent1"/>
              </a:buClr>
              <a:buChar char="-"/>
              <a:defRPr>
                <a:latin typeface="Arial" charset="0"/>
              </a:defRPr>
            </a:lvl6pPr>
            <a:lvl7pPr marL="2971800" indent="-228600" eaLnBrk="0" fontAlgn="base" hangingPunct="0">
              <a:spcBef>
                <a:spcPct val="0"/>
              </a:spcBef>
              <a:spcAft>
                <a:spcPct val="30000"/>
              </a:spcAft>
              <a:buClr>
                <a:schemeClr val="accent1"/>
              </a:buClr>
              <a:buChar char="-"/>
              <a:defRPr>
                <a:latin typeface="Arial" charset="0"/>
              </a:defRPr>
            </a:lvl7pPr>
            <a:lvl8pPr marL="3429000" indent="-228600" eaLnBrk="0" fontAlgn="base" hangingPunct="0">
              <a:spcBef>
                <a:spcPct val="0"/>
              </a:spcBef>
              <a:spcAft>
                <a:spcPct val="30000"/>
              </a:spcAft>
              <a:buClr>
                <a:schemeClr val="accent1"/>
              </a:buClr>
              <a:buChar char="-"/>
              <a:defRPr>
                <a:latin typeface="Arial" charset="0"/>
              </a:defRPr>
            </a:lvl8pPr>
            <a:lvl9pPr marL="3886200" indent="-228600" eaLnBrk="0" fontAlgn="base" hangingPunct="0">
              <a:spcBef>
                <a:spcPct val="0"/>
              </a:spcBef>
              <a:spcAft>
                <a:spcPct val="30000"/>
              </a:spcAft>
              <a:buClr>
                <a:schemeClr val="accent1"/>
              </a:buClr>
              <a:buChar char="-"/>
              <a:defRPr>
                <a:latin typeface="Arial" charset="0"/>
              </a:defRPr>
            </a:lvl9p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altLang="de-DE" sz="1000" b="1"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Erläuterungen: </a:t>
            </a:r>
            <a:r>
              <a:rPr kumimoji="0" lang="de-DE" altLang="de-DE" sz="1000" b="1"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Filterfelder</a:t>
            </a:r>
            <a:endParaRPr kumimoji="0" lang="de-DE" altLang="de-DE" sz="1000" b="1"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endParaRPr>
          </a:p>
        </p:txBody>
      </p:sp>
      <p:sp>
        <p:nvSpPr>
          <p:cNvPr id="42" name="Textfeld 1"/>
          <p:cNvSpPr txBox="1">
            <a:spLocks noChangeArrowheads="1"/>
          </p:cNvSpPr>
          <p:nvPr/>
        </p:nvSpPr>
        <p:spPr bwMode="auto">
          <a:xfrm>
            <a:off x="509686" y="1658281"/>
            <a:ext cx="10335458" cy="276999"/>
          </a:xfrm>
          <a:prstGeom prst="rect">
            <a:avLst/>
          </a:prstGeom>
          <a:solidFill>
            <a:schemeClr val="accent6">
              <a:lumMod val="90000"/>
            </a:schemeClr>
          </a:solidFill>
          <a:ln>
            <a:noFill/>
          </a:ln>
        </p:spPr>
        <p:txBody>
          <a:bodyPr wrap="square" anchor="ctr">
            <a:spAutoFit/>
          </a:bodyPr>
          <a:lstStyle>
            <a:lvl1pPr eaLnBrk="0" hangingPunct="0">
              <a:defRPr sz="2000">
                <a:solidFill>
                  <a:schemeClr val="accent1"/>
                </a:solidFill>
                <a:latin typeface="Arial" charset="0"/>
              </a:defRPr>
            </a:lvl1pPr>
            <a:lvl2pPr marL="742950" indent="-285750" eaLnBrk="0" hangingPunct="0">
              <a:defRPr>
                <a:solidFill>
                  <a:schemeClr val="tx1"/>
                </a:solidFill>
                <a:latin typeface="Arial" charset="0"/>
              </a:defRPr>
            </a:lvl2pPr>
            <a:lvl3pPr marL="1143000" indent="-228600" eaLnBrk="0" hangingPunct="0">
              <a:buChar char="§"/>
              <a:defRPr>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0"/>
              </a:spcBef>
              <a:spcAft>
                <a:spcPct val="30000"/>
              </a:spcAft>
              <a:buClr>
                <a:schemeClr val="accent1"/>
              </a:buClr>
              <a:buChar char="-"/>
              <a:defRPr>
                <a:solidFill>
                  <a:schemeClr val="tx1"/>
                </a:solidFill>
                <a:latin typeface="Arial" charset="0"/>
              </a:defRPr>
            </a:lvl6pPr>
            <a:lvl7pPr marL="2971800" indent="-228600" eaLnBrk="0" fontAlgn="base" hangingPunct="0">
              <a:spcBef>
                <a:spcPct val="0"/>
              </a:spcBef>
              <a:spcAft>
                <a:spcPct val="30000"/>
              </a:spcAft>
              <a:buClr>
                <a:schemeClr val="accent1"/>
              </a:buClr>
              <a:buChar char="-"/>
              <a:defRPr>
                <a:solidFill>
                  <a:schemeClr val="tx1"/>
                </a:solidFill>
                <a:latin typeface="Arial" charset="0"/>
              </a:defRPr>
            </a:lvl7pPr>
            <a:lvl8pPr marL="3429000" indent="-228600" eaLnBrk="0" fontAlgn="base" hangingPunct="0">
              <a:spcBef>
                <a:spcPct val="0"/>
              </a:spcBef>
              <a:spcAft>
                <a:spcPct val="30000"/>
              </a:spcAft>
              <a:buClr>
                <a:schemeClr val="accent1"/>
              </a:buClr>
              <a:buChar char="-"/>
              <a:defRPr>
                <a:solidFill>
                  <a:schemeClr val="tx1"/>
                </a:solidFill>
                <a:latin typeface="Arial" charset="0"/>
              </a:defRPr>
            </a:lvl8pPr>
            <a:lvl9pPr marL="3886200" indent="-228600" eaLnBrk="0" fontAlgn="base" hangingPunct="0">
              <a:spcBef>
                <a:spcPct val="0"/>
              </a:spcBef>
              <a:spcAft>
                <a:spcPct val="30000"/>
              </a:spcAft>
              <a:buClr>
                <a:schemeClr val="accent1"/>
              </a:buClr>
              <a:buChar char="-"/>
              <a:defRPr>
                <a:solidFill>
                  <a:schemeClr val="tx1"/>
                </a:solidFill>
                <a:latin typeface="Arial" charset="0"/>
              </a:defRPr>
            </a:lvl9p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altLang="de-DE" sz="1200" b="1"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Filterfelder nutzen (1/2)</a:t>
            </a:r>
            <a:endParaRPr kumimoji="0" lang="de-DE" altLang="de-DE" sz="1200" b="1"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endParaRPr>
          </a:p>
        </p:txBody>
      </p:sp>
      <p:pic>
        <p:nvPicPr>
          <p:cNvPr id="4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832" r="1646" b="20844"/>
          <a:stretch/>
        </p:blipFill>
        <p:spPr bwMode="auto">
          <a:xfrm>
            <a:off x="515675" y="2349017"/>
            <a:ext cx="5572800" cy="102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echteck 43"/>
          <p:cNvSpPr/>
          <p:nvPr/>
        </p:nvSpPr>
        <p:spPr>
          <a:xfrm>
            <a:off x="607491" y="2664537"/>
            <a:ext cx="1206725" cy="177218"/>
          </a:xfrm>
          <a:prstGeom prst="rect">
            <a:avLst/>
          </a:prstGeom>
          <a:noFill/>
          <a:ln w="25400">
            <a:solidFill>
              <a:srgbClr val="13A0D3"/>
            </a:solid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0" marR="0" lvl="0" indent="0" algn="l" defTabSz="864017" rtl="0" eaLnBrk="1" fontAlgn="auto" latinLnBrk="0" hangingPunct="1">
              <a:lnSpc>
                <a:spcPct val="100000"/>
              </a:lnSpc>
              <a:spcBef>
                <a:spcPts val="100"/>
              </a:spcBef>
              <a:spcAft>
                <a:spcPts val="100"/>
              </a:spcAft>
              <a:buClrTx/>
              <a:buSzTx/>
              <a:buFontTx/>
              <a:buNone/>
              <a:tabLst/>
              <a:defRPr/>
            </a:pPr>
            <a:endParaRPr kumimoji="0" lang="de-DE" sz="1400" b="0" i="0" u="none" strike="noStrike" kern="1200" cap="none" spc="0" normalizeH="0" baseline="0" noProof="0" dirty="0">
              <a:ln>
                <a:noFill/>
              </a:ln>
              <a:solidFill>
                <a:srgbClr val="FFFFFF"/>
              </a:solidFill>
              <a:effectLst/>
              <a:uLnTx/>
              <a:uFillTx/>
              <a:latin typeface="Allianz Neo" panose="020B0504020203020204" pitchFamily="34" charset="0"/>
              <a:ea typeface="+mn-ea"/>
              <a:cs typeface="+mn-cs"/>
            </a:endParaRPr>
          </a:p>
        </p:txBody>
      </p:sp>
      <p:sp>
        <p:nvSpPr>
          <p:cNvPr id="48" name="Inhaltsplatzhalter 1"/>
          <p:cNvSpPr txBox="1">
            <a:spLocks/>
          </p:cNvSpPr>
          <p:nvPr/>
        </p:nvSpPr>
        <p:spPr>
          <a:xfrm>
            <a:off x="6266272" y="2069873"/>
            <a:ext cx="2276548" cy="3922490"/>
          </a:xfrm>
          <a:prstGeom prst="rect">
            <a:avLst/>
          </a:prstGeom>
        </p:spPr>
        <p:txBody>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de-DE" altLang="de-DE" sz="900" b="1" i="0" u="none" strike="noStrike" kern="1200" cap="none" spc="0" normalizeH="0" baseline="0" noProof="0" dirty="0" smtClean="0">
                <a:ln>
                  <a:noFill/>
                </a:ln>
                <a:solidFill>
                  <a:srgbClr val="13A0D3"/>
                </a:solidFill>
                <a:effectLst/>
                <a:uLnTx/>
                <a:uFillTx/>
                <a:latin typeface="Arial" panose="020B0604020202020204" pitchFamily="34" charset="0"/>
                <a:cs typeface="Arial" panose="020B0604020202020204" pitchFamily="34" charset="0"/>
              </a:rPr>
              <a:t>Filterfeld 1: </a:t>
            </a:r>
            <a:r>
              <a:rPr kumimoji="0" lang="de-DE" altLang="de-DE" sz="900" b="1"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Alter der VP</a:t>
            </a:r>
            <a:r>
              <a:rPr kumimoji="0" lang="de-DE" altLang="de-DE" sz="90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
            </a:r>
            <a:br>
              <a:rPr kumimoji="0" lang="de-DE" altLang="de-DE" sz="90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br>
            <a:r>
              <a:rPr kumimoji="0" lang="de-DE" altLang="de-DE" sz="90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Filtermöglichkeit: Cluster: bis einschließlich 18 Jahre, 19-27 Jahre, 28-30 Jahre, 31-39 Jahre, 40-45 Jahre, &gt;45 Jahre</a:t>
            </a:r>
            <a:br>
              <a:rPr kumimoji="0" lang="de-DE" altLang="de-DE" sz="90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br>
            <a:endParaRPr kumimoji="0" lang="de-DE" altLang="de-DE" sz="90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de-DE" altLang="de-DE" sz="900" b="1" i="0" u="none" strike="noStrike" kern="1200" cap="none" spc="0" normalizeH="0" baseline="0" noProof="0" dirty="0" smtClean="0">
                <a:ln>
                  <a:noFill/>
                </a:ln>
                <a:solidFill>
                  <a:srgbClr val="13A0D3"/>
                </a:solidFill>
                <a:effectLst/>
                <a:uLnTx/>
                <a:uFillTx/>
                <a:latin typeface="Arial" panose="020B0604020202020204" pitchFamily="34" charset="0"/>
                <a:cs typeface="Arial" panose="020B0604020202020204" pitchFamily="34" charset="0"/>
              </a:rPr>
              <a:t>Filterfeld 2: </a:t>
            </a:r>
            <a:r>
              <a:rPr kumimoji="0" lang="de-DE" altLang="de-DE" sz="900" b="1"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Ansprachegruppe</a:t>
            </a:r>
            <a:r>
              <a:rPr kumimoji="0" lang="de-DE" altLang="de-DE" sz="90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
            </a:r>
            <a:br>
              <a:rPr kumimoji="0" lang="de-DE" altLang="de-DE" sz="90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br>
            <a:r>
              <a:rPr kumimoji="0" lang="de-DE" altLang="de-DE" sz="90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Clusterung:</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de-DE" altLang="de-DE" sz="90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
            </a:r>
            <a:br>
              <a:rPr kumimoji="0" lang="de-DE" altLang="de-DE" sz="90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br>
            <a:r>
              <a:rPr kumimoji="0" lang="de-DE" altLang="de-DE" sz="90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                     </a:t>
            </a:r>
            <a:endParaRPr kumimoji="0" lang="de-DE" altLang="de-DE" sz="9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de-DE" altLang="de-DE" sz="900" b="1" i="0" u="none" strike="noStrike" kern="1200" cap="none" spc="0" normalizeH="0" baseline="0" noProof="0" dirty="0">
                <a:ln>
                  <a:noFill/>
                </a:ln>
                <a:solidFill>
                  <a:srgbClr val="13A0D3"/>
                </a:solidFill>
                <a:effectLst/>
                <a:uLnTx/>
                <a:uFillTx/>
                <a:latin typeface="Arial" panose="020B0604020202020204" pitchFamily="34" charset="0"/>
                <a:cs typeface="Arial" panose="020B0604020202020204" pitchFamily="34" charset="0"/>
              </a:rPr>
              <a:t>Filterfeld 3: </a:t>
            </a:r>
            <a:r>
              <a:rPr kumimoji="0" lang="de-DE" altLang="de-DE" sz="900" b="1"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Vertragsbeginn Jahr</a:t>
            </a:r>
            <a:r>
              <a:rPr kumimoji="0" lang="de-DE" altLang="de-DE" sz="900" b="0" i="0" u="none" strike="sng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
            </a:r>
            <a:br>
              <a:rPr kumimoji="0" lang="de-DE" altLang="de-DE" sz="900" b="0" i="0" u="none" strike="sng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br>
            <a:r>
              <a:rPr kumimoji="0" lang="de-DE" altLang="de-DE" sz="90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Filtermöglichkeit: vor </a:t>
            </a:r>
            <a:r>
              <a:rPr kumimoji="0" lang="de-DE" altLang="de-DE" sz="90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2017, 2017, 2018…2022</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de-DE" altLang="de-DE" sz="90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
            </a:r>
            <a:br>
              <a:rPr kumimoji="0" lang="de-DE" altLang="de-DE" sz="90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br>
            <a:r>
              <a:rPr kumimoji="0" lang="de-DE" altLang="de-DE" sz="900" b="1" i="0" u="none" strike="noStrike" kern="1200" cap="none" spc="0" normalizeH="0" baseline="0" noProof="0" dirty="0">
                <a:ln>
                  <a:noFill/>
                </a:ln>
                <a:solidFill>
                  <a:srgbClr val="13A0D3"/>
                </a:solidFill>
                <a:effectLst/>
                <a:uLnTx/>
                <a:uFillTx/>
                <a:latin typeface="Arial" panose="020B0604020202020204" pitchFamily="34" charset="0"/>
                <a:cs typeface="Arial" panose="020B0604020202020204" pitchFamily="34" charset="0"/>
              </a:rPr>
              <a:t>Filterfeld 4: </a:t>
            </a:r>
            <a:r>
              <a:rPr kumimoji="0" lang="de-DE" altLang="de-DE" sz="900" b="1"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Vertragsbeginn Monat</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de-DE" altLang="de-DE" sz="90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Filtermöglichkeit: nach Monaten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smtClean="0">
              <a:ln>
                <a:noFill/>
              </a:ln>
              <a:solidFill>
                <a:srgbClr val="B71E3F"/>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smtClean="0">
              <a:ln>
                <a:noFill/>
              </a:ln>
              <a:solidFill>
                <a:srgbClr val="B71E3F"/>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smtClean="0">
              <a:ln>
                <a:noFill/>
              </a:ln>
              <a:solidFill>
                <a:srgbClr val="B71E3F"/>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smtClean="0">
              <a:ln>
                <a:noFill/>
              </a:ln>
              <a:solidFill>
                <a:srgbClr val="B71E3F"/>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smtClean="0">
              <a:ln>
                <a:noFill/>
              </a:ln>
              <a:solidFill>
                <a:srgbClr val="B71E3F"/>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smtClean="0">
              <a:ln>
                <a:noFill/>
              </a:ln>
              <a:solidFill>
                <a:srgbClr val="B71E3F"/>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smtClean="0">
              <a:ln>
                <a:noFill/>
              </a:ln>
              <a:solidFill>
                <a:srgbClr val="B71E3F"/>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smtClean="0">
              <a:ln>
                <a:noFill/>
              </a:ln>
              <a:solidFill>
                <a:srgbClr val="B71E3F"/>
              </a:solidFill>
              <a:effectLst/>
              <a:uLnTx/>
              <a:uFillTx/>
              <a:latin typeface="Arial" panose="020B0604020202020204" pitchFamily="34" charset="0"/>
              <a:cs typeface="Arial" panose="020B0604020202020204" pitchFamily="34" charset="0"/>
            </a:endParaRPr>
          </a:p>
        </p:txBody>
      </p:sp>
      <p:graphicFrame>
        <p:nvGraphicFramePr>
          <p:cNvPr id="49" name="Tabelle 48"/>
          <p:cNvGraphicFramePr>
            <a:graphicFrameLocks noGrp="1"/>
          </p:cNvGraphicFramePr>
          <p:nvPr>
            <p:extLst>
              <p:ext uri="{D42A27DB-BD31-4B8C-83A1-F6EECF244321}">
                <p14:modId xmlns:p14="http://schemas.microsoft.com/office/powerpoint/2010/main" val="3153248743"/>
              </p:ext>
            </p:extLst>
          </p:nvPr>
        </p:nvGraphicFramePr>
        <p:xfrm>
          <a:off x="6353803" y="3552295"/>
          <a:ext cx="2044701" cy="1252442"/>
        </p:xfrm>
        <a:graphic>
          <a:graphicData uri="http://schemas.openxmlformats.org/drawingml/2006/table">
            <a:tbl>
              <a:tblPr>
                <a:tableStyleId>{5940675A-B579-460E-94D1-54222C63F5DA}</a:tableStyleId>
              </a:tblPr>
              <a:tblGrid>
                <a:gridCol w="2044701">
                  <a:extLst>
                    <a:ext uri="{9D8B030D-6E8A-4147-A177-3AD203B41FA5}">
                      <a16:colId xmlns:a16="http://schemas.microsoft.com/office/drawing/2014/main" val="20000"/>
                    </a:ext>
                  </a:extLst>
                </a:gridCol>
              </a:tblGrid>
              <a:tr h="156564">
                <a:tc>
                  <a:txBody>
                    <a:bodyPr/>
                    <a:lstStyle>
                      <a:lvl1pPr eaLnBrk="0" hangingPunct="0">
                        <a:defRPr>
                          <a:solidFill>
                            <a:schemeClr val="accent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30000"/>
                        </a:spcAft>
                        <a:buClr>
                          <a:schemeClr val="accent1"/>
                        </a:buClr>
                        <a:defRPr sz="1600">
                          <a:solidFill>
                            <a:schemeClr val="tx1"/>
                          </a:solidFill>
                          <a:latin typeface="Arial" charset="0"/>
                        </a:defRPr>
                      </a:lvl6pPr>
                      <a:lvl7pPr marL="2971800" indent="-228600" eaLnBrk="0" fontAlgn="base" hangingPunct="0">
                        <a:spcBef>
                          <a:spcPct val="0"/>
                        </a:spcBef>
                        <a:spcAft>
                          <a:spcPct val="30000"/>
                        </a:spcAft>
                        <a:buClr>
                          <a:schemeClr val="accent1"/>
                        </a:buClr>
                        <a:defRPr sz="1600">
                          <a:solidFill>
                            <a:schemeClr val="tx1"/>
                          </a:solidFill>
                          <a:latin typeface="Arial" charset="0"/>
                        </a:defRPr>
                      </a:lvl7pPr>
                      <a:lvl8pPr marL="3429000" indent="-228600" eaLnBrk="0" fontAlgn="base" hangingPunct="0">
                        <a:spcBef>
                          <a:spcPct val="0"/>
                        </a:spcBef>
                        <a:spcAft>
                          <a:spcPct val="30000"/>
                        </a:spcAft>
                        <a:buClr>
                          <a:schemeClr val="accent1"/>
                        </a:buClr>
                        <a:defRPr sz="1600">
                          <a:solidFill>
                            <a:schemeClr val="tx1"/>
                          </a:solidFill>
                          <a:latin typeface="Arial" charset="0"/>
                        </a:defRPr>
                      </a:lvl8pPr>
                      <a:lvl9pPr marL="3886200" indent="-228600" eaLnBrk="0" fontAlgn="base" hangingPunct="0">
                        <a:spcBef>
                          <a:spcPct val="0"/>
                        </a:spcBef>
                        <a:spcAft>
                          <a:spcPct val="30000"/>
                        </a:spcAft>
                        <a:buClr>
                          <a:schemeClr val="accent1"/>
                        </a:buClr>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smtClean="0">
                          <a:ln>
                            <a:noFill/>
                          </a:ln>
                          <a:solidFill>
                            <a:schemeClr val="accent1"/>
                          </a:solidFill>
                          <a:effectLst/>
                          <a:latin typeface="Arial" panose="020B0604020202020204" pitchFamily="34" charset="0"/>
                          <a:ea typeface="+mn-ea"/>
                          <a:cs typeface="Arial" panose="020B0604020202020204" pitchFamily="34" charset="0"/>
                        </a:rPr>
                        <a:t>Schüler 10-15 Jahre</a:t>
                      </a:r>
                      <a:endParaRPr kumimoji="0" lang="de-DE" altLang="de-DE" sz="900" b="0" i="0" u="none" strike="noStrike" cap="none" normalizeH="0" baseline="0" dirty="0" smtClean="0">
                        <a:ln>
                          <a:noFill/>
                        </a:ln>
                        <a:solidFill>
                          <a:srgbClr val="003781"/>
                        </a:solidFill>
                        <a:effectLst/>
                        <a:latin typeface="Arial" panose="020B0604020202020204" pitchFamily="34" charset="0"/>
                        <a:ea typeface="Times New Roman" pitchFamily="18" charset="0"/>
                        <a:cs typeface="Arial" panose="020B0604020202020204" pitchFamily="34" charset="0"/>
                      </a:endParaRPr>
                    </a:p>
                  </a:txBody>
                  <a:tcPr marL="68580" marR="68580" marT="0" marB="0" horzOverflow="overflow">
                    <a:lnL w="9525" cap="flat" cmpd="sng" algn="ctr">
                      <a:solidFill>
                        <a:srgbClr val="003781"/>
                      </a:solidFill>
                      <a:prstDash val="solid"/>
                      <a:round/>
                      <a:headEnd type="none" w="med" len="med"/>
                      <a:tailEnd type="none" w="med" len="med"/>
                    </a:lnL>
                    <a:lnR w="9525" cap="flat" cmpd="sng" algn="ctr">
                      <a:solidFill>
                        <a:srgbClr val="003781"/>
                      </a:solidFill>
                      <a:prstDash val="solid"/>
                      <a:round/>
                      <a:headEnd type="none" w="med" len="med"/>
                      <a:tailEnd type="none" w="med" len="med"/>
                    </a:lnR>
                    <a:lnT w="9525" cap="flat" cmpd="sng" algn="ctr">
                      <a:solidFill>
                        <a:srgbClr val="003781"/>
                      </a:solidFill>
                      <a:prstDash val="solid"/>
                      <a:round/>
                      <a:headEnd type="none" w="med" len="med"/>
                      <a:tailEnd type="none" w="med" len="med"/>
                    </a:lnT>
                    <a:lnB w="9525" cap="flat" cmpd="sng" algn="ctr">
                      <a:solidFill>
                        <a:srgbClr val="003781"/>
                      </a:solidFill>
                      <a:prstDash val="solid"/>
                      <a:round/>
                      <a:headEnd type="none" w="med" len="med"/>
                      <a:tailEnd type="none" w="med" len="med"/>
                    </a:lnB>
                  </a:tcPr>
                </a:tc>
                <a:extLst>
                  <a:ext uri="{0D108BD9-81ED-4DB2-BD59-A6C34878D82A}">
                    <a16:rowId xmlns:a16="http://schemas.microsoft.com/office/drawing/2014/main" val="10001"/>
                  </a:ext>
                </a:extLst>
              </a:tr>
              <a:tr h="156564">
                <a:tc>
                  <a:txBody>
                    <a:bodyPr/>
                    <a:lstStyle>
                      <a:lvl1pPr eaLnBrk="0" hangingPunct="0">
                        <a:defRPr>
                          <a:solidFill>
                            <a:schemeClr val="accent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30000"/>
                        </a:spcAft>
                        <a:buClr>
                          <a:schemeClr val="accent1"/>
                        </a:buClr>
                        <a:defRPr sz="1600">
                          <a:solidFill>
                            <a:schemeClr val="tx1"/>
                          </a:solidFill>
                          <a:latin typeface="Arial" charset="0"/>
                        </a:defRPr>
                      </a:lvl6pPr>
                      <a:lvl7pPr marL="2971800" indent="-228600" eaLnBrk="0" fontAlgn="base" hangingPunct="0">
                        <a:spcBef>
                          <a:spcPct val="0"/>
                        </a:spcBef>
                        <a:spcAft>
                          <a:spcPct val="30000"/>
                        </a:spcAft>
                        <a:buClr>
                          <a:schemeClr val="accent1"/>
                        </a:buClr>
                        <a:defRPr sz="1600">
                          <a:solidFill>
                            <a:schemeClr val="tx1"/>
                          </a:solidFill>
                          <a:latin typeface="Arial" charset="0"/>
                        </a:defRPr>
                      </a:lvl7pPr>
                      <a:lvl8pPr marL="3429000" indent="-228600" eaLnBrk="0" fontAlgn="base" hangingPunct="0">
                        <a:spcBef>
                          <a:spcPct val="0"/>
                        </a:spcBef>
                        <a:spcAft>
                          <a:spcPct val="30000"/>
                        </a:spcAft>
                        <a:buClr>
                          <a:schemeClr val="accent1"/>
                        </a:buClr>
                        <a:defRPr sz="1600">
                          <a:solidFill>
                            <a:schemeClr val="tx1"/>
                          </a:solidFill>
                          <a:latin typeface="Arial" charset="0"/>
                        </a:defRPr>
                      </a:lvl8pPr>
                      <a:lvl9pPr marL="3886200" indent="-228600" eaLnBrk="0" fontAlgn="base" hangingPunct="0">
                        <a:spcBef>
                          <a:spcPct val="0"/>
                        </a:spcBef>
                        <a:spcAft>
                          <a:spcPct val="30000"/>
                        </a:spcAft>
                        <a:buClr>
                          <a:schemeClr val="accent1"/>
                        </a:buClr>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u="none" strike="noStrike" cap="none" normalizeH="0" baseline="0" dirty="0" smtClean="0">
                          <a:ln>
                            <a:noFill/>
                          </a:ln>
                          <a:effectLst/>
                          <a:latin typeface="Arial" panose="020B0604020202020204" pitchFamily="34" charset="0"/>
                          <a:cs typeface="Arial" panose="020B0604020202020204" pitchFamily="34" charset="0"/>
                        </a:rPr>
                        <a:t>Schüler 16–18 Jahre</a:t>
                      </a:r>
                      <a:endParaRPr kumimoji="0" lang="de-DE" altLang="de-DE" sz="900" b="0" i="0" u="none" strike="noStrike" cap="none" normalizeH="0" baseline="0" dirty="0" smtClean="0">
                        <a:ln>
                          <a:noFill/>
                        </a:ln>
                        <a:solidFill>
                          <a:srgbClr val="003781"/>
                        </a:solidFill>
                        <a:effectLst/>
                        <a:latin typeface="Arial" panose="020B0604020202020204" pitchFamily="34" charset="0"/>
                        <a:ea typeface="Times New Roman" pitchFamily="18" charset="0"/>
                        <a:cs typeface="Arial" panose="020B0604020202020204" pitchFamily="34" charset="0"/>
                      </a:endParaRPr>
                    </a:p>
                  </a:txBody>
                  <a:tcPr marL="68580" marR="68580" marT="0" marB="0" horzOverflow="overflow">
                    <a:lnL w="9525" cap="flat" cmpd="sng" algn="ctr">
                      <a:solidFill>
                        <a:srgbClr val="003781"/>
                      </a:solidFill>
                      <a:prstDash val="solid"/>
                      <a:round/>
                      <a:headEnd type="none" w="med" len="med"/>
                      <a:tailEnd type="none" w="med" len="med"/>
                    </a:lnL>
                    <a:lnR w="9525" cap="flat" cmpd="sng" algn="ctr">
                      <a:solidFill>
                        <a:srgbClr val="003781"/>
                      </a:solidFill>
                      <a:prstDash val="solid"/>
                      <a:round/>
                      <a:headEnd type="none" w="med" len="med"/>
                      <a:tailEnd type="none" w="med" len="med"/>
                    </a:lnR>
                    <a:lnT w="9525" cap="flat" cmpd="sng" algn="ctr">
                      <a:solidFill>
                        <a:srgbClr val="003781"/>
                      </a:solidFill>
                      <a:prstDash val="solid"/>
                      <a:round/>
                      <a:headEnd type="none" w="med" len="med"/>
                      <a:tailEnd type="none" w="med" len="med"/>
                    </a:lnT>
                    <a:lnB w="9525" cap="flat" cmpd="sng" algn="ctr">
                      <a:solidFill>
                        <a:srgbClr val="003781"/>
                      </a:solidFill>
                      <a:prstDash val="solid"/>
                      <a:round/>
                      <a:headEnd type="none" w="med" len="med"/>
                      <a:tailEnd type="none" w="med" len="med"/>
                    </a:lnB>
                  </a:tcPr>
                </a:tc>
                <a:extLst>
                  <a:ext uri="{0D108BD9-81ED-4DB2-BD59-A6C34878D82A}">
                    <a16:rowId xmlns:a16="http://schemas.microsoft.com/office/drawing/2014/main" val="10002"/>
                  </a:ext>
                </a:extLst>
              </a:tr>
              <a:tr h="156564">
                <a:tc>
                  <a:txBody>
                    <a:bodyPr/>
                    <a:lstStyle>
                      <a:lvl1pPr eaLnBrk="0" hangingPunct="0">
                        <a:defRPr>
                          <a:solidFill>
                            <a:schemeClr val="accent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30000"/>
                        </a:spcAft>
                        <a:buClr>
                          <a:schemeClr val="accent1"/>
                        </a:buClr>
                        <a:defRPr sz="1600">
                          <a:solidFill>
                            <a:schemeClr val="tx1"/>
                          </a:solidFill>
                          <a:latin typeface="Arial" charset="0"/>
                        </a:defRPr>
                      </a:lvl6pPr>
                      <a:lvl7pPr marL="2971800" indent="-228600" eaLnBrk="0" fontAlgn="base" hangingPunct="0">
                        <a:spcBef>
                          <a:spcPct val="0"/>
                        </a:spcBef>
                        <a:spcAft>
                          <a:spcPct val="30000"/>
                        </a:spcAft>
                        <a:buClr>
                          <a:schemeClr val="accent1"/>
                        </a:buClr>
                        <a:defRPr sz="1600">
                          <a:solidFill>
                            <a:schemeClr val="tx1"/>
                          </a:solidFill>
                          <a:latin typeface="Arial" charset="0"/>
                        </a:defRPr>
                      </a:lvl7pPr>
                      <a:lvl8pPr marL="3429000" indent="-228600" eaLnBrk="0" fontAlgn="base" hangingPunct="0">
                        <a:spcBef>
                          <a:spcPct val="0"/>
                        </a:spcBef>
                        <a:spcAft>
                          <a:spcPct val="30000"/>
                        </a:spcAft>
                        <a:buClr>
                          <a:schemeClr val="accent1"/>
                        </a:buClr>
                        <a:defRPr sz="1600">
                          <a:solidFill>
                            <a:schemeClr val="tx1"/>
                          </a:solidFill>
                          <a:latin typeface="Arial" charset="0"/>
                        </a:defRPr>
                      </a:lvl8pPr>
                      <a:lvl9pPr marL="3886200" indent="-228600" eaLnBrk="0" fontAlgn="base" hangingPunct="0">
                        <a:spcBef>
                          <a:spcPct val="0"/>
                        </a:spcBef>
                        <a:spcAft>
                          <a:spcPct val="30000"/>
                        </a:spcAft>
                        <a:buClr>
                          <a:schemeClr val="accent1"/>
                        </a:buClr>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smtClean="0">
                          <a:ln>
                            <a:noFill/>
                          </a:ln>
                          <a:solidFill>
                            <a:schemeClr val="accent1"/>
                          </a:solidFill>
                          <a:effectLst/>
                          <a:latin typeface="Arial" panose="020B0604020202020204" pitchFamily="34" charset="0"/>
                          <a:ea typeface="+mn-ea"/>
                          <a:cs typeface="Arial" panose="020B0604020202020204" pitchFamily="34" charset="0"/>
                        </a:rPr>
                        <a:t>Schüler 19-20 Jahre</a:t>
                      </a:r>
                      <a:endParaRPr kumimoji="0" lang="de-DE" altLang="de-DE" sz="900" b="0" i="0" u="none" strike="noStrike" cap="none" normalizeH="0" baseline="0" dirty="0" smtClean="0">
                        <a:ln>
                          <a:noFill/>
                        </a:ln>
                        <a:solidFill>
                          <a:srgbClr val="003781"/>
                        </a:solidFill>
                        <a:effectLst/>
                        <a:latin typeface="Arial" panose="020B0604020202020204" pitchFamily="34" charset="0"/>
                        <a:ea typeface="Times New Roman" pitchFamily="18" charset="0"/>
                        <a:cs typeface="Arial" panose="020B0604020202020204" pitchFamily="34" charset="0"/>
                      </a:endParaRPr>
                    </a:p>
                  </a:txBody>
                  <a:tcPr marL="68580" marR="68580" marT="0" marB="0" horzOverflow="overflow">
                    <a:lnL w="9525" cap="flat" cmpd="sng" algn="ctr">
                      <a:solidFill>
                        <a:srgbClr val="003781"/>
                      </a:solidFill>
                      <a:prstDash val="solid"/>
                      <a:round/>
                      <a:headEnd type="none" w="med" len="med"/>
                      <a:tailEnd type="none" w="med" len="med"/>
                    </a:lnL>
                    <a:lnR w="9525" cap="flat" cmpd="sng" algn="ctr">
                      <a:solidFill>
                        <a:srgbClr val="003781"/>
                      </a:solidFill>
                      <a:prstDash val="solid"/>
                      <a:round/>
                      <a:headEnd type="none" w="med" len="med"/>
                      <a:tailEnd type="none" w="med" len="med"/>
                    </a:lnR>
                    <a:lnT w="9525" cap="flat" cmpd="sng" algn="ctr">
                      <a:solidFill>
                        <a:srgbClr val="003781"/>
                      </a:solidFill>
                      <a:prstDash val="solid"/>
                      <a:round/>
                      <a:headEnd type="none" w="med" len="med"/>
                      <a:tailEnd type="none" w="med" len="med"/>
                    </a:lnT>
                    <a:lnB w="9525" cap="flat" cmpd="sng" algn="ctr">
                      <a:solidFill>
                        <a:srgbClr val="003781"/>
                      </a:solidFill>
                      <a:prstDash val="solid"/>
                      <a:round/>
                      <a:headEnd type="none" w="med" len="med"/>
                      <a:tailEnd type="none" w="med" len="med"/>
                    </a:lnB>
                  </a:tcPr>
                </a:tc>
                <a:extLst>
                  <a:ext uri="{0D108BD9-81ED-4DB2-BD59-A6C34878D82A}">
                    <a16:rowId xmlns:a16="http://schemas.microsoft.com/office/drawing/2014/main" val="10003"/>
                  </a:ext>
                </a:extLst>
              </a:tr>
              <a:tr h="156564">
                <a:tc>
                  <a:txBody>
                    <a:bodyPr/>
                    <a:lstStyle>
                      <a:lvl1pPr eaLnBrk="0" hangingPunct="0">
                        <a:defRPr>
                          <a:solidFill>
                            <a:schemeClr val="accent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30000"/>
                        </a:spcAft>
                        <a:buClr>
                          <a:schemeClr val="accent1"/>
                        </a:buClr>
                        <a:defRPr sz="1600">
                          <a:solidFill>
                            <a:schemeClr val="tx1"/>
                          </a:solidFill>
                          <a:latin typeface="Arial" charset="0"/>
                        </a:defRPr>
                      </a:lvl6pPr>
                      <a:lvl7pPr marL="2971800" indent="-228600" eaLnBrk="0" fontAlgn="base" hangingPunct="0">
                        <a:spcBef>
                          <a:spcPct val="0"/>
                        </a:spcBef>
                        <a:spcAft>
                          <a:spcPct val="30000"/>
                        </a:spcAft>
                        <a:buClr>
                          <a:schemeClr val="accent1"/>
                        </a:buClr>
                        <a:defRPr sz="1600">
                          <a:solidFill>
                            <a:schemeClr val="tx1"/>
                          </a:solidFill>
                          <a:latin typeface="Arial" charset="0"/>
                        </a:defRPr>
                      </a:lvl7pPr>
                      <a:lvl8pPr marL="3429000" indent="-228600" eaLnBrk="0" fontAlgn="base" hangingPunct="0">
                        <a:spcBef>
                          <a:spcPct val="0"/>
                        </a:spcBef>
                        <a:spcAft>
                          <a:spcPct val="30000"/>
                        </a:spcAft>
                        <a:buClr>
                          <a:schemeClr val="accent1"/>
                        </a:buClr>
                        <a:defRPr sz="1600">
                          <a:solidFill>
                            <a:schemeClr val="tx1"/>
                          </a:solidFill>
                          <a:latin typeface="Arial" charset="0"/>
                        </a:defRPr>
                      </a:lvl8pPr>
                      <a:lvl9pPr marL="3886200" indent="-228600" eaLnBrk="0" fontAlgn="base" hangingPunct="0">
                        <a:spcBef>
                          <a:spcPct val="0"/>
                        </a:spcBef>
                        <a:spcAft>
                          <a:spcPct val="30000"/>
                        </a:spcAft>
                        <a:buClr>
                          <a:schemeClr val="accent1"/>
                        </a:buClr>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smtClean="0">
                          <a:ln>
                            <a:noFill/>
                          </a:ln>
                          <a:solidFill>
                            <a:schemeClr val="accent1"/>
                          </a:solidFill>
                          <a:effectLst/>
                          <a:latin typeface="Arial" panose="020B0604020202020204" pitchFamily="34" charset="0"/>
                          <a:ea typeface="+mn-ea"/>
                          <a:cs typeface="Arial" panose="020B0604020202020204" pitchFamily="34" charset="0"/>
                        </a:rPr>
                        <a:t>Altverträge Schüler &gt; 20 Jahre</a:t>
                      </a:r>
                      <a:endParaRPr kumimoji="0" lang="de-DE" altLang="de-DE" sz="900" b="0" i="0" u="none" strike="noStrike" cap="none" normalizeH="0" baseline="0" dirty="0" smtClean="0">
                        <a:ln>
                          <a:noFill/>
                        </a:ln>
                        <a:solidFill>
                          <a:srgbClr val="003781"/>
                        </a:solidFill>
                        <a:effectLst/>
                        <a:latin typeface="Arial" panose="020B0604020202020204" pitchFamily="34" charset="0"/>
                        <a:ea typeface="Times New Roman" pitchFamily="18" charset="0"/>
                        <a:cs typeface="Arial" panose="020B0604020202020204" pitchFamily="34" charset="0"/>
                      </a:endParaRPr>
                    </a:p>
                  </a:txBody>
                  <a:tcPr marL="68580" marR="68580" marT="0" marB="0" horzOverflow="overflow">
                    <a:lnL w="9525" cap="flat" cmpd="sng" algn="ctr">
                      <a:solidFill>
                        <a:srgbClr val="003781"/>
                      </a:solidFill>
                      <a:prstDash val="solid"/>
                      <a:round/>
                      <a:headEnd type="none" w="med" len="med"/>
                      <a:tailEnd type="none" w="med" len="med"/>
                    </a:lnL>
                    <a:lnR w="9525" cap="flat" cmpd="sng" algn="ctr">
                      <a:solidFill>
                        <a:srgbClr val="003781"/>
                      </a:solidFill>
                      <a:prstDash val="solid"/>
                      <a:round/>
                      <a:headEnd type="none" w="med" len="med"/>
                      <a:tailEnd type="none" w="med" len="med"/>
                    </a:lnR>
                    <a:lnT w="9525" cap="flat" cmpd="sng" algn="ctr">
                      <a:solidFill>
                        <a:srgbClr val="003781"/>
                      </a:solidFill>
                      <a:prstDash val="solid"/>
                      <a:round/>
                      <a:headEnd type="none" w="med" len="med"/>
                      <a:tailEnd type="none" w="med" len="med"/>
                    </a:lnT>
                    <a:lnB w="9525" cap="flat" cmpd="sng" algn="ctr">
                      <a:solidFill>
                        <a:srgbClr val="003781"/>
                      </a:solidFill>
                      <a:prstDash val="solid"/>
                      <a:round/>
                      <a:headEnd type="none" w="med" len="med"/>
                      <a:tailEnd type="none" w="med" len="med"/>
                    </a:lnB>
                  </a:tcPr>
                </a:tc>
                <a:extLst>
                  <a:ext uri="{0D108BD9-81ED-4DB2-BD59-A6C34878D82A}">
                    <a16:rowId xmlns:a16="http://schemas.microsoft.com/office/drawing/2014/main" val="10004"/>
                  </a:ext>
                </a:extLst>
              </a:tr>
              <a:tr h="156564">
                <a:tc>
                  <a:txBody>
                    <a:bodyPr/>
                    <a:lstStyle>
                      <a:lvl1pPr eaLnBrk="0" hangingPunct="0">
                        <a:defRPr>
                          <a:solidFill>
                            <a:schemeClr val="accent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30000"/>
                        </a:spcAft>
                        <a:buClr>
                          <a:schemeClr val="accent1"/>
                        </a:buClr>
                        <a:defRPr sz="1600">
                          <a:solidFill>
                            <a:schemeClr val="tx1"/>
                          </a:solidFill>
                          <a:latin typeface="Arial" charset="0"/>
                        </a:defRPr>
                      </a:lvl6pPr>
                      <a:lvl7pPr marL="2971800" indent="-228600" eaLnBrk="0" fontAlgn="base" hangingPunct="0">
                        <a:spcBef>
                          <a:spcPct val="0"/>
                        </a:spcBef>
                        <a:spcAft>
                          <a:spcPct val="30000"/>
                        </a:spcAft>
                        <a:buClr>
                          <a:schemeClr val="accent1"/>
                        </a:buClr>
                        <a:defRPr sz="1600">
                          <a:solidFill>
                            <a:schemeClr val="tx1"/>
                          </a:solidFill>
                          <a:latin typeface="Arial" charset="0"/>
                        </a:defRPr>
                      </a:lvl7pPr>
                      <a:lvl8pPr marL="3429000" indent="-228600" eaLnBrk="0" fontAlgn="base" hangingPunct="0">
                        <a:spcBef>
                          <a:spcPct val="0"/>
                        </a:spcBef>
                        <a:spcAft>
                          <a:spcPct val="30000"/>
                        </a:spcAft>
                        <a:buClr>
                          <a:schemeClr val="accent1"/>
                        </a:buClr>
                        <a:defRPr sz="1600">
                          <a:solidFill>
                            <a:schemeClr val="tx1"/>
                          </a:solidFill>
                          <a:latin typeface="Arial" charset="0"/>
                        </a:defRPr>
                      </a:lvl8pPr>
                      <a:lvl9pPr marL="3886200" indent="-228600" eaLnBrk="0" fontAlgn="base" hangingPunct="0">
                        <a:spcBef>
                          <a:spcPct val="0"/>
                        </a:spcBef>
                        <a:spcAft>
                          <a:spcPct val="30000"/>
                        </a:spcAft>
                        <a:buClr>
                          <a:schemeClr val="accent1"/>
                        </a:buClr>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u="none" strike="noStrike" cap="none" normalizeH="0" baseline="0" dirty="0" smtClean="0">
                          <a:ln>
                            <a:noFill/>
                          </a:ln>
                          <a:effectLst/>
                          <a:latin typeface="Arial" panose="020B0604020202020204" pitchFamily="34" charset="0"/>
                          <a:cs typeface="Arial" panose="020B0604020202020204" pitchFamily="34" charset="0"/>
                        </a:rPr>
                        <a:t>Vertragsalter Student 3-8 Jahre</a:t>
                      </a:r>
                      <a:endParaRPr kumimoji="0" lang="de-DE" altLang="de-DE" sz="900" b="0" i="0" u="none" strike="noStrike" cap="none" normalizeH="0" baseline="0" dirty="0" smtClean="0">
                        <a:ln>
                          <a:noFill/>
                        </a:ln>
                        <a:solidFill>
                          <a:srgbClr val="003781"/>
                        </a:solidFill>
                        <a:effectLst/>
                        <a:latin typeface="Arial" panose="020B0604020202020204" pitchFamily="34" charset="0"/>
                        <a:ea typeface="Times New Roman" pitchFamily="18" charset="0"/>
                        <a:cs typeface="Arial" panose="020B0604020202020204" pitchFamily="34" charset="0"/>
                      </a:endParaRPr>
                    </a:p>
                  </a:txBody>
                  <a:tcPr marL="68580" marR="68580" marT="0" marB="0" horzOverflow="overflow">
                    <a:lnL w="9525" cap="flat" cmpd="sng" algn="ctr">
                      <a:solidFill>
                        <a:srgbClr val="003781"/>
                      </a:solidFill>
                      <a:prstDash val="solid"/>
                      <a:round/>
                      <a:headEnd type="none" w="med" len="med"/>
                      <a:tailEnd type="none" w="med" len="med"/>
                    </a:lnL>
                    <a:lnR w="9525" cap="flat" cmpd="sng" algn="ctr">
                      <a:solidFill>
                        <a:srgbClr val="003781"/>
                      </a:solidFill>
                      <a:prstDash val="solid"/>
                      <a:round/>
                      <a:headEnd type="none" w="med" len="med"/>
                      <a:tailEnd type="none" w="med" len="med"/>
                    </a:lnR>
                    <a:lnT w="9525" cap="flat" cmpd="sng" algn="ctr">
                      <a:solidFill>
                        <a:srgbClr val="003781"/>
                      </a:solidFill>
                      <a:prstDash val="solid"/>
                      <a:round/>
                      <a:headEnd type="none" w="med" len="med"/>
                      <a:tailEnd type="none" w="med" len="med"/>
                    </a:lnT>
                    <a:lnB w="9525" cap="flat" cmpd="sng" algn="ctr">
                      <a:solidFill>
                        <a:srgbClr val="003781"/>
                      </a:solidFill>
                      <a:prstDash val="solid"/>
                      <a:round/>
                      <a:headEnd type="none" w="med" len="med"/>
                      <a:tailEnd type="none" w="med" len="med"/>
                    </a:lnB>
                  </a:tcPr>
                </a:tc>
                <a:extLst>
                  <a:ext uri="{0D108BD9-81ED-4DB2-BD59-A6C34878D82A}">
                    <a16:rowId xmlns:a16="http://schemas.microsoft.com/office/drawing/2014/main" val="10005"/>
                  </a:ext>
                </a:extLst>
              </a:tr>
              <a:tr h="156564">
                <a:tc>
                  <a:txBody>
                    <a:bodyPr/>
                    <a:lstStyle>
                      <a:lvl1pPr eaLnBrk="0" hangingPunct="0">
                        <a:defRPr>
                          <a:solidFill>
                            <a:schemeClr val="accent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30000"/>
                        </a:spcAft>
                        <a:buClr>
                          <a:schemeClr val="accent1"/>
                        </a:buClr>
                        <a:defRPr sz="1600">
                          <a:solidFill>
                            <a:schemeClr val="tx1"/>
                          </a:solidFill>
                          <a:latin typeface="Arial" charset="0"/>
                        </a:defRPr>
                      </a:lvl6pPr>
                      <a:lvl7pPr marL="2971800" indent="-228600" eaLnBrk="0" fontAlgn="base" hangingPunct="0">
                        <a:spcBef>
                          <a:spcPct val="0"/>
                        </a:spcBef>
                        <a:spcAft>
                          <a:spcPct val="30000"/>
                        </a:spcAft>
                        <a:buClr>
                          <a:schemeClr val="accent1"/>
                        </a:buClr>
                        <a:defRPr sz="1600">
                          <a:solidFill>
                            <a:schemeClr val="tx1"/>
                          </a:solidFill>
                          <a:latin typeface="Arial" charset="0"/>
                        </a:defRPr>
                      </a:lvl7pPr>
                      <a:lvl8pPr marL="3429000" indent="-228600" eaLnBrk="0" fontAlgn="base" hangingPunct="0">
                        <a:spcBef>
                          <a:spcPct val="0"/>
                        </a:spcBef>
                        <a:spcAft>
                          <a:spcPct val="30000"/>
                        </a:spcAft>
                        <a:buClr>
                          <a:schemeClr val="accent1"/>
                        </a:buClr>
                        <a:defRPr sz="1600">
                          <a:solidFill>
                            <a:schemeClr val="tx1"/>
                          </a:solidFill>
                          <a:latin typeface="Arial" charset="0"/>
                        </a:defRPr>
                      </a:lvl8pPr>
                      <a:lvl9pPr marL="3886200" indent="-228600" eaLnBrk="0" fontAlgn="base" hangingPunct="0">
                        <a:spcBef>
                          <a:spcPct val="0"/>
                        </a:spcBef>
                        <a:spcAft>
                          <a:spcPct val="30000"/>
                        </a:spcAft>
                        <a:buClr>
                          <a:schemeClr val="accent1"/>
                        </a:buClr>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u="none" strike="noStrike" cap="none" normalizeH="0" baseline="0" dirty="0" smtClean="0">
                          <a:ln>
                            <a:noFill/>
                          </a:ln>
                          <a:effectLst/>
                          <a:latin typeface="Arial" panose="020B0604020202020204" pitchFamily="34" charset="0"/>
                          <a:cs typeface="Arial" panose="020B0604020202020204" pitchFamily="34" charset="0"/>
                        </a:rPr>
                        <a:t>Vertragsalter Student &gt; 8 Jahre</a:t>
                      </a:r>
                      <a:endParaRPr kumimoji="0" lang="de-DE" altLang="de-DE" sz="900" b="0" i="0" u="none" strike="noStrike" cap="none" normalizeH="0" baseline="0" dirty="0" smtClean="0">
                        <a:ln>
                          <a:noFill/>
                        </a:ln>
                        <a:solidFill>
                          <a:srgbClr val="003781"/>
                        </a:solidFill>
                        <a:effectLst/>
                        <a:latin typeface="Arial" panose="020B0604020202020204" pitchFamily="34" charset="0"/>
                        <a:ea typeface="Times New Roman" pitchFamily="18" charset="0"/>
                        <a:cs typeface="Arial" panose="020B0604020202020204" pitchFamily="34" charset="0"/>
                      </a:endParaRPr>
                    </a:p>
                  </a:txBody>
                  <a:tcPr marL="68580" marR="68580" marT="0" marB="0" horzOverflow="overflow">
                    <a:lnL w="9525" cap="flat" cmpd="sng" algn="ctr">
                      <a:solidFill>
                        <a:srgbClr val="003781"/>
                      </a:solidFill>
                      <a:prstDash val="solid"/>
                      <a:round/>
                      <a:headEnd type="none" w="med" len="med"/>
                      <a:tailEnd type="none" w="med" len="med"/>
                    </a:lnL>
                    <a:lnR w="9525" cap="flat" cmpd="sng" algn="ctr">
                      <a:solidFill>
                        <a:srgbClr val="003781"/>
                      </a:solidFill>
                      <a:prstDash val="solid"/>
                      <a:round/>
                      <a:headEnd type="none" w="med" len="med"/>
                      <a:tailEnd type="none" w="med" len="med"/>
                    </a:lnR>
                    <a:lnT w="9525" cap="flat" cmpd="sng" algn="ctr">
                      <a:solidFill>
                        <a:srgbClr val="003781"/>
                      </a:solidFill>
                      <a:prstDash val="solid"/>
                      <a:round/>
                      <a:headEnd type="none" w="med" len="med"/>
                      <a:tailEnd type="none" w="med" len="med"/>
                    </a:lnT>
                    <a:lnB w="9525" cap="flat" cmpd="sng" algn="ctr">
                      <a:solidFill>
                        <a:srgbClr val="003781"/>
                      </a:solidFill>
                      <a:prstDash val="solid"/>
                      <a:round/>
                      <a:headEnd type="none" w="med" len="med"/>
                      <a:tailEnd type="none" w="med" len="med"/>
                    </a:lnB>
                  </a:tcPr>
                </a:tc>
                <a:extLst>
                  <a:ext uri="{0D108BD9-81ED-4DB2-BD59-A6C34878D82A}">
                    <a16:rowId xmlns:a16="http://schemas.microsoft.com/office/drawing/2014/main" val="10006"/>
                  </a:ext>
                </a:extLst>
              </a:tr>
              <a:tr h="313058">
                <a:tc>
                  <a:txBody>
                    <a:bodyPr/>
                    <a:lstStyle>
                      <a:lvl1pPr eaLnBrk="0" hangingPunct="0">
                        <a:defRPr>
                          <a:solidFill>
                            <a:schemeClr val="accent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30000"/>
                        </a:spcAft>
                        <a:buClr>
                          <a:schemeClr val="accent1"/>
                        </a:buClr>
                        <a:defRPr sz="1600">
                          <a:solidFill>
                            <a:schemeClr val="tx1"/>
                          </a:solidFill>
                          <a:latin typeface="Arial" charset="0"/>
                        </a:defRPr>
                      </a:lvl6pPr>
                      <a:lvl7pPr marL="2971800" indent="-228600" eaLnBrk="0" fontAlgn="base" hangingPunct="0">
                        <a:spcBef>
                          <a:spcPct val="0"/>
                        </a:spcBef>
                        <a:spcAft>
                          <a:spcPct val="30000"/>
                        </a:spcAft>
                        <a:buClr>
                          <a:schemeClr val="accent1"/>
                        </a:buClr>
                        <a:defRPr sz="1600">
                          <a:solidFill>
                            <a:schemeClr val="tx1"/>
                          </a:solidFill>
                          <a:latin typeface="Arial" charset="0"/>
                        </a:defRPr>
                      </a:lvl7pPr>
                      <a:lvl8pPr marL="3429000" indent="-228600" eaLnBrk="0" fontAlgn="base" hangingPunct="0">
                        <a:spcBef>
                          <a:spcPct val="0"/>
                        </a:spcBef>
                        <a:spcAft>
                          <a:spcPct val="30000"/>
                        </a:spcAft>
                        <a:buClr>
                          <a:schemeClr val="accent1"/>
                        </a:buClr>
                        <a:defRPr sz="1600">
                          <a:solidFill>
                            <a:schemeClr val="tx1"/>
                          </a:solidFill>
                          <a:latin typeface="Arial" charset="0"/>
                        </a:defRPr>
                      </a:lvl8pPr>
                      <a:lvl9pPr marL="3886200" indent="-228600" eaLnBrk="0" fontAlgn="base" hangingPunct="0">
                        <a:spcBef>
                          <a:spcPct val="0"/>
                        </a:spcBef>
                        <a:spcAft>
                          <a:spcPct val="30000"/>
                        </a:spcAft>
                        <a:buClr>
                          <a:schemeClr val="accent1"/>
                        </a:buClr>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u="none" strike="noStrike" cap="none" normalizeH="0" baseline="0" dirty="0" smtClean="0">
                          <a:ln>
                            <a:noFill/>
                          </a:ln>
                          <a:effectLst/>
                          <a:latin typeface="Arial" panose="020B0604020202020204" pitchFamily="34" charset="0"/>
                          <a:cs typeface="Arial" panose="020B0604020202020204" pitchFamily="34" charset="0"/>
                        </a:rPr>
                        <a:t>Allg. Erhöhungsoption Jahr 3 + 4 (keine Schüler und Studenten)</a:t>
                      </a:r>
                      <a:endParaRPr kumimoji="0" lang="de-DE" altLang="de-DE" sz="900" b="0" i="0" u="none" strike="noStrike" cap="none" normalizeH="0" baseline="0" dirty="0" smtClean="0">
                        <a:ln>
                          <a:noFill/>
                        </a:ln>
                        <a:solidFill>
                          <a:srgbClr val="003781"/>
                        </a:solidFill>
                        <a:effectLst/>
                        <a:latin typeface="Arial" panose="020B0604020202020204" pitchFamily="34" charset="0"/>
                        <a:ea typeface="Times New Roman" pitchFamily="18" charset="0"/>
                        <a:cs typeface="Arial" panose="020B0604020202020204" pitchFamily="34" charset="0"/>
                      </a:endParaRPr>
                    </a:p>
                  </a:txBody>
                  <a:tcPr marL="68580" marR="68580" marT="0" marB="0" horzOverflow="overflow">
                    <a:lnL w="9525" cap="flat" cmpd="sng" algn="ctr">
                      <a:solidFill>
                        <a:srgbClr val="003781"/>
                      </a:solidFill>
                      <a:prstDash val="solid"/>
                      <a:round/>
                      <a:headEnd type="none" w="med" len="med"/>
                      <a:tailEnd type="none" w="med" len="med"/>
                    </a:lnL>
                    <a:lnR w="9525" cap="flat" cmpd="sng" algn="ctr">
                      <a:solidFill>
                        <a:srgbClr val="003781"/>
                      </a:solidFill>
                      <a:prstDash val="solid"/>
                      <a:round/>
                      <a:headEnd type="none" w="med" len="med"/>
                      <a:tailEnd type="none" w="med" len="med"/>
                    </a:lnR>
                    <a:lnT w="9525" cap="flat" cmpd="sng" algn="ctr">
                      <a:solidFill>
                        <a:srgbClr val="003781"/>
                      </a:solidFill>
                      <a:prstDash val="solid"/>
                      <a:round/>
                      <a:headEnd type="none" w="med" len="med"/>
                      <a:tailEnd type="none" w="med" len="med"/>
                    </a:lnT>
                    <a:lnB w="9525" cap="flat" cmpd="sng" algn="ctr">
                      <a:solidFill>
                        <a:srgbClr val="00378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Textfeld 4"/>
          <p:cNvSpPr txBox="1"/>
          <p:nvPr/>
        </p:nvSpPr>
        <p:spPr>
          <a:xfrm>
            <a:off x="8719914" y="2361921"/>
            <a:ext cx="2637110" cy="2171364"/>
          </a:xfrm>
          <a:prstGeom prst="rect">
            <a:avLst/>
          </a:prstGeom>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altLang="de-DE" sz="900" b="1" i="0" u="none" strike="noStrike" kern="1200" cap="none" spc="0" normalizeH="0" baseline="0" noProof="0" dirty="0" smtClean="0">
                <a:ln>
                  <a:noFill/>
                </a:ln>
                <a:solidFill>
                  <a:srgbClr val="13A0D3"/>
                </a:solidFill>
                <a:effectLst/>
                <a:uLnTx/>
                <a:uFillTx/>
                <a:latin typeface="Arial" panose="020B0604020202020204" pitchFamily="34" charset="0"/>
                <a:cs typeface="Arial" panose="020B0604020202020204" pitchFamily="34" charset="0"/>
              </a:rPr>
              <a:t>Filterfeld 5: </a:t>
            </a:r>
            <a:r>
              <a:rPr kumimoji="0" lang="de-DE" altLang="de-DE" sz="900" b="1"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Höhe jährliche Rente</a:t>
            </a:r>
            <a:br>
              <a:rPr kumimoji="0" lang="de-DE" altLang="de-DE" sz="900" b="1"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br>
            <a:r>
              <a:rPr kumimoji="0" lang="de-DE" altLang="de-DE" sz="90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Filtermöglichkeit: Clusterung</a:t>
            </a:r>
          </a:p>
          <a:p>
            <a:pPr marL="0" marR="0" lvl="0" indent="0" algn="l" defTabSz="864017" rtl="0" eaLnBrk="1" fontAlgn="auto" latinLnBrk="0" hangingPunct="1">
              <a:lnSpc>
                <a:spcPct val="100000"/>
              </a:lnSpc>
              <a:spcBef>
                <a:spcPts val="0"/>
              </a:spcBef>
              <a:spcAft>
                <a:spcPts val="0"/>
              </a:spcAft>
              <a:buClrTx/>
              <a:buSzTx/>
              <a:buFontTx/>
              <a:buNone/>
              <a:tabLst/>
              <a:defRPr/>
            </a:pPr>
            <a:endParaRPr kumimoji="0" lang="de-DE" altLang="de-DE" sz="90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endParaRPr>
          </a:p>
          <a:p>
            <a:pPr marL="0" marR="0" lvl="0" indent="0" algn="l" defTabSz="864017" rtl="0" eaLnBrk="1" fontAlgn="auto" latinLnBrk="0" hangingPunct="1">
              <a:lnSpc>
                <a:spcPct val="100000"/>
              </a:lnSpc>
              <a:spcBef>
                <a:spcPts val="0"/>
              </a:spcBef>
              <a:spcAft>
                <a:spcPts val="0"/>
              </a:spcAft>
              <a:buClrTx/>
              <a:buSzTx/>
              <a:buFontTx/>
              <a:buNone/>
              <a:tabLst/>
              <a:defRPr/>
            </a:pPr>
            <a:endParaRPr kumimoji="0" lang="de-DE" altLang="de-DE" sz="90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endParaRPr>
          </a:p>
          <a:p>
            <a:pPr marL="0" marR="0" lvl="0" indent="0" algn="l" defTabSz="864017" rtl="0" eaLnBrk="1" fontAlgn="auto" latinLnBrk="0" hangingPunct="1">
              <a:lnSpc>
                <a:spcPct val="100000"/>
              </a:lnSpc>
              <a:spcBef>
                <a:spcPts val="0"/>
              </a:spcBef>
              <a:spcAft>
                <a:spcPts val="0"/>
              </a:spcAft>
              <a:buClrTx/>
              <a:buSzTx/>
              <a:buFontTx/>
              <a:buNone/>
              <a:tabLst/>
              <a:defRPr/>
            </a:pPr>
            <a:endParaRPr kumimoji="0" lang="de-DE" sz="1510" b="1" i="0" u="none" strike="noStrike" kern="1200" cap="none" spc="100" normalizeH="0" baseline="0" noProof="0" dirty="0">
              <a:ln>
                <a:noFill/>
              </a:ln>
              <a:solidFill>
                <a:srgbClr val="003781"/>
              </a:solidFill>
              <a:effectLst/>
              <a:uLnTx/>
              <a:uFillTx/>
              <a:latin typeface="Arial" panose="020B0604020202020204" pitchFamily="34" charset="0"/>
              <a:cs typeface="Arial" panose="020B0604020202020204" pitchFamily="34" charset="0"/>
            </a:endParaRPr>
          </a:p>
          <a:p>
            <a:pPr marL="0" marR="0" lvl="0" indent="0" algn="l" defTabSz="864017" rtl="0" eaLnBrk="1" fontAlgn="auto" latinLnBrk="0" hangingPunct="1">
              <a:lnSpc>
                <a:spcPct val="100000"/>
              </a:lnSpc>
              <a:spcBef>
                <a:spcPts val="0"/>
              </a:spcBef>
              <a:spcAft>
                <a:spcPts val="0"/>
              </a:spcAft>
              <a:buClrTx/>
              <a:buSzTx/>
              <a:buFontTx/>
              <a:buNone/>
              <a:tabLst/>
              <a:defRPr/>
            </a:pPr>
            <a:endParaRPr kumimoji="0" lang="de-DE" altLang="de-DE" sz="900" b="1" i="0" u="none" strike="noStrike" kern="1200" cap="none" spc="0" normalizeH="0" baseline="0" noProof="0" dirty="0" smtClean="0">
              <a:ln>
                <a:noFill/>
              </a:ln>
              <a:solidFill>
                <a:srgbClr val="13A0D3"/>
              </a:solidFill>
              <a:effectLst/>
              <a:uLnTx/>
              <a:uFillTx/>
              <a:latin typeface="Arial" panose="020B0604020202020204" pitchFamily="34" charset="0"/>
              <a:cs typeface="Arial" panose="020B0604020202020204" pitchFamily="34" charset="0"/>
            </a:endParaRPr>
          </a:p>
          <a:p>
            <a:pPr marL="0" marR="0" lvl="0" indent="0" algn="l" defTabSz="864017" rtl="0" eaLnBrk="1" fontAlgn="auto" latinLnBrk="0" hangingPunct="1">
              <a:lnSpc>
                <a:spcPct val="100000"/>
              </a:lnSpc>
              <a:spcBef>
                <a:spcPts val="0"/>
              </a:spcBef>
              <a:spcAft>
                <a:spcPts val="0"/>
              </a:spcAft>
              <a:buClrTx/>
              <a:buSzTx/>
              <a:buFontTx/>
              <a:buNone/>
              <a:tabLst/>
              <a:defRPr/>
            </a:pPr>
            <a:endParaRPr kumimoji="0" lang="de-DE" altLang="de-DE" sz="900" b="1" i="0" u="none" strike="noStrike" kern="1200" cap="none" spc="0" normalizeH="0" baseline="0" noProof="0" dirty="0">
              <a:ln>
                <a:noFill/>
              </a:ln>
              <a:solidFill>
                <a:srgbClr val="13A0D3"/>
              </a:solidFill>
              <a:effectLst/>
              <a:uLnTx/>
              <a:uFillTx/>
              <a:latin typeface="Arial" panose="020B0604020202020204" pitchFamily="34" charset="0"/>
              <a:cs typeface="Arial" panose="020B0604020202020204" pitchFamily="34" charset="0"/>
            </a:endParaRPr>
          </a:p>
          <a:p>
            <a:pPr marL="0" marR="0" lvl="0" indent="0" algn="l" defTabSz="864017" rtl="0" eaLnBrk="1" fontAlgn="auto" latinLnBrk="0" hangingPunct="1">
              <a:lnSpc>
                <a:spcPct val="100000"/>
              </a:lnSpc>
              <a:spcBef>
                <a:spcPts val="0"/>
              </a:spcBef>
              <a:spcAft>
                <a:spcPts val="0"/>
              </a:spcAft>
              <a:buClrTx/>
              <a:buSzTx/>
              <a:buFontTx/>
              <a:buNone/>
              <a:tabLst/>
              <a:defRPr/>
            </a:pPr>
            <a:endParaRPr kumimoji="0" lang="de-DE" altLang="de-DE" sz="900" b="1" i="0" u="none" strike="noStrike" kern="1200" cap="none" spc="0" normalizeH="0" baseline="0" noProof="0" dirty="0" smtClean="0">
              <a:ln>
                <a:noFill/>
              </a:ln>
              <a:solidFill>
                <a:srgbClr val="13A0D3"/>
              </a:solidFill>
              <a:effectLst/>
              <a:uLnTx/>
              <a:uFillTx/>
              <a:latin typeface="Arial" panose="020B0604020202020204" pitchFamily="34" charset="0"/>
              <a:cs typeface="Arial" panose="020B0604020202020204" pitchFamily="34" charset="0"/>
            </a:endParaRPr>
          </a:p>
          <a:p>
            <a:pPr marL="0" marR="0" lvl="0" indent="0" algn="l" defTabSz="864017" rtl="0" eaLnBrk="1" fontAlgn="auto" latinLnBrk="0" hangingPunct="1">
              <a:lnSpc>
                <a:spcPct val="100000"/>
              </a:lnSpc>
              <a:spcBef>
                <a:spcPts val="0"/>
              </a:spcBef>
              <a:spcAft>
                <a:spcPts val="0"/>
              </a:spcAft>
              <a:buClrTx/>
              <a:buSzTx/>
              <a:buFontTx/>
              <a:buNone/>
              <a:tabLst/>
              <a:defRPr/>
            </a:pPr>
            <a:endParaRPr kumimoji="0" lang="de-DE" altLang="de-DE" sz="900" b="1" i="0" u="none" strike="noStrike" kern="1200" cap="none" spc="0" normalizeH="0" baseline="0" noProof="0" dirty="0">
              <a:ln>
                <a:noFill/>
              </a:ln>
              <a:solidFill>
                <a:srgbClr val="13A0D3"/>
              </a:solidFill>
              <a:effectLst/>
              <a:uLnTx/>
              <a:uFillTx/>
              <a:latin typeface="Arial" panose="020B0604020202020204" pitchFamily="34" charset="0"/>
              <a:cs typeface="Arial" panose="020B0604020202020204" pitchFamily="34" charset="0"/>
            </a:endParaRPr>
          </a:p>
          <a:p>
            <a:pPr marL="0" marR="0" lvl="0" indent="0" algn="l" defTabSz="864017" rtl="0" eaLnBrk="1" fontAlgn="auto" latinLnBrk="0" hangingPunct="1">
              <a:lnSpc>
                <a:spcPct val="100000"/>
              </a:lnSpc>
              <a:spcBef>
                <a:spcPts val="0"/>
              </a:spcBef>
              <a:spcAft>
                <a:spcPts val="0"/>
              </a:spcAft>
              <a:buClrTx/>
              <a:buSzTx/>
              <a:buFontTx/>
              <a:buNone/>
              <a:tabLst/>
              <a:defRPr/>
            </a:pPr>
            <a:endParaRPr kumimoji="0" lang="de-DE" altLang="de-DE" sz="900" b="1" i="0" u="none" strike="noStrike" kern="1200" cap="none" spc="0" normalizeH="0" baseline="0" noProof="0" dirty="0" smtClean="0">
              <a:ln>
                <a:noFill/>
              </a:ln>
              <a:solidFill>
                <a:srgbClr val="13A0D3"/>
              </a:solidFill>
              <a:effectLst/>
              <a:uLnTx/>
              <a:uFillTx/>
              <a:latin typeface="Arial" panose="020B0604020202020204" pitchFamily="34" charset="0"/>
              <a:cs typeface="Arial" panose="020B0604020202020204" pitchFamily="34" charset="0"/>
            </a:endParaRPr>
          </a:p>
          <a:p>
            <a:pPr marL="0" marR="0" lvl="0" indent="0" algn="l" defTabSz="864017" rtl="0" eaLnBrk="1" fontAlgn="auto" latinLnBrk="0" hangingPunct="1">
              <a:lnSpc>
                <a:spcPct val="100000"/>
              </a:lnSpc>
              <a:spcBef>
                <a:spcPts val="0"/>
              </a:spcBef>
              <a:spcAft>
                <a:spcPts val="0"/>
              </a:spcAft>
              <a:buClrTx/>
              <a:buSzTx/>
              <a:buFontTx/>
              <a:buNone/>
              <a:tabLst/>
              <a:defRPr/>
            </a:pPr>
            <a:endParaRPr kumimoji="0" lang="de-DE" altLang="de-DE" sz="900" b="1" i="0" u="none" strike="noStrike" kern="1200" cap="none" spc="0" normalizeH="0" baseline="0" noProof="0" dirty="0">
              <a:ln>
                <a:noFill/>
              </a:ln>
              <a:solidFill>
                <a:srgbClr val="13A0D3"/>
              </a:solidFill>
              <a:effectLst/>
              <a:uLnTx/>
              <a:uFillTx/>
              <a:latin typeface="Arial" panose="020B0604020202020204" pitchFamily="34" charset="0"/>
              <a:cs typeface="Arial" panose="020B0604020202020204" pitchFamily="34" charset="0"/>
            </a:endParaRPr>
          </a:p>
          <a:p>
            <a:pPr marL="0" marR="0" lvl="0" indent="0" algn="l" defTabSz="864017" rtl="0" eaLnBrk="1" fontAlgn="auto" latinLnBrk="0" hangingPunct="1">
              <a:lnSpc>
                <a:spcPct val="100000"/>
              </a:lnSpc>
              <a:spcBef>
                <a:spcPts val="0"/>
              </a:spcBef>
              <a:spcAft>
                <a:spcPts val="0"/>
              </a:spcAft>
              <a:buClrTx/>
              <a:buSzTx/>
              <a:buFontTx/>
              <a:buNone/>
              <a:tabLst/>
              <a:defRPr/>
            </a:pPr>
            <a:endParaRPr kumimoji="0" lang="de-DE" altLang="de-DE" sz="900" b="1" i="0" u="none" strike="noStrike" kern="1200" cap="none" spc="0" normalizeH="0" baseline="0" noProof="0" dirty="0" smtClean="0">
              <a:ln>
                <a:noFill/>
              </a:ln>
              <a:solidFill>
                <a:srgbClr val="13A0D3"/>
              </a:solidFill>
              <a:effectLst/>
              <a:uLnTx/>
              <a:uFillTx/>
              <a:latin typeface="Arial" panose="020B0604020202020204" pitchFamily="34" charset="0"/>
              <a:cs typeface="Arial" panose="020B0604020202020204" pitchFamily="34" charset="0"/>
            </a:endParaRPr>
          </a:p>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altLang="de-DE" sz="900" b="1" i="0" u="none" strike="noStrike" kern="1200" cap="none" spc="0" normalizeH="0" baseline="0" noProof="0" dirty="0" smtClean="0">
                <a:ln>
                  <a:noFill/>
                </a:ln>
                <a:solidFill>
                  <a:srgbClr val="13A0D3"/>
                </a:solidFill>
                <a:effectLst/>
                <a:uLnTx/>
                <a:uFillTx/>
                <a:latin typeface="Arial" panose="020B0604020202020204" pitchFamily="34" charset="0"/>
                <a:cs typeface="Arial" panose="020B0604020202020204" pitchFamily="34" charset="0"/>
              </a:rPr>
              <a:t>Filterfeld 6</a:t>
            </a:r>
            <a:r>
              <a:rPr kumimoji="0" lang="de-DE" altLang="de-DE" sz="900" b="1"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Beitragsüberprüfungsoption  </a:t>
            </a:r>
            <a:r>
              <a:rPr kumimoji="0" lang="de-DE" altLang="de-DE" sz="9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ab 2020</a:t>
            </a:r>
            <a:r>
              <a:rPr kumimoji="0" lang="de-DE" altLang="de-DE" sz="9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r>
            <a:br>
              <a:rPr kumimoji="0" lang="de-DE" altLang="de-DE" sz="9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de-DE" altLang="de-DE" sz="90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Filtermöglichkeit: ja/nein</a:t>
            </a:r>
          </a:p>
          <a:p>
            <a:pPr marL="0" marR="0" lvl="0" indent="0" algn="l" defTabSz="864017" rtl="0" eaLnBrk="1" fontAlgn="auto" latinLnBrk="0" hangingPunct="1">
              <a:lnSpc>
                <a:spcPct val="100000"/>
              </a:lnSpc>
              <a:spcBef>
                <a:spcPts val="0"/>
              </a:spcBef>
              <a:spcAft>
                <a:spcPts val="0"/>
              </a:spcAft>
              <a:buClrTx/>
              <a:buSzTx/>
              <a:buFontTx/>
              <a:buNone/>
              <a:tabLst/>
              <a:defRPr/>
            </a:pPr>
            <a:endParaRPr kumimoji="0" lang="de-DE" sz="900" b="1" i="0" u="none" strike="noStrike" kern="1200" cap="none" spc="100" normalizeH="0" baseline="0" noProof="0" dirty="0">
              <a:ln>
                <a:noFill/>
              </a:ln>
              <a:solidFill>
                <a:srgbClr val="003781"/>
              </a:solidFill>
              <a:effectLst/>
              <a:uLnTx/>
              <a:uFillTx/>
              <a:latin typeface="Arial" panose="020B0604020202020204" pitchFamily="34" charset="0"/>
              <a:cs typeface="Arial" panose="020B0604020202020204" pitchFamily="34" charset="0"/>
            </a:endParaRPr>
          </a:p>
        </p:txBody>
      </p:sp>
      <p:graphicFrame>
        <p:nvGraphicFramePr>
          <p:cNvPr id="17" name="Tabelle 16"/>
          <p:cNvGraphicFramePr>
            <a:graphicFrameLocks noGrp="1"/>
          </p:cNvGraphicFramePr>
          <p:nvPr>
            <p:extLst>
              <p:ext uri="{D42A27DB-BD31-4B8C-83A1-F6EECF244321}">
                <p14:modId xmlns:p14="http://schemas.microsoft.com/office/powerpoint/2010/main" val="528785334"/>
              </p:ext>
            </p:extLst>
          </p:nvPr>
        </p:nvGraphicFramePr>
        <p:xfrm>
          <a:off x="8718236" y="2697228"/>
          <a:ext cx="2044701" cy="1239838"/>
        </p:xfrm>
        <a:graphic>
          <a:graphicData uri="http://schemas.openxmlformats.org/drawingml/2006/table">
            <a:tbl>
              <a:tblPr>
                <a:tableStyleId>{5940675A-B579-460E-94D1-54222C63F5DA}</a:tableStyleId>
              </a:tblPr>
              <a:tblGrid>
                <a:gridCol w="2044701">
                  <a:extLst>
                    <a:ext uri="{9D8B030D-6E8A-4147-A177-3AD203B41FA5}">
                      <a16:colId xmlns:a16="http://schemas.microsoft.com/office/drawing/2014/main" val="20000"/>
                    </a:ext>
                  </a:extLst>
                </a:gridCol>
              </a:tblGrid>
              <a:tr h="137190">
                <a:tc>
                  <a:txBody>
                    <a:bodyPr/>
                    <a:lstStyle>
                      <a:lvl1pPr eaLnBrk="0" hangingPunct="0">
                        <a:defRPr>
                          <a:solidFill>
                            <a:schemeClr val="accent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30000"/>
                        </a:spcAft>
                        <a:buClr>
                          <a:schemeClr val="accent1"/>
                        </a:buClr>
                        <a:defRPr sz="1600">
                          <a:solidFill>
                            <a:schemeClr val="tx1"/>
                          </a:solidFill>
                          <a:latin typeface="Arial" charset="0"/>
                        </a:defRPr>
                      </a:lvl6pPr>
                      <a:lvl7pPr marL="2971800" indent="-228600" eaLnBrk="0" fontAlgn="base" hangingPunct="0">
                        <a:spcBef>
                          <a:spcPct val="0"/>
                        </a:spcBef>
                        <a:spcAft>
                          <a:spcPct val="30000"/>
                        </a:spcAft>
                        <a:buClr>
                          <a:schemeClr val="accent1"/>
                        </a:buClr>
                        <a:defRPr sz="1600">
                          <a:solidFill>
                            <a:schemeClr val="tx1"/>
                          </a:solidFill>
                          <a:latin typeface="Arial" charset="0"/>
                        </a:defRPr>
                      </a:lvl7pPr>
                      <a:lvl8pPr marL="3429000" indent="-228600" eaLnBrk="0" fontAlgn="base" hangingPunct="0">
                        <a:spcBef>
                          <a:spcPct val="0"/>
                        </a:spcBef>
                        <a:spcAft>
                          <a:spcPct val="30000"/>
                        </a:spcAft>
                        <a:buClr>
                          <a:schemeClr val="accent1"/>
                        </a:buClr>
                        <a:defRPr sz="1600">
                          <a:solidFill>
                            <a:schemeClr val="tx1"/>
                          </a:solidFill>
                          <a:latin typeface="Arial" charset="0"/>
                        </a:defRPr>
                      </a:lvl8pPr>
                      <a:lvl9pPr marL="3886200" indent="-228600" eaLnBrk="0" fontAlgn="base" hangingPunct="0">
                        <a:spcBef>
                          <a:spcPct val="0"/>
                        </a:spcBef>
                        <a:spcAft>
                          <a:spcPct val="30000"/>
                        </a:spcAft>
                        <a:buClr>
                          <a:schemeClr val="accent1"/>
                        </a:buClr>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smtClean="0">
                          <a:ln>
                            <a:noFill/>
                          </a:ln>
                          <a:solidFill>
                            <a:schemeClr val="accent1"/>
                          </a:solidFill>
                          <a:effectLst/>
                          <a:latin typeface="Arial" panose="020B0604020202020204" pitchFamily="34" charset="0"/>
                          <a:ea typeface="+mn-ea"/>
                          <a:cs typeface="Arial" panose="020B0604020202020204" pitchFamily="34" charset="0"/>
                        </a:rPr>
                        <a:t>&lt; 3.000 EUR</a:t>
                      </a:r>
                      <a:endParaRPr kumimoji="0" lang="de-DE" altLang="de-DE" sz="900" b="0" i="0" u="none" strike="noStrike" cap="none" normalizeH="0" baseline="0" dirty="0" smtClean="0">
                        <a:ln>
                          <a:noFill/>
                        </a:ln>
                        <a:solidFill>
                          <a:srgbClr val="003781"/>
                        </a:solidFill>
                        <a:effectLst/>
                        <a:latin typeface="Arial" panose="020B0604020202020204" pitchFamily="34" charset="0"/>
                        <a:ea typeface="Times New Roman" pitchFamily="18" charset="0"/>
                        <a:cs typeface="Arial" panose="020B0604020202020204" pitchFamily="34" charset="0"/>
                      </a:endParaRPr>
                    </a:p>
                  </a:txBody>
                  <a:tcPr marL="68580" marR="68580" marT="0" marB="0" horzOverflow="overflow">
                    <a:lnL w="9525" cap="flat" cmpd="sng" algn="ctr">
                      <a:solidFill>
                        <a:srgbClr val="003781"/>
                      </a:solidFill>
                      <a:prstDash val="solid"/>
                      <a:round/>
                      <a:headEnd type="none" w="med" len="med"/>
                      <a:tailEnd type="none" w="med" len="med"/>
                    </a:lnL>
                    <a:lnR w="9525" cap="flat" cmpd="sng" algn="ctr">
                      <a:solidFill>
                        <a:srgbClr val="003781"/>
                      </a:solidFill>
                      <a:prstDash val="solid"/>
                      <a:round/>
                      <a:headEnd type="none" w="med" len="med"/>
                      <a:tailEnd type="none" w="med" len="med"/>
                    </a:lnR>
                    <a:lnT w="9525" cap="flat" cmpd="sng" algn="ctr">
                      <a:solidFill>
                        <a:srgbClr val="003781"/>
                      </a:solidFill>
                      <a:prstDash val="solid"/>
                      <a:round/>
                      <a:headEnd type="none" w="med" len="med"/>
                      <a:tailEnd type="none" w="med" len="med"/>
                    </a:lnT>
                    <a:lnB w="9525" cap="flat" cmpd="sng" algn="ctr">
                      <a:solidFill>
                        <a:srgbClr val="003781"/>
                      </a:solidFill>
                      <a:prstDash val="solid"/>
                      <a:round/>
                      <a:headEnd type="none" w="med" len="med"/>
                      <a:tailEnd type="none" w="med" len="med"/>
                    </a:lnB>
                  </a:tcPr>
                </a:tc>
                <a:extLst>
                  <a:ext uri="{0D108BD9-81ED-4DB2-BD59-A6C34878D82A}">
                    <a16:rowId xmlns:a16="http://schemas.microsoft.com/office/drawing/2014/main" val="10000"/>
                  </a:ext>
                </a:extLst>
              </a:tr>
              <a:tr h="137190">
                <a:tc>
                  <a:txBody>
                    <a:bodyPr/>
                    <a:lstStyle>
                      <a:lvl1pPr eaLnBrk="0" hangingPunct="0">
                        <a:defRPr>
                          <a:solidFill>
                            <a:schemeClr val="accent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30000"/>
                        </a:spcAft>
                        <a:buClr>
                          <a:schemeClr val="accent1"/>
                        </a:buClr>
                        <a:defRPr sz="1600">
                          <a:solidFill>
                            <a:schemeClr val="tx1"/>
                          </a:solidFill>
                          <a:latin typeface="Arial" charset="0"/>
                        </a:defRPr>
                      </a:lvl6pPr>
                      <a:lvl7pPr marL="2971800" indent="-228600" eaLnBrk="0" fontAlgn="base" hangingPunct="0">
                        <a:spcBef>
                          <a:spcPct val="0"/>
                        </a:spcBef>
                        <a:spcAft>
                          <a:spcPct val="30000"/>
                        </a:spcAft>
                        <a:buClr>
                          <a:schemeClr val="accent1"/>
                        </a:buClr>
                        <a:defRPr sz="1600">
                          <a:solidFill>
                            <a:schemeClr val="tx1"/>
                          </a:solidFill>
                          <a:latin typeface="Arial" charset="0"/>
                        </a:defRPr>
                      </a:lvl7pPr>
                      <a:lvl8pPr marL="3429000" indent="-228600" eaLnBrk="0" fontAlgn="base" hangingPunct="0">
                        <a:spcBef>
                          <a:spcPct val="0"/>
                        </a:spcBef>
                        <a:spcAft>
                          <a:spcPct val="30000"/>
                        </a:spcAft>
                        <a:buClr>
                          <a:schemeClr val="accent1"/>
                        </a:buClr>
                        <a:defRPr sz="1600">
                          <a:solidFill>
                            <a:schemeClr val="tx1"/>
                          </a:solidFill>
                          <a:latin typeface="Arial" charset="0"/>
                        </a:defRPr>
                      </a:lvl8pPr>
                      <a:lvl9pPr marL="3886200" indent="-228600" eaLnBrk="0" fontAlgn="base" hangingPunct="0">
                        <a:spcBef>
                          <a:spcPct val="0"/>
                        </a:spcBef>
                        <a:spcAft>
                          <a:spcPct val="30000"/>
                        </a:spcAft>
                        <a:buClr>
                          <a:schemeClr val="accent1"/>
                        </a:buClr>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smtClean="0">
                          <a:ln>
                            <a:noFill/>
                          </a:ln>
                          <a:solidFill>
                            <a:schemeClr val="accent1"/>
                          </a:solidFill>
                          <a:effectLst/>
                          <a:latin typeface="Arial" panose="020B0604020202020204" pitchFamily="34" charset="0"/>
                          <a:ea typeface="+mn-ea"/>
                          <a:cs typeface="Arial" panose="020B0604020202020204" pitchFamily="34" charset="0"/>
                        </a:rPr>
                        <a:t>3.000 – 5.999 EUR</a:t>
                      </a:r>
                      <a:endParaRPr kumimoji="0" lang="de-DE" altLang="de-DE" sz="900" b="0" i="0" u="none" strike="noStrike" cap="none" normalizeH="0" baseline="0" dirty="0" smtClean="0">
                        <a:ln>
                          <a:noFill/>
                        </a:ln>
                        <a:solidFill>
                          <a:srgbClr val="003781"/>
                        </a:solidFill>
                        <a:effectLst/>
                        <a:latin typeface="Arial" panose="020B0604020202020204" pitchFamily="34" charset="0"/>
                        <a:ea typeface="Times New Roman" pitchFamily="18" charset="0"/>
                        <a:cs typeface="Arial" panose="020B0604020202020204" pitchFamily="34" charset="0"/>
                      </a:endParaRPr>
                    </a:p>
                  </a:txBody>
                  <a:tcPr marL="68580" marR="68580" marT="0" marB="0" horzOverflow="overflow">
                    <a:lnL w="9525" cap="flat" cmpd="sng" algn="ctr">
                      <a:solidFill>
                        <a:srgbClr val="003781"/>
                      </a:solidFill>
                      <a:prstDash val="solid"/>
                      <a:round/>
                      <a:headEnd type="none" w="med" len="med"/>
                      <a:tailEnd type="none" w="med" len="med"/>
                    </a:lnL>
                    <a:lnR w="9525" cap="flat" cmpd="sng" algn="ctr">
                      <a:solidFill>
                        <a:srgbClr val="003781"/>
                      </a:solidFill>
                      <a:prstDash val="solid"/>
                      <a:round/>
                      <a:headEnd type="none" w="med" len="med"/>
                      <a:tailEnd type="none" w="med" len="med"/>
                    </a:lnR>
                    <a:lnT w="9525" cap="flat" cmpd="sng" algn="ctr">
                      <a:solidFill>
                        <a:srgbClr val="003781"/>
                      </a:solidFill>
                      <a:prstDash val="solid"/>
                      <a:round/>
                      <a:headEnd type="none" w="med" len="med"/>
                      <a:tailEnd type="none" w="med" len="med"/>
                    </a:lnT>
                    <a:lnB w="9525" cap="flat" cmpd="sng" algn="ctr">
                      <a:solidFill>
                        <a:srgbClr val="003781"/>
                      </a:solidFill>
                      <a:prstDash val="solid"/>
                      <a:round/>
                      <a:headEnd type="none" w="med" len="med"/>
                      <a:tailEnd type="none" w="med" len="med"/>
                    </a:lnB>
                  </a:tcPr>
                </a:tc>
                <a:extLst>
                  <a:ext uri="{0D108BD9-81ED-4DB2-BD59-A6C34878D82A}">
                    <a16:rowId xmlns:a16="http://schemas.microsoft.com/office/drawing/2014/main" val="10001"/>
                  </a:ext>
                </a:extLst>
              </a:tr>
              <a:tr h="137190">
                <a:tc>
                  <a:txBody>
                    <a:bodyPr/>
                    <a:lstStyle>
                      <a:lvl1pPr eaLnBrk="0" hangingPunct="0">
                        <a:defRPr>
                          <a:solidFill>
                            <a:schemeClr val="accent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30000"/>
                        </a:spcAft>
                        <a:buClr>
                          <a:schemeClr val="accent1"/>
                        </a:buClr>
                        <a:defRPr sz="1600">
                          <a:solidFill>
                            <a:schemeClr val="tx1"/>
                          </a:solidFill>
                          <a:latin typeface="Arial" charset="0"/>
                        </a:defRPr>
                      </a:lvl6pPr>
                      <a:lvl7pPr marL="2971800" indent="-228600" eaLnBrk="0" fontAlgn="base" hangingPunct="0">
                        <a:spcBef>
                          <a:spcPct val="0"/>
                        </a:spcBef>
                        <a:spcAft>
                          <a:spcPct val="30000"/>
                        </a:spcAft>
                        <a:buClr>
                          <a:schemeClr val="accent1"/>
                        </a:buClr>
                        <a:defRPr sz="1600">
                          <a:solidFill>
                            <a:schemeClr val="tx1"/>
                          </a:solidFill>
                          <a:latin typeface="Arial" charset="0"/>
                        </a:defRPr>
                      </a:lvl7pPr>
                      <a:lvl8pPr marL="3429000" indent="-228600" eaLnBrk="0" fontAlgn="base" hangingPunct="0">
                        <a:spcBef>
                          <a:spcPct val="0"/>
                        </a:spcBef>
                        <a:spcAft>
                          <a:spcPct val="30000"/>
                        </a:spcAft>
                        <a:buClr>
                          <a:schemeClr val="accent1"/>
                        </a:buClr>
                        <a:defRPr sz="1600">
                          <a:solidFill>
                            <a:schemeClr val="tx1"/>
                          </a:solidFill>
                          <a:latin typeface="Arial" charset="0"/>
                        </a:defRPr>
                      </a:lvl8pPr>
                      <a:lvl9pPr marL="3886200" indent="-228600" eaLnBrk="0" fontAlgn="base" hangingPunct="0">
                        <a:spcBef>
                          <a:spcPct val="0"/>
                        </a:spcBef>
                        <a:spcAft>
                          <a:spcPct val="30000"/>
                        </a:spcAft>
                        <a:buClr>
                          <a:schemeClr val="accent1"/>
                        </a:buClr>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u="none" strike="noStrike" cap="none" normalizeH="0" baseline="0" dirty="0" smtClean="0">
                          <a:ln>
                            <a:noFill/>
                          </a:ln>
                          <a:effectLst/>
                          <a:latin typeface="Arial" panose="020B0604020202020204" pitchFamily="34" charset="0"/>
                          <a:cs typeface="Arial" panose="020B0604020202020204" pitchFamily="34" charset="0"/>
                        </a:rPr>
                        <a:t>6.000 – 8.999 EUR</a:t>
                      </a:r>
                      <a:endParaRPr kumimoji="0" lang="de-DE" altLang="de-DE" sz="900" b="0" i="0" u="none" strike="noStrike" cap="none" normalizeH="0" baseline="0" dirty="0" smtClean="0">
                        <a:ln>
                          <a:noFill/>
                        </a:ln>
                        <a:solidFill>
                          <a:srgbClr val="003781"/>
                        </a:solidFill>
                        <a:effectLst/>
                        <a:latin typeface="Arial" panose="020B0604020202020204" pitchFamily="34" charset="0"/>
                        <a:ea typeface="Times New Roman" pitchFamily="18" charset="0"/>
                        <a:cs typeface="Arial" panose="020B0604020202020204" pitchFamily="34" charset="0"/>
                      </a:endParaRPr>
                    </a:p>
                  </a:txBody>
                  <a:tcPr marL="68580" marR="68580" marT="0" marB="0" horzOverflow="overflow">
                    <a:lnL w="9525" cap="flat" cmpd="sng" algn="ctr">
                      <a:solidFill>
                        <a:srgbClr val="003781"/>
                      </a:solidFill>
                      <a:prstDash val="solid"/>
                      <a:round/>
                      <a:headEnd type="none" w="med" len="med"/>
                      <a:tailEnd type="none" w="med" len="med"/>
                    </a:lnL>
                    <a:lnR w="9525" cap="flat" cmpd="sng" algn="ctr">
                      <a:solidFill>
                        <a:srgbClr val="003781"/>
                      </a:solidFill>
                      <a:prstDash val="solid"/>
                      <a:round/>
                      <a:headEnd type="none" w="med" len="med"/>
                      <a:tailEnd type="none" w="med" len="med"/>
                    </a:lnR>
                    <a:lnT w="9525" cap="flat" cmpd="sng" algn="ctr">
                      <a:solidFill>
                        <a:srgbClr val="003781"/>
                      </a:solidFill>
                      <a:prstDash val="solid"/>
                      <a:round/>
                      <a:headEnd type="none" w="med" len="med"/>
                      <a:tailEnd type="none" w="med" len="med"/>
                    </a:lnT>
                    <a:lnB w="9525" cap="flat" cmpd="sng" algn="ctr">
                      <a:solidFill>
                        <a:srgbClr val="003781"/>
                      </a:solidFill>
                      <a:prstDash val="solid"/>
                      <a:round/>
                      <a:headEnd type="none" w="med" len="med"/>
                      <a:tailEnd type="none" w="med" len="med"/>
                    </a:lnB>
                  </a:tcPr>
                </a:tc>
                <a:extLst>
                  <a:ext uri="{0D108BD9-81ED-4DB2-BD59-A6C34878D82A}">
                    <a16:rowId xmlns:a16="http://schemas.microsoft.com/office/drawing/2014/main" val="10002"/>
                  </a:ext>
                </a:extLst>
              </a:tr>
              <a:tr h="137190">
                <a:tc>
                  <a:txBody>
                    <a:bodyPr/>
                    <a:lstStyle>
                      <a:lvl1pPr eaLnBrk="0" hangingPunct="0">
                        <a:defRPr>
                          <a:solidFill>
                            <a:schemeClr val="accent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30000"/>
                        </a:spcAft>
                        <a:buClr>
                          <a:schemeClr val="accent1"/>
                        </a:buClr>
                        <a:defRPr sz="1600">
                          <a:solidFill>
                            <a:schemeClr val="tx1"/>
                          </a:solidFill>
                          <a:latin typeface="Arial" charset="0"/>
                        </a:defRPr>
                      </a:lvl6pPr>
                      <a:lvl7pPr marL="2971800" indent="-228600" eaLnBrk="0" fontAlgn="base" hangingPunct="0">
                        <a:spcBef>
                          <a:spcPct val="0"/>
                        </a:spcBef>
                        <a:spcAft>
                          <a:spcPct val="30000"/>
                        </a:spcAft>
                        <a:buClr>
                          <a:schemeClr val="accent1"/>
                        </a:buClr>
                        <a:defRPr sz="1600">
                          <a:solidFill>
                            <a:schemeClr val="tx1"/>
                          </a:solidFill>
                          <a:latin typeface="Arial" charset="0"/>
                        </a:defRPr>
                      </a:lvl7pPr>
                      <a:lvl8pPr marL="3429000" indent="-228600" eaLnBrk="0" fontAlgn="base" hangingPunct="0">
                        <a:spcBef>
                          <a:spcPct val="0"/>
                        </a:spcBef>
                        <a:spcAft>
                          <a:spcPct val="30000"/>
                        </a:spcAft>
                        <a:buClr>
                          <a:schemeClr val="accent1"/>
                        </a:buClr>
                        <a:defRPr sz="1600">
                          <a:solidFill>
                            <a:schemeClr val="tx1"/>
                          </a:solidFill>
                          <a:latin typeface="Arial" charset="0"/>
                        </a:defRPr>
                      </a:lvl8pPr>
                      <a:lvl9pPr marL="3886200" indent="-228600" eaLnBrk="0" fontAlgn="base" hangingPunct="0">
                        <a:spcBef>
                          <a:spcPct val="0"/>
                        </a:spcBef>
                        <a:spcAft>
                          <a:spcPct val="30000"/>
                        </a:spcAft>
                        <a:buClr>
                          <a:schemeClr val="accent1"/>
                        </a:buClr>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smtClean="0">
                          <a:ln>
                            <a:noFill/>
                          </a:ln>
                          <a:solidFill>
                            <a:schemeClr val="accent1"/>
                          </a:solidFill>
                          <a:effectLst/>
                          <a:latin typeface="Arial" panose="020B0604020202020204" pitchFamily="34" charset="0"/>
                          <a:ea typeface="+mn-ea"/>
                          <a:cs typeface="Arial" panose="020B0604020202020204" pitchFamily="34" charset="0"/>
                        </a:rPr>
                        <a:t>9.000 – 11.999 EUR</a:t>
                      </a:r>
                      <a:endParaRPr kumimoji="0" lang="de-DE" altLang="de-DE" sz="900" b="0" i="0" u="none" strike="noStrike" cap="none" normalizeH="0" baseline="0" dirty="0" smtClean="0">
                        <a:ln>
                          <a:noFill/>
                        </a:ln>
                        <a:solidFill>
                          <a:srgbClr val="003781"/>
                        </a:solidFill>
                        <a:effectLst/>
                        <a:latin typeface="Arial" panose="020B0604020202020204" pitchFamily="34" charset="0"/>
                        <a:ea typeface="Times New Roman" pitchFamily="18" charset="0"/>
                        <a:cs typeface="Arial" panose="020B0604020202020204" pitchFamily="34" charset="0"/>
                      </a:endParaRPr>
                    </a:p>
                  </a:txBody>
                  <a:tcPr marL="68580" marR="68580" marT="0" marB="0" horzOverflow="overflow">
                    <a:lnL w="9525" cap="flat" cmpd="sng" algn="ctr">
                      <a:solidFill>
                        <a:srgbClr val="003781"/>
                      </a:solidFill>
                      <a:prstDash val="solid"/>
                      <a:round/>
                      <a:headEnd type="none" w="med" len="med"/>
                      <a:tailEnd type="none" w="med" len="med"/>
                    </a:lnL>
                    <a:lnR w="9525" cap="flat" cmpd="sng" algn="ctr">
                      <a:solidFill>
                        <a:srgbClr val="003781"/>
                      </a:solidFill>
                      <a:prstDash val="solid"/>
                      <a:round/>
                      <a:headEnd type="none" w="med" len="med"/>
                      <a:tailEnd type="none" w="med" len="med"/>
                    </a:lnR>
                    <a:lnT w="9525" cap="flat" cmpd="sng" algn="ctr">
                      <a:solidFill>
                        <a:srgbClr val="003781"/>
                      </a:solidFill>
                      <a:prstDash val="solid"/>
                      <a:round/>
                      <a:headEnd type="none" w="med" len="med"/>
                      <a:tailEnd type="none" w="med" len="med"/>
                    </a:lnT>
                    <a:lnB w="9525" cap="flat" cmpd="sng" algn="ctr">
                      <a:solidFill>
                        <a:srgbClr val="003781"/>
                      </a:solidFill>
                      <a:prstDash val="solid"/>
                      <a:round/>
                      <a:headEnd type="none" w="med" len="med"/>
                      <a:tailEnd type="none" w="med" len="med"/>
                    </a:lnB>
                  </a:tcPr>
                </a:tc>
                <a:extLst>
                  <a:ext uri="{0D108BD9-81ED-4DB2-BD59-A6C34878D82A}">
                    <a16:rowId xmlns:a16="http://schemas.microsoft.com/office/drawing/2014/main" val="10003"/>
                  </a:ext>
                </a:extLst>
              </a:tr>
              <a:tr h="137190">
                <a:tc>
                  <a:txBody>
                    <a:bodyPr/>
                    <a:lstStyle>
                      <a:lvl1pPr eaLnBrk="0" hangingPunct="0">
                        <a:defRPr>
                          <a:solidFill>
                            <a:schemeClr val="accent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30000"/>
                        </a:spcAft>
                        <a:buClr>
                          <a:schemeClr val="accent1"/>
                        </a:buClr>
                        <a:defRPr sz="1600">
                          <a:solidFill>
                            <a:schemeClr val="tx1"/>
                          </a:solidFill>
                          <a:latin typeface="Arial" charset="0"/>
                        </a:defRPr>
                      </a:lvl6pPr>
                      <a:lvl7pPr marL="2971800" indent="-228600" eaLnBrk="0" fontAlgn="base" hangingPunct="0">
                        <a:spcBef>
                          <a:spcPct val="0"/>
                        </a:spcBef>
                        <a:spcAft>
                          <a:spcPct val="30000"/>
                        </a:spcAft>
                        <a:buClr>
                          <a:schemeClr val="accent1"/>
                        </a:buClr>
                        <a:defRPr sz="1600">
                          <a:solidFill>
                            <a:schemeClr val="tx1"/>
                          </a:solidFill>
                          <a:latin typeface="Arial" charset="0"/>
                        </a:defRPr>
                      </a:lvl7pPr>
                      <a:lvl8pPr marL="3429000" indent="-228600" eaLnBrk="0" fontAlgn="base" hangingPunct="0">
                        <a:spcBef>
                          <a:spcPct val="0"/>
                        </a:spcBef>
                        <a:spcAft>
                          <a:spcPct val="30000"/>
                        </a:spcAft>
                        <a:buClr>
                          <a:schemeClr val="accent1"/>
                        </a:buClr>
                        <a:defRPr sz="1600">
                          <a:solidFill>
                            <a:schemeClr val="tx1"/>
                          </a:solidFill>
                          <a:latin typeface="Arial" charset="0"/>
                        </a:defRPr>
                      </a:lvl8pPr>
                      <a:lvl9pPr marL="3886200" indent="-228600" eaLnBrk="0" fontAlgn="base" hangingPunct="0">
                        <a:spcBef>
                          <a:spcPct val="0"/>
                        </a:spcBef>
                        <a:spcAft>
                          <a:spcPct val="30000"/>
                        </a:spcAft>
                        <a:buClr>
                          <a:schemeClr val="accent1"/>
                        </a:buClr>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smtClean="0">
                          <a:ln>
                            <a:noFill/>
                          </a:ln>
                          <a:solidFill>
                            <a:schemeClr val="accent1"/>
                          </a:solidFill>
                          <a:effectLst/>
                          <a:latin typeface="Arial" panose="020B0604020202020204" pitchFamily="34" charset="0"/>
                          <a:ea typeface="+mn-ea"/>
                          <a:cs typeface="Arial" panose="020B0604020202020204" pitchFamily="34" charset="0"/>
                        </a:rPr>
                        <a:t>12.000 – 17.999 EUR</a:t>
                      </a:r>
                      <a:endParaRPr kumimoji="0" lang="de-DE" altLang="de-DE" sz="900" b="0" i="0" u="none" strike="noStrike" cap="none" normalizeH="0" baseline="0" dirty="0" smtClean="0">
                        <a:ln>
                          <a:noFill/>
                        </a:ln>
                        <a:solidFill>
                          <a:srgbClr val="003781"/>
                        </a:solidFill>
                        <a:effectLst/>
                        <a:latin typeface="Arial" panose="020B0604020202020204" pitchFamily="34" charset="0"/>
                        <a:ea typeface="Times New Roman" pitchFamily="18" charset="0"/>
                        <a:cs typeface="Arial" panose="020B0604020202020204" pitchFamily="34" charset="0"/>
                      </a:endParaRPr>
                    </a:p>
                  </a:txBody>
                  <a:tcPr marL="68580" marR="68580" marT="0" marB="0" horzOverflow="overflow">
                    <a:lnL w="9525" cap="flat" cmpd="sng" algn="ctr">
                      <a:solidFill>
                        <a:srgbClr val="003781"/>
                      </a:solidFill>
                      <a:prstDash val="solid"/>
                      <a:round/>
                      <a:headEnd type="none" w="med" len="med"/>
                      <a:tailEnd type="none" w="med" len="med"/>
                    </a:lnL>
                    <a:lnR w="9525" cap="flat" cmpd="sng" algn="ctr">
                      <a:solidFill>
                        <a:srgbClr val="003781"/>
                      </a:solidFill>
                      <a:prstDash val="solid"/>
                      <a:round/>
                      <a:headEnd type="none" w="med" len="med"/>
                      <a:tailEnd type="none" w="med" len="med"/>
                    </a:lnR>
                    <a:lnT w="9525" cap="flat" cmpd="sng" algn="ctr">
                      <a:solidFill>
                        <a:srgbClr val="003781"/>
                      </a:solidFill>
                      <a:prstDash val="solid"/>
                      <a:round/>
                      <a:headEnd type="none" w="med" len="med"/>
                      <a:tailEnd type="none" w="med" len="med"/>
                    </a:lnT>
                    <a:lnB w="9525" cap="flat" cmpd="sng" algn="ctr">
                      <a:solidFill>
                        <a:srgbClr val="003781"/>
                      </a:solidFill>
                      <a:prstDash val="solid"/>
                      <a:round/>
                      <a:headEnd type="none" w="med" len="med"/>
                      <a:tailEnd type="none" w="med" len="med"/>
                    </a:lnB>
                  </a:tcPr>
                </a:tc>
                <a:extLst>
                  <a:ext uri="{0D108BD9-81ED-4DB2-BD59-A6C34878D82A}">
                    <a16:rowId xmlns:a16="http://schemas.microsoft.com/office/drawing/2014/main" val="10004"/>
                  </a:ext>
                </a:extLst>
              </a:tr>
              <a:tr h="137190">
                <a:tc>
                  <a:txBody>
                    <a:bodyPr/>
                    <a:lstStyle>
                      <a:lvl1pPr eaLnBrk="0" hangingPunct="0">
                        <a:defRPr>
                          <a:solidFill>
                            <a:schemeClr val="accent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30000"/>
                        </a:spcAft>
                        <a:buClr>
                          <a:schemeClr val="accent1"/>
                        </a:buClr>
                        <a:defRPr sz="1600">
                          <a:solidFill>
                            <a:schemeClr val="tx1"/>
                          </a:solidFill>
                          <a:latin typeface="Arial" charset="0"/>
                        </a:defRPr>
                      </a:lvl6pPr>
                      <a:lvl7pPr marL="2971800" indent="-228600" eaLnBrk="0" fontAlgn="base" hangingPunct="0">
                        <a:spcBef>
                          <a:spcPct val="0"/>
                        </a:spcBef>
                        <a:spcAft>
                          <a:spcPct val="30000"/>
                        </a:spcAft>
                        <a:buClr>
                          <a:schemeClr val="accent1"/>
                        </a:buClr>
                        <a:defRPr sz="1600">
                          <a:solidFill>
                            <a:schemeClr val="tx1"/>
                          </a:solidFill>
                          <a:latin typeface="Arial" charset="0"/>
                        </a:defRPr>
                      </a:lvl7pPr>
                      <a:lvl8pPr marL="3429000" indent="-228600" eaLnBrk="0" fontAlgn="base" hangingPunct="0">
                        <a:spcBef>
                          <a:spcPct val="0"/>
                        </a:spcBef>
                        <a:spcAft>
                          <a:spcPct val="30000"/>
                        </a:spcAft>
                        <a:buClr>
                          <a:schemeClr val="accent1"/>
                        </a:buClr>
                        <a:defRPr sz="1600">
                          <a:solidFill>
                            <a:schemeClr val="tx1"/>
                          </a:solidFill>
                          <a:latin typeface="Arial" charset="0"/>
                        </a:defRPr>
                      </a:lvl8pPr>
                      <a:lvl9pPr marL="3886200" indent="-228600" eaLnBrk="0" fontAlgn="base" hangingPunct="0">
                        <a:spcBef>
                          <a:spcPct val="0"/>
                        </a:spcBef>
                        <a:spcAft>
                          <a:spcPct val="30000"/>
                        </a:spcAft>
                        <a:buClr>
                          <a:schemeClr val="accent1"/>
                        </a:buClr>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u="none" strike="noStrike" cap="none" normalizeH="0" baseline="0" dirty="0" smtClean="0">
                          <a:ln>
                            <a:noFill/>
                          </a:ln>
                          <a:effectLst/>
                          <a:latin typeface="Arial" panose="020B0604020202020204" pitchFamily="34" charset="0"/>
                          <a:cs typeface="Arial" panose="020B0604020202020204" pitchFamily="34" charset="0"/>
                        </a:rPr>
                        <a:t>18.000 – 23.999 EUR</a:t>
                      </a:r>
                      <a:endParaRPr kumimoji="0" lang="de-DE" altLang="de-DE" sz="900" b="0" i="0" u="none" strike="noStrike" cap="none" normalizeH="0" baseline="0" dirty="0" smtClean="0">
                        <a:ln>
                          <a:noFill/>
                        </a:ln>
                        <a:solidFill>
                          <a:srgbClr val="003781"/>
                        </a:solidFill>
                        <a:effectLst/>
                        <a:latin typeface="Arial" panose="020B0604020202020204" pitchFamily="34" charset="0"/>
                        <a:ea typeface="Times New Roman" pitchFamily="18" charset="0"/>
                        <a:cs typeface="Arial" panose="020B0604020202020204" pitchFamily="34" charset="0"/>
                      </a:endParaRPr>
                    </a:p>
                  </a:txBody>
                  <a:tcPr marL="68580" marR="68580" marT="0" marB="0" horzOverflow="overflow">
                    <a:lnL w="9525" cap="flat" cmpd="sng" algn="ctr">
                      <a:solidFill>
                        <a:srgbClr val="003781"/>
                      </a:solidFill>
                      <a:prstDash val="solid"/>
                      <a:round/>
                      <a:headEnd type="none" w="med" len="med"/>
                      <a:tailEnd type="none" w="med" len="med"/>
                    </a:lnL>
                    <a:lnR w="9525" cap="flat" cmpd="sng" algn="ctr">
                      <a:solidFill>
                        <a:srgbClr val="003781"/>
                      </a:solidFill>
                      <a:prstDash val="solid"/>
                      <a:round/>
                      <a:headEnd type="none" w="med" len="med"/>
                      <a:tailEnd type="none" w="med" len="med"/>
                    </a:lnR>
                    <a:lnT w="9525" cap="flat" cmpd="sng" algn="ctr">
                      <a:solidFill>
                        <a:srgbClr val="003781"/>
                      </a:solidFill>
                      <a:prstDash val="solid"/>
                      <a:round/>
                      <a:headEnd type="none" w="med" len="med"/>
                      <a:tailEnd type="none" w="med" len="med"/>
                    </a:lnT>
                    <a:lnB w="9525" cap="flat" cmpd="sng" algn="ctr">
                      <a:solidFill>
                        <a:srgbClr val="003781"/>
                      </a:solidFill>
                      <a:prstDash val="solid"/>
                      <a:round/>
                      <a:headEnd type="none" w="med" len="med"/>
                      <a:tailEnd type="none" w="med" len="med"/>
                    </a:lnB>
                  </a:tcPr>
                </a:tc>
                <a:extLst>
                  <a:ext uri="{0D108BD9-81ED-4DB2-BD59-A6C34878D82A}">
                    <a16:rowId xmlns:a16="http://schemas.microsoft.com/office/drawing/2014/main" val="10005"/>
                  </a:ext>
                </a:extLst>
              </a:tr>
              <a:tr h="137190">
                <a:tc>
                  <a:txBody>
                    <a:bodyPr/>
                    <a:lstStyle>
                      <a:lvl1pPr eaLnBrk="0" hangingPunct="0">
                        <a:defRPr>
                          <a:solidFill>
                            <a:schemeClr val="accent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30000"/>
                        </a:spcAft>
                        <a:buClr>
                          <a:schemeClr val="accent1"/>
                        </a:buClr>
                        <a:defRPr sz="1600">
                          <a:solidFill>
                            <a:schemeClr val="tx1"/>
                          </a:solidFill>
                          <a:latin typeface="Arial" charset="0"/>
                        </a:defRPr>
                      </a:lvl6pPr>
                      <a:lvl7pPr marL="2971800" indent="-228600" eaLnBrk="0" fontAlgn="base" hangingPunct="0">
                        <a:spcBef>
                          <a:spcPct val="0"/>
                        </a:spcBef>
                        <a:spcAft>
                          <a:spcPct val="30000"/>
                        </a:spcAft>
                        <a:buClr>
                          <a:schemeClr val="accent1"/>
                        </a:buClr>
                        <a:defRPr sz="1600">
                          <a:solidFill>
                            <a:schemeClr val="tx1"/>
                          </a:solidFill>
                          <a:latin typeface="Arial" charset="0"/>
                        </a:defRPr>
                      </a:lvl7pPr>
                      <a:lvl8pPr marL="3429000" indent="-228600" eaLnBrk="0" fontAlgn="base" hangingPunct="0">
                        <a:spcBef>
                          <a:spcPct val="0"/>
                        </a:spcBef>
                        <a:spcAft>
                          <a:spcPct val="30000"/>
                        </a:spcAft>
                        <a:buClr>
                          <a:schemeClr val="accent1"/>
                        </a:buClr>
                        <a:defRPr sz="1600">
                          <a:solidFill>
                            <a:schemeClr val="tx1"/>
                          </a:solidFill>
                          <a:latin typeface="Arial" charset="0"/>
                        </a:defRPr>
                      </a:lvl8pPr>
                      <a:lvl9pPr marL="3886200" indent="-228600" eaLnBrk="0" fontAlgn="base" hangingPunct="0">
                        <a:spcBef>
                          <a:spcPct val="0"/>
                        </a:spcBef>
                        <a:spcAft>
                          <a:spcPct val="30000"/>
                        </a:spcAft>
                        <a:buClr>
                          <a:schemeClr val="accent1"/>
                        </a:buClr>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u="none" strike="noStrike" cap="none" normalizeH="0" baseline="0" dirty="0" smtClean="0">
                          <a:ln>
                            <a:noFill/>
                          </a:ln>
                          <a:effectLst/>
                          <a:latin typeface="Arial" panose="020B0604020202020204" pitchFamily="34" charset="0"/>
                          <a:cs typeface="Arial" panose="020B0604020202020204" pitchFamily="34" charset="0"/>
                        </a:rPr>
                        <a:t>24.000 – 35.999 EUR</a:t>
                      </a:r>
                      <a:endParaRPr kumimoji="0" lang="de-DE" altLang="de-DE" sz="900" b="0" i="0" u="none" strike="noStrike" cap="none" normalizeH="0" baseline="0" dirty="0" smtClean="0">
                        <a:ln>
                          <a:noFill/>
                        </a:ln>
                        <a:solidFill>
                          <a:srgbClr val="003781"/>
                        </a:solidFill>
                        <a:effectLst/>
                        <a:latin typeface="Arial" panose="020B0604020202020204" pitchFamily="34" charset="0"/>
                        <a:ea typeface="Times New Roman" pitchFamily="18" charset="0"/>
                        <a:cs typeface="Arial" panose="020B0604020202020204" pitchFamily="34" charset="0"/>
                      </a:endParaRPr>
                    </a:p>
                  </a:txBody>
                  <a:tcPr marL="68580" marR="68580" marT="0" marB="0" horzOverflow="overflow">
                    <a:lnL w="9525" cap="flat" cmpd="sng" algn="ctr">
                      <a:solidFill>
                        <a:srgbClr val="003781"/>
                      </a:solidFill>
                      <a:prstDash val="solid"/>
                      <a:round/>
                      <a:headEnd type="none" w="med" len="med"/>
                      <a:tailEnd type="none" w="med" len="med"/>
                    </a:lnL>
                    <a:lnR w="9525" cap="flat" cmpd="sng" algn="ctr">
                      <a:solidFill>
                        <a:srgbClr val="003781"/>
                      </a:solidFill>
                      <a:prstDash val="solid"/>
                      <a:round/>
                      <a:headEnd type="none" w="med" len="med"/>
                      <a:tailEnd type="none" w="med" len="med"/>
                    </a:lnR>
                    <a:lnT w="9525" cap="flat" cmpd="sng" algn="ctr">
                      <a:solidFill>
                        <a:srgbClr val="003781"/>
                      </a:solidFill>
                      <a:prstDash val="solid"/>
                      <a:round/>
                      <a:headEnd type="none" w="med" len="med"/>
                      <a:tailEnd type="none" w="med" len="med"/>
                    </a:lnT>
                    <a:lnB w="9525" cap="flat" cmpd="sng" algn="ctr">
                      <a:solidFill>
                        <a:srgbClr val="003781"/>
                      </a:solidFill>
                      <a:prstDash val="solid"/>
                      <a:round/>
                      <a:headEnd type="none" w="med" len="med"/>
                      <a:tailEnd type="none" w="med" len="med"/>
                    </a:lnB>
                  </a:tcPr>
                </a:tc>
                <a:extLst>
                  <a:ext uri="{0D108BD9-81ED-4DB2-BD59-A6C34878D82A}">
                    <a16:rowId xmlns:a16="http://schemas.microsoft.com/office/drawing/2014/main" val="10006"/>
                  </a:ext>
                </a:extLst>
              </a:tr>
              <a:tr h="142318">
                <a:tc>
                  <a:txBody>
                    <a:bodyPr/>
                    <a:lstStyle>
                      <a:lvl1pPr eaLnBrk="0" hangingPunct="0">
                        <a:defRPr>
                          <a:solidFill>
                            <a:schemeClr val="accent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30000"/>
                        </a:spcAft>
                        <a:buClr>
                          <a:schemeClr val="accent1"/>
                        </a:buClr>
                        <a:defRPr sz="1600">
                          <a:solidFill>
                            <a:schemeClr val="tx1"/>
                          </a:solidFill>
                          <a:latin typeface="Arial" charset="0"/>
                        </a:defRPr>
                      </a:lvl6pPr>
                      <a:lvl7pPr marL="2971800" indent="-228600" eaLnBrk="0" fontAlgn="base" hangingPunct="0">
                        <a:spcBef>
                          <a:spcPct val="0"/>
                        </a:spcBef>
                        <a:spcAft>
                          <a:spcPct val="30000"/>
                        </a:spcAft>
                        <a:buClr>
                          <a:schemeClr val="accent1"/>
                        </a:buClr>
                        <a:defRPr sz="1600">
                          <a:solidFill>
                            <a:schemeClr val="tx1"/>
                          </a:solidFill>
                          <a:latin typeface="Arial" charset="0"/>
                        </a:defRPr>
                      </a:lvl7pPr>
                      <a:lvl8pPr marL="3429000" indent="-228600" eaLnBrk="0" fontAlgn="base" hangingPunct="0">
                        <a:spcBef>
                          <a:spcPct val="0"/>
                        </a:spcBef>
                        <a:spcAft>
                          <a:spcPct val="30000"/>
                        </a:spcAft>
                        <a:buClr>
                          <a:schemeClr val="accent1"/>
                        </a:buClr>
                        <a:defRPr sz="1600">
                          <a:solidFill>
                            <a:schemeClr val="tx1"/>
                          </a:solidFill>
                          <a:latin typeface="Arial" charset="0"/>
                        </a:defRPr>
                      </a:lvl8pPr>
                      <a:lvl9pPr marL="3886200" indent="-228600" eaLnBrk="0" fontAlgn="base" hangingPunct="0">
                        <a:spcBef>
                          <a:spcPct val="0"/>
                        </a:spcBef>
                        <a:spcAft>
                          <a:spcPct val="30000"/>
                        </a:spcAft>
                        <a:buClr>
                          <a:schemeClr val="accent1"/>
                        </a:buClr>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u="none" strike="noStrike" cap="none" normalizeH="0" baseline="0" dirty="0" smtClean="0">
                          <a:ln>
                            <a:noFill/>
                          </a:ln>
                          <a:effectLst/>
                          <a:latin typeface="Arial" panose="020B0604020202020204" pitchFamily="34" charset="0"/>
                          <a:cs typeface="Arial" panose="020B0604020202020204" pitchFamily="34" charset="0"/>
                        </a:rPr>
                        <a:t>36.000 – 47.999 EUR</a:t>
                      </a:r>
                      <a:endParaRPr kumimoji="0" lang="de-DE" altLang="de-DE" sz="900" b="0" i="0" u="none" strike="noStrike" cap="none" normalizeH="0" baseline="0" dirty="0" smtClean="0">
                        <a:ln>
                          <a:noFill/>
                        </a:ln>
                        <a:solidFill>
                          <a:srgbClr val="003781"/>
                        </a:solidFill>
                        <a:effectLst/>
                        <a:latin typeface="Arial" panose="020B0604020202020204" pitchFamily="34" charset="0"/>
                        <a:ea typeface="Times New Roman" pitchFamily="18" charset="0"/>
                        <a:cs typeface="Arial" panose="020B0604020202020204" pitchFamily="34" charset="0"/>
                      </a:endParaRPr>
                    </a:p>
                  </a:txBody>
                  <a:tcPr marL="68580" marR="68580" marT="0" marB="0" horzOverflow="overflow">
                    <a:lnL w="9525" cap="flat" cmpd="sng" algn="ctr">
                      <a:solidFill>
                        <a:srgbClr val="003781"/>
                      </a:solidFill>
                      <a:prstDash val="solid"/>
                      <a:round/>
                      <a:headEnd type="none" w="med" len="med"/>
                      <a:tailEnd type="none" w="med" len="med"/>
                    </a:lnL>
                    <a:lnR w="9525" cap="flat" cmpd="sng" algn="ctr">
                      <a:solidFill>
                        <a:srgbClr val="003781"/>
                      </a:solidFill>
                      <a:prstDash val="solid"/>
                      <a:round/>
                      <a:headEnd type="none" w="med" len="med"/>
                      <a:tailEnd type="none" w="med" len="med"/>
                    </a:lnR>
                    <a:lnT w="9525" cap="flat" cmpd="sng" algn="ctr">
                      <a:solidFill>
                        <a:srgbClr val="003781"/>
                      </a:solidFill>
                      <a:prstDash val="solid"/>
                      <a:round/>
                      <a:headEnd type="none" w="med" len="med"/>
                      <a:tailEnd type="none" w="med" len="med"/>
                    </a:lnT>
                    <a:lnB w="9525" cap="flat" cmpd="sng" algn="ctr">
                      <a:solidFill>
                        <a:srgbClr val="003781"/>
                      </a:solidFill>
                      <a:prstDash val="solid"/>
                      <a:round/>
                      <a:headEnd type="none" w="med" len="med"/>
                      <a:tailEnd type="none" w="med" len="med"/>
                    </a:lnB>
                  </a:tcPr>
                </a:tc>
                <a:extLst>
                  <a:ext uri="{0D108BD9-81ED-4DB2-BD59-A6C34878D82A}">
                    <a16:rowId xmlns:a16="http://schemas.microsoft.com/office/drawing/2014/main" val="10007"/>
                  </a:ext>
                </a:extLst>
              </a:tr>
              <a:tr h="137190">
                <a:tc>
                  <a:txBody>
                    <a:bodyPr/>
                    <a:lstStyle>
                      <a:lvl1pPr eaLnBrk="0" hangingPunct="0">
                        <a:defRPr>
                          <a:solidFill>
                            <a:schemeClr val="accent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30000"/>
                        </a:spcAft>
                        <a:buClr>
                          <a:schemeClr val="accent1"/>
                        </a:buClr>
                        <a:defRPr sz="1600">
                          <a:solidFill>
                            <a:schemeClr val="tx1"/>
                          </a:solidFill>
                          <a:latin typeface="Arial" charset="0"/>
                        </a:defRPr>
                      </a:lvl6pPr>
                      <a:lvl7pPr marL="2971800" indent="-228600" eaLnBrk="0" fontAlgn="base" hangingPunct="0">
                        <a:spcBef>
                          <a:spcPct val="0"/>
                        </a:spcBef>
                        <a:spcAft>
                          <a:spcPct val="30000"/>
                        </a:spcAft>
                        <a:buClr>
                          <a:schemeClr val="accent1"/>
                        </a:buClr>
                        <a:defRPr sz="1600">
                          <a:solidFill>
                            <a:schemeClr val="tx1"/>
                          </a:solidFill>
                          <a:latin typeface="Arial" charset="0"/>
                        </a:defRPr>
                      </a:lvl7pPr>
                      <a:lvl8pPr marL="3429000" indent="-228600" eaLnBrk="0" fontAlgn="base" hangingPunct="0">
                        <a:spcBef>
                          <a:spcPct val="0"/>
                        </a:spcBef>
                        <a:spcAft>
                          <a:spcPct val="30000"/>
                        </a:spcAft>
                        <a:buClr>
                          <a:schemeClr val="accent1"/>
                        </a:buClr>
                        <a:defRPr sz="1600">
                          <a:solidFill>
                            <a:schemeClr val="tx1"/>
                          </a:solidFill>
                          <a:latin typeface="Arial" charset="0"/>
                        </a:defRPr>
                      </a:lvl8pPr>
                      <a:lvl9pPr marL="3886200" indent="-228600" eaLnBrk="0" fontAlgn="base" hangingPunct="0">
                        <a:spcBef>
                          <a:spcPct val="0"/>
                        </a:spcBef>
                        <a:spcAft>
                          <a:spcPct val="30000"/>
                        </a:spcAft>
                        <a:buClr>
                          <a:schemeClr val="accent1"/>
                        </a:buClr>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u="none" strike="noStrike" cap="none" normalizeH="0" baseline="0" dirty="0" smtClean="0">
                          <a:ln>
                            <a:noFill/>
                          </a:ln>
                          <a:effectLst/>
                          <a:latin typeface="Arial" panose="020B0604020202020204" pitchFamily="34" charset="0"/>
                          <a:cs typeface="Arial" panose="020B0604020202020204" pitchFamily="34" charset="0"/>
                        </a:rPr>
                        <a:t>&gt;=48.000 EUR</a:t>
                      </a:r>
                      <a:endParaRPr kumimoji="0" lang="de-DE" altLang="de-DE" sz="900" b="0" i="0" u="none" strike="noStrike" cap="none" normalizeH="0" baseline="0" dirty="0" smtClean="0">
                        <a:ln>
                          <a:noFill/>
                        </a:ln>
                        <a:solidFill>
                          <a:srgbClr val="003781"/>
                        </a:solidFill>
                        <a:effectLst/>
                        <a:latin typeface="Arial" panose="020B0604020202020204" pitchFamily="34" charset="0"/>
                        <a:ea typeface="Times New Roman" pitchFamily="18" charset="0"/>
                        <a:cs typeface="Arial" panose="020B0604020202020204" pitchFamily="34" charset="0"/>
                      </a:endParaRPr>
                    </a:p>
                  </a:txBody>
                  <a:tcPr marL="68580" marR="68580" marT="0" marB="0" horzOverflow="overflow">
                    <a:lnL w="9525" cap="flat" cmpd="sng" algn="ctr">
                      <a:solidFill>
                        <a:srgbClr val="003781"/>
                      </a:solidFill>
                      <a:prstDash val="solid"/>
                      <a:round/>
                      <a:headEnd type="none" w="med" len="med"/>
                      <a:tailEnd type="none" w="med" len="med"/>
                    </a:lnL>
                    <a:lnR w="9525" cap="flat" cmpd="sng" algn="ctr">
                      <a:solidFill>
                        <a:srgbClr val="003781"/>
                      </a:solidFill>
                      <a:prstDash val="solid"/>
                      <a:round/>
                      <a:headEnd type="none" w="med" len="med"/>
                      <a:tailEnd type="none" w="med" len="med"/>
                    </a:lnR>
                    <a:lnT w="9525" cap="flat" cmpd="sng" algn="ctr">
                      <a:solidFill>
                        <a:srgbClr val="003781"/>
                      </a:solidFill>
                      <a:prstDash val="solid"/>
                      <a:round/>
                      <a:headEnd type="none" w="med" len="med"/>
                      <a:tailEnd type="none" w="med" len="med"/>
                    </a:lnT>
                    <a:lnB w="9525" cap="flat" cmpd="sng" algn="ctr">
                      <a:solidFill>
                        <a:srgbClr val="00378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cxnSp>
        <p:nvCxnSpPr>
          <p:cNvPr id="7" name="Gerader Verbinder 6"/>
          <p:cNvCxnSpPr/>
          <p:nvPr/>
        </p:nvCxnSpPr>
        <p:spPr>
          <a:xfrm>
            <a:off x="8570676" y="2271222"/>
            <a:ext cx="0" cy="3637987"/>
          </a:xfrm>
          <a:prstGeom prst="line">
            <a:avLst/>
          </a:prstGeom>
          <a:ln w="19050">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2030877" y="2716774"/>
            <a:ext cx="969972" cy="92333"/>
          </a:xfrm>
          <a:prstGeom prst="rect">
            <a:avLst/>
          </a:prstGeom>
          <a:solidFill>
            <a:srgbClr val="EEEEEE"/>
          </a:solidFill>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600"/>
              </a:spcAft>
              <a:buClrTx/>
              <a:buSzTx/>
              <a:buFontTx/>
              <a:buNone/>
              <a:tabLst/>
              <a:defRPr/>
            </a:pPr>
            <a:r>
              <a:rPr kumimoji="0" lang="de-DE" sz="600" b="1" i="0" u="none" strike="noStrike" kern="1200" cap="none" spc="100" normalizeH="0" baseline="0" noProof="0" dirty="0" err="1" smtClean="0">
                <a:ln>
                  <a:noFill/>
                </a:ln>
                <a:solidFill>
                  <a:srgbClr val="CFCFCF">
                    <a:lumMod val="10000"/>
                  </a:srgbClr>
                </a:solidFill>
                <a:effectLst/>
                <a:uLnTx/>
                <a:uFillTx/>
                <a:latin typeface="Allianz Neo PPT"/>
                <a:ea typeface="+mn-ea"/>
                <a:cs typeface="+mn-cs"/>
              </a:rPr>
              <a:t>Ansprachegruppe</a:t>
            </a:r>
            <a:endParaRPr kumimoji="0" lang="de-DE" sz="1510" b="1" i="0" u="none" strike="noStrike" kern="1200" cap="none" spc="100" normalizeH="0" baseline="0" noProof="0" dirty="0" smtClean="0">
              <a:ln>
                <a:noFill/>
              </a:ln>
              <a:solidFill>
                <a:srgbClr val="CFCFCF">
                  <a:lumMod val="10000"/>
                </a:srgbClr>
              </a:solidFill>
              <a:effectLst/>
              <a:uLnTx/>
              <a:uFillTx/>
              <a:latin typeface="Allianz Neo PPT"/>
              <a:ea typeface="+mn-ea"/>
              <a:cs typeface="+mn-cs"/>
            </a:endParaRPr>
          </a:p>
        </p:txBody>
      </p:sp>
      <p:grpSp>
        <p:nvGrpSpPr>
          <p:cNvPr id="9" name="Gruppieren 8"/>
          <p:cNvGrpSpPr/>
          <p:nvPr/>
        </p:nvGrpSpPr>
        <p:grpSpPr>
          <a:xfrm>
            <a:off x="509686" y="2343397"/>
            <a:ext cx="5578788" cy="1027582"/>
            <a:chOff x="951643" y="3492725"/>
            <a:chExt cx="12680713" cy="1825204"/>
          </a:xfrm>
        </p:grpSpPr>
        <p:pic>
          <p:nvPicPr>
            <p:cNvPr id="8" name="Grafik 7"/>
            <p:cNvPicPr>
              <a:picLocks noChangeAspect="1"/>
            </p:cNvPicPr>
            <p:nvPr/>
          </p:nvPicPr>
          <p:blipFill>
            <a:blip r:embed="rId3"/>
            <a:stretch>
              <a:fillRect/>
            </a:stretch>
          </p:blipFill>
          <p:spPr>
            <a:xfrm>
              <a:off x="951643" y="3492725"/>
              <a:ext cx="12680713" cy="1825204"/>
            </a:xfrm>
            <a:prstGeom prst="rect">
              <a:avLst/>
            </a:prstGeom>
          </p:spPr>
        </p:pic>
        <p:sp>
          <p:nvSpPr>
            <p:cNvPr id="22" name="Textfeld 21"/>
            <p:cNvSpPr txBox="1"/>
            <p:nvPr/>
          </p:nvSpPr>
          <p:spPr>
            <a:xfrm>
              <a:off x="4228056" y="3528120"/>
              <a:ext cx="1906100" cy="136669"/>
            </a:xfrm>
            <a:prstGeom prst="rect">
              <a:avLst/>
            </a:prstGeom>
            <a:solidFill>
              <a:srgbClr val="FFFFFF"/>
            </a:solidFill>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600"/>
                </a:spcAft>
                <a:buClrTx/>
                <a:buSzTx/>
                <a:buFontTx/>
                <a:buNone/>
                <a:tabLst/>
                <a:defRPr/>
              </a:pPr>
              <a:r>
                <a:rPr kumimoji="0" lang="de-DE" sz="500" b="1" i="0" u="none" strike="noStrike" kern="1200" cap="none" spc="100" normalizeH="0" baseline="0" noProof="0" dirty="0" err="1" smtClean="0">
                  <a:ln>
                    <a:noFill/>
                  </a:ln>
                  <a:solidFill>
                    <a:srgbClr val="CFCFCF">
                      <a:lumMod val="10000"/>
                    </a:srgbClr>
                  </a:solidFill>
                  <a:effectLst/>
                  <a:uLnTx/>
                  <a:uFillTx/>
                  <a:latin typeface="Arial" panose="020B0604020202020204" pitchFamily="34" charset="0"/>
                  <a:cs typeface="Arial" panose="020B0604020202020204" pitchFamily="34" charset="0"/>
                </a:rPr>
                <a:t>Ansprachegruppe</a:t>
              </a:r>
              <a:endParaRPr kumimoji="0" lang="de-DE" sz="1200" b="1" i="0" u="none" strike="noStrike" kern="1200" cap="none" spc="100" normalizeH="0" baseline="0" noProof="0" dirty="0" smtClean="0">
                <a:ln>
                  <a:noFill/>
                </a:ln>
                <a:solidFill>
                  <a:srgbClr val="CFCFCF">
                    <a:lumMod val="10000"/>
                  </a:srgbClr>
                </a:solidFill>
                <a:effectLst/>
                <a:uLnTx/>
                <a:uFillTx/>
                <a:latin typeface="Arial" panose="020B0604020202020204" pitchFamily="34" charset="0"/>
                <a:cs typeface="Arial" panose="020B0604020202020204" pitchFamily="34" charset="0"/>
              </a:endParaRPr>
            </a:p>
          </p:txBody>
        </p:sp>
      </p:grpSp>
      <p:pic>
        <p:nvPicPr>
          <p:cNvPr id="24" name="Grafik 23"/>
          <p:cNvPicPr>
            <a:picLocks noChangeAspect="1"/>
          </p:cNvPicPr>
          <p:nvPr/>
        </p:nvPicPr>
        <p:blipFill>
          <a:blip r:embed="rId4"/>
          <a:stretch>
            <a:fillRect/>
          </a:stretch>
        </p:blipFill>
        <p:spPr>
          <a:xfrm>
            <a:off x="468000" y="3862027"/>
            <a:ext cx="5649034" cy="1087387"/>
          </a:xfrm>
          <a:prstGeom prst="rect">
            <a:avLst/>
          </a:prstGeom>
        </p:spPr>
      </p:pic>
      <p:sp>
        <p:nvSpPr>
          <p:cNvPr id="25" name="Textfeld 24"/>
          <p:cNvSpPr txBox="1"/>
          <p:nvPr/>
        </p:nvSpPr>
        <p:spPr>
          <a:xfrm>
            <a:off x="1951119" y="3918303"/>
            <a:ext cx="838575" cy="76944"/>
          </a:xfrm>
          <a:prstGeom prst="rect">
            <a:avLst/>
          </a:prstGeom>
          <a:solidFill>
            <a:srgbClr val="FFFFFF"/>
          </a:solidFill>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600"/>
              </a:spcAft>
              <a:buClrTx/>
              <a:buSzTx/>
              <a:buFontTx/>
              <a:buNone/>
              <a:tabLst/>
              <a:defRPr/>
            </a:pPr>
            <a:r>
              <a:rPr kumimoji="0" lang="de-DE" sz="500" b="1" i="0" u="none" strike="noStrike" kern="1200" cap="none" spc="100" normalizeH="0" baseline="0" noProof="0" dirty="0" err="1" smtClean="0">
                <a:ln>
                  <a:noFill/>
                </a:ln>
                <a:solidFill>
                  <a:srgbClr val="CFCFCF">
                    <a:lumMod val="10000"/>
                  </a:srgbClr>
                </a:solidFill>
                <a:effectLst/>
                <a:uLnTx/>
                <a:uFillTx/>
                <a:latin typeface="Arial" panose="020B0604020202020204" pitchFamily="34" charset="0"/>
                <a:cs typeface="Arial" panose="020B0604020202020204" pitchFamily="34" charset="0"/>
              </a:rPr>
              <a:t>Ansprachegruppe</a:t>
            </a:r>
            <a:endParaRPr kumimoji="0" lang="de-DE" sz="1200" b="1" i="0" u="none" strike="noStrike" kern="1200" cap="none" spc="100" normalizeH="0" baseline="0" noProof="0" dirty="0" smtClean="0">
              <a:ln>
                <a:noFill/>
              </a:ln>
              <a:solidFill>
                <a:srgbClr val="CFCFCF">
                  <a:lumMod val="10000"/>
                </a:srgbClr>
              </a:solidFill>
              <a:effectLst/>
              <a:uLnTx/>
              <a:uFillTx/>
              <a:latin typeface="Arial" panose="020B0604020202020204" pitchFamily="34" charset="0"/>
              <a:cs typeface="Arial" panose="020B0604020202020204" pitchFamily="34" charset="0"/>
            </a:endParaRPr>
          </a:p>
        </p:txBody>
      </p:sp>
      <p:sp>
        <p:nvSpPr>
          <p:cNvPr id="27" name="Ellipse 2"/>
          <p:cNvSpPr>
            <a:spLocks noChangeArrowheads="1"/>
          </p:cNvSpPr>
          <p:nvPr/>
        </p:nvSpPr>
        <p:spPr bwMode="auto">
          <a:xfrm>
            <a:off x="759417" y="2294366"/>
            <a:ext cx="139064" cy="136588"/>
          </a:xfrm>
          <a:prstGeom prst="ellipse">
            <a:avLst/>
          </a:prstGeom>
          <a:solidFill>
            <a:srgbClr val="13A0D3"/>
          </a:solidFill>
          <a:ln>
            <a:noFill/>
          </a:ln>
        </p:spPr>
        <p:txBody>
          <a:bodyPr anchor="ctr"/>
          <a:lstStyle>
            <a:lvl1pPr eaLnBrk="0" hangingPunct="0">
              <a:defRPr sz="2000">
                <a:solidFill>
                  <a:schemeClr val="accent1"/>
                </a:solidFill>
                <a:latin typeface="Arial" charset="0"/>
              </a:defRPr>
            </a:lvl1pPr>
            <a:lvl2pPr marL="742950" indent="-285750" eaLnBrk="0" hangingPunct="0">
              <a:defRPr>
                <a:solidFill>
                  <a:schemeClr val="tx1"/>
                </a:solidFill>
                <a:latin typeface="Arial" charset="0"/>
              </a:defRPr>
            </a:lvl2pPr>
            <a:lvl3pPr marL="1143000" indent="-228600" eaLnBrk="0" hangingPunct="0">
              <a:buChar char="§"/>
              <a:defRPr>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0"/>
              </a:spcBef>
              <a:spcAft>
                <a:spcPct val="30000"/>
              </a:spcAft>
              <a:buClr>
                <a:schemeClr val="accent1"/>
              </a:buClr>
              <a:buChar char="-"/>
              <a:defRPr>
                <a:solidFill>
                  <a:schemeClr val="tx1"/>
                </a:solidFill>
                <a:latin typeface="Arial" charset="0"/>
              </a:defRPr>
            </a:lvl6pPr>
            <a:lvl7pPr marL="2971800" indent="-228600" eaLnBrk="0" fontAlgn="base" hangingPunct="0">
              <a:spcBef>
                <a:spcPct val="0"/>
              </a:spcBef>
              <a:spcAft>
                <a:spcPct val="30000"/>
              </a:spcAft>
              <a:buClr>
                <a:schemeClr val="accent1"/>
              </a:buClr>
              <a:buChar char="-"/>
              <a:defRPr>
                <a:solidFill>
                  <a:schemeClr val="tx1"/>
                </a:solidFill>
                <a:latin typeface="Arial" charset="0"/>
              </a:defRPr>
            </a:lvl7pPr>
            <a:lvl8pPr marL="3429000" indent="-228600" eaLnBrk="0" fontAlgn="base" hangingPunct="0">
              <a:spcBef>
                <a:spcPct val="0"/>
              </a:spcBef>
              <a:spcAft>
                <a:spcPct val="30000"/>
              </a:spcAft>
              <a:buClr>
                <a:schemeClr val="accent1"/>
              </a:buClr>
              <a:buChar char="-"/>
              <a:defRPr>
                <a:solidFill>
                  <a:schemeClr val="tx1"/>
                </a:solidFill>
                <a:latin typeface="Arial" charset="0"/>
              </a:defRPr>
            </a:lvl8pPr>
            <a:lvl9pPr marL="3886200" indent="-228600" eaLnBrk="0" fontAlgn="base" hangingPunct="0">
              <a:spcBef>
                <a:spcPct val="0"/>
              </a:spcBef>
              <a:spcAft>
                <a:spcPct val="30000"/>
              </a:spcAft>
              <a:buClr>
                <a:schemeClr val="accent1"/>
              </a:buClr>
              <a:buChar char="-"/>
              <a:defRPr>
                <a:solidFill>
                  <a:schemeClr val="tx1"/>
                </a:solidFill>
                <a:latin typeface="Arial" charset="0"/>
              </a:defRPr>
            </a:lvl9pPr>
          </a:lstStyle>
          <a:p>
            <a:pPr algn="ctr" eaLnBrk="1" hangingPunct="1"/>
            <a:r>
              <a:rPr lang="de-DE" altLang="de-DE" sz="1050" b="1" dirty="0" smtClean="0">
                <a:solidFill>
                  <a:schemeClr val="tx1"/>
                </a:solidFill>
                <a:latin typeface="Allianz Neo" panose="020B0504020203020204" pitchFamily="34" charset="0"/>
              </a:rPr>
              <a:t>1</a:t>
            </a:r>
            <a:endParaRPr lang="de-DE" altLang="de-DE" sz="1000" b="1" dirty="0">
              <a:solidFill>
                <a:schemeClr val="tx1"/>
              </a:solidFill>
              <a:latin typeface="Allianz Neo" panose="020B0504020203020204" pitchFamily="34" charset="0"/>
            </a:endParaRPr>
          </a:p>
        </p:txBody>
      </p:sp>
      <p:sp>
        <p:nvSpPr>
          <p:cNvPr id="29" name="Ellipse 2"/>
          <p:cNvSpPr>
            <a:spLocks noChangeArrowheads="1"/>
          </p:cNvSpPr>
          <p:nvPr/>
        </p:nvSpPr>
        <p:spPr bwMode="auto">
          <a:xfrm>
            <a:off x="759417" y="3820187"/>
            <a:ext cx="139064" cy="136588"/>
          </a:xfrm>
          <a:prstGeom prst="ellipse">
            <a:avLst/>
          </a:prstGeom>
          <a:solidFill>
            <a:srgbClr val="13A0D3"/>
          </a:solidFill>
          <a:ln>
            <a:noFill/>
          </a:ln>
        </p:spPr>
        <p:txBody>
          <a:bodyPr anchor="ctr"/>
          <a:lstStyle>
            <a:lvl1pPr eaLnBrk="0" hangingPunct="0">
              <a:defRPr sz="2000">
                <a:solidFill>
                  <a:schemeClr val="accent1"/>
                </a:solidFill>
                <a:latin typeface="Arial" charset="0"/>
              </a:defRPr>
            </a:lvl1pPr>
            <a:lvl2pPr marL="742950" indent="-285750" eaLnBrk="0" hangingPunct="0">
              <a:defRPr>
                <a:solidFill>
                  <a:schemeClr val="tx1"/>
                </a:solidFill>
                <a:latin typeface="Arial" charset="0"/>
              </a:defRPr>
            </a:lvl2pPr>
            <a:lvl3pPr marL="1143000" indent="-228600" eaLnBrk="0" hangingPunct="0">
              <a:buChar char="§"/>
              <a:defRPr>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0"/>
              </a:spcBef>
              <a:spcAft>
                <a:spcPct val="30000"/>
              </a:spcAft>
              <a:buClr>
                <a:schemeClr val="accent1"/>
              </a:buClr>
              <a:buChar char="-"/>
              <a:defRPr>
                <a:solidFill>
                  <a:schemeClr val="tx1"/>
                </a:solidFill>
                <a:latin typeface="Arial" charset="0"/>
              </a:defRPr>
            </a:lvl6pPr>
            <a:lvl7pPr marL="2971800" indent="-228600" eaLnBrk="0" fontAlgn="base" hangingPunct="0">
              <a:spcBef>
                <a:spcPct val="0"/>
              </a:spcBef>
              <a:spcAft>
                <a:spcPct val="30000"/>
              </a:spcAft>
              <a:buClr>
                <a:schemeClr val="accent1"/>
              </a:buClr>
              <a:buChar char="-"/>
              <a:defRPr>
                <a:solidFill>
                  <a:schemeClr val="tx1"/>
                </a:solidFill>
                <a:latin typeface="Arial" charset="0"/>
              </a:defRPr>
            </a:lvl7pPr>
            <a:lvl8pPr marL="3429000" indent="-228600" eaLnBrk="0" fontAlgn="base" hangingPunct="0">
              <a:spcBef>
                <a:spcPct val="0"/>
              </a:spcBef>
              <a:spcAft>
                <a:spcPct val="30000"/>
              </a:spcAft>
              <a:buClr>
                <a:schemeClr val="accent1"/>
              </a:buClr>
              <a:buChar char="-"/>
              <a:defRPr>
                <a:solidFill>
                  <a:schemeClr val="tx1"/>
                </a:solidFill>
                <a:latin typeface="Arial" charset="0"/>
              </a:defRPr>
            </a:lvl8pPr>
            <a:lvl9pPr marL="3886200" indent="-228600" eaLnBrk="0" fontAlgn="base" hangingPunct="0">
              <a:spcBef>
                <a:spcPct val="0"/>
              </a:spcBef>
              <a:spcAft>
                <a:spcPct val="30000"/>
              </a:spcAft>
              <a:buClr>
                <a:schemeClr val="accent1"/>
              </a:buClr>
              <a:buChar char="-"/>
              <a:defRPr>
                <a:solidFill>
                  <a:schemeClr val="tx1"/>
                </a:solidFill>
                <a:latin typeface="Arial" charset="0"/>
              </a:defRPr>
            </a:lvl9pPr>
          </a:lstStyle>
          <a:p>
            <a:pPr algn="ctr" eaLnBrk="1" hangingPunct="1"/>
            <a:r>
              <a:rPr lang="de-DE" altLang="de-DE" sz="1050" b="1" dirty="0" smtClean="0">
                <a:solidFill>
                  <a:schemeClr val="tx1"/>
                </a:solidFill>
                <a:latin typeface="Allianz Neo" panose="020B0504020203020204" pitchFamily="34" charset="0"/>
              </a:rPr>
              <a:t>2</a:t>
            </a:r>
          </a:p>
        </p:txBody>
      </p:sp>
    </p:spTree>
    <p:extLst>
      <p:ext uri="{BB962C8B-B14F-4D97-AF65-F5344CB8AC3E}">
        <p14:creationId xmlns:p14="http://schemas.microsoft.com/office/powerpoint/2010/main" val="836352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468000" y="468000"/>
            <a:ext cx="10294937" cy="695325"/>
          </a:xfrm>
        </p:spPr>
        <p:txBody>
          <a:bodyPr/>
          <a:lstStyle/>
          <a:p>
            <a:r>
              <a:rPr lang="de-DE" dirty="0">
                <a:solidFill>
                  <a:schemeClr val="bg1"/>
                </a:solidFill>
                <a:latin typeface="Arial" panose="020B0604020202020204" pitchFamily="34" charset="0"/>
                <a:cs typeface="Arial" panose="020B0604020202020204" pitchFamily="34" charset="0"/>
              </a:rPr>
              <a:t>ACA: </a:t>
            </a:r>
            <a:r>
              <a:rPr lang="de-DE" dirty="0">
                <a:latin typeface="Arial" panose="020B0604020202020204" pitchFamily="34" charset="0"/>
                <a:cs typeface="Arial" panose="020B0604020202020204" pitchFamily="34" charset="0"/>
              </a:rPr>
              <a:t>Sortierfelder und Infofunktionen</a:t>
            </a:r>
          </a:p>
        </p:txBody>
      </p:sp>
      <p:sp>
        <p:nvSpPr>
          <p:cNvPr id="3" name="Datumsplatzhalter 2"/>
          <p:cNvSpPr>
            <a:spLocks noGrp="1"/>
          </p:cNvSpPr>
          <p:nvPr>
            <p:ph type="dt" sz="half" idx="10"/>
          </p:nvPr>
        </p:nvSpPr>
        <p:spPr/>
        <p:txBody>
          <a:bodyPr/>
          <a:lstStyle/>
          <a:p>
            <a:pPr marL="0" marR="0" lvl="0" indent="0" algn="l" defTabSz="864006"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 Allianz 2022</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4" name="Foliennummernplatzhalter 3"/>
          <p:cNvSpPr>
            <a:spLocks noGrp="1"/>
          </p:cNvSpPr>
          <p:nvPr>
            <p:ph type="sldNum" sz="quarter" idx="12"/>
          </p:nvPr>
        </p:nvSpPr>
        <p:spPr/>
        <p:txBody>
          <a:bodyPr/>
          <a:lstStyle/>
          <a:p>
            <a:pPr marL="0" marR="0" lvl="0" indent="0" algn="l" defTabSz="864006"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06" rtl="0" eaLnBrk="1" fontAlgn="auto" latinLnBrk="0" hangingPunct="1">
                <a:lnSpc>
                  <a:spcPct val="100000"/>
                </a:lnSpc>
                <a:spcBef>
                  <a:spcPts val="0"/>
                </a:spcBef>
                <a:spcAft>
                  <a:spcPts val="0"/>
                </a:spcAft>
                <a:buClrTx/>
                <a:buSzTx/>
                <a:buFontTx/>
                <a:buNone/>
                <a:tabLst/>
                <a:defRPr/>
              </a:pPr>
              <a:t>33</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6" name="Inhaltsplatzhalter 1"/>
          <p:cNvSpPr txBox="1">
            <a:spLocks/>
          </p:cNvSpPr>
          <p:nvPr/>
        </p:nvSpPr>
        <p:spPr>
          <a:xfrm>
            <a:off x="6271421" y="2700306"/>
            <a:ext cx="4573723" cy="2033619"/>
          </a:xfrm>
          <a:prstGeom prst="rect">
            <a:avLst/>
          </a:prstGeom>
        </p:spPr>
        <p:txBody>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de-DE" altLang="de-DE" sz="900" b="1" i="0" u="none" strike="noStrike" kern="1200" cap="none" spc="0" normalizeH="0" baseline="0" noProof="0" dirty="0" smtClean="0">
                <a:ln>
                  <a:noFill/>
                </a:ln>
                <a:solidFill>
                  <a:srgbClr val="13A0D3"/>
                </a:solidFill>
                <a:effectLst/>
                <a:uLnTx/>
                <a:uFillTx/>
                <a:latin typeface="Arial" panose="020B0604020202020204" pitchFamily="34" charset="0"/>
                <a:cs typeface="Arial" panose="020B0604020202020204" pitchFamily="34" charset="0"/>
              </a:rPr>
              <a:t>Filterfeld 7: </a:t>
            </a:r>
            <a:r>
              <a:rPr kumimoji="0" lang="de-DE" altLang="de-DE" sz="900" b="1"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Art des Vertrages</a:t>
            </a:r>
            <a:br>
              <a:rPr kumimoji="0" lang="de-DE" altLang="de-DE" sz="900" b="1"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br>
            <a:r>
              <a:rPr kumimoji="0" lang="de-DE" altLang="de-DE" sz="90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Filtermöglichkeit: BU, DU, KSP, BSR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400" b="1"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de-DE" altLang="de-DE" sz="900" b="1" i="0" u="none" strike="noStrike" kern="1200" cap="none" spc="0" normalizeH="0" baseline="0" noProof="0" dirty="0" smtClean="0">
                <a:ln>
                  <a:noFill/>
                </a:ln>
                <a:solidFill>
                  <a:srgbClr val="13A0D3"/>
                </a:solidFill>
                <a:effectLst/>
                <a:uLnTx/>
                <a:uFillTx/>
                <a:latin typeface="Arial" panose="020B0604020202020204" pitchFamily="34" charset="0"/>
                <a:cs typeface="Arial" panose="020B0604020202020204" pitchFamily="34" charset="0"/>
              </a:rPr>
              <a:t>Filterfeld 8: </a:t>
            </a:r>
            <a:r>
              <a:rPr kumimoji="0" lang="de-DE" altLang="de-DE" sz="900" b="1"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Berufs-/Risikogruppe der BU/KSP </a:t>
            </a:r>
            <a:r>
              <a:rPr kumimoji="0" lang="de-DE" altLang="de-DE" sz="90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
            </a:r>
            <a:br>
              <a:rPr kumimoji="0" lang="de-DE" altLang="de-DE" sz="90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br>
            <a:r>
              <a:rPr kumimoji="0" lang="de-DE" altLang="de-DE" sz="90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Filtermöglichkeit: A+, A, B, C+, C, D, E, F, G, H</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de-DE" altLang="de-DE" sz="900" b="1" i="0" u="none" strike="noStrike" kern="1200" cap="none" spc="0" normalizeH="0" baseline="0" noProof="0" dirty="0" smtClean="0">
                <a:ln>
                  <a:noFill/>
                </a:ln>
                <a:solidFill>
                  <a:srgbClr val="13A0D3"/>
                </a:solidFill>
                <a:effectLst/>
                <a:uLnTx/>
                <a:uFillTx/>
                <a:latin typeface="Arial" panose="020B0604020202020204" pitchFamily="34" charset="0"/>
                <a:cs typeface="Arial" panose="020B0604020202020204" pitchFamily="34" charset="0"/>
              </a:rPr>
              <a:t>Filterfeld 9: </a:t>
            </a:r>
            <a:r>
              <a:rPr kumimoji="0" lang="de-DE" altLang="de-DE" sz="900" b="1"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risikorelevante Daten</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de-DE" altLang="de-DE" sz="90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Filtermöglichkeit: Ja / Nein </a:t>
            </a:r>
            <a:br>
              <a:rPr kumimoji="0" lang="de-DE" altLang="de-DE" sz="90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br>
            <a:r>
              <a:rPr kumimoji="0" lang="de-DE" altLang="de-DE" sz="90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(bei ja </a:t>
            </a:r>
            <a:r>
              <a:rPr kumimoji="0" lang="de-DE" altLang="de-DE" sz="90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sym typeface="Wingdings" panose="05000000000000000000" pitchFamily="2" charset="2"/>
              </a:rPr>
              <a:t> </a:t>
            </a:r>
            <a:r>
              <a:rPr kumimoji="0" lang="de-DE" sz="90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Anpassung ggf. mit voller Risikoprüfung oder </a:t>
            </a:r>
            <a:r>
              <a:rPr kumimoji="0" lang="de-DE" altLang="de-DE" sz="90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sym typeface="Wingdings" panose="05000000000000000000" pitchFamily="2" charset="2"/>
              </a:rPr>
              <a:t>KSP?)</a:t>
            </a:r>
            <a:endParaRPr kumimoji="0" lang="de-DE" altLang="de-DE" sz="90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de-DE" altLang="de-DE" sz="60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
            </a:r>
            <a:br>
              <a:rPr kumimoji="0" lang="de-DE" altLang="de-DE" sz="60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br>
            <a:r>
              <a:rPr kumimoji="0" lang="de-DE" altLang="de-DE" sz="900" b="1" i="0" u="none" strike="noStrike" kern="1200" cap="none" spc="0" normalizeH="0" baseline="0" noProof="0" dirty="0" smtClean="0">
                <a:ln>
                  <a:noFill/>
                </a:ln>
                <a:solidFill>
                  <a:srgbClr val="13A0D3"/>
                </a:solidFill>
                <a:effectLst/>
                <a:uLnTx/>
                <a:uFillTx/>
                <a:latin typeface="Arial" panose="020B0604020202020204" pitchFamily="34" charset="0"/>
                <a:cs typeface="Arial" panose="020B0604020202020204" pitchFamily="34" charset="0"/>
              </a:rPr>
              <a:t>Filterfeld 10: </a:t>
            </a:r>
            <a:r>
              <a:rPr kumimoji="0" lang="de-DE" altLang="de-DE" sz="900" b="1"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Endalter der BU/KSP</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de-DE" altLang="de-DE" sz="90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Filtermöglichkeit: Clusterung &lt; 55 Jahre, 55-59 Jahre, 60-63 Jahre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60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de-DE" altLang="de-DE" sz="900" b="1" i="0" u="none" strike="noStrike" kern="1200" cap="none" spc="0" normalizeH="0" baseline="0" noProof="0" dirty="0" smtClean="0">
                <a:ln>
                  <a:noFill/>
                </a:ln>
                <a:solidFill>
                  <a:srgbClr val="13A0D3"/>
                </a:solidFill>
                <a:effectLst/>
                <a:uLnTx/>
                <a:uFillTx/>
                <a:latin typeface="Arial" panose="020B0604020202020204" pitchFamily="34" charset="0"/>
                <a:cs typeface="Arial" panose="020B0604020202020204" pitchFamily="34" charset="0"/>
              </a:rPr>
              <a:t>Filterfeld 11: </a:t>
            </a:r>
            <a:r>
              <a:rPr kumimoji="0" lang="de-DE" altLang="de-DE" sz="900" b="1"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Produktname</a:t>
            </a:r>
            <a:r>
              <a:rPr kumimoji="0" lang="de-DE" altLang="de-DE" sz="90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
            </a:r>
            <a:br>
              <a:rPr kumimoji="0" lang="de-DE" altLang="de-DE" sz="90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br>
            <a:endParaRPr kumimoji="0" lang="de-DE" altLang="de-DE" sz="90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endParaRPr>
          </a:p>
        </p:txBody>
      </p:sp>
      <p:sp>
        <p:nvSpPr>
          <p:cNvPr id="18" name="Textfeld 2"/>
          <p:cNvSpPr txBox="1">
            <a:spLocks noChangeArrowheads="1"/>
          </p:cNvSpPr>
          <p:nvPr/>
        </p:nvSpPr>
        <p:spPr bwMode="auto">
          <a:xfrm>
            <a:off x="518317" y="2384960"/>
            <a:ext cx="5573503" cy="246221"/>
          </a:xfrm>
          <a:prstGeom prst="rect">
            <a:avLst/>
          </a:prstGeom>
          <a:solidFill>
            <a:schemeClr val="accent6">
              <a:lumMod val="90000"/>
            </a:schemeClr>
          </a:solidFill>
          <a:ln w="9525">
            <a:noFill/>
            <a:miter lim="800000"/>
            <a:headEnd/>
            <a:tailEnd/>
          </a:ln>
        </p:spPr>
        <p:txBody>
          <a:bodyPr wrap="square">
            <a:spAutoFit/>
          </a:bodyPr>
          <a:lstStyle>
            <a:lvl1pPr eaLnBrk="0" hangingPunct="0">
              <a:defRPr sz="2000">
                <a:solidFill>
                  <a:schemeClr val="accent1"/>
                </a:solidFill>
                <a:latin typeface="Arial" charset="0"/>
              </a:defRPr>
            </a:lvl1pPr>
            <a:lvl2pPr marL="742950" indent="-285750" eaLnBrk="0" hangingPunct="0">
              <a:defRPr>
                <a:solidFill>
                  <a:schemeClr val="tx1"/>
                </a:solidFill>
                <a:latin typeface="Arial" charset="0"/>
              </a:defRPr>
            </a:lvl2pPr>
            <a:lvl3pPr marL="1143000" indent="-228600" eaLnBrk="0" hangingPunct="0">
              <a:buChar char="§"/>
              <a:defRPr>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0"/>
              </a:spcBef>
              <a:spcAft>
                <a:spcPct val="30000"/>
              </a:spcAft>
              <a:buClr>
                <a:schemeClr val="accent1"/>
              </a:buClr>
              <a:buChar char="-"/>
              <a:defRPr>
                <a:solidFill>
                  <a:schemeClr val="tx1"/>
                </a:solidFill>
                <a:latin typeface="Arial" charset="0"/>
              </a:defRPr>
            </a:lvl6pPr>
            <a:lvl7pPr marL="2971800" indent="-228600" eaLnBrk="0" fontAlgn="base" hangingPunct="0">
              <a:spcBef>
                <a:spcPct val="0"/>
              </a:spcBef>
              <a:spcAft>
                <a:spcPct val="30000"/>
              </a:spcAft>
              <a:buClr>
                <a:schemeClr val="accent1"/>
              </a:buClr>
              <a:buChar char="-"/>
              <a:defRPr>
                <a:solidFill>
                  <a:schemeClr val="tx1"/>
                </a:solidFill>
                <a:latin typeface="Arial" charset="0"/>
              </a:defRPr>
            </a:lvl7pPr>
            <a:lvl8pPr marL="3429000" indent="-228600" eaLnBrk="0" fontAlgn="base" hangingPunct="0">
              <a:spcBef>
                <a:spcPct val="0"/>
              </a:spcBef>
              <a:spcAft>
                <a:spcPct val="30000"/>
              </a:spcAft>
              <a:buClr>
                <a:schemeClr val="accent1"/>
              </a:buClr>
              <a:buChar char="-"/>
              <a:defRPr>
                <a:solidFill>
                  <a:schemeClr val="tx1"/>
                </a:solidFill>
                <a:latin typeface="Arial" charset="0"/>
              </a:defRPr>
            </a:lvl8pPr>
            <a:lvl9pPr marL="3886200" indent="-228600" eaLnBrk="0" fontAlgn="base" hangingPunct="0">
              <a:spcBef>
                <a:spcPct val="0"/>
              </a:spcBef>
              <a:spcAft>
                <a:spcPct val="30000"/>
              </a:spcAft>
              <a:buClr>
                <a:schemeClr val="accent1"/>
              </a:buClr>
              <a:buChar char="-"/>
              <a:defRPr>
                <a:solidFill>
                  <a:schemeClr val="tx1"/>
                </a:solidFill>
                <a:latin typeface="Arial" charset="0"/>
              </a:defRPr>
            </a:lvl9p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altLang="de-DE" sz="1000" b="1"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In einer gefilterten Ansicht erscheint der Hinweis, dass Filter aktiv sind.</a:t>
            </a:r>
            <a:endParaRPr kumimoji="0" lang="de-DE" altLang="de-DE" sz="1000" b="1"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endParaRPr>
          </a:p>
        </p:txBody>
      </p:sp>
      <p:sp>
        <p:nvSpPr>
          <p:cNvPr id="19" name="Textfeld 39"/>
          <p:cNvSpPr txBox="1">
            <a:spLocks noChangeArrowheads="1"/>
          </p:cNvSpPr>
          <p:nvPr/>
        </p:nvSpPr>
        <p:spPr bwMode="auto">
          <a:xfrm>
            <a:off x="6305077" y="2376393"/>
            <a:ext cx="4531197" cy="246221"/>
          </a:xfrm>
          <a:prstGeom prst="rect">
            <a:avLst/>
          </a:prstGeom>
          <a:solidFill>
            <a:schemeClr val="accent6">
              <a:lumMod val="90000"/>
            </a:schemeClr>
          </a:solidFill>
          <a:ln w="9525">
            <a:noFill/>
            <a:miter lim="800000"/>
            <a:headEnd/>
            <a:tailEnd/>
          </a:ln>
        </p:spPr>
        <p:txBody>
          <a:bodyPr wrap="square">
            <a:spAutoFit/>
          </a:bodyPr>
          <a:lstStyle>
            <a:defPPr>
              <a:defRPr lang="de-DE"/>
            </a:defPPr>
            <a:lvl1pPr>
              <a:defRPr sz="1000" b="1">
                <a:solidFill>
                  <a:schemeClr val="bg1"/>
                </a:solidFill>
                <a:latin typeface="Arial" charset="0"/>
              </a:defRPr>
            </a:lvl1pPr>
            <a:lvl2pPr marL="742950" indent="-285750" eaLnBrk="0" hangingPunct="0">
              <a:defRPr>
                <a:latin typeface="Arial" charset="0"/>
              </a:defRPr>
            </a:lvl2pPr>
            <a:lvl3pPr marL="1143000" indent="-228600" eaLnBrk="0" hangingPunct="0">
              <a:buChar char="§"/>
              <a:defRPr>
                <a:latin typeface="Arial" charset="0"/>
              </a:defRPr>
            </a:lvl3pPr>
            <a:lvl4pPr marL="1600200" indent="-228600" eaLnBrk="0" hangingPunct="0">
              <a:buChar char="-"/>
              <a:defRPr>
                <a:latin typeface="Arial" charset="0"/>
              </a:defRPr>
            </a:lvl4pPr>
            <a:lvl5pPr marL="2057400" indent="-228600" eaLnBrk="0" hangingPunct="0">
              <a:buChar char="-"/>
              <a:defRPr>
                <a:latin typeface="Arial" charset="0"/>
              </a:defRPr>
            </a:lvl5pPr>
            <a:lvl6pPr marL="2514600" indent="-228600" eaLnBrk="0" fontAlgn="base" hangingPunct="0">
              <a:spcBef>
                <a:spcPct val="0"/>
              </a:spcBef>
              <a:spcAft>
                <a:spcPct val="30000"/>
              </a:spcAft>
              <a:buClr>
                <a:schemeClr val="accent1"/>
              </a:buClr>
              <a:buChar char="-"/>
              <a:defRPr>
                <a:latin typeface="Arial" charset="0"/>
              </a:defRPr>
            </a:lvl6pPr>
            <a:lvl7pPr marL="2971800" indent="-228600" eaLnBrk="0" fontAlgn="base" hangingPunct="0">
              <a:spcBef>
                <a:spcPct val="0"/>
              </a:spcBef>
              <a:spcAft>
                <a:spcPct val="30000"/>
              </a:spcAft>
              <a:buClr>
                <a:schemeClr val="accent1"/>
              </a:buClr>
              <a:buChar char="-"/>
              <a:defRPr>
                <a:latin typeface="Arial" charset="0"/>
              </a:defRPr>
            </a:lvl7pPr>
            <a:lvl8pPr marL="3429000" indent="-228600" eaLnBrk="0" fontAlgn="base" hangingPunct="0">
              <a:spcBef>
                <a:spcPct val="0"/>
              </a:spcBef>
              <a:spcAft>
                <a:spcPct val="30000"/>
              </a:spcAft>
              <a:buClr>
                <a:schemeClr val="accent1"/>
              </a:buClr>
              <a:buChar char="-"/>
              <a:defRPr>
                <a:latin typeface="Arial" charset="0"/>
              </a:defRPr>
            </a:lvl8pPr>
            <a:lvl9pPr marL="3886200" indent="-228600" eaLnBrk="0" fontAlgn="base" hangingPunct="0">
              <a:spcBef>
                <a:spcPct val="0"/>
              </a:spcBef>
              <a:spcAft>
                <a:spcPct val="30000"/>
              </a:spcAft>
              <a:buClr>
                <a:schemeClr val="accent1"/>
              </a:buClr>
              <a:buChar char="-"/>
              <a:defRPr>
                <a:latin typeface="Arial" charset="0"/>
              </a:defRPr>
            </a:lvl9p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altLang="de-DE" sz="1000" b="1"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Erläuterungen: </a:t>
            </a:r>
            <a:r>
              <a:rPr kumimoji="0" lang="de-DE" altLang="de-DE" sz="1000" b="1"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Filterfelder</a:t>
            </a:r>
            <a:endParaRPr kumimoji="0" lang="de-DE" altLang="de-DE" sz="1000" b="1"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endParaRPr>
          </a:p>
        </p:txBody>
      </p:sp>
      <p:sp>
        <p:nvSpPr>
          <p:cNvPr id="20" name="Textfeld 1"/>
          <p:cNvSpPr txBox="1">
            <a:spLocks noChangeArrowheads="1"/>
          </p:cNvSpPr>
          <p:nvPr/>
        </p:nvSpPr>
        <p:spPr bwMode="auto">
          <a:xfrm>
            <a:off x="509686" y="2009569"/>
            <a:ext cx="10335458" cy="276999"/>
          </a:xfrm>
          <a:prstGeom prst="rect">
            <a:avLst/>
          </a:prstGeom>
          <a:solidFill>
            <a:schemeClr val="accent6">
              <a:lumMod val="90000"/>
            </a:schemeClr>
          </a:solidFill>
          <a:ln>
            <a:noFill/>
          </a:ln>
        </p:spPr>
        <p:txBody>
          <a:bodyPr wrap="square" anchor="ctr">
            <a:spAutoFit/>
          </a:bodyPr>
          <a:lstStyle>
            <a:lvl1pPr eaLnBrk="0" hangingPunct="0">
              <a:defRPr sz="2000">
                <a:solidFill>
                  <a:schemeClr val="accent1"/>
                </a:solidFill>
                <a:latin typeface="Arial" charset="0"/>
              </a:defRPr>
            </a:lvl1pPr>
            <a:lvl2pPr marL="742950" indent="-285750" eaLnBrk="0" hangingPunct="0">
              <a:defRPr>
                <a:solidFill>
                  <a:schemeClr val="tx1"/>
                </a:solidFill>
                <a:latin typeface="Arial" charset="0"/>
              </a:defRPr>
            </a:lvl2pPr>
            <a:lvl3pPr marL="1143000" indent="-228600" eaLnBrk="0" hangingPunct="0">
              <a:buChar char="§"/>
              <a:defRPr>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0"/>
              </a:spcBef>
              <a:spcAft>
                <a:spcPct val="30000"/>
              </a:spcAft>
              <a:buClr>
                <a:schemeClr val="accent1"/>
              </a:buClr>
              <a:buChar char="-"/>
              <a:defRPr>
                <a:solidFill>
                  <a:schemeClr val="tx1"/>
                </a:solidFill>
                <a:latin typeface="Arial" charset="0"/>
              </a:defRPr>
            </a:lvl6pPr>
            <a:lvl7pPr marL="2971800" indent="-228600" eaLnBrk="0" fontAlgn="base" hangingPunct="0">
              <a:spcBef>
                <a:spcPct val="0"/>
              </a:spcBef>
              <a:spcAft>
                <a:spcPct val="30000"/>
              </a:spcAft>
              <a:buClr>
                <a:schemeClr val="accent1"/>
              </a:buClr>
              <a:buChar char="-"/>
              <a:defRPr>
                <a:solidFill>
                  <a:schemeClr val="tx1"/>
                </a:solidFill>
                <a:latin typeface="Arial" charset="0"/>
              </a:defRPr>
            </a:lvl7pPr>
            <a:lvl8pPr marL="3429000" indent="-228600" eaLnBrk="0" fontAlgn="base" hangingPunct="0">
              <a:spcBef>
                <a:spcPct val="0"/>
              </a:spcBef>
              <a:spcAft>
                <a:spcPct val="30000"/>
              </a:spcAft>
              <a:buClr>
                <a:schemeClr val="accent1"/>
              </a:buClr>
              <a:buChar char="-"/>
              <a:defRPr>
                <a:solidFill>
                  <a:schemeClr val="tx1"/>
                </a:solidFill>
                <a:latin typeface="Arial" charset="0"/>
              </a:defRPr>
            </a:lvl8pPr>
            <a:lvl9pPr marL="3886200" indent="-228600" eaLnBrk="0" fontAlgn="base" hangingPunct="0">
              <a:spcBef>
                <a:spcPct val="0"/>
              </a:spcBef>
              <a:spcAft>
                <a:spcPct val="30000"/>
              </a:spcAft>
              <a:buClr>
                <a:schemeClr val="accent1"/>
              </a:buClr>
              <a:buChar char="-"/>
              <a:defRPr>
                <a:solidFill>
                  <a:schemeClr val="tx1"/>
                </a:solidFill>
                <a:latin typeface="Arial" charset="0"/>
              </a:defRPr>
            </a:lvl9p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altLang="de-DE" sz="1200" b="1"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Filterfelder nutzen (2/2)</a:t>
            </a:r>
            <a:endParaRPr kumimoji="0" lang="de-DE" altLang="de-DE" sz="1200" b="1"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endParaRPr>
          </a:p>
        </p:txBody>
      </p:sp>
      <p:grpSp>
        <p:nvGrpSpPr>
          <p:cNvPr id="15" name="Gruppieren 14"/>
          <p:cNvGrpSpPr/>
          <p:nvPr/>
        </p:nvGrpSpPr>
        <p:grpSpPr>
          <a:xfrm>
            <a:off x="513032" y="2849675"/>
            <a:ext cx="5578788" cy="1027582"/>
            <a:chOff x="951643" y="3492725"/>
            <a:chExt cx="12680713" cy="1825204"/>
          </a:xfrm>
        </p:grpSpPr>
        <p:pic>
          <p:nvPicPr>
            <p:cNvPr id="22" name="Grafik 21"/>
            <p:cNvPicPr>
              <a:picLocks noChangeAspect="1"/>
            </p:cNvPicPr>
            <p:nvPr/>
          </p:nvPicPr>
          <p:blipFill>
            <a:blip r:embed="rId2"/>
            <a:stretch>
              <a:fillRect/>
            </a:stretch>
          </p:blipFill>
          <p:spPr>
            <a:xfrm>
              <a:off x="951643" y="3492725"/>
              <a:ext cx="12680713" cy="1825204"/>
            </a:xfrm>
            <a:prstGeom prst="rect">
              <a:avLst/>
            </a:prstGeom>
          </p:spPr>
        </p:pic>
        <p:sp>
          <p:nvSpPr>
            <p:cNvPr id="23" name="Textfeld 22"/>
            <p:cNvSpPr txBox="1"/>
            <p:nvPr/>
          </p:nvSpPr>
          <p:spPr>
            <a:xfrm>
              <a:off x="4228056" y="3528120"/>
              <a:ext cx="1906100" cy="136669"/>
            </a:xfrm>
            <a:prstGeom prst="rect">
              <a:avLst/>
            </a:prstGeom>
            <a:solidFill>
              <a:srgbClr val="FFFFFF"/>
            </a:solidFill>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600"/>
                </a:spcAft>
                <a:buClrTx/>
                <a:buSzTx/>
                <a:buFontTx/>
                <a:buNone/>
                <a:tabLst/>
                <a:defRPr/>
              </a:pPr>
              <a:r>
                <a:rPr kumimoji="0" lang="de-DE" sz="500" b="1" i="0" u="none" strike="noStrike" kern="1200" cap="none" spc="100" normalizeH="0" baseline="0" noProof="0" dirty="0" err="1" smtClean="0">
                  <a:ln>
                    <a:noFill/>
                  </a:ln>
                  <a:solidFill>
                    <a:srgbClr val="CFCFCF">
                      <a:lumMod val="10000"/>
                    </a:srgbClr>
                  </a:solidFill>
                  <a:effectLst/>
                  <a:uLnTx/>
                  <a:uFillTx/>
                  <a:latin typeface="Arial" panose="020B0604020202020204" pitchFamily="34" charset="0"/>
                  <a:cs typeface="Arial" panose="020B0604020202020204" pitchFamily="34" charset="0"/>
                </a:rPr>
                <a:t>Ansprachegruppe</a:t>
              </a:r>
              <a:endParaRPr kumimoji="0" lang="de-DE" sz="1200" b="1" i="0" u="none" strike="noStrike" kern="1200" cap="none" spc="100" normalizeH="0" baseline="0" noProof="0" dirty="0" smtClean="0">
                <a:ln>
                  <a:noFill/>
                </a:ln>
                <a:solidFill>
                  <a:srgbClr val="CFCFCF">
                    <a:lumMod val="10000"/>
                  </a:srgbClr>
                </a:solidFill>
                <a:effectLst/>
                <a:uLnTx/>
                <a:uFillTx/>
                <a:latin typeface="Arial" panose="020B0604020202020204" pitchFamily="34" charset="0"/>
                <a:cs typeface="Arial" panose="020B0604020202020204" pitchFamily="34" charset="0"/>
              </a:endParaRPr>
            </a:p>
          </p:txBody>
        </p:sp>
      </p:grpSp>
      <p:sp>
        <p:nvSpPr>
          <p:cNvPr id="5" name="Textfeld 4"/>
          <p:cNvSpPr txBox="1"/>
          <p:nvPr/>
        </p:nvSpPr>
        <p:spPr>
          <a:xfrm>
            <a:off x="509686" y="5109274"/>
            <a:ext cx="9061342" cy="492443"/>
          </a:xfrm>
          <a:prstGeom prst="rect">
            <a:avLst/>
          </a:prstGeom>
        </p:spPr>
        <p:txBody>
          <a:bodyPr wrap="square" lIns="0" tIns="0" rIns="0" bIns="0" rtlCol="0">
            <a:spAutoFit/>
          </a:bodyPr>
          <a:lstStyle/>
          <a:p>
            <a:pPr algn="l">
              <a:spcAft>
                <a:spcPts val="600"/>
              </a:spcAft>
            </a:pPr>
            <a:r>
              <a:rPr lang="de-DE" sz="1600" b="1" spc="100" dirty="0" smtClean="0">
                <a:solidFill>
                  <a:srgbClr val="FF0000"/>
                </a:solidFill>
                <a:latin typeface="Arial" panose="020B0604020202020204" pitchFamily="34" charset="0"/>
                <a:cs typeface="Arial" panose="020B0604020202020204" pitchFamily="34" charset="0"/>
              </a:rPr>
              <a:t>Hinweis! </a:t>
            </a:r>
            <a:r>
              <a:rPr lang="de-DE" sz="1600" b="1" dirty="0">
                <a:solidFill>
                  <a:srgbClr val="003781"/>
                </a:solidFill>
                <a:latin typeface="Arial" panose="020B0604020202020204" pitchFamily="34" charset="0"/>
                <a:cs typeface="Arial" panose="020B0604020202020204" pitchFamily="34" charset="0"/>
              </a:rPr>
              <a:t>Neu in diesem Jahr, die vollständige Information zum Zustand der </a:t>
            </a:r>
            <a:r>
              <a:rPr lang="de-DE" sz="1600" b="1" dirty="0" smtClean="0">
                <a:solidFill>
                  <a:srgbClr val="003781"/>
                </a:solidFill>
                <a:latin typeface="Arial" panose="020B0604020202020204" pitchFamily="34" charset="0"/>
                <a:cs typeface="Arial" panose="020B0604020202020204" pitchFamily="34" charset="0"/>
              </a:rPr>
              <a:t>Risikoprüfung </a:t>
            </a:r>
            <a:r>
              <a:rPr lang="de-DE" sz="1600" b="1" dirty="0">
                <a:solidFill>
                  <a:srgbClr val="003781"/>
                </a:solidFill>
                <a:latin typeface="Arial" panose="020B0604020202020204" pitchFamily="34" charset="0"/>
                <a:cs typeface="Arial" panose="020B0604020202020204" pitchFamily="34" charset="0"/>
              </a:rPr>
              <a:t>finden Sie als Filterfeld in der herunterladbaren Excel-Liste</a:t>
            </a:r>
          </a:p>
        </p:txBody>
      </p:sp>
    </p:spTree>
    <p:extLst>
      <p:ext uri="{BB962C8B-B14F-4D97-AF65-F5344CB8AC3E}">
        <p14:creationId xmlns:p14="http://schemas.microsoft.com/office/powerpoint/2010/main" val="2537076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smtClean="0">
                <a:ln>
                  <a:noFill/>
                </a:ln>
                <a:solidFill>
                  <a:srgbClr val="003781"/>
                </a:solidFill>
                <a:effectLst/>
                <a:uLnTx/>
                <a:uFillTx/>
                <a:latin typeface="Allianz Neo" panose="020B0504020203020204" pitchFamily="34" charset="0"/>
                <a:ea typeface="+mn-ea"/>
                <a:cs typeface="+mn-cs"/>
              </a:rPr>
              <a:t>© Allianz 2022</a:t>
            </a:r>
            <a:endParaRPr kumimoji="0" lang="de-DE" sz="75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endParaRPr>
          </a:p>
        </p:txBody>
      </p:sp>
      <p:sp>
        <p:nvSpPr>
          <p:cNvPr id="3" name="Foliennummernplatzhalter 2"/>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anose="020B0504020203020204" pitchFamily="34" charset="0"/>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34</a:t>
            </a:fld>
            <a:endParaRPr kumimoji="0" lang="de-DE" sz="750" b="1" i="0" u="none" strike="noStrike" kern="1200" cap="none" spc="0" normalizeH="0" baseline="0" noProof="0">
              <a:ln>
                <a:noFill/>
              </a:ln>
              <a:solidFill>
                <a:srgbClr val="003781"/>
              </a:solidFill>
              <a:effectLst/>
              <a:uLnTx/>
              <a:uFillTx/>
              <a:latin typeface="Allianz Neo" panose="020B0504020203020204" pitchFamily="34" charset="0"/>
              <a:ea typeface="+mn-ea"/>
              <a:cs typeface="+mn-cs"/>
            </a:endParaRPr>
          </a:p>
        </p:txBody>
      </p:sp>
      <p:sp>
        <p:nvSpPr>
          <p:cNvPr id="4" name="Titel 7">
            <a:extLst>
              <a:ext uri="{FF2B5EF4-FFF2-40B4-BE49-F238E27FC236}">
                <a16:creationId xmlns:a16="http://schemas.microsoft.com/office/drawing/2014/main" id="{96691009-8A79-4B19-A8ED-C1CA988A9DF8}"/>
              </a:ext>
            </a:extLst>
          </p:cNvPr>
          <p:cNvSpPr txBox="1">
            <a:spLocks/>
          </p:cNvSpPr>
          <p:nvPr/>
        </p:nvSpPr>
        <p:spPr>
          <a:xfrm>
            <a:off x="3995738" y="488637"/>
            <a:ext cx="6840000" cy="676275"/>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de-DE" sz="470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Agenda</a:t>
            </a:r>
            <a:endParaRPr kumimoji="0" lang="de-DE" sz="4700" b="0" i="0" u="none" strike="noStrike" kern="1200" cap="none" spc="0" normalizeH="0" baseline="0" noProof="0" dirty="0">
              <a:ln>
                <a:noFill/>
              </a:ln>
              <a:solidFill>
                <a:srgbClr val="13A0D3"/>
              </a:solidFill>
              <a:effectLst/>
              <a:uLnTx/>
              <a:uFillTx/>
              <a:latin typeface="Arial" panose="020B0604020202020204" pitchFamily="34" charset="0"/>
              <a:cs typeface="Arial" panose="020B0604020202020204" pitchFamily="34" charset="0"/>
            </a:endParaRPr>
          </a:p>
        </p:txBody>
      </p:sp>
      <p:graphicFrame>
        <p:nvGraphicFramePr>
          <p:cNvPr id="5" name="Tabelle 4">
            <a:extLst>
              <a:ext uri="{FF2B5EF4-FFF2-40B4-BE49-F238E27FC236}">
                <a16:creationId xmlns:a16="http://schemas.microsoft.com/office/drawing/2014/main" id="{234555AE-6763-43AF-800A-D61884FD2746}"/>
              </a:ext>
            </a:extLst>
          </p:cNvPr>
          <p:cNvGraphicFramePr>
            <a:graphicFrameLocks/>
          </p:cNvGraphicFramePr>
          <p:nvPr>
            <p:extLst>
              <p:ext uri="{D42A27DB-BD31-4B8C-83A1-F6EECF244321}">
                <p14:modId xmlns:p14="http://schemas.microsoft.com/office/powerpoint/2010/main" val="30197817"/>
              </p:ext>
            </p:extLst>
          </p:nvPr>
        </p:nvGraphicFramePr>
        <p:xfrm>
          <a:off x="3996275" y="1378069"/>
          <a:ext cx="3528000" cy="4867533"/>
        </p:xfrm>
        <a:graphic>
          <a:graphicData uri="http://schemas.openxmlformats.org/drawingml/2006/table">
            <a:tbl>
              <a:tblPr>
                <a:tableStyleId>{5C22544A-7EE6-4342-B048-85BDC9FD1C3A}</a:tableStyleId>
              </a:tblPr>
              <a:tblGrid>
                <a:gridCol w="648000">
                  <a:extLst>
                    <a:ext uri="{9D8B030D-6E8A-4147-A177-3AD203B41FA5}">
                      <a16:colId xmlns:a16="http://schemas.microsoft.com/office/drawing/2014/main" val="2028713201"/>
                    </a:ext>
                  </a:extLst>
                </a:gridCol>
                <a:gridCol w="2880000">
                  <a:extLst>
                    <a:ext uri="{9D8B030D-6E8A-4147-A177-3AD203B41FA5}">
                      <a16:colId xmlns:a16="http://schemas.microsoft.com/office/drawing/2014/main" val="3594622348"/>
                    </a:ext>
                  </a:extLst>
                </a:gridCol>
              </a:tblGrid>
              <a:tr h="370840">
                <a:tc>
                  <a:txBody>
                    <a:bodyPr/>
                    <a:lstStyle/>
                    <a:p>
                      <a:pPr algn="l">
                        <a:lnSpc>
                          <a:spcPct val="90000"/>
                        </a:lnSpc>
                      </a:pPr>
                      <a:r>
                        <a:rPr lang="de-DE" sz="4720" dirty="0">
                          <a:solidFill>
                            <a:schemeClr val="bg1"/>
                          </a:solidFill>
                          <a:latin typeface="Arial" panose="020B0604020202020204" pitchFamily="34" charset="0"/>
                          <a:cs typeface="Arial" panose="020B0604020202020204" pitchFamily="34" charset="0"/>
                        </a:rPr>
                        <a:t>1</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it-IT" sz="1510" b="1" dirty="0" err="1" smtClean="0">
                          <a:solidFill>
                            <a:schemeClr val="bg1"/>
                          </a:solidFill>
                          <a:latin typeface="Arial" panose="020B0604020202020204" pitchFamily="34" charset="0"/>
                          <a:cs typeface="Arial" panose="020B0604020202020204" pitchFamily="34" charset="0"/>
                        </a:rPr>
                        <a:t>Aktions-Informationen</a:t>
                      </a:r>
                      <a:endParaRPr lang="de-DE" sz="1510" dirty="0">
                        <a:solidFill>
                          <a:schemeClr val="bg1"/>
                        </a:solidFill>
                        <a:latin typeface="Arial" panose="020B0604020202020204" pitchFamily="34" charset="0"/>
                        <a:cs typeface="Arial" panose="020B0604020202020204" pitchFamily="34" charset="0"/>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6369561"/>
                  </a:ext>
                </a:extLst>
              </a:tr>
              <a:tr h="370840">
                <a:tc>
                  <a:txBody>
                    <a:bodyPr/>
                    <a:lstStyle/>
                    <a:p>
                      <a:pPr algn="l">
                        <a:lnSpc>
                          <a:spcPct val="90000"/>
                        </a:lnSpc>
                      </a:pPr>
                      <a:r>
                        <a:rPr lang="de-DE" sz="4720" dirty="0" smtClean="0">
                          <a:solidFill>
                            <a:schemeClr val="bg1"/>
                          </a:solidFill>
                          <a:latin typeface="Arial" panose="020B0604020202020204" pitchFamily="34" charset="0"/>
                          <a:cs typeface="Arial" panose="020B0604020202020204" pitchFamily="34" charset="0"/>
                        </a:rPr>
                        <a:t>2</a:t>
                      </a:r>
                      <a:endParaRPr lang="de-DE" sz="4720" dirty="0">
                        <a:solidFill>
                          <a:schemeClr val="bg1"/>
                        </a:solidFill>
                        <a:latin typeface="Arial" panose="020B0604020202020204" pitchFamily="34" charset="0"/>
                        <a:cs typeface="Arial" panose="020B0604020202020204" pitchFamily="34" charset="0"/>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de-DE" sz="1510" b="1" kern="1200" dirty="0" smtClean="0">
                          <a:solidFill>
                            <a:srgbClr val="003781"/>
                          </a:solidFill>
                          <a:latin typeface="Arial" panose="020B0604020202020204" pitchFamily="34" charset="0"/>
                          <a:ea typeface="+mn-ea"/>
                          <a:cs typeface="Arial" panose="020B0604020202020204" pitchFamily="34" charset="0"/>
                        </a:rPr>
                        <a:t>Die neuen </a:t>
                      </a:r>
                      <a:r>
                        <a:rPr lang="de-DE" sz="1510" b="1" kern="1200" dirty="0" err="1" smtClean="0">
                          <a:solidFill>
                            <a:srgbClr val="003781"/>
                          </a:solidFill>
                          <a:latin typeface="Arial" panose="020B0604020202020204" pitchFamily="34" charset="0"/>
                          <a:ea typeface="+mn-ea"/>
                          <a:cs typeface="Arial" panose="020B0604020202020204" pitchFamily="34" charset="0"/>
                        </a:rPr>
                        <a:t>Anspracheguppen</a:t>
                      </a:r>
                      <a:endParaRPr lang="de-DE" sz="1510" b="1" kern="1200" dirty="0">
                        <a:solidFill>
                          <a:srgbClr val="003781"/>
                        </a:solidFill>
                        <a:latin typeface="Arial" panose="020B0604020202020204" pitchFamily="34" charset="0"/>
                        <a:ea typeface="+mn-ea"/>
                        <a:cs typeface="Arial" panose="020B0604020202020204" pitchFamily="34" charset="0"/>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3824194"/>
                  </a:ext>
                </a:extLst>
              </a:tr>
              <a:tr h="370840">
                <a:tc>
                  <a:txBody>
                    <a:bodyPr/>
                    <a:lstStyle/>
                    <a:p>
                      <a:pPr algn="l">
                        <a:lnSpc>
                          <a:spcPct val="90000"/>
                        </a:lnSpc>
                      </a:pPr>
                      <a:r>
                        <a:rPr lang="de-DE" sz="4720" dirty="0">
                          <a:solidFill>
                            <a:srgbClr val="003781"/>
                          </a:solidFill>
                          <a:latin typeface="Arial" panose="020B0604020202020204" pitchFamily="34" charset="0"/>
                          <a:cs typeface="Arial" panose="020B0604020202020204" pitchFamily="34" charset="0"/>
                        </a:rPr>
                        <a:t>3</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it-IT" sz="1510" b="1" dirty="0" err="1" smtClean="0">
                          <a:solidFill>
                            <a:srgbClr val="003781"/>
                          </a:solidFill>
                          <a:latin typeface="Arial" panose="020B0604020202020204" pitchFamily="34" charset="0"/>
                          <a:cs typeface="Arial" panose="020B0604020202020204" pitchFamily="34" charset="0"/>
                        </a:rPr>
                        <a:t>Optionen</a:t>
                      </a:r>
                      <a:r>
                        <a:rPr lang="it-IT" sz="1510" b="1" dirty="0" smtClean="0">
                          <a:solidFill>
                            <a:srgbClr val="003781"/>
                          </a:solidFill>
                          <a:latin typeface="Arial" panose="020B0604020202020204" pitchFamily="34" charset="0"/>
                          <a:cs typeface="Arial" panose="020B0604020202020204" pitchFamily="34" charset="0"/>
                        </a:rPr>
                        <a:t> </a:t>
                      </a:r>
                      <a:r>
                        <a:rPr lang="it-IT" sz="1510" b="1" dirty="0" err="1" smtClean="0">
                          <a:solidFill>
                            <a:srgbClr val="003781"/>
                          </a:solidFill>
                          <a:latin typeface="Arial" panose="020B0604020202020204" pitchFamily="34" charset="0"/>
                          <a:cs typeface="Arial" panose="020B0604020202020204" pitchFamily="34" charset="0"/>
                        </a:rPr>
                        <a:t>im</a:t>
                      </a:r>
                      <a:r>
                        <a:rPr lang="it-IT" sz="1510" b="1" dirty="0" smtClean="0">
                          <a:solidFill>
                            <a:srgbClr val="003781"/>
                          </a:solidFill>
                          <a:latin typeface="Arial" panose="020B0604020202020204" pitchFamily="34" charset="0"/>
                          <a:cs typeface="Arial" panose="020B0604020202020204" pitchFamily="34" charset="0"/>
                        </a:rPr>
                        <a:t> </a:t>
                      </a:r>
                      <a:r>
                        <a:rPr lang="it-IT" sz="1510" b="1" dirty="0" err="1" smtClean="0">
                          <a:solidFill>
                            <a:srgbClr val="003781"/>
                          </a:solidFill>
                          <a:latin typeface="Arial" panose="020B0604020202020204" pitchFamily="34" charset="0"/>
                          <a:cs typeface="Arial" panose="020B0604020202020204" pitchFamily="34" charset="0"/>
                        </a:rPr>
                        <a:t>Rahmen</a:t>
                      </a:r>
                      <a:r>
                        <a:rPr lang="it-IT" sz="1510" b="1" dirty="0" smtClean="0">
                          <a:solidFill>
                            <a:srgbClr val="003781"/>
                          </a:solidFill>
                          <a:latin typeface="Arial" panose="020B0604020202020204" pitchFamily="34" charset="0"/>
                          <a:cs typeface="Arial" panose="020B0604020202020204" pitchFamily="34" charset="0"/>
                        </a:rPr>
                        <a:t> </a:t>
                      </a:r>
                      <a:r>
                        <a:rPr lang="it-IT" sz="1510" b="1" dirty="0" err="1" smtClean="0">
                          <a:solidFill>
                            <a:srgbClr val="003781"/>
                          </a:solidFill>
                          <a:latin typeface="Arial" panose="020B0604020202020204" pitchFamily="34" charset="0"/>
                          <a:cs typeface="Arial" panose="020B0604020202020204" pitchFamily="34" charset="0"/>
                        </a:rPr>
                        <a:t>der</a:t>
                      </a:r>
                      <a:r>
                        <a:rPr lang="it-IT" sz="1510" b="1" dirty="0" smtClean="0">
                          <a:solidFill>
                            <a:srgbClr val="003781"/>
                          </a:solidFill>
                          <a:latin typeface="Arial" panose="020B0604020202020204" pitchFamily="34" charset="0"/>
                          <a:cs typeface="Arial" panose="020B0604020202020204" pitchFamily="34" charset="0"/>
                        </a:rPr>
                        <a:t> </a:t>
                      </a:r>
                      <a:r>
                        <a:rPr lang="it-IT" sz="1510" b="1" dirty="0" err="1" smtClean="0">
                          <a:solidFill>
                            <a:srgbClr val="003781"/>
                          </a:solidFill>
                          <a:latin typeface="Arial" panose="020B0604020202020204" pitchFamily="34" charset="0"/>
                          <a:cs typeface="Arial" panose="020B0604020202020204" pitchFamily="34" charset="0"/>
                        </a:rPr>
                        <a:t>Bestandsbearbeitung</a:t>
                      </a:r>
                      <a:endParaRPr lang="it-IT" sz="1510" b="1" dirty="0" smtClean="0">
                        <a:solidFill>
                          <a:srgbClr val="003781"/>
                        </a:solidFill>
                        <a:latin typeface="Arial" panose="020B0604020202020204" pitchFamily="34" charset="0"/>
                        <a:cs typeface="Arial" panose="020B0604020202020204" pitchFamily="34" charset="0"/>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2126872"/>
                  </a:ext>
                </a:extLst>
              </a:tr>
              <a:tr h="982001">
                <a:tc>
                  <a:txBody>
                    <a:bodyPr/>
                    <a:lstStyle/>
                    <a:p>
                      <a:pPr algn="l">
                        <a:lnSpc>
                          <a:spcPct val="90000"/>
                        </a:lnSpc>
                      </a:pPr>
                      <a:r>
                        <a:rPr lang="de-DE" sz="4720" dirty="0" smtClean="0">
                          <a:solidFill>
                            <a:schemeClr val="bg1"/>
                          </a:solidFill>
                          <a:latin typeface="Arial" panose="020B0604020202020204" pitchFamily="34" charset="0"/>
                          <a:cs typeface="Arial" panose="020B0604020202020204" pitchFamily="34" charset="0"/>
                        </a:rPr>
                        <a:t>4</a:t>
                      </a:r>
                      <a:endParaRPr lang="de-DE" sz="4720" dirty="0">
                        <a:solidFill>
                          <a:schemeClr val="bg1"/>
                        </a:solidFill>
                        <a:latin typeface="Arial" panose="020B0604020202020204" pitchFamily="34" charset="0"/>
                        <a:cs typeface="Arial" panose="020B0604020202020204" pitchFamily="34" charset="0"/>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it-IT" sz="1510" b="1" dirty="0" err="1" smtClean="0">
                          <a:solidFill>
                            <a:schemeClr val="bg1"/>
                          </a:solidFill>
                          <a:latin typeface="Arial" panose="020B0604020202020204" pitchFamily="34" charset="0"/>
                          <a:cs typeface="Arial" panose="020B0604020202020204" pitchFamily="34" charset="0"/>
                        </a:rPr>
                        <a:t>Hilfen</a:t>
                      </a:r>
                      <a:r>
                        <a:rPr lang="it-IT" sz="1510" b="1" baseline="0" dirty="0" smtClean="0">
                          <a:solidFill>
                            <a:schemeClr val="bg1"/>
                          </a:solidFill>
                          <a:latin typeface="Arial" panose="020B0604020202020204" pitchFamily="34" charset="0"/>
                          <a:cs typeface="Arial" panose="020B0604020202020204" pitchFamily="34" charset="0"/>
                        </a:rPr>
                        <a:t> </a:t>
                      </a:r>
                      <a:r>
                        <a:rPr lang="it-IT" sz="1510" b="1" baseline="0" dirty="0" err="1" smtClean="0">
                          <a:solidFill>
                            <a:schemeClr val="bg1"/>
                          </a:solidFill>
                          <a:latin typeface="Arial" panose="020B0604020202020204" pitchFamily="34" charset="0"/>
                          <a:cs typeface="Arial" panose="020B0604020202020204" pitchFamily="34" charset="0"/>
                        </a:rPr>
                        <a:t>zur</a:t>
                      </a:r>
                      <a:r>
                        <a:rPr lang="it-IT" sz="1510" b="1" baseline="0" dirty="0" smtClean="0">
                          <a:solidFill>
                            <a:schemeClr val="bg1"/>
                          </a:solidFill>
                          <a:latin typeface="Arial" panose="020B0604020202020204" pitchFamily="34" charset="0"/>
                          <a:cs typeface="Arial" panose="020B0604020202020204" pitchFamily="34" charset="0"/>
                        </a:rPr>
                        <a:t> </a:t>
                      </a:r>
                      <a:r>
                        <a:rPr lang="it-IT" sz="1510" b="1" baseline="0" dirty="0" err="1" smtClean="0">
                          <a:solidFill>
                            <a:schemeClr val="bg1"/>
                          </a:solidFill>
                          <a:latin typeface="Arial" panose="020B0604020202020204" pitchFamily="34" charset="0"/>
                          <a:cs typeface="Arial" panose="020B0604020202020204" pitchFamily="34" charset="0"/>
                        </a:rPr>
                        <a:t>Bedienung</a:t>
                      </a:r>
                      <a:r>
                        <a:rPr lang="it-IT" sz="1510" b="1" baseline="0" dirty="0" smtClean="0">
                          <a:solidFill>
                            <a:schemeClr val="bg1"/>
                          </a:solidFill>
                          <a:latin typeface="Arial" panose="020B0604020202020204" pitchFamily="34" charset="0"/>
                          <a:cs typeface="Arial" panose="020B0604020202020204" pitchFamily="34" charset="0"/>
                        </a:rPr>
                        <a:t> und </a:t>
                      </a:r>
                      <a:r>
                        <a:rPr lang="it-IT" sz="1510" b="1" baseline="0" dirty="0" err="1" smtClean="0">
                          <a:solidFill>
                            <a:schemeClr val="bg1"/>
                          </a:solidFill>
                          <a:latin typeface="Arial" panose="020B0604020202020204" pitchFamily="34" charset="0"/>
                          <a:cs typeface="Arial" panose="020B0604020202020204" pitchFamily="34" charset="0"/>
                        </a:rPr>
                        <a:t>Filterung</a:t>
                      </a:r>
                      <a:r>
                        <a:rPr lang="it-IT" sz="1510" b="1" baseline="0" dirty="0" smtClean="0">
                          <a:solidFill>
                            <a:schemeClr val="bg1"/>
                          </a:solidFill>
                          <a:latin typeface="Arial" panose="020B0604020202020204" pitchFamily="34" charset="0"/>
                          <a:cs typeface="Arial" panose="020B0604020202020204" pitchFamily="34" charset="0"/>
                        </a:rPr>
                        <a:t> von </a:t>
                      </a:r>
                      <a:r>
                        <a:rPr lang="it-IT" sz="1510" b="1" baseline="0" dirty="0" err="1" smtClean="0">
                          <a:solidFill>
                            <a:schemeClr val="bg1"/>
                          </a:solidFill>
                          <a:latin typeface="Arial" panose="020B0604020202020204" pitchFamily="34" charset="0"/>
                          <a:cs typeface="Arial" panose="020B0604020202020204" pitchFamily="34" charset="0"/>
                        </a:rPr>
                        <a:t>Potentialen</a:t>
                      </a:r>
                      <a:endParaRPr lang="it-IT" sz="1510" b="1" dirty="0">
                        <a:solidFill>
                          <a:schemeClr val="bg1"/>
                        </a:solidFill>
                        <a:latin typeface="Arial" panose="020B0604020202020204" pitchFamily="34" charset="0"/>
                        <a:cs typeface="Arial" panose="020B0604020202020204" pitchFamily="34" charset="0"/>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493614"/>
                  </a:ext>
                </a:extLst>
              </a:tr>
              <a:tr h="370840">
                <a:tc>
                  <a:txBody>
                    <a:bodyPr/>
                    <a:lstStyle/>
                    <a:p>
                      <a:pPr algn="l">
                        <a:lnSpc>
                          <a:spcPct val="90000"/>
                        </a:lnSpc>
                      </a:pPr>
                      <a:r>
                        <a:rPr lang="de-DE" sz="4720" kern="1200" dirty="0" smtClean="0">
                          <a:solidFill>
                            <a:srgbClr val="13A0D3"/>
                          </a:solidFill>
                          <a:latin typeface="Arial" panose="020B0604020202020204" pitchFamily="34" charset="0"/>
                          <a:ea typeface="+mn-ea"/>
                          <a:cs typeface="Arial" panose="020B0604020202020204" pitchFamily="34" charset="0"/>
                        </a:rPr>
                        <a:t>5</a:t>
                      </a:r>
                      <a:endParaRPr lang="de-DE" sz="4720" kern="1200" dirty="0">
                        <a:solidFill>
                          <a:srgbClr val="13A0D3"/>
                        </a:solidFill>
                        <a:latin typeface="Arial" panose="020B0604020202020204" pitchFamily="34" charset="0"/>
                        <a:ea typeface="+mn-ea"/>
                        <a:cs typeface="Arial" panose="020B0604020202020204" pitchFamily="34" charset="0"/>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de-DE" sz="1510" b="1" kern="1200" dirty="0" smtClean="0">
                          <a:solidFill>
                            <a:srgbClr val="13A0D3"/>
                          </a:solidFill>
                          <a:latin typeface="Arial" panose="020B0604020202020204" pitchFamily="34" charset="0"/>
                          <a:ea typeface="+mn-ea"/>
                          <a:cs typeface="Arial" panose="020B0604020202020204" pitchFamily="34" charset="0"/>
                        </a:rPr>
                        <a:t>Erläuterungen/Weiterführende Links und Informationen</a:t>
                      </a:r>
                      <a:endParaRPr lang="de-DE" sz="1510" b="1" kern="1200" dirty="0">
                        <a:solidFill>
                          <a:srgbClr val="13A0D3"/>
                        </a:solidFill>
                        <a:latin typeface="Arial" panose="020B0604020202020204" pitchFamily="34" charset="0"/>
                        <a:ea typeface="+mn-ea"/>
                        <a:cs typeface="Arial" panose="020B0604020202020204" pitchFamily="34" charset="0"/>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5358222"/>
                  </a:ext>
                </a:extLst>
              </a:tr>
            </a:tbl>
          </a:graphicData>
        </a:graphic>
      </p:graphicFrame>
    </p:spTree>
    <p:extLst>
      <p:ext uri="{BB962C8B-B14F-4D97-AF65-F5344CB8AC3E}">
        <p14:creationId xmlns:p14="http://schemas.microsoft.com/office/powerpoint/2010/main" val="857282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468000" y="468000"/>
            <a:ext cx="10294937" cy="695325"/>
          </a:xfrm>
        </p:spPr>
        <p:txBody>
          <a:bodyPr/>
          <a:lstStyle/>
          <a:p>
            <a:pPr defTabSz="914389"/>
            <a:r>
              <a:rPr lang="de-DE" sz="4800" dirty="0">
                <a:solidFill>
                  <a:schemeClr val="bg1"/>
                </a:solidFill>
              </a:rPr>
              <a:t>Worauf warten sie noch?</a:t>
            </a:r>
            <a:r>
              <a:rPr lang="de-DE" sz="4800" dirty="0"/>
              <a:t/>
            </a:r>
            <a:br>
              <a:rPr lang="de-DE" sz="4800" dirty="0"/>
            </a:br>
            <a:r>
              <a:rPr lang="de-DE" sz="4800" dirty="0"/>
              <a:t>Alles startklar für ihren Erfolg!</a:t>
            </a:r>
            <a:endParaRPr lang="de-DE" dirty="0">
              <a:latin typeface="Allianz Neo PPT"/>
            </a:endParaRPr>
          </a:p>
        </p:txBody>
      </p:sp>
      <p:sp>
        <p:nvSpPr>
          <p:cNvPr id="3" name="Datumsplatzhalter 2"/>
          <p:cNvSpPr>
            <a:spLocks noGrp="1"/>
          </p:cNvSpPr>
          <p:nvPr>
            <p:ph type="dt" sz="half" idx="10"/>
          </p:nvPr>
        </p:nvSpPr>
        <p:spPr/>
        <p:txBody>
          <a:bodyPr/>
          <a:lstStyle/>
          <a:p>
            <a:pPr defTabSz="864006"/>
            <a:r>
              <a:rPr lang="de-DE" dirty="0" smtClean="0">
                <a:solidFill>
                  <a:srgbClr val="003781"/>
                </a:solidFill>
                <a:latin typeface="Allianz Neo PPT"/>
              </a:rPr>
              <a:t>© Allianz 2022</a:t>
            </a:r>
            <a:endParaRPr lang="de-DE" dirty="0">
              <a:solidFill>
                <a:srgbClr val="003781"/>
              </a:solidFill>
              <a:latin typeface="Allianz Neo PPT"/>
            </a:endParaRPr>
          </a:p>
        </p:txBody>
      </p:sp>
      <p:sp>
        <p:nvSpPr>
          <p:cNvPr id="4" name="Foliennummernplatzhalter 3"/>
          <p:cNvSpPr>
            <a:spLocks noGrp="1"/>
          </p:cNvSpPr>
          <p:nvPr>
            <p:ph type="sldNum" sz="quarter" idx="12"/>
          </p:nvPr>
        </p:nvSpPr>
        <p:spPr/>
        <p:txBody>
          <a:bodyPr/>
          <a:lstStyle/>
          <a:p>
            <a:pPr defTabSz="864006"/>
            <a:fld id="{0F96B16C-3F5F-44BC-AFCC-8CBCBD90898D}" type="slidenum">
              <a:rPr lang="de-DE" smtClean="0">
                <a:solidFill>
                  <a:srgbClr val="003781"/>
                </a:solidFill>
                <a:latin typeface="Allianz Neo PPT"/>
              </a:rPr>
              <a:pPr defTabSz="864006"/>
              <a:t>35</a:t>
            </a:fld>
            <a:endParaRPr lang="de-DE">
              <a:solidFill>
                <a:srgbClr val="003781"/>
              </a:solidFill>
              <a:latin typeface="Allianz Neo PPT"/>
            </a:endParaRPr>
          </a:p>
        </p:txBody>
      </p:sp>
      <p:sp>
        <p:nvSpPr>
          <p:cNvPr id="6" name="Inhaltsplatzhalter 2"/>
          <p:cNvSpPr txBox="1">
            <a:spLocks/>
          </p:cNvSpPr>
          <p:nvPr/>
        </p:nvSpPr>
        <p:spPr>
          <a:xfrm>
            <a:off x="468314" y="1795299"/>
            <a:ext cx="10367961" cy="3384550"/>
          </a:xfrm>
          <a:prstGeom prst="rect">
            <a:avLst/>
          </a:prstGeom>
          <a:ln>
            <a:noFill/>
          </a:ln>
        </p:spPr>
        <p:txBody>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smtClean="0">
                <a:latin typeface="Allianz Neo" panose="020B0504020203020204" pitchFamily="34" charset="0"/>
              </a:rPr>
              <a:t>	</a:t>
            </a:r>
          </a:p>
          <a:p>
            <a:r>
              <a:rPr lang="de-DE" sz="1600" b="1" dirty="0" smtClean="0">
                <a:latin typeface="Allianz Neo" panose="020B0504020203020204" pitchFamily="34" charset="0"/>
              </a:rPr>
              <a:t>	Viel Erfolg mit der AKS Bestandsbearbeitung!</a:t>
            </a:r>
          </a:p>
          <a:p>
            <a:r>
              <a:rPr lang="de-DE" sz="1600" dirty="0" smtClean="0">
                <a:latin typeface="Allianz Neo" panose="020B0504020203020204" pitchFamily="34" charset="0"/>
              </a:rPr>
              <a:t>	Alle Kunden sind zum Aktionsstart in ACA erfasst. Sie brauchen nur noch loszulegen und Termine </a:t>
            </a:r>
            <a:br>
              <a:rPr lang="de-DE" sz="1600" dirty="0" smtClean="0">
                <a:latin typeface="Allianz Neo" panose="020B0504020203020204" pitchFamily="34" charset="0"/>
              </a:rPr>
            </a:br>
            <a:r>
              <a:rPr lang="de-DE" sz="1600" dirty="0" smtClean="0">
                <a:latin typeface="Allianz Neo" panose="020B0504020203020204" pitchFamily="34" charset="0"/>
              </a:rPr>
              <a:t>	vereinbaren.</a:t>
            </a:r>
          </a:p>
          <a:p>
            <a:endParaRPr lang="de-DE" sz="1600" dirty="0" smtClean="0">
              <a:latin typeface="Allianz Neo" panose="020B0504020203020204" pitchFamily="34" charset="0"/>
            </a:endParaRPr>
          </a:p>
          <a:p>
            <a:r>
              <a:rPr lang="de-DE" sz="1600" b="1" dirty="0" smtClean="0">
                <a:latin typeface="Allianz Neo" panose="020B0504020203020204" pitchFamily="34" charset="0"/>
              </a:rPr>
              <a:t>Weitere Informationen für Ihre Aktionsbearbeitung &amp; Kundenansprache:</a:t>
            </a:r>
            <a:endParaRPr lang="de-DE" sz="1600" dirty="0" smtClean="0">
              <a:latin typeface="Allianz Neo" panose="020B0504020203020204" pitchFamily="34" charset="0"/>
            </a:endParaRPr>
          </a:p>
          <a:p>
            <a:endParaRPr lang="de-DE" dirty="0">
              <a:latin typeface="Allianz Neo" panose="020B0504020203020204" pitchFamily="34" charset="0"/>
            </a:endParaRPr>
          </a:p>
        </p:txBody>
      </p:sp>
      <p:sp>
        <p:nvSpPr>
          <p:cNvPr id="7" name="Rechteck 6">
            <a:hlinkClick r:id="rId2"/>
            <a:extLst>
              <a:ext uri="{FF2B5EF4-FFF2-40B4-BE49-F238E27FC236}">
                <a16:creationId xmlns:a16="http://schemas.microsoft.com/office/drawing/2014/main" id="{A31690FD-F0C7-BD47-B595-3B2A45517880}"/>
              </a:ext>
            </a:extLst>
          </p:cNvPr>
          <p:cNvSpPr/>
          <p:nvPr/>
        </p:nvSpPr>
        <p:spPr>
          <a:xfrm>
            <a:off x="3111077" y="3647857"/>
            <a:ext cx="2482642" cy="2071154"/>
          </a:xfrm>
          <a:prstGeom prst="rect">
            <a:avLst/>
          </a:prstGeom>
          <a:solidFill>
            <a:schemeClr val="bg1">
              <a:alpha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algn="ctr">
              <a:spcBef>
                <a:spcPts val="94"/>
              </a:spcBef>
              <a:spcAft>
                <a:spcPts val="94"/>
              </a:spcAft>
            </a:pPr>
            <a:r>
              <a:rPr lang="de-DE" sz="1400" b="1" dirty="0" smtClean="0">
                <a:solidFill>
                  <a:schemeClr val="tx1"/>
                </a:solidFill>
                <a:latin typeface="Allianz Neo" panose="020B0504020203020204" pitchFamily="34" charset="0"/>
              </a:rPr>
              <a:t>Makler-Portal-Seite                                                            zur </a:t>
            </a:r>
            <a:r>
              <a:rPr lang="de-DE" sz="1400" b="1" dirty="0">
                <a:solidFill>
                  <a:schemeClr val="tx1"/>
                </a:solidFill>
                <a:latin typeface="Allianz Neo" panose="020B0504020203020204" pitchFamily="34" charset="0"/>
              </a:rPr>
              <a:t>Aktion </a:t>
            </a:r>
          </a:p>
        </p:txBody>
      </p:sp>
      <p:sp>
        <p:nvSpPr>
          <p:cNvPr id="8" name="Rechteck 7">
            <a:hlinkClick r:id="rId3"/>
            <a:extLst>
              <a:ext uri="{FF2B5EF4-FFF2-40B4-BE49-F238E27FC236}">
                <a16:creationId xmlns:a16="http://schemas.microsoft.com/office/drawing/2014/main" id="{373CECB8-A722-2D4C-BEA8-F9CB440202B6}"/>
              </a:ext>
            </a:extLst>
          </p:cNvPr>
          <p:cNvSpPr/>
          <p:nvPr/>
        </p:nvSpPr>
        <p:spPr>
          <a:xfrm>
            <a:off x="492641" y="3647857"/>
            <a:ext cx="2516651" cy="2071154"/>
          </a:xfrm>
          <a:prstGeom prst="rect">
            <a:avLst/>
          </a:prstGeom>
          <a:solidFill>
            <a:schemeClr val="bg1">
              <a:alpha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lvl="0" algn="ctr"/>
            <a:r>
              <a:rPr lang="de-DE" sz="1400" b="1" dirty="0">
                <a:solidFill>
                  <a:schemeClr val="tx1"/>
                </a:solidFill>
                <a:latin typeface="Allianz Neo" panose="020B0504020203020204" pitchFamily="34" charset="0"/>
              </a:rPr>
              <a:t>Informationen </a:t>
            </a:r>
            <a:r>
              <a:rPr lang="de-DE" sz="1400" b="1" dirty="0" smtClean="0">
                <a:solidFill>
                  <a:schemeClr val="tx1"/>
                </a:solidFill>
                <a:latin typeface="Allianz Neo" panose="020B0504020203020204" pitchFamily="34" charset="0"/>
              </a:rPr>
              <a:t>im ACA </a:t>
            </a:r>
            <a:endParaRPr lang="de-DE" sz="1400" b="1" dirty="0">
              <a:solidFill>
                <a:schemeClr val="tx1"/>
              </a:solidFill>
              <a:latin typeface="Allianz Neo" panose="020B0504020203020204" pitchFamily="34" charset="0"/>
            </a:endParaRPr>
          </a:p>
        </p:txBody>
      </p:sp>
      <p:sp>
        <p:nvSpPr>
          <p:cNvPr id="9" name="Rechteck 8">
            <a:hlinkClick r:id="rId2"/>
            <a:extLst>
              <a:ext uri="{FF2B5EF4-FFF2-40B4-BE49-F238E27FC236}">
                <a16:creationId xmlns:a16="http://schemas.microsoft.com/office/drawing/2014/main" id="{EFFB0846-6D6D-DC46-A88E-02982350F699}"/>
              </a:ext>
            </a:extLst>
          </p:cNvPr>
          <p:cNvSpPr/>
          <p:nvPr/>
        </p:nvSpPr>
        <p:spPr>
          <a:xfrm>
            <a:off x="8313913" y="3647857"/>
            <a:ext cx="2516651" cy="2071154"/>
          </a:xfrm>
          <a:prstGeom prst="rect">
            <a:avLst/>
          </a:prstGeom>
          <a:solidFill>
            <a:schemeClr val="bg1">
              <a:alpha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lvl="0" algn="ctr"/>
            <a:r>
              <a:rPr lang="de-DE" sz="1400" b="1" dirty="0" smtClean="0">
                <a:solidFill>
                  <a:schemeClr val="tx1"/>
                </a:solidFill>
                <a:latin typeface="Allianz Neo" panose="020B0504020203020204" pitchFamily="34" charset="0"/>
              </a:rPr>
              <a:t>Musterbriefe zur eigenen Kundenansprache</a:t>
            </a:r>
            <a:endParaRPr lang="de-DE" sz="1400" b="1" dirty="0">
              <a:solidFill>
                <a:schemeClr val="tx1"/>
              </a:solidFill>
              <a:latin typeface="Allianz Neo" panose="020B0504020203020204" pitchFamily="34" charset="0"/>
            </a:endParaRPr>
          </a:p>
        </p:txBody>
      </p:sp>
      <p:sp>
        <p:nvSpPr>
          <p:cNvPr id="10" name="Rechteck 9">
            <a:hlinkClick r:id="rId4"/>
            <a:extLst>
              <a:ext uri="{FF2B5EF4-FFF2-40B4-BE49-F238E27FC236}">
                <a16:creationId xmlns:a16="http://schemas.microsoft.com/office/drawing/2014/main" id="{373CECB8-A722-2D4C-BEA8-F9CB440202B6}"/>
              </a:ext>
            </a:extLst>
          </p:cNvPr>
          <p:cNvSpPr/>
          <p:nvPr/>
        </p:nvSpPr>
        <p:spPr>
          <a:xfrm>
            <a:off x="492641" y="4205202"/>
            <a:ext cx="2523558" cy="1754440"/>
          </a:xfrm>
          <a:prstGeom prst="rect">
            <a:avLst/>
          </a:prstGeom>
          <a:noFill/>
          <a:ln>
            <a:solidFill>
              <a:schemeClr val="tx1"/>
            </a:solidFill>
          </a:ln>
        </p:spPr>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lvl="0"/>
            <a:r>
              <a:rPr lang="de-DE" sz="1200" dirty="0" smtClean="0">
                <a:latin typeface="Allianz Neo" panose="020B0504020203020204" pitchFamily="34" charset="0"/>
              </a:rPr>
              <a:t>Vielfältige </a:t>
            </a:r>
            <a:r>
              <a:rPr lang="de-DE" sz="1200" dirty="0">
                <a:latin typeface="Allianz Neo" panose="020B0504020203020204" pitchFamily="34" charset="0"/>
              </a:rPr>
              <a:t>Informationen zur Zielgruppe, Aktionsbearbeitung sowie den Sortierkriterien für Ihre </a:t>
            </a:r>
            <a:r>
              <a:rPr lang="de-DE" sz="1200" dirty="0" smtClean="0">
                <a:latin typeface="Allianz Neo" panose="020B0504020203020204" pitchFamily="34" charset="0"/>
              </a:rPr>
              <a:t>Priorisierungen</a:t>
            </a:r>
          </a:p>
          <a:p>
            <a:pPr lvl="0"/>
            <a:endParaRPr lang="de-DE" sz="1200" dirty="0">
              <a:latin typeface="Allianz Neo" panose="020B0504020203020204" pitchFamily="34" charset="0"/>
            </a:endParaRPr>
          </a:p>
          <a:p>
            <a:r>
              <a:rPr lang="de-DE" sz="1200" dirty="0">
                <a:latin typeface="Allianz Neo" panose="020B0504020203020204" pitchFamily="34" charset="0"/>
                <a:sym typeface="Wingdings" panose="05000000000000000000" pitchFamily="2" charset="2"/>
                <a:hlinkClick r:id="rId5"/>
              </a:rPr>
              <a:t> </a:t>
            </a:r>
            <a:r>
              <a:rPr lang="de-DE" sz="1200" dirty="0" smtClean="0">
                <a:latin typeface="Allianz Neo" panose="020B0504020203020204" pitchFamily="34" charset="0"/>
                <a:sym typeface="Wingdings" panose="05000000000000000000" pitchFamily="2" charset="2"/>
                <a:hlinkClick r:id="rId5"/>
              </a:rPr>
              <a:t>Link</a:t>
            </a:r>
            <a:endParaRPr lang="de-DE" sz="1200" dirty="0">
              <a:latin typeface="Allianz Neo" panose="020B0504020203020204" pitchFamily="34" charset="0"/>
            </a:endParaRPr>
          </a:p>
        </p:txBody>
      </p:sp>
      <p:sp>
        <p:nvSpPr>
          <p:cNvPr id="11" name="Rechteck 10">
            <a:hlinkClick r:id="rId2"/>
            <a:extLst>
              <a:ext uri="{FF2B5EF4-FFF2-40B4-BE49-F238E27FC236}">
                <a16:creationId xmlns:a16="http://schemas.microsoft.com/office/drawing/2014/main" id="{A31690FD-F0C7-BD47-B595-3B2A45517880}"/>
              </a:ext>
            </a:extLst>
          </p:cNvPr>
          <p:cNvSpPr/>
          <p:nvPr/>
        </p:nvSpPr>
        <p:spPr>
          <a:xfrm>
            <a:off x="3111077" y="4214316"/>
            <a:ext cx="2482642" cy="1754440"/>
          </a:xfrm>
          <a:prstGeom prst="rect">
            <a:avLst/>
          </a:prstGeom>
          <a:noFill/>
          <a:ln>
            <a:solidFill>
              <a:schemeClr val="tx1"/>
            </a:solidFill>
          </a:ln>
        </p:spPr>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a:spcBef>
                <a:spcPts val="94"/>
              </a:spcBef>
              <a:spcAft>
                <a:spcPts val="94"/>
              </a:spcAft>
            </a:pPr>
            <a:r>
              <a:rPr lang="de-DE" sz="1200" dirty="0" smtClean="0">
                <a:latin typeface="Allianz Neo" panose="020B0504020203020204" pitchFamily="34" charset="0"/>
              </a:rPr>
              <a:t>Unterstützende </a:t>
            </a:r>
            <a:r>
              <a:rPr lang="de-DE" sz="1200" dirty="0">
                <a:latin typeface="Allianz Neo" panose="020B0504020203020204" pitchFamily="34" charset="0"/>
              </a:rPr>
              <a:t>Unterlagen wie </a:t>
            </a:r>
          </a:p>
          <a:p>
            <a:pPr marL="269948" indent="-269948">
              <a:spcBef>
                <a:spcPts val="94"/>
              </a:spcBef>
              <a:spcAft>
                <a:spcPts val="94"/>
              </a:spcAft>
              <a:buFont typeface="Arial" panose="020B0604020202020204" pitchFamily="34" charset="0"/>
              <a:buChar char="•"/>
            </a:pPr>
            <a:r>
              <a:rPr lang="de-DE" sz="1200" dirty="0">
                <a:latin typeface="Allianz Neo" panose="020B0504020203020204" pitchFamily="34" charset="0"/>
              </a:rPr>
              <a:t>Vertriebsinfo zur Aktion</a:t>
            </a:r>
          </a:p>
          <a:p>
            <a:pPr marL="269948" indent="-269948">
              <a:spcBef>
                <a:spcPts val="94"/>
              </a:spcBef>
              <a:spcAft>
                <a:spcPts val="94"/>
              </a:spcAft>
              <a:buFont typeface="Arial" panose="020B0604020202020204" pitchFamily="34" charset="0"/>
              <a:buChar char="•"/>
            </a:pPr>
            <a:r>
              <a:rPr lang="de-DE" sz="1200" dirty="0" smtClean="0">
                <a:latin typeface="Allianz Neo" panose="020B0504020203020204" pitchFamily="34" charset="0"/>
              </a:rPr>
              <a:t>Bedienungsanleitung zur BU-Bestandsbearbeitung</a:t>
            </a:r>
            <a:endParaRPr lang="de-DE" sz="1200" dirty="0">
              <a:latin typeface="Allianz Neo" panose="020B0504020203020204" pitchFamily="34" charset="0"/>
            </a:endParaRPr>
          </a:p>
          <a:p>
            <a:pPr marL="269948" indent="-269948">
              <a:spcBef>
                <a:spcPts val="94"/>
              </a:spcBef>
              <a:spcAft>
                <a:spcPts val="94"/>
              </a:spcAft>
              <a:buFont typeface="Arial" panose="020B0604020202020204" pitchFamily="34" charset="0"/>
              <a:buChar char="•"/>
            </a:pPr>
            <a:r>
              <a:rPr lang="de-DE" sz="1200" dirty="0" smtClean="0">
                <a:latin typeface="Allianz Neo" panose="020B0504020203020204" pitchFamily="34" charset="0"/>
              </a:rPr>
              <a:t>Formulare und Verkaufshelfer</a:t>
            </a:r>
          </a:p>
          <a:p>
            <a:pPr>
              <a:spcBef>
                <a:spcPts val="94"/>
              </a:spcBef>
              <a:spcAft>
                <a:spcPts val="94"/>
              </a:spcAft>
            </a:pPr>
            <a:r>
              <a:rPr lang="de-DE" sz="1200" dirty="0" smtClean="0">
                <a:latin typeface="Allianz Neo" panose="020B0504020203020204" pitchFamily="34" charset="0"/>
                <a:sym typeface="Wingdings" panose="05000000000000000000" pitchFamily="2" charset="2"/>
                <a:hlinkClick r:id="rId2"/>
              </a:rPr>
              <a:t> </a:t>
            </a:r>
            <a:r>
              <a:rPr lang="de-DE" sz="1200" dirty="0">
                <a:latin typeface="Allianz Neo" panose="020B0504020203020204" pitchFamily="34" charset="0"/>
                <a:sym typeface="Wingdings" panose="05000000000000000000" pitchFamily="2" charset="2"/>
                <a:hlinkClick r:id="rId2"/>
              </a:rPr>
              <a:t>Link</a:t>
            </a:r>
            <a:endParaRPr lang="de-DE" sz="1200" dirty="0">
              <a:latin typeface="Allianz Neo" panose="020B0504020203020204" pitchFamily="34" charset="0"/>
            </a:endParaRPr>
          </a:p>
          <a:p>
            <a:pPr>
              <a:spcBef>
                <a:spcPts val="94"/>
              </a:spcBef>
              <a:spcAft>
                <a:spcPts val="94"/>
              </a:spcAft>
            </a:pPr>
            <a:endParaRPr lang="de-DE" sz="1200" dirty="0">
              <a:latin typeface="Allianz Neo" panose="020B0504020203020204" pitchFamily="34" charset="0"/>
            </a:endParaRPr>
          </a:p>
        </p:txBody>
      </p:sp>
      <p:sp>
        <p:nvSpPr>
          <p:cNvPr id="12" name="Rechteck 11">
            <a:hlinkClick r:id="rId2"/>
            <a:extLst>
              <a:ext uri="{FF2B5EF4-FFF2-40B4-BE49-F238E27FC236}">
                <a16:creationId xmlns:a16="http://schemas.microsoft.com/office/drawing/2014/main" id="{EFFB0846-6D6D-DC46-A88E-02982350F699}"/>
              </a:ext>
            </a:extLst>
          </p:cNvPr>
          <p:cNvSpPr/>
          <p:nvPr/>
        </p:nvSpPr>
        <p:spPr>
          <a:xfrm>
            <a:off x="8313913" y="4205202"/>
            <a:ext cx="2516651" cy="1754440"/>
          </a:xfrm>
          <a:prstGeom prst="rect">
            <a:avLst/>
          </a:prstGeom>
          <a:noFill/>
          <a:ln>
            <a:solidFill>
              <a:schemeClr val="tx1"/>
            </a:solidFill>
          </a:ln>
        </p:spPr>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lvl="0"/>
            <a:r>
              <a:rPr lang="de-DE" sz="1200" dirty="0" smtClean="0">
                <a:latin typeface="Allianz Neo" panose="020B0504020203020204" pitchFamily="34" charset="0"/>
              </a:rPr>
              <a:t>In der Aktionsseite im Maklerportal stehen zwei Musterbriefe (für Erhöhung mit und ohne GP) zur Verfügung</a:t>
            </a:r>
          </a:p>
          <a:p>
            <a:pPr lvl="0"/>
            <a:endParaRPr lang="de-DE" sz="1200" dirty="0">
              <a:latin typeface="Allianz Neo" panose="020B0504020203020204" pitchFamily="34" charset="0"/>
            </a:endParaRPr>
          </a:p>
          <a:p>
            <a:pPr lvl="0"/>
            <a:r>
              <a:rPr lang="de-DE" sz="1200" dirty="0" smtClean="0">
                <a:latin typeface="Allianz Neo" panose="020B0504020203020204" pitchFamily="34" charset="0"/>
                <a:sym typeface="Wingdings" panose="05000000000000000000" pitchFamily="2" charset="2"/>
                <a:hlinkClick r:id="rId2"/>
              </a:rPr>
              <a:t> Link</a:t>
            </a:r>
            <a:endParaRPr lang="de-DE" sz="1200" dirty="0">
              <a:latin typeface="Allianz Neo" panose="020B0504020203020204" pitchFamily="34" charset="0"/>
            </a:endParaRPr>
          </a:p>
        </p:txBody>
      </p:sp>
      <p:sp>
        <p:nvSpPr>
          <p:cNvPr id="13" name="Rechteck 12">
            <a:hlinkClick r:id="rId6"/>
            <a:extLst>
              <a:ext uri="{FF2B5EF4-FFF2-40B4-BE49-F238E27FC236}">
                <a16:creationId xmlns:a16="http://schemas.microsoft.com/office/drawing/2014/main" id="{EFFB0846-6D6D-DC46-A88E-02982350F699}"/>
              </a:ext>
            </a:extLst>
          </p:cNvPr>
          <p:cNvSpPr/>
          <p:nvPr/>
        </p:nvSpPr>
        <p:spPr>
          <a:xfrm>
            <a:off x="5691531" y="3645655"/>
            <a:ext cx="2516651" cy="2071154"/>
          </a:xfrm>
          <a:prstGeom prst="rect">
            <a:avLst/>
          </a:prstGeom>
          <a:solidFill>
            <a:schemeClr val="bg1">
              <a:alpha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lvl="0" algn="ctr"/>
            <a:r>
              <a:rPr lang="de-DE" sz="1400" b="1" dirty="0" smtClean="0">
                <a:solidFill>
                  <a:schemeClr val="tx1"/>
                </a:solidFill>
                <a:latin typeface="Allianz Neo" panose="020B0504020203020204" pitchFamily="34" charset="0"/>
              </a:rPr>
              <a:t>Produktseiten im </a:t>
            </a:r>
            <a:br>
              <a:rPr lang="de-DE" sz="1400" b="1" dirty="0" smtClean="0">
                <a:solidFill>
                  <a:schemeClr val="tx1"/>
                </a:solidFill>
                <a:latin typeface="Allianz Neo" panose="020B0504020203020204" pitchFamily="34" charset="0"/>
              </a:rPr>
            </a:br>
            <a:r>
              <a:rPr lang="de-DE" sz="1400" b="1" dirty="0" smtClean="0">
                <a:solidFill>
                  <a:schemeClr val="tx1"/>
                </a:solidFill>
                <a:latin typeface="Allianz Neo" panose="020B0504020203020204" pitchFamily="34" charset="0"/>
              </a:rPr>
              <a:t>Makler-Portal</a:t>
            </a:r>
            <a:endParaRPr lang="de-DE" sz="1400" b="1" dirty="0">
              <a:solidFill>
                <a:schemeClr val="tx1"/>
              </a:solidFill>
              <a:latin typeface="Allianz Neo" panose="020B0504020203020204" pitchFamily="34" charset="0"/>
            </a:endParaRPr>
          </a:p>
        </p:txBody>
      </p:sp>
      <p:sp>
        <p:nvSpPr>
          <p:cNvPr id="14" name="Rechteck 13">
            <a:hlinkClick r:id="rId6"/>
            <a:extLst>
              <a:ext uri="{FF2B5EF4-FFF2-40B4-BE49-F238E27FC236}">
                <a16:creationId xmlns:a16="http://schemas.microsoft.com/office/drawing/2014/main" id="{EFFB0846-6D6D-DC46-A88E-02982350F699}"/>
              </a:ext>
            </a:extLst>
          </p:cNvPr>
          <p:cNvSpPr/>
          <p:nvPr/>
        </p:nvSpPr>
        <p:spPr>
          <a:xfrm>
            <a:off x="5691531" y="4203001"/>
            <a:ext cx="2516651" cy="1754440"/>
          </a:xfrm>
          <a:prstGeom prst="rect">
            <a:avLst/>
          </a:prstGeom>
          <a:noFill/>
          <a:ln>
            <a:solidFill>
              <a:schemeClr val="tx1"/>
            </a:solidFill>
          </a:ln>
        </p:spPr>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lvl="0"/>
            <a:r>
              <a:rPr lang="de-DE" sz="1200" dirty="0" smtClean="0">
                <a:latin typeface="Allianz Neo" panose="020B0504020203020204" pitchFamily="34" charset="0"/>
              </a:rPr>
              <a:t>Alle Produkt-Informationen zur Arbeitskraftsicherung auf einen Blick:</a:t>
            </a:r>
          </a:p>
          <a:p>
            <a:pPr lvl="0"/>
            <a:endParaRPr lang="de-DE" sz="1200" dirty="0">
              <a:latin typeface="Allianz Neo" panose="020B0504020203020204" pitchFamily="34" charset="0"/>
            </a:endParaRPr>
          </a:p>
          <a:p>
            <a:r>
              <a:rPr lang="de-DE" sz="1200" dirty="0">
                <a:latin typeface="Allianz Neo" panose="020B0504020203020204" pitchFamily="34" charset="0"/>
                <a:sym typeface="Wingdings" panose="05000000000000000000" pitchFamily="2" charset="2"/>
                <a:hlinkClick r:id="rId6"/>
              </a:rPr>
              <a:t> Link</a:t>
            </a:r>
            <a:endParaRPr lang="de-DE" sz="1200" dirty="0">
              <a:latin typeface="Allianz Neo" panose="020B0504020203020204" pitchFamily="34" charset="0"/>
            </a:endParaRPr>
          </a:p>
          <a:p>
            <a:pPr lvl="0"/>
            <a:endParaRPr lang="de-DE" sz="1200" dirty="0">
              <a:latin typeface="Allianz Neo" panose="020B0504020203020204" pitchFamily="34" charset="0"/>
            </a:endParaRPr>
          </a:p>
        </p:txBody>
      </p:sp>
      <p:sp>
        <p:nvSpPr>
          <p:cNvPr id="15" name="Oval 14">
            <a:extLst>
              <a:ext uri="{FF2B5EF4-FFF2-40B4-BE49-F238E27FC236}">
                <a16:creationId xmlns:a16="http://schemas.microsoft.com/office/drawing/2014/main" id="{49760BF6-C1B4-F94C-ACB7-844E63C9C412}"/>
              </a:ext>
            </a:extLst>
          </p:cNvPr>
          <p:cNvSpPr>
            <a:spLocks noChangeArrowheads="1"/>
          </p:cNvSpPr>
          <p:nvPr/>
        </p:nvSpPr>
        <p:spPr bwMode="auto">
          <a:xfrm>
            <a:off x="649809" y="2013098"/>
            <a:ext cx="510132" cy="510132"/>
          </a:xfrm>
          <a:prstGeom prst="ellipse">
            <a:avLst/>
          </a:prstGeom>
          <a:solidFill>
            <a:schemeClr val="tx2">
              <a:alpha val="80000"/>
            </a:schemeClr>
          </a:solidFill>
          <a:ln>
            <a:noFill/>
          </a:ln>
          <a:effectLst/>
        </p:spPr>
        <p:txBody>
          <a:bodyPr vert="horz" wrap="square" lIns="68018" tIns="43191" rIns="0" bIns="43191" numCol="1" anchor="ctr" anchorCtr="0" compatLnSpc="1">
            <a:prstTxWarp prst="textNoShape">
              <a:avLst/>
            </a:prstTxWarp>
          </a:bodyPr>
          <a:lstStyle/>
          <a:p>
            <a:endParaRPr lang="de-DE" sz="1323" dirty="0">
              <a:solidFill>
                <a:schemeClr val="bg1"/>
              </a:solidFill>
              <a:latin typeface="Allianz Neo" panose="020B0504020203020204" pitchFamily="34" charset="0"/>
            </a:endParaRPr>
          </a:p>
        </p:txBody>
      </p:sp>
      <p:sp>
        <p:nvSpPr>
          <p:cNvPr id="16" name="Freeform 46"/>
          <p:cNvSpPr>
            <a:spLocks noEditPoints="1"/>
          </p:cNvSpPr>
          <p:nvPr/>
        </p:nvSpPr>
        <p:spPr bwMode="auto">
          <a:xfrm>
            <a:off x="749643" y="2175946"/>
            <a:ext cx="335168" cy="196361"/>
          </a:xfrm>
          <a:custGeom>
            <a:avLst/>
            <a:gdLst>
              <a:gd name="T0" fmla="*/ 427 w 461"/>
              <a:gd name="T1" fmla="*/ 51 h 270"/>
              <a:gd name="T2" fmla="*/ 282 w 461"/>
              <a:gd name="T3" fmla="*/ 51 h 270"/>
              <a:gd name="T4" fmla="*/ 287 w 461"/>
              <a:gd name="T5" fmla="*/ 34 h 270"/>
              <a:gd name="T6" fmla="*/ 253 w 461"/>
              <a:gd name="T7" fmla="*/ 0 h 270"/>
              <a:gd name="T8" fmla="*/ 135 w 461"/>
              <a:gd name="T9" fmla="*/ 0 h 270"/>
              <a:gd name="T10" fmla="*/ 0 w 461"/>
              <a:gd name="T11" fmla="*/ 135 h 270"/>
              <a:gd name="T12" fmla="*/ 135 w 461"/>
              <a:gd name="T13" fmla="*/ 270 h 270"/>
              <a:gd name="T14" fmla="*/ 243 w 461"/>
              <a:gd name="T15" fmla="*/ 270 h 270"/>
              <a:gd name="T16" fmla="*/ 277 w 461"/>
              <a:gd name="T17" fmla="*/ 236 h 270"/>
              <a:gd name="T18" fmla="*/ 273 w 461"/>
              <a:gd name="T19" fmla="*/ 220 h 270"/>
              <a:gd name="T20" fmla="*/ 279 w 461"/>
              <a:gd name="T21" fmla="*/ 220 h 270"/>
              <a:gd name="T22" fmla="*/ 313 w 461"/>
              <a:gd name="T23" fmla="*/ 186 h 270"/>
              <a:gd name="T24" fmla="*/ 309 w 461"/>
              <a:gd name="T25" fmla="*/ 170 h 270"/>
              <a:gd name="T26" fmla="*/ 315 w 461"/>
              <a:gd name="T27" fmla="*/ 170 h 270"/>
              <a:gd name="T28" fmla="*/ 349 w 461"/>
              <a:gd name="T29" fmla="*/ 136 h 270"/>
              <a:gd name="T30" fmla="*/ 344 w 461"/>
              <a:gd name="T31" fmla="*/ 119 h 270"/>
              <a:gd name="T32" fmla="*/ 427 w 461"/>
              <a:gd name="T33" fmla="*/ 119 h 270"/>
              <a:gd name="T34" fmla="*/ 461 w 461"/>
              <a:gd name="T35" fmla="*/ 85 h 270"/>
              <a:gd name="T36" fmla="*/ 427 w 461"/>
              <a:gd name="T37" fmla="*/ 51 h 270"/>
              <a:gd name="T38" fmla="*/ 427 w 461"/>
              <a:gd name="T39" fmla="*/ 109 h 270"/>
              <a:gd name="T40" fmla="*/ 274 w 461"/>
              <a:gd name="T41" fmla="*/ 109 h 270"/>
              <a:gd name="T42" fmla="*/ 269 w 461"/>
              <a:gd name="T43" fmla="*/ 114 h 270"/>
              <a:gd name="T44" fmla="*/ 274 w 461"/>
              <a:gd name="T45" fmla="*/ 119 h 270"/>
              <a:gd name="T46" fmla="*/ 332 w 461"/>
              <a:gd name="T47" fmla="*/ 119 h 270"/>
              <a:gd name="T48" fmla="*/ 340 w 461"/>
              <a:gd name="T49" fmla="*/ 136 h 270"/>
              <a:gd name="T50" fmla="*/ 315 w 461"/>
              <a:gd name="T51" fmla="*/ 161 h 270"/>
              <a:gd name="T52" fmla="*/ 300 w 461"/>
              <a:gd name="T53" fmla="*/ 161 h 270"/>
              <a:gd name="T54" fmla="*/ 300 w 461"/>
              <a:gd name="T55" fmla="*/ 161 h 270"/>
              <a:gd name="T56" fmla="*/ 259 w 461"/>
              <a:gd name="T57" fmla="*/ 161 h 270"/>
              <a:gd name="T58" fmla="*/ 254 w 461"/>
              <a:gd name="T59" fmla="*/ 166 h 270"/>
              <a:gd name="T60" fmla="*/ 259 w 461"/>
              <a:gd name="T61" fmla="*/ 170 h 270"/>
              <a:gd name="T62" fmla="*/ 298 w 461"/>
              <a:gd name="T63" fmla="*/ 170 h 270"/>
              <a:gd name="T64" fmla="*/ 304 w 461"/>
              <a:gd name="T65" fmla="*/ 186 h 270"/>
              <a:gd name="T66" fmla="*/ 279 w 461"/>
              <a:gd name="T67" fmla="*/ 211 h 270"/>
              <a:gd name="T68" fmla="*/ 264 w 461"/>
              <a:gd name="T69" fmla="*/ 211 h 270"/>
              <a:gd name="T70" fmla="*/ 264 w 461"/>
              <a:gd name="T71" fmla="*/ 211 h 270"/>
              <a:gd name="T72" fmla="*/ 242 w 461"/>
              <a:gd name="T73" fmla="*/ 211 h 270"/>
              <a:gd name="T74" fmla="*/ 237 w 461"/>
              <a:gd name="T75" fmla="*/ 215 h 270"/>
              <a:gd name="T76" fmla="*/ 242 w 461"/>
              <a:gd name="T77" fmla="*/ 220 h 270"/>
              <a:gd name="T78" fmla="*/ 262 w 461"/>
              <a:gd name="T79" fmla="*/ 220 h 270"/>
              <a:gd name="T80" fmla="*/ 268 w 461"/>
              <a:gd name="T81" fmla="*/ 236 h 270"/>
              <a:gd name="T82" fmla="*/ 243 w 461"/>
              <a:gd name="T83" fmla="*/ 261 h 270"/>
              <a:gd name="T84" fmla="*/ 135 w 461"/>
              <a:gd name="T85" fmla="*/ 261 h 270"/>
              <a:gd name="T86" fmla="*/ 10 w 461"/>
              <a:gd name="T87" fmla="*/ 135 h 270"/>
              <a:gd name="T88" fmla="*/ 135 w 461"/>
              <a:gd name="T89" fmla="*/ 9 h 270"/>
              <a:gd name="T90" fmla="*/ 253 w 461"/>
              <a:gd name="T91" fmla="*/ 9 h 270"/>
              <a:gd name="T92" fmla="*/ 277 w 461"/>
              <a:gd name="T93" fmla="*/ 34 h 270"/>
              <a:gd name="T94" fmla="*/ 271 w 461"/>
              <a:gd name="T95" fmla="*/ 51 h 270"/>
              <a:gd name="T96" fmla="*/ 171 w 461"/>
              <a:gd name="T97" fmla="*/ 51 h 270"/>
              <a:gd name="T98" fmla="*/ 166 w 461"/>
              <a:gd name="T99" fmla="*/ 55 h 270"/>
              <a:gd name="T100" fmla="*/ 171 w 461"/>
              <a:gd name="T101" fmla="*/ 60 h 270"/>
              <a:gd name="T102" fmla="*/ 427 w 461"/>
              <a:gd name="T103" fmla="*/ 60 h 270"/>
              <a:gd name="T104" fmla="*/ 451 w 461"/>
              <a:gd name="T105" fmla="*/ 85 h 270"/>
              <a:gd name="T106" fmla="*/ 427 w 461"/>
              <a:gd name="T107" fmla="*/ 10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1" h="270">
                <a:moveTo>
                  <a:pt x="427" y="51"/>
                </a:moveTo>
                <a:cubicBezTo>
                  <a:pt x="282" y="51"/>
                  <a:pt x="282" y="51"/>
                  <a:pt x="282" y="51"/>
                </a:cubicBezTo>
                <a:cubicBezTo>
                  <a:pt x="285" y="46"/>
                  <a:pt x="287" y="40"/>
                  <a:pt x="287" y="34"/>
                </a:cubicBezTo>
                <a:cubicBezTo>
                  <a:pt x="287" y="15"/>
                  <a:pt x="271" y="0"/>
                  <a:pt x="253" y="0"/>
                </a:cubicBezTo>
                <a:cubicBezTo>
                  <a:pt x="135" y="0"/>
                  <a:pt x="135" y="0"/>
                  <a:pt x="135" y="0"/>
                </a:cubicBezTo>
                <a:cubicBezTo>
                  <a:pt x="61" y="0"/>
                  <a:pt x="0" y="61"/>
                  <a:pt x="0" y="135"/>
                </a:cubicBezTo>
                <a:cubicBezTo>
                  <a:pt x="0" y="210"/>
                  <a:pt x="61" y="270"/>
                  <a:pt x="135" y="270"/>
                </a:cubicBezTo>
                <a:cubicBezTo>
                  <a:pt x="243" y="270"/>
                  <a:pt x="243" y="270"/>
                  <a:pt x="243" y="270"/>
                </a:cubicBezTo>
                <a:cubicBezTo>
                  <a:pt x="262" y="270"/>
                  <a:pt x="277" y="255"/>
                  <a:pt x="277" y="236"/>
                </a:cubicBezTo>
                <a:cubicBezTo>
                  <a:pt x="277" y="231"/>
                  <a:pt x="276" y="225"/>
                  <a:pt x="273" y="220"/>
                </a:cubicBezTo>
                <a:cubicBezTo>
                  <a:pt x="279" y="220"/>
                  <a:pt x="279" y="220"/>
                  <a:pt x="279" y="220"/>
                </a:cubicBezTo>
                <a:cubicBezTo>
                  <a:pt x="298" y="220"/>
                  <a:pt x="313" y="205"/>
                  <a:pt x="313" y="186"/>
                </a:cubicBezTo>
                <a:cubicBezTo>
                  <a:pt x="313" y="181"/>
                  <a:pt x="312" y="175"/>
                  <a:pt x="309" y="170"/>
                </a:cubicBezTo>
                <a:cubicBezTo>
                  <a:pt x="315" y="170"/>
                  <a:pt x="315" y="170"/>
                  <a:pt x="315" y="170"/>
                </a:cubicBezTo>
                <a:cubicBezTo>
                  <a:pt x="334" y="170"/>
                  <a:pt x="349" y="155"/>
                  <a:pt x="349" y="136"/>
                </a:cubicBezTo>
                <a:cubicBezTo>
                  <a:pt x="349" y="130"/>
                  <a:pt x="347" y="124"/>
                  <a:pt x="344" y="119"/>
                </a:cubicBezTo>
                <a:cubicBezTo>
                  <a:pt x="427" y="119"/>
                  <a:pt x="427" y="119"/>
                  <a:pt x="427" y="119"/>
                </a:cubicBezTo>
                <a:cubicBezTo>
                  <a:pt x="446" y="119"/>
                  <a:pt x="461" y="104"/>
                  <a:pt x="461" y="85"/>
                </a:cubicBezTo>
                <a:cubicBezTo>
                  <a:pt x="461" y="66"/>
                  <a:pt x="446" y="51"/>
                  <a:pt x="427" y="51"/>
                </a:cubicBezTo>
                <a:close/>
                <a:moveTo>
                  <a:pt x="427" y="109"/>
                </a:moveTo>
                <a:cubicBezTo>
                  <a:pt x="274" y="109"/>
                  <a:pt x="274" y="109"/>
                  <a:pt x="274" y="109"/>
                </a:cubicBezTo>
                <a:cubicBezTo>
                  <a:pt x="271" y="109"/>
                  <a:pt x="269" y="112"/>
                  <a:pt x="269" y="114"/>
                </a:cubicBezTo>
                <a:cubicBezTo>
                  <a:pt x="269" y="117"/>
                  <a:pt x="271" y="119"/>
                  <a:pt x="274" y="119"/>
                </a:cubicBezTo>
                <a:cubicBezTo>
                  <a:pt x="332" y="119"/>
                  <a:pt x="332" y="119"/>
                  <a:pt x="332" y="119"/>
                </a:cubicBezTo>
                <a:cubicBezTo>
                  <a:pt x="337" y="123"/>
                  <a:pt x="340" y="130"/>
                  <a:pt x="340" y="136"/>
                </a:cubicBezTo>
                <a:cubicBezTo>
                  <a:pt x="340" y="150"/>
                  <a:pt x="329" y="161"/>
                  <a:pt x="315" y="161"/>
                </a:cubicBezTo>
                <a:cubicBezTo>
                  <a:pt x="300" y="161"/>
                  <a:pt x="300" y="161"/>
                  <a:pt x="300" y="161"/>
                </a:cubicBezTo>
                <a:cubicBezTo>
                  <a:pt x="300" y="161"/>
                  <a:pt x="300" y="161"/>
                  <a:pt x="300" y="161"/>
                </a:cubicBezTo>
                <a:cubicBezTo>
                  <a:pt x="259" y="161"/>
                  <a:pt x="259" y="161"/>
                  <a:pt x="259" y="161"/>
                </a:cubicBezTo>
                <a:cubicBezTo>
                  <a:pt x="256" y="161"/>
                  <a:pt x="254" y="163"/>
                  <a:pt x="254" y="166"/>
                </a:cubicBezTo>
                <a:cubicBezTo>
                  <a:pt x="254" y="168"/>
                  <a:pt x="256" y="170"/>
                  <a:pt x="259" y="170"/>
                </a:cubicBezTo>
                <a:cubicBezTo>
                  <a:pt x="298" y="170"/>
                  <a:pt x="298" y="170"/>
                  <a:pt x="298" y="170"/>
                </a:cubicBezTo>
                <a:cubicBezTo>
                  <a:pt x="302" y="175"/>
                  <a:pt x="304" y="180"/>
                  <a:pt x="304" y="186"/>
                </a:cubicBezTo>
                <a:cubicBezTo>
                  <a:pt x="304" y="200"/>
                  <a:pt x="293" y="211"/>
                  <a:pt x="279" y="211"/>
                </a:cubicBezTo>
                <a:cubicBezTo>
                  <a:pt x="264" y="211"/>
                  <a:pt x="264" y="211"/>
                  <a:pt x="264" y="211"/>
                </a:cubicBezTo>
                <a:cubicBezTo>
                  <a:pt x="264" y="211"/>
                  <a:pt x="264" y="211"/>
                  <a:pt x="264" y="211"/>
                </a:cubicBezTo>
                <a:cubicBezTo>
                  <a:pt x="242" y="211"/>
                  <a:pt x="242" y="211"/>
                  <a:pt x="242" y="211"/>
                </a:cubicBezTo>
                <a:cubicBezTo>
                  <a:pt x="239" y="211"/>
                  <a:pt x="237" y="213"/>
                  <a:pt x="237" y="215"/>
                </a:cubicBezTo>
                <a:cubicBezTo>
                  <a:pt x="237" y="218"/>
                  <a:pt x="239" y="220"/>
                  <a:pt x="242" y="220"/>
                </a:cubicBezTo>
                <a:cubicBezTo>
                  <a:pt x="262" y="220"/>
                  <a:pt x="262" y="220"/>
                  <a:pt x="262" y="220"/>
                </a:cubicBezTo>
                <a:cubicBezTo>
                  <a:pt x="265" y="225"/>
                  <a:pt x="268" y="230"/>
                  <a:pt x="268" y="236"/>
                </a:cubicBezTo>
                <a:cubicBezTo>
                  <a:pt x="268" y="250"/>
                  <a:pt x="257" y="261"/>
                  <a:pt x="243" y="261"/>
                </a:cubicBezTo>
                <a:cubicBezTo>
                  <a:pt x="135" y="261"/>
                  <a:pt x="135" y="261"/>
                  <a:pt x="135" y="261"/>
                </a:cubicBezTo>
                <a:cubicBezTo>
                  <a:pt x="66" y="261"/>
                  <a:pt x="10" y="205"/>
                  <a:pt x="10" y="135"/>
                </a:cubicBezTo>
                <a:cubicBezTo>
                  <a:pt x="10" y="66"/>
                  <a:pt x="66" y="9"/>
                  <a:pt x="135" y="9"/>
                </a:cubicBezTo>
                <a:cubicBezTo>
                  <a:pt x="253" y="9"/>
                  <a:pt x="253" y="9"/>
                  <a:pt x="253" y="9"/>
                </a:cubicBezTo>
                <a:cubicBezTo>
                  <a:pt x="266" y="9"/>
                  <a:pt x="277" y="20"/>
                  <a:pt x="277" y="34"/>
                </a:cubicBezTo>
                <a:cubicBezTo>
                  <a:pt x="277" y="40"/>
                  <a:pt x="275" y="46"/>
                  <a:pt x="271" y="51"/>
                </a:cubicBezTo>
                <a:cubicBezTo>
                  <a:pt x="171" y="51"/>
                  <a:pt x="171" y="51"/>
                  <a:pt x="171" y="51"/>
                </a:cubicBezTo>
                <a:cubicBezTo>
                  <a:pt x="168" y="51"/>
                  <a:pt x="166" y="53"/>
                  <a:pt x="166" y="55"/>
                </a:cubicBezTo>
                <a:cubicBezTo>
                  <a:pt x="166" y="58"/>
                  <a:pt x="168" y="60"/>
                  <a:pt x="171" y="60"/>
                </a:cubicBezTo>
                <a:cubicBezTo>
                  <a:pt x="427" y="60"/>
                  <a:pt x="427" y="60"/>
                  <a:pt x="427" y="60"/>
                </a:cubicBezTo>
                <a:cubicBezTo>
                  <a:pt x="440" y="60"/>
                  <a:pt x="451" y="71"/>
                  <a:pt x="451" y="85"/>
                </a:cubicBezTo>
                <a:cubicBezTo>
                  <a:pt x="451" y="98"/>
                  <a:pt x="440" y="109"/>
                  <a:pt x="427" y="109"/>
                </a:cubicBezTo>
                <a:close/>
              </a:path>
            </a:pathLst>
          </a:custGeom>
          <a:solidFill>
            <a:schemeClr val="bg1"/>
          </a:solidFill>
          <a:ln w="12700">
            <a:solidFill>
              <a:schemeClr val="bg1"/>
            </a:solidFill>
          </a:ln>
        </p:spPr>
        <p:txBody>
          <a:bodyPr vert="horz" wrap="square" lIns="86382" tIns="43191" rIns="86382" bIns="43191" numCol="1" anchor="t" anchorCtr="0" compatLnSpc="1">
            <a:prstTxWarp prst="textNoShape">
              <a:avLst/>
            </a:prstTxWarp>
          </a:bodyPr>
          <a:lstStyle/>
          <a:p>
            <a:endParaRPr lang="de-DE" sz="1607" dirty="0">
              <a:latin typeface="Allianz Neo" panose="020B0504020203020204" pitchFamily="34" charset="0"/>
            </a:endParaRPr>
          </a:p>
        </p:txBody>
      </p:sp>
      <p:sp>
        <p:nvSpPr>
          <p:cNvPr id="5" name="AutoShape 2" descr="https://euc-powerpoint.officeapps.live.com/pods/GetClipboardImage.ashx?Id=d5845696-f8fe-4419-93dd-bc0b9a8f5d7c&amp;DC=GEU8&amp;pkey=44dcf006-2baa-4c60-9eab-8105c3ea0da7&amp;wdwaccluster=GEU8"/>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descr="https://euc-powerpoint.officeapps.live.com/pods/GetClipboardImage.ashx?Id=d5845696-f8fe-4419-93dd-bc0b9a8f5d7c&amp;DC=GEU8&amp;pkey=44dcf006-2baa-4c60-9eab-8105c3ea0da7&amp;wdwaccluster=GEU8"/>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24229059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anose="020B0504020203020204" pitchFamily="34" charset="0"/>
              </a:rPr>
              <a:t>© Allianz 2022</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anose="020B0504020203020204" pitchFamily="34" charset="0"/>
              </a:rPr>
              <a:pPr marL="0" marR="0" lvl="0" indent="0" algn="l" defTabSz="864017" rtl="0" eaLnBrk="1" fontAlgn="auto" latinLnBrk="0" hangingPunct="1">
                <a:lnSpc>
                  <a:spcPct val="100000"/>
                </a:lnSpc>
                <a:spcBef>
                  <a:spcPts val="0"/>
                </a:spcBef>
                <a:spcAft>
                  <a:spcPts val="0"/>
                </a:spcAft>
                <a:buClrTx/>
                <a:buSzTx/>
                <a:buFontTx/>
                <a:buNone/>
                <a:tabLst/>
                <a:defRPr/>
              </a:pPr>
              <a:t>36</a:t>
            </a:fld>
            <a:endParaRPr kumimoji="0" lang="de-DE" sz="750" b="1" i="0" u="none" strike="noStrike" kern="1200" cap="none" spc="0" normalizeH="0" baseline="0" noProof="0">
              <a:ln>
                <a:noFill/>
              </a:ln>
              <a:solidFill>
                <a:srgbClr val="003781"/>
              </a:solidFill>
              <a:effectLst/>
              <a:uLnTx/>
              <a:uFillTx/>
              <a:latin typeface="Allianz Neo" panose="020B0504020203020204" pitchFamily="34" charset="0"/>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noProof="0" dirty="0">
                <a:solidFill>
                  <a:srgbClr val="003781"/>
                </a:solidFill>
                <a:latin typeface="Arial" panose="020B0604020202020204" pitchFamily="34" charset="0"/>
                <a:cs typeface="Arial" panose="020B0604020202020204" pitchFamily="34" charset="0"/>
              </a:rPr>
              <a:t>Informationen zum </a:t>
            </a:r>
            <a:r>
              <a:rPr lang="de-DE" noProof="0" dirty="0">
                <a:solidFill>
                  <a:srgbClr val="00B0F0"/>
                </a:solidFill>
                <a:latin typeface="Arial" panose="020B0604020202020204" pitchFamily="34" charset="0"/>
                <a:cs typeface="Arial" panose="020B0604020202020204" pitchFamily="34" charset="0"/>
              </a:rPr>
              <a:t>Datenschutz</a:t>
            </a:r>
            <a:endParaRPr kumimoji="0" lang="de-DE" sz="4700" b="0" i="0" u="none" strike="noStrike" kern="1200" cap="none" spc="0" normalizeH="0" baseline="0" noProof="0" dirty="0">
              <a:ln>
                <a:noFill/>
              </a:ln>
              <a:solidFill>
                <a:srgbClr val="00B0F0"/>
              </a:solidFill>
              <a:effectLst/>
              <a:uLnTx/>
              <a:uFillTx/>
              <a:latin typeface="Arial" panose="020B0604020202020204" pitchFamily="34" charset="0"/>
              <a:cs typeface="Arial" panose="020B0604020202020204" pitchFamily="34" charset="0"/>
            </a:endParaRPr>
          </a:p>
        </p:txBody>
      </p:sp>
      <p:sp>
        <p:nvSpPr>
          <p:cNvPr id="21" name="Inhaltsplatzhalter 1">
            <a:extLst>
              <a:ext uri="{FF2B5EF4-FFF2-40B4-BE49-F238E27FC236}">
                <a16:creationId xmlns:a16="http://schemas.microsoft.com/office/drawing/2014/main" id="{FEB5A2FD-ECD2-0344-A0BA-2B99327B85CB}"/>
              </a:ext>
            </a:extLst>
          </p:cNvPr>
          <p:cNvSpPr txBox="1">
            <a:spLocks/>
          </p:cNvSpPr>
          <p:nvPr/>
        </p:nvSpPr>
        <p:spPr>
          <a:xfrm>
            <a:off x="507930" y="1621868"/>
            <a:ext cx="9852473" cy="4650745"/>
          </a:xfrm>
          <a:prstGeom prst="rect">
            <a:avLst/>
          </a:prstGeom>
        </p:spPr>
        <p:txBody>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400" dirty="0">
                <a:latin typeface="Arial" panose="020B0604020202020204" pitchFamily="34" charset="0"/>
                <a:cs typeface="Arial" panose="020B0604020202020204" pitchFamily="34" charset="0"/>
              </a:rPr>
              <a:t>Briefe an Bestandskunden mit werblichem Inhalt erfordern keine explizite Einwilligung des Kunden. Jedoch können Kunden postalischer Werbung widersprechen. Ein solcher Widerspruch führt zum Ausschluss bei künftigen Werbeaktionen. Kunden, die einen solchen Werbewiderspruch bereits vermerkt haben, werden aus der Aktion ausgeschlossen. </a:t>
            </a:r>
          </a:p>
          <a:p>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Werbewidersprüche, die Kunden Ihnen gegenüber </a:t>
            </a:r>
            <a:r>
              <a:rPr lang="de-DE" sz="1400" dirty="0" smtClean="0">
                <a:latin typeface="Arial" panose="020B0604020202020204" pitchFamily="34" charset="0"/>
                <a:cs typeface="Arial" panose="020B0604020202020204" pitchFamily="34" charset="0"/>
              </a:rPr>
              <a:t>aussprechen, </a:t>
            </a:r>
            <a:r>
              <a:rPr lang="de-DE" sz="1400" dirty="0">
                <a:latin typeface="Arial" panose="020B0604020202020204" pitchFamily="34" charset="0"/>
                <a:cs typeface="Arial" panose="020B0604020202020204" pitchFamily="34" charset="0"/>
              </a:rPr>
              <a:t>bitte immer an </a:t>
            </a:r>
            <a:r>
              <a:rPr lang="de-DE" sz="1400" dirty="0">
                <a:latin typeface="Arial" panose="020B0604020202020204" pitchFamily="34" charset="0"/>
                <a:cs typeface="Arial" panose="020B0604020202020204" pitchFamily="34" charset="0"/>
                <a:hlinkClick r:id="rId2"/>
              </a:rPr>
              <a:t>werbewiderspruch@allianz.de</a:t>
            </a:r>
            <a:r>
              <a:rPr lang="de-DE" sz="1400" dirty="0">
                <a:latin typeface="Arial" panose="020B0604020202020204" pitchFamily="34" charset="0"/>
                <a:cs typeface="Arial" panose="020B0604020202020204" pitchFamily="34" charset="0"/>
              </a:rPr>
              <a:t> senden, da nur so die Eintragung eines umfassenden Werbewiderspruchs in den zentralen Systemen sichergestellt ist. </a:t>
            </a:r>
          </a:p>
          <a:p>
            <a:endParaRPr lang="de-DE" sz="1400" u="sng"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pPr>
              <a:tabLst>
                <a:tab pos="1527175" algn="l"/>
              </a:tabLst>
            </a:pPr>
            <a:r>
              <a:rPr lang="de-DE" sz="1400" b="1" dirty="0">
                <a:latin typeface="Arial" panose="020B0604020202020204" pitchFamily="34" charset="0"/>
                <a:cs typeface="Arial" panose="020B0604020202020204" pitchFamily="34" charset="0"/>
              </a:rPr>
              <a:t>	</a:t>
            </a:r>
            <a:r>
              <a:rPr lang="de-DE" sz="1400" b="1" dirty="0" smtClean="0">
                <a:latin typeface="Arial" panose="020B0604020202020204" pitchFamily="34" charset="0"/>
                <a:cs typeface="Arial" panose="020B0604020202020204" pitchFamily="34" charset="0"/>
              </a:rPr>
              <a:t>Bitte </a:t>
            </a:r>
            <a:r>
              <a:rPr lang="de-DE" sz="1400" b="1" dirty="0">
                <a:latin typeface="Arial" panose="020B0604020202020204" pitchFamily="34" charset="0"/>
                <a:cs typeface="Arial" panose="020B0604020202020204" pitchFamily="34" charset="0"/>
              </a:rPr>
              <a:t>prüfen Sie vor einer Kontaktaufnahme Ihres Kunden per Telefon oder per E-Mail 		immer, ob eine gültige Werbeeinwilligung des Kunden vorliegt oder ob er bei Ansprache </a:t>
            </a:r>
            <a:br>
              <a:rPr lang="de-DE" sz="1400" b="1" dirty="0">
                <a:latin typeface="Arial" panose="020B0604020202020204" pitchFamily="34" charset="0"/>
                <a:cs typeface="Arial" panose="020B0604020202020204" pitchFamily="34" charset="0"/>
              </a:rPr>
            </a:br>
            <a:r>
              <a:rPr lang="de-DE" sz="1400" b="1" dirty="0">
                <a:latin typeface="Arial" panose="020B0604020202020204" pitchFamily="34" charset="0"/>
                <a:cs typeface="Arial" panose="020B0604020202020204" pitchFamily="34" charset="0"/>
              </a:rPr>
              <a:t>	über Brief eine Werbesperre hinterlegt hat.</a:t>
            </a:r>
            <a:endParaRPr lang="de-DE" sz="1400" dirty="0">
              <a:latin typeface="Arial" panose="020B0604020202020204" pitchFamily="34" charset="0"/>
              <a:cs typeface="Arial" panose="020B0604020202020204" pitchFamily="34" charset="0"/>
            </a:endParaRPr>
          </a:p>
          <a:p>
            <a:endParaRPr lang="de-DE" sz="1400" dirty="0">
              <a:solidFill>
                <a:srgbClr val="003781"/>
              </a:solidFill>
              <a:latin typeface="Arial" panose="020B0604020202020204" pitchFamily="34" charset="0"/>
              <a:cs typeface="Arial" panose="020B0604020202020204" pitchFamily="34" charset="0"/>
            </a:endParaRPr>
          </a:p>
        </p:txBody>
      </p:sp>
      <p:grpSp>
        <p:nvGrpSpPr>
          <p:cNvPr id="25" name="Gruppieren 24">
            <a:extLst>
              <a:ext uri="{FF2B5EF4-FFF2-40B4-BE49-F238E27FC236}">
                <a16:creationId xmlns:a16="http://schemas.microsoft.com/office/drawing/2014/main" id="{725D6766-E903-4999-A826-992557535930}"/>
              </a:ext>
            </a:extLst>
          </p:cNvPr>
          <p:cNvGrpSpPr>
            <a:grpSpLocks noChangeAspect="1"/>
          </p:cNvGrpSpPr>
          <p:nvPr/>
        </p:nvGrpSpPr>
        <p:grpSpPr>
          <a:xfrm>
            <a:off x="1356572" y="3421410"/>
            <a:ext cx="539621" cy="540000"/>
            <a:chOff x="10898718" y="2971740"/>
            <a:chExt cx="328296" cy="328528"/>
          </a:xfrm>
          <a:solidFill>
            <a:srgbClr val="007AB3"/>
          </a:solidFill>
        </p:grpSpPr>
        <p:sp>
          <p:nvSpPr>
            <p:cNvPr id="26" name="Freihandform 1775">
              <a:extLst>
                <a:ext uri="{FF2B5EF4-FFF2-40B4-BE49-F238E27FC236}">
                  <a16:creationId xmlns:a16="http://schemas.microsoft.com/office/drawing/2014/main" id="{63835935-1FD4-44D9-A7E3-37D1C429495F}"/>
                </a:ext>
              </a:extLst>
            </p:cNvPr>
            <p:cNvSpPr/>
            <p:nvPr/>
          </p:nvSpPr>
          <p:spPr>
            <a:xfrm>
              <a:off x="10898718" y="2971740"/>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llianz Neo" panose="020B0504020203020204" pitchFamily="34" charset="0"/>
                <a:ea typeface="Arial Unicode MS" pitchFamily="2"/>
                <a:cs typeface="Arial Unicode MS" pitchFamily="2"/>
              </a:endParaRPr>
            </a:p>
          </p:txBody>
        </p:sp>
        <p:sp>
          <p:nvSpPr>
            <p:cNvPr id="27" name="Freihandform 1776">
              <a:extLst>
                <a:ext uri="{FF2B5EF4-FFF2-40B4-BE49-F238E27FC236}">
                  <a16:creationId xmlns:a16="http://schemas.microsoft.com/office/drawing/2014/main" id="{E887B834-1767-4788-9EF2-C42C9C24A7DA}"/>
                </a:ext>
              </a:extLst>
            </p:cNvPr>
            <p:cNvSpPr/>
            <p:nvPr/>
          </p:nvSpPr>
          <p:spPr>
            <a:xfrm>
              <a:off x="10972060" y="3054163"/>
              <a:ext cx="181610" cy="163682"/>
            </a:xfrm>
            <a:custGeom>
              <a:avLst/>
              <a:gdLst/>
              <a:ahLst/>
              <a:cxnLst>
                <a:cxn ang="3cd4">
                  <a:pos x="hc" y="t"/>
                </a:cxn>
                <a:cxn ang="cd2">
                  <a:pos x="l" y="vc"/>
                </a:cxn>
                <a:cxn ang="cd4">
                  <a:pos x="hc" y="b"/>
                </a:cxn>
                <a:cxn ang="0">
                  <a:pos x="r" y="vc"/>
                </a:cxn>
              </a:cxnLst>
              <a:rect l="l" t="t" r="r" b="b"/>
              <a:pathLst>
                <a:path w="781" h="704">
                  <a:moveTo>
                    <a:pt x="743" y="662"/>
                  </a:moveTo>
                  <a:cubicBezTo>
                    <a:pt x="741" y="664"/>
                    <a:pt x="739" y="668"/>
                    <a:pt x="726" y="668"/>
                  </a:cubicBezTo>
                  <a:lnTo>
                    <a:pt x="55" y="668"/>
                  </a:lnTo>
                  <a:cubicBezTo>
                    <a:pt x="42" y="668"/>
                    <a:pt x="40" y="664"/>
                    <a:pt x="38" y="662"/>
                  </a:cubicBezTo>
                  <a:cubicBezTo>
                    <a:pt x="32" y="651"/>
                    <a:pt x="34" y="635"/>
                    <a:pt x="44" y="620"/>
                  </a:cubicBezTo>
                  <a:lnTo>
                    <a:pt x="370" y="50"/>
                  </a:lnTo>
                  <a:cubicBezTo>
                    <a:pt x="381" y="29"/>
                    <a:pt x="398" y="29"/>
                    <a:pt x="411" y="50"/>
                  </a:cubicBezTo>
                  <a:lnTo>
                    <a:pt x="737" y="620"/>
                  </a:lnTo>
                  <a:cubicBezTo>
                    <a:pt x="745" y="635"/>
                    <a:pt x="747" y="651"/>
                    <a:pt x="743" y="662"/>
                  </a:cubicBezTo>
                  <a:close/>
                  <a:moveTo>
                    <a:pt x="442" y="33"/>
                  </a:moveTo>
                  <a:cubicBezTo>
                    <a:pt x="417" y="-11"/>
                    <a:pt x="364" y="-11"/>
                    <a:pt x="339" y="33"/>
                  </a:cubicBezTo>
                  <a:lnTo>
                    <a:pt x="13" y="601"/>
                  </a:lnTo>
                  <a:cubicBezTo>
                    <a:pt x="-2" y="628"/>
                    <a:pt x="-4" y="658"/>
                    <a:pt x="8" y="679"/>
                  </a:cubicBezTo>
                  <a:cubicBezTo>
                    <a:pt x="17" y="696"/>
                    <a:pt x="34" y="704"/>
                    <a:pt x="55" y="704"/>
                  </a:cubicBezTo>
                  <a:lnTo>
                    <a:pt x="726" y="704"/>
                  </a:lnTo>
                  <a:cubicBezTo>
                    <a:pt x="747" y="704"/>
                    <a:pt x="764" y="696"/>
                    <a:pt x="773" y="679"/>
                  </a:cubicBezTo>
                  <a:cubicBezTo>
                    <a:pt x="785" y="658"/>
                    <a:pt x="783" y="628"/>
                    <a:pt x="768" y="60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llianz Neo" panose="020B0504020203020204" pitchFamily="34" charset="0"/>
                <a:ea typeface="Arial Unicode MS" pitchFamily="2"/>
                <a:cs typeface="Arial Unicode MS" pitchFamily="2"/>
              </a:endParaRPr>
            </a:p>
          </p:txBody>
        </p:sp>
        <p:sp>
          <p:nvSpPr>
            <p:cNvPr id="28" name="Freihandform 1777">
              <a:extLst>
                <a:ext uri="{FF2B5EF4-FFF2-40B4-BE49-F238E27FC236}">
                  <a16:creationId xmlns:a16="http://schemas.microsoft.com/office/drawing/2014/main" id="{7A2CD851-06A3-4746-8793-D70F2FF734E7}"/>
                </a:ext>
              </a:extLst>
            </p:cNvPr>
            <p:cNvSpPr/>
            <p:nvPr/>
          </p:nvSpPr>
          <p:spPr>
            <a:xfrm>
              <a:off x="11058675" y="3111208"/>
              <a:ext cx="8149" cy="57510"/>
            </a:xfrm>
            <a:custGeom>
              <a:avLst/>
              <a:gdLst/>
              <a:ahLst/>
              <a:cxnLst>
                <a:cxn ang="3cd4">
                  <a:pos x="hc" y="t"/>
                </a:cxn>
                <a:cxn ang="cd2">
                  <a:pos x="l" y="vc"/>
                </a:cxn>
                <a:cxn ang="cd4">
                  <a:pos x="hc" y="b"/>
                </a:cxn>
                <a:cxn ang="0">
                  <a:pos x="r" y="vc"/>
                </a:cxn>
              </a:cxnLst>
              <a:rect l="l" t="t" r="r" b="b"/>
              <a:pathLst>
                <a:path w="36" h="248">
                  <a:moveTo>
                    <a:pt x="17" y="0"/>
                  </a:moveTo>
                  <a:cubicBezTo>
                    <a:pt x="9" y="0"/>
                    <a:pt x="0" y="9"/>
                    <a:pt x="0" y="19"/>
                  </a:cubicBezTo>
                  <a:lnTo>
                    <a:pt x="0" y="231"/>
                  </a:lnTo>
                  <a:cubicBezTo>
                    <a:pt x="0" y="239"/>
                    <a:pt x="9" y="248"/>
                    <a:pt x="17" y="248"/>
                  </a:cubicBezTo>
                  <a:cubicBezTo>
                    <a:pt x="28" y="248"/>
                    <a:pt x="36" y="239"/>
                    <a:pt x="36" y="231"/>
                  </a:cubicBezTo>
                  <a:lnTo>
                    <a:pt x="36" y="19"/>
                  </a:lnTo>
                  <a:cubicBezTo>
                    <a:pt x="36" y="9"/>
                    <a:pt x="28" y="0"/>
                    <a:pt x="1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llianz Neo" panose="020B0504020203020204" pitchFamily="34" charset="0"/>
                <a:ea typeface="Arial Unicode MS" pitchFamily="2"/>
                <a:cs typeface="Arial Unicode MS" pitchFamily="2"/>
              </a:endParaRPr>
            </a:p>
          </p:txBody>
        </p:sp>
        <p:sp>
          <p:nvSpPr>
            <p:cNvPr id="29" name="Freihandform 1778">
              <a:extLst>
                <a:ext uri="{FF2B5EF4-FFF2-40B4-BE49-F238E27FC236}">
                  <a16:creationId xmlns:a16="http://schemas.microsoft.com/office/drawing/2014/main" id="{3D8B5E55-2675-4A65-B623-8B8260DD362B}"/>
                </a:ext>
              </a:extLst>
            </p:cNvPr>
            <p:cNvSpPr/>
            <p:nvPr/>
          </p:nvSpPr>
          <p:spPr>
            <a:xfrm>
              <a:off x="11058675" y="3185249"/>
              <a:ext cx="8149" cy="8149"/>
            </a:xfrm>
            <a:custGeom>
              <a:avLst/>
              <a:gdLst/>
              <a:ahLst/>
              <a:cxnLst>
                <a:cxn ang="3cd4">
                  <a:pos x="hc" y="t"/>
                </a:cxn>
                <a:cxn ang="cd2">
                  <a:pos x="l" y="vc"/>
                </a:cxn>
                <a:cxn ang="cd4">
                  <a:pos x="hc" y="b"/>
                </a:cxn>
                <a:cxn ang="0">
                  <a:pos x="r" y="vc"/>
                </a:cxn>
              </a:cxnLst>
              <a:rect l="l" t="t" r="r" b="b"/>
              <a:pathLst>
                <a:path w="36" h="36">
                  <a:moveTo>
                    <a:pt x="17" y="0"/>
                  </a:moveTo>
                  <a:cubicBezTo>
                    <a:pt x="9" y="0"/>
                    <a:pt x="0" y="8"/>
                    <a:pt x="0" y="19"/>
                  </a:cubicBezTo>
                  <a:cubicBezTo>
                    <a:pt x="0" y="27"/>
                    <a:pt x="9" y="36"/>
                    <a:pt x="17" y="36"/>
                  </a:cubicBezTo>
                  <a:cubicBezTo>
                    <a:pt x="28" y="36"/>
                    <a:pt x="36" y="27"/>
                    <a:pt x="36" y="19"/>
                  </a:cubicBezTo>
                  <a:cubicBezTo>
                    <a:pt x="36" y="8"/>
                    <a:pt x="28" y="0"/>
                    <a:pt x="1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llianz Neo" panose="020B0504020203020204" pitchFamily="34" charset="0"/>
                <a:ea typeface="Arial Unicode MS" pitchFamily="2"/>
                <a:cs typeface="Arial Unicode MS" pitchFamily="2"/>
              </a:endParaRPr>
            </a:p>
          </p:txBody>
        </p:sp>
      </p:grpSp>
    </p:spTree>
    <p:extLst>
      <p:ext uri="{BB962C8B-B14F-4D97-AF65-F5344CB8AC3E}">
        <p14:creationId xmlns:p14="http://schemas.microsoft.com/office/powerpoint/2010/main" val="2319971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5DEEBD86-309B-C14E-B0A9-C44A529AE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1605" y="-1"/>
            <a:ext cx="8766237" cy="6480175"/>
          </a:xfrm>
          <a:prstGeom prst="rect">
            <a:avLst/>
          </a:prstGeom>
        </p:spPr>
      </p:pic>
      <p:sp>
        <p:nvSpPr>
          <p:cNvPr id="7" name="Inhaltsplatzhalter 6"/>
          <p:cNvSpPr txBox="1">
            <a:spLocks/>
          </p:cNvSpPr>
          <p:nvPr/>
        </p:nvSpPr>
        <p:spPr>
          <a:xfrm>
            <a:off x="468314" y="1816906"/>
            <a:ext cx="10367961" cy="3836182"/>
          </a:xfrm>
          <a:prstGeom prst="rect">
            <a:avLst/>
          </a:prstGeom>
          <a:ln>
            <a:noFill/>
          </a:ln>
        </p:spPr>
        <p:txBody>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de-DE" sz="18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Schon im Gesprächseinstieg erzielen Sie Aufmerksamkeit und                                                                               Zustimmung.</a:t>
            </a:r>
            <a:endParaRPr kumimoji="0" lang="de-DE" sz="1800" b="1"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sz="18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endParaRPr>
          </a:p>
        </p:txBody>
      </p:sp>
      <p:sp>
        <p:nvSpPr>
          <p:cNvPr id="8" name="Abgerundete rechteckige Legende 7">
            <a:extLst>
              <a:ext uri="{FF2B5EF4-FFF2-40B4-BE49-F238E27FC236}">
                <a16:creationId xmlns:a16="http://schemas.microsoft.com/office/drawing/2014/main" id="{8DF01B1E-F7FE-6343-B619-E59F0BC67CAD}"/>
              </a:ext>
            </a:extLst>
          </p:cNvPr>
          <p:cNvSpPr/>
          <p:nvPr/>
        </p:nvSpPr>
        <p:spPr>
          <a:xfrm>
            <a:off x="170482" y="2533650"/>
            <a:ext cx="2038206" cy="1521550"/>
          </a:xfrm>
          <a:prstGeom prst="wedgeRoundRectCallout">
            <a:avLst>
              <a:gd name="adj1" fmla="val -21235"/>
              <a:gd name="adj2" fmla="val 69393"/>
              <a:gd name="adj3" fmla="val 16667"/>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864017" rtl="0" eaLnBrk="1" fontAlgn="auto" latinLnBrk="0" hangingPunct="1">
              <a:lnSpc>
                <a:spcPct val="100000"/>
              </a:lnSpc>
              <a:spcBef>
                <a:spcPts val="99"/>
              </a:spcBef>
              <a:spcAft>
                <a:spcPts val="99"/>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llianz Neo PPT"/>
                <a:ea typeface="+mn-ea"/>
                <a:cs typeface="+mn-cs"/>
              </a:rPr>
              <a:t>Unabhängige Instanzen wie z.B. Verbraucherzentralen empfehlen regelmäßigen BU-TÜV (Check)</a:t>
            </a:r>
          </a:p>
        </p:txBody>
      </p:sp>
      <p:sp>
        <p:nvSpPr>
          <p:cNvPr id="9" name="Abgerundete rechteckige Legende 8">
            <a:extLst>
              <a:ext uri="{FF2B5EF4-FFF2-40B4-BE49-F238E27FC236}">
                <a16:creationId xmlns:a16="http://schemas.microsoft.com/office/drawing/2014/main" id="{B6194DF9-F655-3441-B9DC-D28C68948D95}"/>
              </a:ext>
            </a:extLst>
          </p:cNvPr>
          <p:cNvSpPr/>
          <p:nvPr/>
        </p:nvSpPr>
        <p:spPr>
          <a:xfrm flipH="1">
            <a:off x="646495" y="4466944"/>
            <a:ext cx="2080036" cy="1186107"/>
          </a:xfrm>
          <a:prstGeom prst="wedgeRoundRectCallout">
            <a:avLst>
              <a:gd name="adj1" fmla="val -20700"/>
              <a:gd name="adj2" fmla="val 71217"/>
              <a:gd name="adj3" fmla="val 16667"/>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864017"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llianz Neo PPT"/>
                <a:ea typeface="+mn-ea"/>
                <a:cs typeface="+mn-cs"/>
              </a:rPr>
              <a:t>Ich möchte Sie gerne an Ihr vertragliches Recht erinnern, die BU-Rente anzupassen!</a:t>
            </a:r>
          </a:p>
        </p:txBody>
      </p:sp>
      <p:sp>
        <p:nvSpPr>
          <p:cNvPr id="10" name="Abgerundete rechteckige Legende 9">
            <a:extLst>
              <a:ext uri="{FF2B5EF4-FFF2-40B4-BE49-F238E27FC236}">
                <a16:creationId xmlns:a16="http://schemas.microsoft.com/office/drawing/2014/main" id="{325BA4CD-950E-C042-B8CA-0EFC4D2B2A88}"/>
              </a:ext>
            </a:extLst>
          </p:cNvPr>
          <p:cNvSpPr/>
          <p:nvPr/>
        </p:nvSpPr>
        <p:spPr>
          <a:xfrm>
            <a:off x="2327246" y="2460174"/>
            <a:ext cx="2097977" cy="1227427"/>
          </a:xfrm>
          <a:prstGeom prst="wedgeRoundRectCallout">
            <a:avLst>
              <a:gd name="adj1" fmla="val -20353"/>
              <a:gd name="adj2" fmla="val 70003"/>
              <a:gd name="adj3" fmla="val 16667"/>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864017" rtl="0" eaLnBrk="1" fontAlgn="auto" latinLnBrk="0" hangingPunct="1">
              <a:lnSpc>
                <a:spcPct val="100000"/>
              </a:lnSpc>
              <a:spcBef>
                <a:spcPts val="94"/>
              </a:spcBef>
              <a:spcAft>
                <a:spcPts val="94"/>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llianz Neo PPT"/>
                <a:ea typeface="+mn-ea"/>
                <a:cs typeface="+mn-cs"/>
              </a:rPr>
              <a:t>Wann werden die </a:t>
            </a:r>
            <a:br>
              <a:rPr kumimoji="0" lang="de-DE" sz="1400" b="0" i="0" u="none" strike="noStrike" kern="1200" cap="none" spc="0" normalizeH="0" baseline="0" noProof="0" dirty="0">
                <a:ln>
                  <a:noFill/>
                </a:ln>
                <a:solidFill>
                  <a:srgbClr val="FFFFFF"/>
                </a:solidFill>
                <a:effectLst/>
                <a:uLnTx/>
                <a:uFillTx/>
                <a:latin typeface="Allianz Neo PPT"/>
                <a:ea typeface="+mn-ea"/>
                <a:cs typeface="+mn-cs"/>
              </a:rPr>
            </a:br>
            <a:r>
              <a:rPr kumimoji="0" lang="de-DE" sz="1400" b="0" i="0" u="none" strike="noStrike" kern="1200" cap="none" spc="0" normalizeH="0" baseline="0" noProof="0" dirty="0">
                <a:ln>
                  <a:noFill/>
                </a:ln>
                <a:solidFill>
                  <a:srgbClr val="FFFFFF"/>
                </a:solidFill>
                <a:effectLst/>
                <a:uLnTx/>
                <a:uFillTx/>
                <a:latin typeface="Allianz Neo PPT"/>
                <a:ea typeface="+mn-ea"/>
                <a:cs typeface="+mn-cs"/>
              </a:rPr>
              <a:t>besten Entscheidungen getroffen? Im Ernstfall </a:t>
            </a:r>
            <a:br>
              <a:rPr kumimoji="0" lang="de-DE" sz="1400" b="0" i="0" u="none" strike="noStrike" kern="1200" cap="none" spc="0" normalizeH="0" baseline="0" noProof="0" dirty="0">
                <a:ln>
                  <a:noFill/>
                </a:ln>
                <a:solidFill>
                  <a:srgbClr val="FFFFFF"/>
                </a:solidFill>
                <a:effectLst/>
                <a:uLnTx/>
                <a:uFillTx/>
                <a:latin typeface="Allianz Neo PPT"/>
                <a:ea typeface="+mn-ea"/>
                <a:cs typeface="+mn-cs"/>
              </a:rPr>
            </a:br>
            <a:r>
              <a:rPr kumimoji="0" lang="de-DE" sz="1400" b="0" i="0" u="none" strike="noStrike" kern="1200" cap="none" spc="0" normalizeH="0" baseline="0" noProof="0" dirty="0">
                <a:ln>
                  <a:noFill/>
                </a:ln>
                <a:solidFill>
                  <a:srgbClr val="FFFFFF"/>
                </a:solidFill>
                <a:effectLst/>
                <a:uLnTx/>
                <a:uFillTx/>
                <a:latin typeface="Allianz Neo PPT"/>
                <a:ea typeface="+mn-ea"/>
                <a:cs typeface="+mn-cs"/>
              </a:rPr>
              <a:t>oder deutlich davor?​</a:t>
            </a:r>
          </a:p>
        </p:txBody>
      </p:sp>
      <p:sp>
        <p:nvSpPr>
          <p:cNvPr id="11" name="Abgerundete rechteckige Legende 10">
            <a:extLst>
              <a:ext uri="{FF2B5EF4-FFF2-40B4-BE49-F238E27FC236}">
                <a16:creationId xmlns:a16="http://schemas.microsoft.com/office/drawing/2014/main" id="{651D1121-6807-B648-86E6-6308145184AA}"/>
              </a:ext>
            </a:extLst>
          </p:cNvPr>
          <p:cNvSpPr/>
          <p:nvPr/>
        </p:nvSpPr>
        <p:spPr>
          <a:xfrm flipH="1">
            <a:off x="4736286" y="2564767"/>
            <a:ext cx="2247541" cy="1282867"/>
          </a:xfrm>
          <a:prstGeom prst="wedgeRoundRectCallout">
            <a:avLst>
              <a:gd name="adj1" fmla="val -20700"/>
              <a:gd name="adj2" fmla="val 71217"/>
              <a:gd name="adj3" fmla="val 16667"/>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864017"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llianz Neo PPT"/>
                <a:ea typeface="+mn-ea"/>
                <a:cs typeface="+mn-cs"/>
              </a:rPr>
              <a:t>Ihr Vorteil: Erhöhungen</a:t>
            </a:r>
            <a:br>
              <a:rPr kumimoji="0" lang="de-DE" sz="1400" b="0" i="0" u="none" strike="noStrike" kern="1200" cap="none" spc="0" normalizeH="0" baseline="0" noProof="0" dirty="0">
                <a:ln>
                  <a:noFill/>
                </a:ln>
                <a:solidFill>
                  <a:srgbClr val="FFFFFF"/>
                </a:solidFill>
                <a:effectLst/>
                <a:uLnTx/>
                <a:uFillTx/>
                <a:latin typeface="Allianz Neo PPT"/>
                <a:ea typeface="+mn-ea"/>
                <a:cs typeface="+mn-cs"/>
              </a:rPr>
            </a:br>
            <a:r>
              <a:rPr kumimoji="0" lang="de-DE" sz="1400" b="0" i="0" u="none" strike="noStrike" kern="1200" cap="none" spc="0" normalizeH="0" baseline="0" noProof="0" dirty="0">
                <a:ln>
                  <a:noFill/>
                </a:ln>
                <a:solidFill>
                  <a:srgbClr val="FFFFFF"/>
                </a:solidFill>
                <a:effectLst/>
                <a:uLnTx/>
                <a:uFillTx/>
                <a:latin typeface="Allianz Neo PPT"/>
                <a:ea typeface="+mn-ea"/>
                <a:cs typeface="+mn-cs"/>
              </a:rPr>
              <a:t>in BU/DU/KSP-Bestandsverträgen</a:t>
            </a:r>
            <a:br>
              <a:rPr kumimoji="0" lang="de-DE" sz="1400" b="0" i="0" u="none" strike="noStrike" kern="1200" cap="none" spc="0" normalizeH="0" baseline="0" noProof="0" dirty="0">
                <a:ln>
                  <a:noFill/>
                </a:ln>
                <a:solidFill>
                  <a:srgbClr val="FFFFFF"/>
                </a:solidFill>
                <a:effectLst/>
                <a:uLnTx/>
                <a:uFillTx/>
                <a:latin typeface="Allianz Neo PPT"/>
                <a:ea typeface="+mn-ea"/>
                <a:cs typeface="+mn-cs"/>
              </a:rPr>
            </a:br>
            <a:r>
              <a:rPr kumimoji="0" lang="de-DE" sz="1400" b="0" i="0" u="none" strike="noStrike" kern="1200" cap="none" spc="0" normalizeH="0" baseline="0" noProof="0" dirty="0">
                <a:ln>
                  <a:noFill/>
                </a:ln>
                <a:solidFill>
                  <a:srgbClr val="FFFFFF"/>
                </a:solidFill>
                <a:effectLst/>
                <a:uLnTx/>
                <a:uFillTx/>
                <a:latin typeface="Allianz Neo PPT"/>
                <a:ea typeface="+mn-ea"/>
                <a:cs typeface="+mn-cs"/>
              </a:rPr>
              <a:t> sind vom </a:t>
            </a:r>
            <a:r>
              <a:rPr kumimoji="0" lang="de-DE" sz="1400" b="0" i="0" u="none" strike="noStrike" kern="1200" cap="none" spc="0" normalizeH="0" baseline="0" noProof="0" dirty="0" smtClean="0">
                <a:ln>
                  <a:noFill/>
                </a:ln>
                <a:solidFill>
                  <a:srgbClr val="FFFFFF"/>
                </a:solidFill>
                <a:effectLst/>
                <a:uLnTx/>
                <a:uFillTx/>
                <a:latin typeface="Allianz Neo PPT"/>
                <a:ea typeface="+mn-ea"/>
                <a:cs typeface="+mn-cs"/>
              </a:rPr>
              <a:t>VerstModG*</a:t>
            </a:r>
            <a:r>
              <a:rPr kumimoji="0" lang="de-DE" sz="1400" b="0" i="0" u="none" strike="noStrike" kern="1200" cap="none" spc="0" normalizeH="0" baseline="0" noProof="0" dirty="0">
                <a:ln>
                  <a:noFill/>
                </a:ln>
                <a:solidFill>
                  <a:srgbClr val="FFFFFF"/>
                </a:solidFill>
                <a:effectLst/>
                <a:uLnTx/>
                <a:uFillTx/>
                <a:latin typeface="Allianz Neo PPT"/>
                <a:ea typeface="+mn-ea"/>
                <a:cs typeface="+mn-cs"/>
              </a:rPr>
              <a:t> </a:t>
            </a:r>
            <a:br>
              <a:rPr kumimoji="0" lang="de-DE" sz="1400" b="0" i="0" u="none" strike="noStrike" kern="1200" cap="none" spc="0" normalizeH="0" baseline="0" noProof="0" dirty="0">
                <a:ln>
                  <a:noFill/>
                </a:ln>
                <a:solidFill>
                  <a:srgbClr val="FFFFFF"/>
                </a:solidFill>
                <a:effectLst/>
                <a:uLnTx/>
                <a:uFillTx/>
                <a:latin typeface="Allianz Neo PPT"/>
                <a:ea typeface="+mn-ea"/>
                <a:cs typeface="+mn-cs"/>
              </a:rPr>
            </a:br>
            <a:r>
              <a:rPr kumimoji="0" lang="de-DE" sz="1400" b="0" i="0" u="none" strike="noStrike" kern="1200" cap="none" spc="0" normalizeH="0" baseline="0" noProof="0" dirty="0">
                <a:ln>
                  <a:noFill/>
                </a:ln>
                <a:solidFill>
                  <a:srgbClr val="FFFFFF"/>
                </a:solidFill>
                <a:effectLst/>
                <a:uLnTx/>
                <a:uFillTx/>
                <a:latin typeface="Allianz Neo PPT"/>
                <a:ea typeface="+mn-ea"/>
                <a:cs typeface="+mn-cs"/>
              </a:rPr>
              <a:t>nicht betroffen!​</a:t>
            </a:r>
          </a:p>
        </p:txBody>
      </p:sp>
      <p:sp>
        <p:nvSpPr>
          <p:cNvPr id="12" name="Abgerundete rechteckige Legende 11">
            <a:extLst>
              <a:ext uri="{FF2B5EF4-FFF2-40B4-BE49-F238E27FC236}">
                <a16:creationId xmlns:a16="http://schemas.microsoft.com/office/drawing/2014/main" id="{3DA75D61-6910-4C40-B171-51547BA6FC28}"/>
              </a:ext>
            </a:extLst>
          </p:cNvPr>
          <p:cNvSpPr/>
          <p:nvPr/>
        </p:nvSpPr>
        <p:spPr>
          <a:xfrm rot="10800000" flipH="1" flipV="1">
            <a:off x="2914649" y="4055200"/>
            <a:ext cx="2189423" cy="1597852"/>
          </a:xfrm>
          <a:prstGeom prst="wedgeRoundRectCallout">
            <a:avLst>
              <a:gd name="adj1" fmla="val -20380"/>
              <a:gd name="adj2" fmla="val 69562"/>
              <a:gd name="adj3" fmla="val 16667"/>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864017"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llianz Neo PPT"/>
                <a:ea typeface="+mn-ea"/>
                <a:cs typeface="+mn-cs"/>
              </a:rPr>
              <a:t>Die Inflation treibt die Kosten in die Höhe. Wie wäre es, wenn Sie Ihre Arbeitskraftabsicherung ohne Weiteres anpassen könnten?​</a:t>
            </a:r>
          </a:p>
        </p:txBody>
      </p:sp>
      <p:sp>
        <p:nvSpPr>
          <p:cNvPr id="13" name="Abgerundete rechteckige Legende 12">
            <a:extLst>
              <a:ext uri="{FF2B5EF4-FFF2-40B4-BE49-F238E27FC236}">
                <a16:creationId xmlns:a16="http://schemas.microsoft.com/office/drawing/2014/main" id="{C97D348C-272A-F44F-8DFA-4BC763F74E44}"/>
              </a:ext>
            </a:extLst>
          </p:cNvPr>
          <p:cNvSpPr/>
          <p:nvPr/>
        </p:nvSpPr>
        <p:spPr>
          <a:xfrm rot="10800000" flipH="1" flipV="1">
            <a:off x="5449945" y="4363453"/>
            <a:ext cx="2314434" cy="1208672"/>
          </a:xfrm>
          <a:prstGeom prst="wedgeRoundRectCallout">
            <a:avLst>
              <a:gd name="adj1" fmla="val -21235"/>
              <a:gd name="adj2" fmla="val 69393"/>
              <a:gd name="adj3" fmla="val 16667"/>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864017" rtl="0" eaLnBrk="1" fontAlgn="auto" latinLnBrk="0" hangingPunct="1">
              <a:lnSpc>
                <a:spcPct val="100000"/>
              </a:lnSpc>
              <a:spcBef>
                <a:spcPts val="94"/>
              </a:spcBef>
              <a:spcAft>
                <a:spcPts val="94"/>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llianz Neo PPT"/>
                <a:ea typeface="+mn-ea"/>
                <a:cs typeface="+mn-cs"/>
              </a:rPr>
              <a:t>Wie sehr hat sich der Bedarf eines regelmäßigen Einkommens für den Fall der Fälle verändert? </a:t>
            </a:r>
          </a:p>
        </p:txBody>
      </p:sp>
      <p:sp>
        <p:nvSpPr>
          <p:cNvPr id="14" name="Textfeld 13"/>
          <p:cNvSpPr txBox="1"/>
          <p:nvPr/>
        </p:nvSpPr>
        <p:spPr>
          <a:xfrm>
            <a:off x="6677247" y="4778585"/>
            <a:ext cx="1513020" cy="874503"/>
          </a:xfrm>
          <a:prstGeom prst="rect">
            <a:avLst/>
          </a:prstGeom>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600"/>
              </a:spcAft>
              <a:buClrTx/>
              <a:buSzTx/>
              <a:buFontTx/>
              <a:buNone/>
              <a:tabLst/>
              <a:defRPr/>
            </a:pPr>
            <a:endParaRPr kumimoji="0" lang="de-DE" sz="1510" b="1" i="0" u="none" strike="noStrike" kern="1200" cap="none" spc="100" normalizeH="0" baseline="0" noProof="0" dirty="0">
              <a:ln>
                <a:noFill/>
              </a:ln>
              <a:solidFill>
                <a:srgbClr val="13A0D3"/>
              </a:solidFill>
              <a:effectLst/>
              <a:uLnTx/>
              <a:uFillTx/>
              <a:latin typeface="Allianz Neo PPT"/>
              <a:ea typeface="+mn-ea"/>
              <a:cs typeface="+mn-cs"/>
            </a:endParaRPr>
          </a:p>
        </p:txBody>
      </p:sp>
      <p:sp>
        <p:nvSpPr>
          <p:cNvPr id="2" name="Textplatzhalter 1"/>
          <p:cNvSpPr>
            <a:spLocks noGrp="1"/>
          </p:cNvSpPr>
          <p:nvPr>
            <p:ph type="body" sz="quarter" idx="13"/>
          </p:nvPr>
        </p:nvSpPr>
        <p:spPr>
          <a:xfrm>
            <a:off x="468000" y="468000"/>
            <a:ext cx="10294937" cy="695325"/>
          </a:xfrm>
        </p:spPr>
        <p:txBody>
          <a:bodyPr/>
          <a:lstStyle/>
          <a:p>
            <a:r>
              <a:rPr lang="de-DE" dirty="0">
                <a:solidFill>
                  <a:schemeClr val="bg1"/>
                </a:solidFill>
              </a:rPr>
              <a:t>So punkten Sie im </a:t>
            </a:r>
            <a:r>
              <a:rPr lang="de-DE" dirty="0"/>
              <a:t/>
            </a:r>
            <a:br>
              <a:rPr lang="de-DE" dirty="0"/>
            </a:br>
            <a:r>
              <a:rPr lang="de-DE" dirty="0"/>
              <a:t>Kundengespräch</a:t>
            </a:r>
          </a:p>
        </p:txBody>
      </p:sp>
      <p:sp>
        <p:nvSpPr>
          <p:cNvPr id="3" name="Datumsplatzhalter 2"/>
          <p:cNvSpPr>
            <a:spLocks noGrp="1"/>
          </p:cNvSpPr>
          <p:nvPr>
            <p:ph type="dt" sz="half" idx="10"/>
          </p:nvPr>
        </p:nvSpPr>
        <p:spPr/>
        <p:txBody>
          <a:bodyPr/>
          <a:lstStyle/>
          <a:p>
            <a:pPr marL="0" marR="0" lvl="0" indent="0" algn="l" defTabSz="864006"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2022</a:t>
            </a:r>
          </a:p>
        </p:txBody>
      </p:sp>
      <p:sp>
        <p:nvSpPr>
          <p:cNvPr id="4" name="Foliennummernplatzhalter 3"/>
          <p:cNvSpPr>
            <a:spLocks noGrp="1"/>
          </p:cNvSpPr>
          <p:nvPr>
            <p:ph type="sldNum" sz="quarter" idx="12"/>
          </p:nvPr>
        </p:nvSpPr>
        <p:spPr/>
        <p:txBody>
          <a:bodyPr/>
          <a:lstStyle/>
          <a:p>
            <a:pPr marL="0" marR="0" lvl="0" indent="0" algn="l" defTabSz="864006"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06" rtl="0" eaLnBrk="1" fontAlgn="auto" latinLnBrk="0" hangingPunct="1">
                <a:lnSpc>
                  <a:spcPct val="100000"/>
                </a:lnSpc>
                <a:spcBef>
                  <a:spcPts val="0"/>
                </a:spcBef>
                <a:spcAft>
                  <a:spcPts val="0"/>
                </a:spcAft>
                <a:buClrTx/>
                <a:buSzTx/>
                <a:buFontTx/>
                <a:buNone/>
                <a:tabLst/>
                <a:defRPr/>
              </a:pPr>
              <a:t>4</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5" name="Textfeld 4"/>
          <p:cNvSpPr txBox="1"/>
          <p:nvPr/>
        </p:nvSpPr>
        <p:spPr>
          <a:xfrm>
            <a:off x="304800" y="6209654"/>
            <a:ext cx="4861302" cy="184666"/>
          </a:xfrm>
          <a:prstGeom prst="rect">
            <a:avLst/>
          </a:prstGeom>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600"/>
              </a:spcAft>
              <a:buClrTx/>
              <a:buSzTx/>
              <a:buFontTx/>
              <a:buNone/>
              <a:tabLst/>
              <a:defRPr/>
            </a:pPr>
            <a:r>
              <a:rPr kumimoji="0" lang="de-DE" sz="1100" b="1" i="0" u="none" strike="noStrike" kern="1200" cap="none" spc="100" normalizeH="0" baseline="0" noProof="0" dirty="0" smtClean="0">
                <a:ln>
                  <a:noFill/>
                </a:ln>
                <a:solidFill>
                  <a:srgbClr val="003781"/>
                </a:solidFill>
                <a:effectLst/>
                <a:uLnTx/>
                <a:uFillTx/>
                <a:latin typeface="Allianz Neo PPT"/>
                <a:ea typeface="+mn-ea"/>
                <a:cs typeface="+mn-cs"/>
              </a:rPr>
              <a:t>*</a:t>
            </a:r>
            <a:r>
              <a:rPr kumimoji="0" lang="de-DE" sz="1200" b="0" i="0" u="none" strike="noStrike" kern="1200" cap="none" spc="0" normalizeH="0" baseline="0" noProof="0" dirty="0">
                <a:ln>
                  <a:noFill/>
                </a:ln>
                <a:solidFill>
                  <a:srgbClr val="003781"/>
                </a:solidFill>
                <a:effectLst/>
                <a:uLnTx/>
                <a:uFillTx/>
                <a:latin typeface="Allianz Neo PPT"/>
                <a:ea typeface="+mn-ea"/>
                <a:cs typeface="+mn-cs"/>
              </a:rPr>
              <a:t> Versicherungsteuer-Modernisierungs-Gesetz</a:t>
            </a:r>
            <a:endParaRPr kumimoji="0" lang="de-DE" sz="1100" b="1" i="0" u="none" strike="noStrike" kern="1200" cap="none" spc="100" normalizeH="0" baseline="0" noProof="0" dirty="0" smtClean="0">
              <a:ln>
                <a:noFill/>
              </a:ln>
              <a:solidFill>
                <a:srgbClr val="003781"/>
              </a:solidFill>
              <a:effectLst/>
              <a:uLnTx/>
              <a:uFillTx/>
              <a:latin typeface="Allianz Neo PPT"/>
              <a:ea typeface="+mn-ea"/>
              <a:cs typeface="+mn-cs"/>
            </a:endParaRPr>
          </a:p>
        </p:txBody>
      </p:sp>
    </p:spTree>
    <p:extLst>
      <p:ext uri="{BB962C8B-B14F-4D97-AF65-F5344CB8AC3E}">
        <p14:creationId xmlns:p14="http://schemas.microsoft.com/office/powerpoint/2010/main" val="1355840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441152" y="4600386"/>
            <a:ext cx="10412827" cy="870515"/>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4017" rtl="0" eaLnBrk="1" fontAlgn="auto" latinLnBrk="0" hangingPunct="1">
              <a:lnSpc>
                <a:spcPct val="100000"/>
              </a:lnSpc>
              <a:spcBef>
                <a:spcPts val="0"/>
              </a:spcBef>
              <a:spcAft>
                <a:spcPts val="0"/>
              </a:spcAft>
              <a:buClrTx/>
              <a:buSzTx/>
              <a:buFontTx/>
              <a:buNone/>
              <a:tabLst/>
              <a:defRPr/>
            </a:pPr>
            <a:endParaRPr kumimoji="0" lang="de-DE" sz="1701" b="0" i="0" u="none" strike="noStrike" kern="1200" cap="none" spc="0" normalizeH="0" baseline="0" noProof="0">
              <a:ln>
                <a:noFill/>
              </a:ln>
              <a:solidFill>
                <a:srgbClr val="FFFFFF"/>
              </a:solidFill>
              <a:effectLst/>
              <a:uLnTx/>
              <a:uFillTx/>
              <a:latin typeface="Allianz Neo PPT"/>
              <a:ea typeface="+mn-ea"/>
              <a:cs typeface="+mn-cs"/>
            </a:endParaRPr>
          </a:p>
        </p:txBody>
      </p:sp>
      <p:sp>
        <p:nvSpPr>
          <p:cNvPr id="2" name="Textplatzhalter 1"/>
          <p:cNvSpPr>
            <a:spLocks noGrp="1"/>
          </p:cNvSpPr>
          <p:nvPr>
            <p:ph type="body" sz="quarter" idx="13"/>
          </p:nvPr>
        </p:nvSpPr>
        <p:spPr>
          <a:xfrm>
            <a:off x="468000" y="468000"/>
            <a:ext cx="10294937" cy="695325"/>
          </a:xfrm>
        </p:spPr>
        <p:txBody>
          <a:bodyPr/>
          <a:lstStyle/>
          <a:p>
            <a:r>
              <a:rPr lang="de-DE" dirty="0">
                <a:solidFill>
                  <a:schemeClr val="bg1"/>
                </a:solidFill>
                <a:latin typeface="Arial" panose="020B0604020202020204" pitchFamily="34" charset="0"/>
                <a:cs typeface="Arial" panose="020B0604020202020204" pitchFamily="34" charset="0"/>
              </a:rPr>
              <a:t>Infos zum </a:t>
            </a:r>
            <a:r>
              <a:rPr lang="de-DE" dirty="0" smtClean="0">
                <a:latin typeface="Arial" panose="020B0604020202020204" pitchFamily="34" charset="0"/>
                <a:cs typeface="Arial" panose="020B0604020202020204" pitchFamily="34" charset="0"/>
              </a:rPr>
              <a:t>Versicherungsteuer-Modernisierungs-Gesetz </a:t>
            </a:r>
            <a:r>
              <a:rPr lang="de-DE" dirty="0">
                <a:latin typeface="Arial" panose="020B0604020202020204" pitchFamily="34" charset="0"/>
                <a:cs typeface="Arial" panose="020B0604020202020204" pitchFamily="34" charset="0"/>
              </a:rPr>
              <a:t>(</a:t>
            </a:r>
            <a:r>
              <a:rPr lang="de-DE" dirty="0" err="1">
                <a:latin typeface="Arial" panose="020B0604020202020204" pitchFamily="34" charset="0"/>
                <a:cs typeface="Arial" panose="020B0604020202020204" pitchFamily="34" charset="0"/>
              </a:rPr>
              <a:t>VerstModG</a:t>
            </a:r>
            <a:r>
              <a:rPr lang="de-DE" dirty="0">
                <a:latin typeface="Arial" panose="020B0604020202020204" pitchFamily="34" charset="0"/>
                <a:cs typeface="Arial" panose="020B0604020202020204" pitchFamily="34" charset="0"/>
              </a:rPr>
              <a:t>)</a:t>
            </a:r>
          </a:p>
        </p:txBody>
      </p:sp>
      <p:sp>
        <p:nvSpPr>
          <p:cNvPr id="3" name="Datumsplatzhalter 2"/>
          <p:cNvSpPr>
            <a:spLocks noGrp="1"/>
          </p:cNvSpPr>
          <p:nvPr>
            <p:ph type="dt" sz="half" idx="10"/>
          </p:nvPr>
        </p:nvSpPr>
        <p:spPr/>
        <p:txBody>
          <a:bodyPr/>
          <a:lstStyle/>
          <a:p>
            <a:pPr marL="0" marR="0" lvl="0" indent="0" algn="l" defTabSz="864006"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2022</a:t>
            </a:r>
          </a:p>
        </p:txBody>
      </p:sp>
      <p:sp>
        <p:nvSpPr>
          <p:cNvPr id="4" name="Foliennummernplatzhalter 3"/>
          <p:cNvSpPr>
            <a:spLocks noGrp="1"/>
          </p:cNvSpPr>
          <p:nvPr>
            <p:ph type="sldNum" sz="quarter" idx="12"/>
          </p:nvPr>
        </p:nvSpPr>
        <p:spPr/>
        <p:txBody>
          <a:bodyPr/>
          <a:lstStyle/>
          <a:p>
            <a:pPr marL="0" marR="0" lvl="0" indent="0" algn="l" defTabSz="864006"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06" rtl="0" eaLnBrk="1" fontAlgn="auto" latinLnBrk="0" hangingPunct="1">
                <a:lnSpc>
                  <a:spcPct val="100000"/>
                </a:lnSpc>
                <a:spcBef>
                  <a:spcPts val="0"/>
                </a:spcBef>
                <a:spcAft>
                  <a:spcPts val="0"/>
                </a:spcAft>
                <a:buClrTx/>
                <a:buSzTx/>
                <a:buFontTx/>
                <a:buNone/>
                <a:tabLst/>
                <a:defRPr/>
              </a:pPr>
              <a:t>5</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5" name="Textplatzhalter 4"/>
          <p:cNvSpPr>
            <a:spLocks noGrp="1"/>
          </p:cNvSpPr>
          <p:nvPr>
            <p:ph type="body" sz="quarter" idx="14"/>
          </p:nvPr>
        </p:nvSpPr>
        <p:spPr>
          <a:xfrm>
            <a:off x="468001" y="1868400"/>
            <a:ext cx="10385978" cy="4057650"/>
          </a:xfrm>
        </p:spPr>
        <p:txBody>
          <a:bodyPr/>
          <a:lstStyle/>
          <a:p>
            <a:pPr>
              <a:spcAft>
                <a:spcPts val="600"/>
              </a:spcAft>
            </a:pPr>
            <a:r>
              <a:rPr lang="de-DE" sz="1800" dirty="0">
                <a:latin typeface="Arial" panose="020B0604020202020204" pitchFamily="34" charset="0"/>
                <a:cs typeface="Arial" panose="020B0604020202020204" pitchFamily="34" charset="0"/>
              </a:rPr>
              <a:t>Ab 01.01.2022 abgeschlossene Berufsunfähigkeits-, Grundfähigkeits- und  Erwerbsunfähigkeits-versicherungen sowie Kranken- und Pflegeversicherungen sind nur noch dann versicherungssteuerfrei, wenn die Versicherungsleistung:</a:t>
            </a:r>
          </a:p>
          <a:p>
            <a:pPr marL="342900" indent="-342900">
              <a:spcAft>
                <a:spcPts val="600"/>
              </a:spcAft>
              <a:buFont typeface="Arial" panose="020B0604020202020204" pitchFamily="34" charset="0"/>
              <a:buChar char="•"/>
            </a:pPr>
            <a:r>
              <a:rPr lang="de-DE" sz="1800" dirty="0">
                <a:latin typeface="Arial" panose="020B0604020202020204" pitchFamily="34" charset="0"/>
                <a:cs typeface="Arial" panose="020B0604020202020204" pitchFamily="34" charset="0"/>
              </a:rPr>
              <a:t>an die versicherte Person selbst oder</a:t>
            </a:r>
          </a:p>
          <a:p>
            <a:pPr marL="342900" indent="-342900">
              <a:spcAft>
                <a:spcPts val="600"/>
              </a:spcAft>
              <a:buFont typeface="Arial" panose="020B0604020202020204" pitchFamily="34" charset="0"/>
              <a:buChar char="•"/>
            </a:pPr>
            <a:r>
              <a:rPr lang="de-DE" sz="1800" dirty="0" smtClean="0">
                <a:latin typeface="Arial" panose="020B0604020202020204" pitchFamily="34" charset="0"/>
                <a:cs typeface="Arial" panose="020B0604020202020204" pitchFamily="34" charset="0"/>
              </a:rPr>
              <a:t>an </a:t>
            </a:r>
            <a:r>
              <a:rPr lang="de-DE" sz="1800" dirty="0">
                <a:latin typeface="Arial" panose="020B0604020202020204" pitchFamily="34" charset="0"/>
                <a:cs typeface="Arial" panose="020B0604020202020204" pitchFamily="34" charset="0"/>
              </a:rPr>
              <a:t>einen nahen Angehörigen der versicherten Person </a:t>
            </a:r>
            <a:r>
              <a:rPr lang="de-DE" sz="1800" dirty="0" smtClean="0">
                <a:latin typeface="Arial" panose="020B0604020202020204" pitchFamily="34" charset="0"/>
                <a:cs typeface="Arial" panose="020B0604020202020204" pitchFamily="34" charset="0"/>
              </a:rPr>
              <a:t>gemäß § </a:t>
            </a:r>
            <a:r>
              <a:rPr lang="de-DE" sz="1800" dirty="0">
                <a:latin typeface="Arial" panose="020B0604020202020204" pitchFamily="34" charset="0"/>
                <a:cs typeface="Arial" panose="020B0604020202020204" pitchFamily="34" charset="0"/>
              </a:rPr>
              <a:t>7 Pflegezeitgesetz oder gemäß </a:t>
            </a:r>
            <a:r>
              <a:rPr lang="de-DE" sz="1800" dirty="0" smtClean="0">
                <a:latin typeface="Arial" panose="020B0604020202020204" pitchFamily="34" charset="0"/>
                <a:cs typeface="Arial" panose="020B0604020202020204" pitchFamily="34" charset="0"/>
              </a:rPr>
              <a:t/>
            </a:r>
            <a:br>
              <a:rPr lang="de-DE" sz="1800" dirty="0" smtClean="0">
                <a:latin typeface="Arial" panose="020B0604020202020204" pitchFamily="34" charset="0"/>
                <a:cs typeface="Arial" panose="020B0604020202020204" pitchFamily="34" charset="0"/>
              </a:rPr>
            </a:br>
            <a:r>
              <a:rPr lang="de-DE" sz="1800" dirty="0" smtClean="0">
                <a:latin typeface="Arial" panose="020B0604020202020204" pitchFamily="34" charset="0"/>
                <a:cs typeface="Arial" panose="020B0604020202020204" pitchFamily="34" charset="0"/>
              </a:rPr>
              <a:t>§ </a:t>
            </a:r>
            <a:r>
              <a:rPr lang="de-DE" sz="1800" dirty="0">
                <a:latin typeface="Arial" panose="020B0604020202020204" pitchFamily="34" charset="0"/>
                <a:cs typeface="Arial" panose="020B0604020202020204" pitchFamily="34" charset="0"/>
              </a:rPr>
              <a:t>15 Abgabenordnung</a:t>
            </a:r>
          </a:p>
          <a:p>
            <a:pPr>
              <a:spcAft>
                <a:spcPts val="600"/>
              </a:spcAft>
            </a:pPr>
            <a:r>
              <a:rPr lang="de-DE" sz="1800" dirty="0">
                <a:latin typeface="Arial" panose="020B0604020202020204" pitchFamily="34" charset="0"/>
                <a:cs typeface="Arial" panose="020B0604020202020204" pitchFamily="34" charset="0"/>
              </a:rPr>
              <a:t>zu erbringen ist (begünstigter Personenkreis). </a:t>
            </a:r>
            <a:r>
              <a:rPr lang="de-DE" sz="1800" dirty="0" smtClean="0">
                <a:latin typeface="Arial" panose="020B0604020202020204" pitchFamily="34" charset="0"/>
                <a:cs typeface="Arial" panose="020B0604020202020204" pitchFamily="34" charset="0"/>
              </a:rPr>
              <a:t>Zur Vermeidung einer </a:t>
            </a:r>
            <a:r>
              <a:rPr lang="de-DE" sz="1800" dirty="0" err="1" smtClean="0">
                <a:latin typeface="Arial" panose="020B0604020202020204" pitchFamily="34" charset="0"/>
                <a:cs typeface="Arial" panose="020B0604020202020204" pitchFamily="34" charset="0"/>
              </a:rPr>
              <a:t>Versicherungsteuerpflicht</a:t>
            </a:r>
            <a:r>
              <a:rPr lang="de-DE" sz="1800" dirty="0" smtClean="0">
                <a:latin typeface="Arial" panose="020B0604020202020204" pitchFamily="34" charset="0"/>
                <a:cs typeface="Arial" panose="020B0604020202020204" pitchFamily="34" charset="0"/>
              </a:rPr>
              <a:t>, ist </a:t>
            </a:r>
            <a:r>
              <a:rPr lang="de-DE" sz="1800" dirty="0">
                <a:latin typeface="Arial" panose="020B0604020202020204" pitchFamily="34" charset="0"/>
                <a:cs typeface="Arial" panose="020B0604020202020204" pitchFamily="34" charset="0"/>
              </a:rPr>
              <a:t>bei </a:t>
            </a:r>
            <a:r>
              <a:rPr lang="de-DE" sz="1800" dirty="0" smtClean="0">
                <a:latin typeface="Arial" panose="020B0604020202020204" pitchFamily="34" charset="0"/>
                <a:cs typeface="Arial" panose="020B0604020202020204" pitchFamily="34" charset="0"/>
              </a:rPr>
              <a:t>den Versicherungen </a:t>
            </a:r>
            <a:r>
              <a:rPr lang="de-DE" sz="1800" dirty="0">
                <a:latin typeface="Arial" panose="020B0604020202020204" pitchFamily="34" charset="0"/>
                <a:cs typeface="Arial" panose="020B0604020202020204" pitchFamily="34" charset="0"/>
              </a:rPr>
              <a:t>ab Tarifgeneration </a:t>
            </a:r>
            <a:r>
              <a:rPr lang="de-DE" sz="1800" dirty="0" smtClean="0">
                <a:latin typeface="Arial" panose="020B0604020202020204" pitchFamily="34" charset="0"/>
                <a:cs typeface="Arial" panose="020B0604020202020204" pitchFamily="34" charset="0"/>
              </a:rPr>
              <a:t>2023, bei </a:t>
            </a:r>
            <a:r>
              <a:rPr lang="de-DE" sz="1800" dirty="0">
                <a:latin typeface="Arial" panose="020B0604020202020204" pitchFamily="34" charset="0"/>
                <a:cs typeface="Arial" panose="020B0604020202020204" pitchFamily="34" charset="0"/>
              </a:rPr>
              <a:t>den betroffenen Produkten nur noch ein Bezugsrecht zugunsten des begünstigten Personenkreises zulässig.</a:t>
            </a:r>
          </a:p>
          <a:p>
            <a:pPr>
              <a:spcAft>
                <a:spcPts val="600"/>
              </a:spcAft>
            </a:pPr>
            <a:r>
              <a:rPr lang="de-DE" sz="1800" dirty="0" smtClean="0">
                <a:latin typeface="Arial" panose="020B0604020202020204" pitchFamily="34" charset="0"/>
                <a:cs typeface="Arial" panose="020B0604020202020204" pitchFamily="34" charset="0"/>
              </a:rPr>
              <a:t>Vom VerstModG sind alle Versicherungen betroffen, hier gilt aber der „Bestandsschutz“.</a:t>
            </a:r>
            <a:br>
              <a:rPr lang="de-DE" sz="1800" dirty="0" smtClean="0">
                <a:latin typeface="Arial" panose="020B0604020202020204" pitchFamily="34" charset="0"/>
                <a:cs typeface="Arial" panose="020B0604020202020204" pitchFamily="34" charset="0"/>
              </a:rPr>
            </a:br>
            <a:r>
              <a:rPr lang="de-DE" sz="1800" dirty="0" smtClean="0">
                <a:latin typeface="Arial" panose="020B0604020202020204" pitchFamily="34" charset="0"/>
                <a:cs typeface="Arial" panose="020B0604020202020204" pitchFamily="34" charset="0"/>
              </a:rPr>
              <a:t>Für </a:t>
            </a:r>
            <a:r>
              <a:rPr lang="de-DE" sz="1800" dirty="0">
                <a:latin typeface="Arial" panose="020B0604020202020204" pitchFamily="34" charset="0"/>
                <a:cs typeface="Arial" panose="020B0604020202020204" pitchFamily="34" charset="0"/>
              </a:rPr>
              <a:t>Neuabschlüsse mit Tarifen ab 2022 ist das eingeschränkte Bezugsrecht in den Verkaufsanwendungen hinterlegt. </a:t>
            </a:r>
          </a:p>
          <a:p>
            <a:pPr>
              <a:spcAft>
                <a:spcPts val="600"/>
              </a:spcAft>
            </a:pPr>
            <a:r>
              <a:rPr lang="de-DE" sz="1800" dirty="0">
                <a:latin typeface="Arial" panose="020B0604020202020204" pitchFamily="34" charset="0"/>
                <a:cs typeface="Arial" panose="020B0604020202020204" pitchFamily="34" charset="0"/>
              </a:rPr>
              <a:t>Weitere Informationen:</a:t>
            </a:r>
          </a:p>
          <a:p>
            <a:pPr>
              <a:spcAft>
                <a:spcPts val="600"/>
              </a:spcAft>
            </a:pPr>
            <a:endParaRPr lang="de-DE" sz="1800" dirty="0">
              <a:latin typeface="Arial" panose="020B0604020202020204" pitchFamily="34" charset="0"/>
              <a:cs typeface="Arial" panose="020B0604020202020204" pitchFamily="34" charset="0"/>
            </a:endParaRPr>
          </a:p>
        </p:txBody>
      </p:sp>
      <p:sp>
        <p:nvSpPr>
          <p:cNvPr id="6" name="Abgerundetes Rechteck 5">
            <a:hlinkClick r:id="rId2"/>
          </p:cNvPr>
          <p:cNvSpPr/>
          <p:nvPr/>
        </p:nvSpPr>
        <p:spPr>
          <a:xfrm>
            <a:off x="441153" y="5893267"/>
            <a:ext cx="3737026" cy="38961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864017" rtl="0" eaLnBrk="1" fontAlgn="auto" latinLnBrk="0" hangingPunct="1">
              <a:lnSpc>
                <a:spcPct val="100000"/>
              </a:lnSpc>
              <a:spcBef>
                <a:spcPts val="0"/>
              </a:spcBef>
              <a:spcAft>
                <a:spcPts val="0"/>
              </a:spcAft>
              <a:buClrTx/>
              <a:buSzTx/>
              <a:buFontTx/>
              <a:buNone/>
              <a:tabLst/>
              <a:defRPr/>
            </a:pPr>
            <a:r>
              <a:rPr kumimoji="0" lang="de-DE" sz="1701"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Verbindliche Mitteilung</a:t>
            </a:r>
          </a:p>
        </p:txBody>
      </p:sp>
    </p:spTree>
    <p:extLst>
      <p:ext uri="{BB962C8B-B14F-4D97-AF65-F5344CB8AC3E}">
        <p14:creationId xmlns:p14="http://schemas.microsoft.com/office/powerpoint/2010/main" val="2725624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 Allianz 2022</a:t>
            </a:r>
          </a:p>
        </p:txBody>
      </p:sp>
      <p:sp>
        <p:nvSpPr>
          <p:cNvPr id="3" name="Foliennummernplatzhalter 2"/>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anose="020B0504020203020204" pitchFamily="34" charset="0"/>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6</a:t>
            </a:fld>
            <a:endParaRPr kumimoji="0" lang="de-DE" sz="750" b="1" i="0" u="none" strike="noStrike" kern="1200" cap="none" spc="0" normalizeH="0" baseline="0" noProof="0">
              <a:ln>
                <a:noFill/>
              </a:ln>
              <a:solidFill>
                <a:srgbClr val="003781"/>
              </a:solidFill>
              <a:effectLst/>
              <a:uLnTx/>
              <a:uFillTx/>
              <a:latin typeface="Allianz Neo" panose="020B0504020203020204" pitchFamily="34" charset="0"/>
              <a:ea typeface="+mn-ea"/>
              <a:cs typeface="+mn-cs"/>
            </a:endParaRPr>
          </a:p>
        </p:txBody>
      </p:sp>
      <p:sp>
        <p:nvSpPr>
          <p:cNvPr id="4" name="Titel 7">
            <a:extLst>
              <a:ext uri="{FF2B5EF4-FFF2-40B4-BE49-F238E27FC236}">
                <a16:creationId xmlns:a16="http://schemas.microsoft.com/office/drawing/2014/main" id="{96691009-8A79-4B19-A8ED-C1CA988A9DF8}"/>
              </a:ext>
            </a:extLst>
          </p:cNvPr>
          <p:cNvSpPr txBox="1">
            <a:spLocks/>
          </p:cNvSpPr>
          <p:nvPr/>
        </p:nvSpPr>
        <p:spPr>
          <a:xfrm>
            <a:off x="3995738" y="488637"/>
            <a:ext cx="6840000" cy="676275"/>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de-DE" sz="470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Agenda</a:t>
            </a:r>
            <a:endParaRPr kumimoji="0" lang="de-DE" sz="4700" b="0" i="0" u="none" strike="noStrike" kern="1200" cap="none" spc="0" normalizeH="0" baseline="0" noProof="0" dirty="0">
              <a:ln>
                <a:noFill/>
              </a:ln>
              <a:solidFill>
                <a:srgbClr val="13A0D3"/>
              </a:solidFill>
              <a:effectLst/>
              <a:uLnTx/>
              <a:uFillTx/>
              <a:latin typeface="Arial" panose="020B0604020202020204" pitchFamily="34" charset="0"/>
              <a:cs typeface="Arial" panose="020B0604020202020204" pitchFamily="34" charset="0"/>
            </a:endParaRPr>
          </a:p>
        </p:txBody>
      </p:sp>
      <p:graphicFrame>
        <p:nvGraphicFramePr>
          <p:cNvPr id="5" name="Tabelle 4">
            <a:extLst>
              <a:ext uri="{FF2B5EF4-FFF2-40B4-BE49-F238E27FC236}">
                <a16:creationId xmlns:a16="http://schemas.microsoft.com/office/drawing/2014/main" id="{234555AE-6763-43AF-800A-D61884FD2746}"/>
              </a:ext>
            </a:extLst>
          </p:cNvPr>
          <p:cNvGraphicFramePr>
            <a:graphicFrameLocks/>
          </p:cNvGraphicFramePr>
          <p:nvPr>
            <p:extLst>
              <p:ext uri="{D42A27DB-BD31-4B8C-83A1-F6EECF244321}">
                <p14:modId xmlns:p14="http://schemas.microsoft.com/office/powerpoint/2010/main" val="2633090956"/>
              </p:ext>
            </p:extLst>
          </p:nvPr>
        </p:nvGraphicFramePr>
        <p:xfrm>
          <a:off x="3785520" y="1505552"/>
          <a:ext cx="3297205" cy="4910522"/>
        </p:xfrm>
        <a:graphic>
          <a:graphicData uri="http://schemas.openxmlformats.org/drawingml/2006/table">
            <a:tbl>
              <a:tblPr>
                <a:tableStyleId>{5C22544A-7EE6-4342-B048-85BDC9FD1C3A}</a:tableStyleId>
              </a:tblPr>
              <a:tblGrid>
                <a:gridCol w="419116">
                  <a:extLst>
                    <a:ext uri="{9D8B030D-6E8A-4147-A177-3AD203B41FA5}">
                      <a16:colId xmlns:a16="http://schemas.microsoft.com/office/drawing/2014/main" val="2028713201"/>
                    </a:ext>
                  </a:extLst>
                </a:gridCol>
                <a:gridCol w="2878089">
                  <a:extLst>
                    <a:ext uri="{9D8B030D-6E8A-4147-A177-3AD203B41FA5}">
                      <a16:colId xmlns:a16="http://schemas.microsoft.com/office/drawing/2014/main" val="3594622348"/>
                    </a:ext>
                  </a:extLst>
                </a:gridCol>
              </a:tblGrid>
              <a:tr h="908675">
                <a:tc>
                  <a:txBody>
                    <a:bodyPr/>
                    <a:lstStyle/>
                    <a:p>
                      <a:pPr algn="l">
                        <a:lnSpc>
                          <a:spcPct val="90000"/>
                        </a:lnSpc>
                      </a:pPr>
                      <a:r>
                        <a:rPr lang="de-DE" sz="4720" dirty="0">
                          <a:solidFill>
                            <a:schemeClr val="bg1"/>
                          </a:solidFill>
                          <a:latin typeface="Arial" panose="020B0604020202020204" pitchFamily="34" charset="0"/>
                          <a:cs typeface="Arial" panose="020B0604020202020204" pitchFamily="34" charset="0"/>
                        </a:rPr>
                        <a:t>1</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it-IT" sz="1510" b="1" dirty="0" err="1">
                          <a:solidFill>
                            <a:schemeClr val="bg1"/>
                          </a:solidFill>
                          <a:latin typeface="Arial" panose="020B0604020202020204" pitchFamily="34" charset="0"/>
                          <a:cs typeface="Arial" panose="020B0604020202020204" pitchFamily="34" charset="0"/>
                        </a:rPr>
                        <a:t>Aktions-Informationen</a:t>
                      </a:r>
                      <a:endParaRPr lang="de-DE" sz="1510" dirty="0">
                        <a:solidFill>
                          <a:schemeClr val="bg1"/>
                        </a:solidFill>
                        <a:latin typeface="Arial" panose="020B0604020202020204" pitchFamily="34" charset="0"/>
                        <a:cs typeface="Arial" panose="020B0604020202020204" pitchFamily="34" charset="0"/>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6369561"/>
                  </a:ext>
                </a:extLst>
              </a:tr>
              <a:tr h="370840">
                <a:tc>
                  <a:txBody>
                    <a:bodyPr/>
                    <a:lstStyle/>
                    <a:p>
                      <a:pPr algn="l">
                        <a:lnSpc>
                          <a:spcPct val="90000"/>
                        </a:lnSpc>
                      </a:pPr>
                      <a:r>
                        <a:rPr lang="de-DE" sz="4720" dirty="0">
                          <a:solidFill>
                            <a:srgbClr val="13A0D3"/>
                          </a:solidFill>
                          <a:latin typeface="Arial" panose="020B0604020202020204" pitchFamily="34" charset="0"/>
                          <a:cs typeface="Arial" panose="020B0604020202020204" pitchFamily="34" charset="0"/>
                        </a:rPr>
                        <a:t>2</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600"/>
                        </a:spcAft>
                      </a:pPr>
                      <a:r>
                        <a:rPr lang="it-IT" sz="1510" b="1" dirty="0" err="1" smtClean="0">
                          <a:solidFill>
                            <a:srgbClr val="13A0D3"/>
                          </a:solidFill>
                          <a:latin typeface="Arial" panose="020B0604020202020204" pitchFamily="34" charset="0"/>
                          <a:cs typeface="Arial" panose="020B0604020202020204" pitchFamily="34" charset="0"/>
                        </a:rPr>
                        <a:t>Optionen</a:t>
                      </a:r>
                      <a:r>
                        <a:rPr lang="it-IT" sz="1510" b="1" dirty="0" smtClean="0">
                          <a:solidFill>
                            <a:srgbClr val="13A0D3"/>
                          </a:solidFill>
                          <a:latin typeface="Arial" panose="020B0604020202020204" pitchFamily="34" charset="0"/>
                          <a:cs typeface="Arial" panose="020B0604020202020204" pitchFamily="34" charset="0"/>
                        </a:rPr>
                        <a:t> </a:t>
                      </a:r>
                      <a:r>
                        <a:rPr lang="it-IT" sz="1510" b="1" dirty="0" err="1" smtClean="0">
                          <a:solidFill>
                            <a:srgbClr val="13A0D3"/>
                          </a:solidFill>
                          <a:latin typeface="Arial" panose="020B0604020202020204" pitchFamily="34" charset="0"/>
                          <a:cs typeface="Arial" panose="020B0604020202020204" pitchFamily="34" charset="0"/>
                        </a:rPr>
                        <a:t>im</a:t>
                      </a:r>
                      <a:r>
                        <a:rPr lang="it-IT" sz="1510" b="1" dirty="0" smtClean="0">
                          <a:solidFill>
                            <a:srgbClr val="13A0D3"/>
                          </a:solidFill>
                          <a:latin typeface="Arial" panose="020B0604020202020204" pitchFamily="34" charset="0"/>
                          <a:cs typeface="Arial" panose="020B0604020202020204" pitchFamily="34" charset="0"/>
                        </a:rPr>
                        <a:t> </a:t>
                      </a:r>
                      <a:r>
                        <a:rPr lang="it-IT" sz="1510" b="1" dirty="0" err="1" smtClean="0">
                          <a:solidFill>
                            <a:srgbClr val="13A0D3"/>
                          </a:solidFill>
                          <a:latin typeface="Arial" panose="020B0604020202020204" pitchFamily="34" charset="0"/>
                          <a:cs typeface="Arial" panose="020B0604020202020204" pitchFamily="34" charset="0"/>
                        </a:rPr>
                        <a:t>Rahmen</a:t>
                      </a:r>
                      <a:r>
                        <a:rPr lang="it-IT" sz="1510" b="1" dirty="0" smtClean="0">
                          <a:solidFill>
                            <a:srgbClr val="13A0D3"/>
                          </a:solidFill>
                          <a:latin typeface="Arial" panose="020B0604020202020204" pitchFamily="34" charset="0"/>
                          <a:cs typeface="Arial" panose="020B0604020202020204" pitchFamily="34" charset="0"/>
                        </a:rPr>
                        <a:t> </a:t>
                      </a:r>
                      <a:r>
                        <a:rPr lang="it-IT" sz="1510" b="1" dirty="0" err="1" smtClean="0">
                          <a:solidFill>
                            <a:srgbClr val="13A0D3"/>
                          </a:solidFill>
                          <a:latin typeface="Arial" panose="020B0604020202020204" pitchFamily="34" charset="0"/>
                          <a:cs typeface="Arial" panose="020B0604020202020204" pitchFamily="34" charset="0"/>
                        </a:rPr>
                        <a:t>der</a:t>
                      </a:r>
                      <a:r>
                        <a:rPr lang="it-IT" sz="1510" b="1" dirty="0" smtClean="0">
                          <a:solidFill>
                            <a:srgbClr val="13A0D3"/>
                          </a:solidFill>
                          <a:latin typeface="Arial" panose="020B0604020202020204" pitchFamily="34" charset="0"/>
                          <a:cs typeface="Arial" panose="020B0604020202020204" pitchFamily="34" charset="0"/>
                        </a:rPr>
                        <a:t> </a:t>
                      </a:r>
                      <a:r>
                        <a:rPr lang="it-IT" sz="1510" b="1" dirty="0" err="1" smtClean="0">
                          <a:solidFill>
                            <a:srgbClr val="13A0D3"/>
                          </a:solidFill>
                          <a:latin typeface="Arial" panose="020B0604020202020204" pitchFamily="34" charset="0"/>
                          <a:cs typeface="Arial" panose="020B0604020202020204" pitchFamily="34" charset="0"/>
                        </a:rPr>
                        <a:t>Bestandsbearbeitung</a:t>
                      </a:r>
                      <a:endParaRPr lang="it-IT" sz="1510" b="1" dirty="0">
                        <a:solidFill>
                          <a:srgbClr val="13A0D3"/>
                        </a:solidFill>
                        <a:latin typeface="Arial" panose="020B0604020202020204" pitchFamily="34" charset="0"/>
                        <a:cs typeface="Arial" panose="020B0604020202020204" pitchFamily="34" charset="0"/>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3824194"/>
                  </a:ext>
                </a:extLst>
              </a:tr>
              <a:tr h="370840">
                <a:tc>
                  <a:txBody>
                    <a:bodyPr/>
                    <a:lstStyle/>
                    <a:p>
                      <a:pPr algn="l">
                        <a:lnSpc>
                          <a:spcPct val="90000"/>
                        </a:lnSpc>
                      </a:pPr>
                      <a:r>
                        <a:rPr lang="de-DE" sz="4720" dirty="0">
                          <a:solidFill>
                            <a:srgbClr val="003781"/>
                          </a:solidFill>
                          <a:latin typeface="Arial" panose="020B0604020202020204" pitchFamily="34" charset="0"/>
                          <a:cs typeface="Arial" panose="020B0604020202020204" pitchFamily="34" charset="0"/>
                        </a:rPr>
                        <a:t>3</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de-DE" sz="1510" b="1" dirty="0" smtClean="0">
                          <a:solidFill>
                            <a:srgbClr val="003781"/>
                          </a:solidFill>
                          <a:latin typeface="Arial" panose="020B0604020202020204" pitchFamily="34" charset="0"/>
                          <a:cs typeface="Arial" panose="020B0604020202020204" pitchFamily="34" charset="0"/>
                        </a:rPr>
                        <a:t>Das neue Filterfeld „Ansprachegruppen“</a:t>
                      </a:r>
                      <a:endParaRPr lang="de-DE" sz="1510" b="1" dirty="0">
                        <a:solidFill>
                          <a:srgbClr val="003781"/>
                        </a:solidFill>
                        <a:latin typeface="Arial" panose="020B0604020202020204" pitchFamily="34" charset="0"/>
                        <a:cs typeface="Arial" panose="020B0604020202020204" pitchFamily="34" charset="0"/>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2126872"/>
                  </a:ext>
                </a:extLst>
              </a:tr>
              <a:tr h="982001">
                <a:tc>
                  <a:txBody>
                    <a:bodyPr/>
                    <a:lstStyle/>
                    <a:p>
                      <a:pPr algn="l">
                        <a:lnSpc>
                          <a:spcPct val="90000"/>
                        </a:lnSpc>
                      </a:pPr>
                      <a:r>
                        <a:rPr lang="de-DE" sz="4720" kern="1200" dirty="0">
                          <a:solidFill>
                            <a:srgbClr val="003781"/>
                          </a:solidFill>
                          <a:latin typeface="Arial" panose="020B0604020202020204" pitchFamily="34" charset="0"/>
                          <a:ea typeface="+mn-ea"/>
                          <a:cs typeface="Arial" panose="020B0604020202020204" pitchFamily="34" charset="0"/>
                        </a:rPr>
                        <a:t>4</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510" b="1" dirty="0" err="1" smtClean="0">
                          <a:solidFill>
                            <a:srgbClr val="003781"/>
                          </a:solidFill>
                          <a:latin typeface="Arial" panose="020B0604020202020204" pitchFamily="34" charset="0"/>
                          <a:cs typeface="Arial" panose="020B0604020202020204" pitchFamily="34" charset="0"/>
                        </a:rPr>
                        <a:t>Hilfen</a:t>
                      </a:r>
                      <a:r>
                        <a:rPr lang="it-IT" sz="1510" b="1" dirty="0" smtClean="0">
                          <a:solidFill>
                            <a:srgbClr val="003781"/>
                          </a:solidFill>
                          <a:latin typeface="Arial" panose="020B0604020202020204" pitchFamily="34" charset="0"/>
                          <a:cs typeface="Arial" panose="020B0604020202020204" pitchFamily="34" charset="0"/>
                        </a:rPr>
                        <a:t> </a:t>
                      </a:r>
                      <a:r>
                        <a:rPr lang="it-IT" sz="1510" b="1" dirty="0" err="1" smtClean="0">
                          <a:solidFill>
                            <a:srgbClr val="003781"/>
                          </a:solidFill>
                          <a:latin typeface="Arial" panose="020B0604020202020204" pitchFamily="34" charset="0"/>
                          <a:cs typeface="Arial" panose="020B0604020202020204" pitchFamily="34" charset="0"/>
                        </a:rPr>
                        <a:t>zur</a:t>
                      </a:r>
                      <a:r>
                        <a:rPr lang="it-IT" sz="1510" b="1" dirty="0" smtClean="0">
                          <a:solidFill>
                            <a:srgbClr val="003781"/>
                          </a:solidFill>
                          <a:latin typeface="Arial" panose="020B0604020202020204" pitchFamily="34" charset="0"/>
                          <a:cs typeface="Arial" panose="020B0604020202020204" pitchFamily="34" charset="0"/>
                        </a:rPr>
                        <a:t> </a:t>
                      </a:r>
                      <a:r>
                        <a:rPr lang="it-IT" sz="1510" b="1" dirty="0" err="1" smtClean="0">
                          <a:solidFill>
                            <a:srgbClr val="003781"/>
                          </a:solidFill>
                          <a:latin typeface="Arial" panose="020B0604020202020204" pitchFamily="34" charset="0"/>
                          <a:cs typeface="Arial" panose="020B0604020202020204" pitchFamily="34" charset="0"/>
                        </a:rPr>
                        <a:t>Bedienung</a:t>
                      </a:r>
                      <a:r>
                        <a:rPr lang="it-IT" sz="1510" b="1" dirty="0" smtClean="0">
                          <a:solidFill>
                            <a:srgbClr val="003781"/>
                          </a:solidFill>
                          <a:latin typeface="Arial" panose="020B0604020202020204" pitchFamily="34" charset="0"/>
                          <a:cs typeface="Arial" panose="020B0604020202020204" pitchFamily="34" charset="0"/>
                        </a:rPr>
                        <a:t> und </a:t>
                      </a:r>
                      <a:r>
                        <a:rPr lang="it-IT" sz="1510" b="1" dirty="0" err="1" smtClean="0">
                          <a:solidFill>
                            <a:srgbClr val="003781"/>
                          </a:solidFill>
                          <a:latin typeface="Arial" panose="020B0604020202020204" pitchFamily="34" charset="0"/>
                          <a:cs typeface="Arial" panose="020B0604020202020204" pitchFamily="34" charset="0"/>
                        </a:rPr>
                        <a:t>Filterung</a:t>
                      </a:r>
                      <a:r>
                        <a:rPr lang="it-IT" sz="1510" b="1" dirty="0" smtClean="0">
                          <a:solidFill>
                            <a:srgbClr val="003781"/>
                          </a:solidFill>
                          <a:latin typeface="Arial" panose="020B0604020202020204" pitchFamily="34" charset="0"/>
                          <a:cs typeface="Arial" panose="020B0604020202020204" pitchFamily="34" charset="0"/>
                        </a:rPr>
                        <a:t> von </a:t>
                      </a:r>
                      <a:r>
                        <a:rPr lang="it-IT" sz="1510" b="1" dirty="0" err="1" smtClean="0">
                          <a:solidFill>
                            <a:srgbClr val="003781"/>
                          </a:solidFill>
                          <a:latin typeface="Arial" panose="020B0604020202020204" pitchFamily="34" charset="0"/>
                          <a:cs typeface="Arial" panose="020B0604020202020204" pitchFamily="34" charset="0"/>
                        </a:rPr>
                        <a:t>Potentialen</a:t>
                      </a:r>
                      <a:endParaRPr lang="it-IT" sz="1510" b="1" dirty="0" smtClean="0">
                        <a:solidFill>
                          <a:srgbClr val="003781"/>
                        </a:solidFill>
                        <a:latin typeface="Arial" panose="020B0604020202020204" pitchFamily="34" charset="0"/>
                        <a:cs typeface="Arial" panose="020B0604020202020204" pitchFamily="34" charset="0"/>
                      </a:endParaRPr>
                    </a:p>
                    <a:p>
                      <a:endParaRPr lang="de-DE" sz="1510" b="1" dirty="0">
                        <a:solidFill>
                          <a:schemeClr val="bg1"/>
                        </a:solidFill>
                        <a:latin typeface="Arial" panose="020B0604020202020204" pitchFamily="34" charset="0"/>
                        <a:cs typeface="Arial" panose="020B0604020202020204" pitchFamily="34" charset="0"/>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493614"/>
                  </a:ext>
                </a:extLst>
              </a:tr>
              <a:tr h="982001">
                <a:tc>
                  <a:txBody>
                    <a:bodyPr/>
                    <a:lstStyle/>
                    <a:p>
                      <a:pPr algn="l">
                        <a:lnSpc>
                          <a:spcPct val="90000"/>
                        </a:lnSpc>
                      </a:pPr>
                      <a:r>
                        <a:rPr lang="de-DE" sz="4720" kern="1200" dirty="0" smtClean="0">
                          <a:solidFill>
                            <a:srgbClr val="003781"/>
                          </a:solidFill>
                          <a:latin typeface="Arial" panose="020B0604020202020204" pitchFamily="34" charset="0"/>
                          <a:ea typeface="+mn-ea"/>
                          <a:cs typeface="Arial" panose="020B0604020202020204" pitchFamily="34" charset="0"/>
                        </a:rPr>
                        <a:t>5</a:t>
                      </a:r>
                      <a:endParaRPr lang="de-DE" sz="4720" kern="1200" dirty="0">
                        <a:solidFill>
                          <a:srgbClr val="003781"/>
                        </a:solidFill>
                        <a:latin typeface="Arial" panose="020B0604020202020204" pitchFamily="34" charset="0"/>
                        <a:ea typeface="+mn-ea"/>
                        <a:cs typeface="Arial" panose="020B0604020202020204" pitchFamily="34" charset="0"/>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510" b="1" kern="1200" dirty="0" smtClean="0">
                          <a:solidFill>
                            <a:schemeClr val="bg1"/>
                          </a:solidFill>
                          <a:latin typeface="Arial" panose="020B0604020202020204" pitchFamily="34" charset="0"/>
                          <a:ea typeface="+mn-ea"/>
                          <a:cs typeface="Arial" panose="020B0604020202020204" pitchFamily="34" charset="0"/>
                        </a:rPr>
                        <a:t>Erläuterungen/Weiterführende Links und Informationen</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0535078"/>
                  </a:ext>
                </a:extLst>
              </a:tr>
            </a:tbl>
          </a:graphicData>
        </a:graphic>
      </p:graphicFrame>
    </p:spTree>
    <p:extLst>
      <p:ext uri="{BB962C8B-B14F-4D97-AF65-F5344CB8AC3E}">
        <p14:creationId xmlns:p14="http://schemas.microsoft.com/office/powerpoint/2010/main" val="1578011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468000" y="468000"/>
            <a:ext cx="10294937" cy="695325"/>
          </a:xfrm>
        </p:spPr>
        <p:txBody>
          <a:bodyPr/>
          <a:lstStyle/>
          <a:p>
            <a:r>
              <a:rPr lang="de-DE" dirty="0" smtClean="0">
                <a:solidFill>
                  <a:schemeClr val="bg1"/>
                </a:solidFill>
                <a:latin typeface="Arial" panose="020B0604020202020204" pitchFamily="34" charset="0"/>
                <a:cs typeface="Arial" panose="020B0604020202020204" pitchFamily="34" charset="0"/>
              </a:rPr>
              <a:t>Handlungsoptionen bei bestehenden Verträgen</a:t>
            </a:r>
            <a:r>
              <a:rPr lang="de-DE" dirty="0">
                <a:solidFill>
                  <a:schemeClr val="bg1"/>
                </a:solidFill>
                <a:latin typeface="Arial" panose="020B0604020202020204" pitchFamily="34" charset="0"/>
                <a:cs typeface="Arial" panose="020B0604020202020204" pitchFamily="34" charset="0"/>
              </a:rPr>
              <a:t> </a:t>
            </a:r>
            <a:r>
              <a:rPr lang="de-DE" dirty="0">
                <a:latin typeface="Arial" panose="020B0604020202020204" pitchFamily="34" charset="0"/>
                <a:cs typeface="Arial" panose="020B0604020202020204" pitchFamily="34" charset="0"/>
              </a:rPr>
              <a:t>zur Arbeitskraftsicherung</a:t>
            </a:r>
          </a:p>
        </p:txBody>
      </p:sp>
      <p:sp>
        <p:nvSpPr>
          <p:cNvPr id="3" name="Datumsplatzhalter 2"/>
          <p:cNvSpPr>
            <a:spLocks noGrp="1"/>
          </p:cNvSpPr>
          <p:nvPr>
            <p:ph type="dt" sz="half" idx="10"/>
          </p:nvPr>
        </p:nvSpPr>
        <p:spPr/>
        <p:txBody>
          <a:bodyPr/>
          <a:lstStyle/>
          <a:p>
            <a:pPr defTabSz="864006"/>
            <a:r>
              <a:rPr lang="de-DE" dirty="0" smtClean="0">
                <a:solidFill>
                  <a:srgbClr val="003781"/>
                </a:solidFill>
                <a:latin typeface="Allianz Neo PPT"/>
              </a:rPr>
              <a:t>© Allianz 2022</a:t>
            </a:r>
            <a:endParaRPr lang="de-DE" dirty="0">
              <a:solidFill>
                <a:srgbClr val="003781"/>
              </a:solidFill>
              <a:latin typeface="Allianz Neo PPT"/>
            </a:endParaRPr>
          </a:p>
        </p:txBody>
      </p:sp>
      <p:sp>
        <p:nvSpPr>
          <p:cNvPr id="4" name="Foliennummernplatzhalter 3"/>
          <p:cNvSpPr>
            <a:spLocks noGrp="1"/>
          </p:cNvSpPr>
          <p:nvPr>
            <p:ph type="sldNum" sz="quarter" idx="12"/>
          </p:nvPr>
        </p:nvSpPr>
        <p:spPr/>
        <p:txBody>
          <a:bodyPr/>
          <a:lstStyle/>
          <a:p>
            <a:pPr defTabSz="864006"/>
            <a:fld id="{0F96B16C-3F5F-44BC-AFCC-8CBCBD90898D}" type="slidenum">
              <a:rPr lang="de-DE" smtClean="0">
                <a:solidFill>
                  <a:srgbClr val="003781"/>
                </a:solidFill>
                <a:latin typeface="Allianz Neo PPT"/>
              </a:rPr>
              <a:pPr defTabSz="864006"/>
              <a:t>7</a:t>
            </a:fld>
            <a:endParaRPr lang="de-DE">
              <a:solidFill>
                <a:srgbClr val="003781"/>
              </a:solidFill>
              <a:latin typeface="Allianz Neo PPT"/>
            </a:endParaRPr>
          </a:p>
        </p:txBody>
      </p:sp>
      <p:graphicFrame>
        <p:nvGraphicFramePr>
          <p:cNvPr id="9" name="Diagramm 8"/>
          <p:cNvGraphicFramePr/>
          <p:nvPr>
            <p:extLst>
              <p:ext uri="{D42A27DB-BD31-4B8C-83A1-F6EECF244321}">
                <p14:modId xmlns:p14="http://schemas.microsoft.com/office/powerpoint/2010/main" val="904040577"/>
              </p:ext>
            </p:extLst>
          </p:nvPr>
        </p:nvGraphicFramePr>
        <p:xfrm>
          <a:off x="534697" y="1844248"/>
          <a:ext cx="7680325" cy="4051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hteck 9"/>
          <p:cNvSpPr/>
          <p:nvPr/>
        </p:nvSpPr>
        <p:spPr>
          <a:xfrm>
            <a:off x="534697" y="5941247"/>
            <a:ext cx="9049250" cy="369332"/>
          </a:xfrm>
          <a:prstGeom prst="rect">
            <a:avLst/>
          </a:prstGeom>
        </p:spPr>
        <p:txBody>
          <a:bodyPr wrap="square">
            <a:spAutoFit/>
          </a:bodyPr>
          <a:lstStyle/>
          <a:p>
            <a:r>
              <a:rPr lang="de-DE" altLang="de-DE" sz="1800" dirty="0" smtClean="0">
                <a:solidFill>
                  <a:srgbClr val="003781"/>
                </a:solidFill>
                <a:latin typeface="Arial" panose="020B0604020202020204" pitchFamily="34" charset="0"/>
                <a:cs typeface="Arial" panose="020B0604020202020204" pitchFamily="34" charset="0"/>
              </a:rPr>
              <a:t>Handlungsoptionen 1, 2  </a:t>
            </a:r>
            <a:r>
              <a:rPr lang="de-DE" altLang="de-DE" sz="1800" dirty="0">
                <a:solidFill>
                  <a:srgbClr val="003781"/>
                </a:solidFill>
                <a:latin typeface="Arial" panose="020B0604020202020204" pitchFamily="34" charset="0"/>
                <a:cs typeface="Arial" panose="020B0604020202020204" pitchFamily="34" charset="0"/>
              </a:rPr>
              <a:t>und 4 gelten auch für die </a:t>
            </a:r>
            <a:r>
              <a:rPr lang="de-DE" altLang="de-DE" sz="1800" dirty="0" err="1">
                <a:solidFill>
                  <a:srgbClr val="003781"/>
                </a:solidFill>
                <a:latin typeface="Arial" panose="020B0604020202020204" pitchFamily="34" charset="0"/>
                <a:cs typeface="Arial" panose="020B0604020202020204" pitchFamily="34" charset="0"/>
              </a:rPr>
              <a:t>KörperSchutzPolice</a:t>
            </a:r>
            <a:r>
              <a:rPr lang="de-DE" altLang="de-DE" sz="1800" dirty="0">
                <a:solidFill>
                  <a:srgbClr val="003781"/>
                </a:solidFill>
                <a:latin typeface="Arial" panose="020B0604020202020204" pitchFamily="34" charset="0"/>
                <a:cs typeface="Arial" panose="020B0604020202020204" pitchFamily="34" charset="0"/>
              </a:rPr>
              <a:t> (KSP)</a:t>
            </a:r>
          </a:p>
        </p:txBody>
      </p:sp>
    </p:spTree>
    <p:extLst>
      <p:ext uri="{BB962C8B-B14F-4D97-AF65-F5344CB8AC3E}">
        <p14:creationId xmlns:p14="http://schemas.microsoft.com/office/powerpoint/2010/main" val="384772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468000" y="468000"/>
            <a:ext cx="10294937" cy="695325"/>
          </a:xfrm>
        </p:spPr>
        <p:txBody>
          <a:bodyPr/>
          <a:lstStyle/>
          <a:p>
            <a:r>
              <a:rPr lang="de-DE" dirty="0" smtClean="0">
                <a:solidFill>
                  <a:schemeClr val="bg1"/>
                </a:solidFill>
                <a:latin typeface="Arial" panose="020B0604020202020204" pitchFamily="34" charset="0"/>
                <a:cs typeface="Arial" panose="020B0604020202020204" pitchFamily="34" charset="0"/>
              </a:rPr>
              <a:t>So funktioniert die Aktion –</a:t>
            </a:r>
            <a:r>
              <a:rPr lang="de-DE" dirty="0" smtClean="0">
                <a:latin typeface="Arial" panose="020B0604020202020204" pitchFamily="34" charset="0"/>
                <a:cs typeface="Arial" panose="020B0604020202020204" pitchFamily="34" charset="0"/>
              </a:rPr>
              <a:t/>
            </a:r>
            <a:br>
              <a:rPr lang="de-DE" dirty="0" smtClean="0">
                <a:latin typeface="Arial" panose="020B0604020202020204" pitchFamily="34" charset="0"/>
                <a:cs typeface="Arial" panose="020B0604020202020204" pitchFamily="34" charset="0"/>
              </a:rPr>
            </a:br>
            <a:r>
              <a:rPr lang="de-DE" dirty="0" smtClean="0">
                <a:latin typeface="Arial" panose="020B0604020202020204" pitchFamily="34" charset="0"/>
                <a:cs typeface="Arial" panose="020B0604020202020204" pitchFamily="34" charset="0"/>
              </a:rPr>
              <a:t>Handlungsoption 1</a:t>
            </a:r>
            <a:endParaRPr lang="de-DE" dirty="0">
              <a:latin typeface="Arial" panose="020B0604020202020204" pitchFamily="34" charset="0"/>
              <a:cs typeface="Arial" panose="020B0604020202020204" pitchFamily="34" charset="0"/>
            </a:endParaRPr>
          </a:p>
        </p:txBody>
      </p:sp>
      <p:sp>
        <p:nvSpPr>
          <p:cNvPr id="3" name="Datumsplatzhalter 2"/>
          <p:cNvSpPr>
            <a:spLocks noGrp="1"/>
          </p:cNvSpPr>
          <p:nvPr>
            <p:ph type="dt" sz="half" idx="10"/>
          </p:nvPr>
        </p:nvSpPr>
        <p:spPr/>
        <p:txBody>
          <a:bodyPr/>
          <a:lstStyle/>
          <a:p>
            <a:pPr defTabSz="864006"/>
            <a:r>
              <a:rPr lang="de-DE" dirty="0" smtClean="0">
                <a:solidFill>
                  <a:srgbClr val="003781"/>
                </a:solidFill>
                <a:latin typeface="Allianz Neo PPT"/>
              </a:rPr>
              <a:t>© Allianz 2022</a:t>
            </a:r>
            <a:endParaRPr lang="de-DE" dirty="0">
              <a:solidFill>
                <a:srgbClr val="003781"/>
              </a:solidFill>
              <a:latin typeface="Allianz Neo PPT"/>
            </a:endParaRPr>
          </a:p>
        </p:txBody>
      </p:sp>
      <p:sp>
        <p:nvSpPr>
          <p:cNvPr id="4" name="Foliennummernplatzhalter 3"/>
          <p:cNvSpPr>
            <a:spLocks noGrp="1"/>
          </p:cNvSpPr>
          <p:nvPr>
            <p:ph type="sldNum" sz="quarter" idx="12"/>
          </p:nvPr>
        </p:nvSpPr>
        <p:spPr/>
        <p:txBody>
          <a:bodyPr/>
          <a:lstStyle/>
          <a:p>
            <a:pPr defTabSz="864006"/>
            <a:fld id="{0F96B16C-3F5F-44BC-AFCC-8CBCBD90898D}" type="slidenum">
              <a:rPr lang="de-DE" smtClean="0">
                <a:solidFill>
                  <a:srgbClr val="003781"/>
                </a:solidFill>
                <a:latin typeface="Allianz Neo PPT"/>
              </a:rPr>
              <a:pPr defTabSz="864006"/>
              <a:t>8</a:t>
            </a:fld>
            <a:endParaRPr lang="de-DE">
              <a:solidFill>
                <a:srgbClr val="003781"/>
              </a:solidFill>
              <a:latin typeface="Allianz Neo PPT"/>
            </a:endParaRPr>
          </a:p>
        </p:txBody>
      </p:sp>
      <p:graphicFrame>
        <p:nvGraphicFramePr>
          <p:cNvPr id="6" name="Diagramm 5"/>
          <p:cNvGraphicFramePr/>
          <p:nvPr>
            <p:extLst>
              <p:ext uri="{D42A27DB-BD31-4B8C-83A1-F6EECF244321}">
                <p14:modId xmlns:p14="http://schemas.microsoft.com/office/powerpoint/2010/main" val="2515513074"/>
              </p:ext>
            </p:extLst>
          </p:nvPr>
        </p:nvGraphicFramePr>
        <p:xfrm>
          <a:off x="534697" y="1844248"/>
          <a:ext cx="7680325" cy="4051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hteck 6"/>
          <p:cNvSpPr/>
          <p:nvPr/>
        </p:nvSpPr>
        <p:spPr>
          <a:xfrm>
            <a:off x="534697" y="5941247"/>
            <a:ext cx="9049250" cy="369332"/>
          </a:xfrm>
          <a:prstGeom prst="rect">
            <a:avLst/>
          </a:prstGeom>
        </p:spPr>
        <p:txBody>
          <a:bodyPr wrap="square">
            <a:spAutoFit/>
          </a:bodyPr>
          <a:lstStyle/>
          <a:p>
            <a:r>
              <a:rPr lang="de-DE" altLang="de-DE" sz="1800" dirty="0" smtClean="0">
                <a:solidFill>
                  <a:srgbClr val="003781"/>
                </a:solidFill>
                <a:latin typeface="Arial" panose="020B0604020202020204" pitchFamily="34" charset="0"/>
                <a:cs typeface="Arial" panose="020B0604020202020204" pitchFamily="34" charset="0"/>
              </a:rPr>
              <a:t>Handlungsoptionen 1, 2 und </a:t>
            </a:r>
            <a:r>
              <a:rPr lang="de-DE" altLang="de-DE" sz="1800" dirty="0">
                <a:solidFill>
                  <a:srgbClr val="003781"/>
                </a:solidFill>
                <a:latin typeface="Arial" panose="020B0604020202020204" pitchFamily="34" charset="0"/>
                <a:cs typeface="Arial" panose="020B0604020202020204" pitchFamily="34" charset="0"/>
              </a:rPr>
              <a:t>4 gelten auch für die KörperSchutzPolice (KSP)</a:t>
            </a:r>
          </a:p>
        </p:txBody>
      </p:sp>
    </p:spTree>
    <p:extLst>
      <p:ext uri="{BB962C8B-B14F-4D97-AF65-F5344CB8AC3E}">
        <p14:creationId xmlns:p14="http://schemas.microsoft.com/office/powerpoint/2010/main" val="3878102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468000" y="468000"/>
            <a:ext cx="11150563" cy="695325"/>
          </a:xfrm>
        </p:spPr>
        <p:txBody>
          <a:bodyPr/>
          <a:lstStyle/>
          <a:p>
            <a:pPr>
              <a:spcAft>
                <a:spcPts val="600"/>
              </a:spcAft>
            </a:pPr>
            <a:r>
              <a:rPr lang="de-DE" sz="4400" dirty="0">
                <a:solidFill>
                  <a:schemeClr val="bg1"/>
                </a:solidFill>
                <a:latin typeface="Arial" panose="020B0604020202020204" pitchFamily="34" charset="0"/>
                <a:cs typeface="Arial" panose="020B0604020202020204" pitchFamily="34" charset="0"/>
              </a:rPr>
              <a:t>Erhöhung der BU-Rente bzw. der KSP-Rente und des KSP-Kapitals ohne GP (1/5)</a:t>
            </a:r>
          </a:p>
        </p:txBody>
      </p:sp>
      <p:sp>
        <p:nvSpPr>
          <p:cNvPr id="3" name="Datumsplatzhalter 2"/>
          <p:cNvSpPr>
            <a:spLocks noGrp="1"/>
          </p:cNvSpPr>
          <p:nvPr>
            <p:ph type="dt" sz="half" idx="10"/>
          </p:nvPr>
        </p:nvSpPr>
        <p:spPr/>
        <p:txBody>
          <a:bodyPr/>
          <a:lstStyle/>
          <a:p>
            <a:pPr marL="0" marR="0" lvl="0" indent="0" algn="l" defTabSz="864006"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2022</a:t>
            </a:r>
          </a:p>
        </p:txBody>
      </p:sp>
      <p:sp>
        <p:nvSpPr>
          <p:cNvPr id="4" name="Foliennummernplatzhalter 3"/>
          <p:cNvSpPr>
            <a:spLocks noGrp="1"/>
          </p:cNvSpPr>
          <p:nvPr>
            <p:ph type="sldNum" sz="quarter" idx="12"/>
          </p:nvPr>
        </p:nvSpPr>
        <p:spPr/>
        <p:txBody>
          <a:bodyPr/>
          <a:lstStyle/>
          <a:p>
            <a:pPr marL="0" marR="0" lvl="0" indent="0" algn="l" defTabSz="864006"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06" rtl="0" eaLnBrk="1" fontAlgn="auto" latinLnBrk="0" hangingPunct="1">
                <a:lnSpc>
                  <a:spcPct val="100000"/>
                </a:lnSpc>
                <a:spcBef>
                  <a:spcPts val="0"/>
                </a:spcBef>
                <a:spcAft>
                  <a:spcPts val="0"/>
                </a:spcAft>
                <a:buClrTx/>
                <a:buSzTx/>
                <a:buFontTx/>
                <a:buNone/>
                <a:tabLst/>
                <a:defRPr/>
              </a:pPr>
              <a:t>9</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graphicFrame>
        <p:nvGraphicFramePr>
          <p:cNvPr id="6" name="Group 48"/>
          <p:cNvGraphicFramePr>
            <a:graphicFrameLocks noGrp="1"/>
          </p:cNvGraphicFramePr>
          <p:nvPr>
            <p:extLst>
              <p:ext uri="{D42A27DB-BD31-4B8C-83A1-F6EECF244321}">
                <p14:modId xmlns:p14="http://schemas.microsoft.com/office/powerpoint/2010/main" val="3688893062"/>
              </p:ext>
            </p:extLst>
          </p:nvPr>
        </p:nvGraphicFramePr>
        <p:xfrm>
          <a:off x="468000" y="1636824"/>
          <a:ext cx="10377338" cy="4515268"/>
        </p:xfrm>
        <a:graphic>
          <a:graphicData uri="http://schemas.openxmlformats.org/drawingml/2006/table">
            <a:tbl>
              <a:tblPr/>
              <a:tblGrid>
                <a:gridCol w="1610276">
                  <a:extLst>
                    <a:ext uri="{9D8B030D-6E8A-4147-A177-3AD203B41FA5}">
                      <a16:colId xmlns:a16="http://schemas.microsoft.com/office/drawing/2014/main" val="20000"/>
                    </a:ext>
                  </a:extLst>
                </a:gridCol>
                <a:gridCol w="8767062">
                  <a:extLst>
                    <a:ext uri="{9D8B030D-6E8A-4147-A177-3AD203B41FA5}">
                      <a16:colId xmlns:a16="http://schemas.microsoft.com/office/drawing/2014/main" val="20001"/>
                    </a:ext>
                  </a:extLst>
                </a:gridCol>
              </a:tblGrid>
              <a:tr h="343930">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defRPr/>
                      </a:pPr>
                      <a:r>
                        <a:rPr lang="de-DE" altLang="de-DE" sz="1200" b="1" dirty="0">
                          <a:solidFill>
                            <a:srgbClr val="003781"/>
                          </a:solidFill>
                          <a:latin typeface="Arial" panose="020B0604020202020204" pitchFamily="34" charset="0"/>
                          <a:cs typeface="Arial" panose="020B0604020202020204" pitchFamily="34" charset="0"/>
                        </a:rPr>
                        <a:t>Bedingungsgemäße anlassabhängige Erhöhungsoption seit 07/2000</a:t>
                      </a:r>
                      <a:r>
                        <a:rPr lang="de-DE" altLang="de-DE" sz="1200" b="1" baseline="30000" dirty="0">
                          <a:solidFill>
                            <a:srgbClr val="003781"/>
                          </a:solidFill>
                          <a:latin typeface="Arial" panose="020B0604020202020204" pitchFamily="34" charset="0"/>
                          <a:cs typeface="Arial" panose="020B0604020202020204" pitchFamily="34" charset="0"/>
                        </a:rPr>
                        <a:t>1</a:t>
                      </a:r>
                      <a:r>
                        <a:rPr lang="de-DE" altLang="de-DE" sz="1200" b="1" dirty="0">
                          <a:solidFill>
                            <a:srgbClr val="003781"/>
                          </a:solidFill>
                          <a:latin typeface="Arial" panose="020B0604020202020204" pitchFamily="34" charset="0"/>
                          <a:cs typeface="Arial" panose="020B0604020202020204" pitchFamily="34" charset="0"/>
                        </a:rPr>
                        <a:t> </a:t>
                      </a:r>
                    </a:p>
                  </a:txBody>
                  <a:tcPr marL="90000" marR="90000" marT="46801" marB="46801" anchor="ctr" horzOverflow="overflow">
                    <a:lnL cap="flat">
                      <a:noFill/>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accent6">
                        <a:lumMod val="90000"/>
                      </a:schemeClr>
                    </a:solidFill>
                  </a:tcPr>
                </a:tc>
                <a:tc hMerge="1">
                  <a:txBody>
                    <a:body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050" b="0" i="0" u="none" strike="noStrike" cap="none" normalizeH="0" baseline="0" dirty="0">
                        <a:ln>
                          <a:noFill/>
                        </a:ln>
                        <a:solidFill>
                          <a:schemeClr val="tx1"/>
                        </a:solidFill>
                        <a:effectLst/>
                        <a:latin typeface="Arial" charset="0"/>
                      </a:endParaRPr>
                    </a:p>
                  </a:txBody>
                  <a:tcPr marL="90000" marR="90000" marT="46801" marB="4680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0"/>
                  </a:ext>
                </a:extLst>
              </a:tr>
              <a:tr h="343930">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tabLst>
                          <a:tab pos="195263" algn="l"/>
                        </a:tabLst>
                        <a:defRPr sz="1600" kern="1200">
                          <a:solidFill>
                            <a:schemeClr val="tx1"/>
                          </a:solidFill>
                          <a:latin typeface="Arial" charset="0"/>
                        </a:defRPr>
                      </a:lvl4pPr>
                      <a:lvl5pPr marL="396875" algn="l" defTabSz="914400" rtl="0" eaLnBrk="0" latinLnBrk="0" hangingPunct="0">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Inhalt der Option</a:t>
                      </a:r>
                    </a:p>
                  </a:txBody>
                  <a:tcPr marL="90000" marR="90000" marT="46804" marB="46804" anchor="ctr" horzOverflow="overflow">
                    <a:lnL cap="flat">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85000"/>
                      </a:schemeClr>
                    </a:solidFill>
                  </a:tcPr>
                </a:tc>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tabLst>
                          <a:tab pos="195263" algn="l"/>
                        </a:tabLst>
                        <a:defRPr sz="1600" kern="1200">
                          <a:solidFill>
                            <a:schemeClr val="tx1"/>
                          </a:solidFill>
                          <a:latin typeface="Arial" charset="0"/>
                        </a:defRPr>
                      </a:lvl4pPr>
                      <a:lvl5pPr marL="396875" algn="l" defTabSz="914400" rtl="0" eaLnBrk="0" latinLnBrk="0" hangingPunct="0">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Anlässe</a:t>
                      </a:r>
                    </a:p>
                  </a:txBody>
                  <a:tcPr marL="90000" marR="90000" marT="46804" marB="46804" anchor="ctr" horzOverflow="overflow">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1"/>
                  </a:ext>
                </a:extLst>
              </a:tr>
              <a:tr h="3797659">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tabLst>
                          <a:tab pos="195263" algn="l"/>
                        </a:tabLst>
                        <a:defRPr sz="1600" kern="1200">
                          <a:solidFill>
                            <a:schemeClr val="tx1"/>
                          </a:solidFill>
                          <a:latin typeface="Arial" charset="0"/>
                        </a:defRPr>
                      </a:lvl4pPr>
                      <a:lvl5pPr marL="396875" algn="l" defTabSz="914400" rtl="0" eaLnBrk="0" latinLnBrk="0" hangingPunct="0">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accent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98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Nachträgliche Erhöhung der Berufsunfähigkeits-</a:t>
                      </a:r>
                      <a:br>
                        <a:rPr kumimoji="0" lang="de-DE" altLang="de-DE" sz="980" b="0" i="0" u="none" strike="noStrike" cap="none" normalizeH="0" baseline="0" dirty="0">
                          <a:ln>
                            <a:noFill/>
                          </a:ln>
                          <a:solidFill>
                            <a:srgbClr val="003781"/>
                          </a:solidFill>
                          <a:effectLst/>
                          <a:latin typeface="Arial" panose="020B0604020202020204" pitchFamily="34" charset="0"/>
                          <a:cs typeface="Arial" panose="020B0604020202020204" pitchFamily="34" charset="0"/>
                        </a:rPr>
                      </a:br>
                      <a:r>
                        <a:rPr kumimoji="0" lang="de-DE" altLang="de-DE" sz="98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vorsorge oder der KSP-Rente und des KSP-Kapitals ohne erneute </a:t>
                      </a:r>
                      <a:r>
                        <a:rPr kumimoji="0" lang="de-DE" altLang="de-DE" sz="98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Risikoprüfung</a:t>
                      </a:r>
                      <a:endParaRPr kumimoji="0" lang="de-DE" altLang="de-DE" sz="980" b="0" i="0" u="none" strike="noStrike" cap="none" normalizeH="0" baseline="0" dirty="0">
                        <a:ln>
                          <a:noFill/>
                        </a:ln>
                        <a:solidFill>
                          <a:srgbClr val="003781"/>
                        </a:solidFill>
                        <a:effectLst/>
                        <a:latin typeface="Arial" panose="020B0604020202020204" pitchFamily="34" charset="0"/>
                        <a:cs typeface="Arial" panose="020B0604020202020204" pitchFamily="34" charset="0"/>
                      </a:endParaRPr>
                    </a:p>
                  </a:txBody>
                  <a:tcPr marL="90000" marR="90000" marT="46804" marB="46804" horzOverflow="overflow">
                    <a:lnL cap="flat">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tc>
                  <a:txBody>
                    <a:bodyPr/>
                    <a:lstStyle>
                      <a:lvl1pPr marL="179388" indent="-179388" algn="l" defTabSz="914400" rtl="0" eaLnBrk="0" latinLnBrk="0" hangingPunct="0">
                        <a:defRPr sz="1800" kern="1200">
                          <a:solidFill>
                            <a:schemeClr val="accent1"/>
                          </a:solidFill>
                          <a:latin typeface="Arial" charset="0"/>
                        </a:defRPr>
                      </a:lvl1pPr>
                      <a:lvl2pPr marL="358775" algn="l" defTabSz="914400" rtl="0" eaLnBrk="0" latinLnBrk="0" hangingPunct="0">
                        <a:defRPr sz="1600" kern="1200">
                          <a:solidFill>
                            <a:schemeClr val="tx1"/>
                          </a:solidFill>
                          <a:latin typeface="Arial" charset="0"/>
                        </a:defRPr>
                      </a:lvl2pPr>
                      <a:lvl3pPr marL="538163" algn="l" defTabSz="914400" rtl="0" eaLnBrk="0" latinLnBrk="0" hangingPunct="0">
                        <a:defRPr sz="1600" kern="1200">
                          <a:solidFill>
                            <a:schemeClr val="tx1"/>
                          </a:solidFill>
                          <a:latin typeface="Arial" charset="0"/>
                        </a:defRPr>
                      </a:lvl3pPr>
                      <a:lvl4pPr marL="717550" algn="l" defTabSz="914400" rtl="0" eaLnBrk="0" latinLnBrk="0" hangingPunct="0">
                        <a:defRPr sz="1600" kern="1200">
                          <a:solidFill>
                            <a:schemeClr val="tx1"/>
                          </a:solidFill>
                          <a:latin typeface="Arial" charset="0"/>
                        </a:defRPr>
                      </a:lvl4pPr>
                      <a:lvl5pPr marL="896938" algn="l" defTabSz="914400" rtl="0" eaLnBrk="0" latinLnBrk="0" hangingPunct="0">
                        <a:defRPr sz="1600" kern="1200">
                          <a:solidFill>
                            <a:schemeClr val="tx1"/>
                          </a:solidFill>
                          <a:latin typeface="Arial" charset="0"/>
                        </a:defRPr>
                      </a:lvl5pPr>
                      <a:lvl6pPr marL="1354138" algn="l" defTabSz="914400" rtl="0" eaLnBrk="0" fontAlgn="base" latinLnBrk="0" hangingPunct="0">
                        <a:spcBef>
                          <a:spcPct val="0"/>
                        </a:spcBef>
                        <a:spcAft>
                          <a:spcPct val="30000"/>
                        </a:spcAft>
                        <a:buClr>
                          <a:schemeClr val="accent1"/>
                        </a:buClr>
                        <a:defRPr sz="1600" kern="1200">
                          <a:solidFill>
                            <a:schemeClr val="tx1"/>
                          </a:solidFill>
                          <a:latin typeface="Arial" charset="0"/>
                        </a:defRPr>
                      </a:lvl6pPr>
                      <a:lvl7pPr marL="1811338" algn="l" defTabSz="914400" rtl="0" eaLnBrk="0" fontAlgn="base" latinLnBrk="0" hangingPunct="0">
                        <a:spcBef>
                          <a:spcPct val="0"/>
                        </a:spcBef>
                        <a:spcAft>
                          <a:spcPct val="30000"/>
                        </a:spcAft>
                        <a:buClr>
                          <a:schemeClr val="accent1"/>
                        </a:buClr>
                        <a:defRPr sz="1600" kern="1200">
                          <a:solidFill>
                            <a:schemeClr val="tx1"/>
                          </a:solidFill>
                          <a:latin typeface="Arial" charset="0"/>
                        </a:defRPr>
                      </a:lvl7pPr>
                      <a:lvl8pPr marL="2268538" algn="l" defTabSz="914400" rtl="0" eaLnBrk="0" fontAlgn="base" latinLnBrk="0" hangingPunct="0">
                        <a:spcBef>
                          <a:spcPct val="0"/>
                        </a:spcBef>
                        <a:spcAft>
                          <a:spcPct val="30000"/>
                        </a:spcAft>
                        <a:buClr>
                          <a:schemeClr val="accent1"/>
                        </a:buClr>
                        <a:defRPr sz="1600" kern="1200">
                          <a:solidFill>
                            <a:schemeClr val="tx1"/>
                          </a:solidFill>
                          <a:latin typeface="Arial" charset="0"/>
                        </a:defRPr>
                      </a:lvl8pPr>
                      <a:lvl9pPr marL="2725738" algn="l" defTabSz="914400" rtl="0" eaLnBrk="0" fontAlgn="base" latinLnBrk="0" hangingPunct="0">
                        <a:spcBef>
                          <a:spcPct val="0"/>
                        </a:spcBef>
                        <a:spcAft>
                          <a:spcPct val="30000"/>
                        </a:spcAft>
                        <a:buClr>
                          <a:schemeClr val="accent1"/>
                        </a:buClr>
                        <a:defRPr sz="1600" kern="1200">
                          <a:solidFill>
                            <a:schemeClr val="tx1"/>
                          </a:solidFill>
                          <a:latin typeface="Arial" charset="0"/>
                        </a:defRPr>
                      </a:lvl9pPr>
                    </a:lstStyle>
                    <a:p>
                      <a:pPr marL="228600" marR="0" lvl="0" indent="-228600" algn="l" defTabSz="914400" rtl="0" eaLnBrk="0" fontAlgn="base" latinLnBrk="0" hangingPunct="0">
                        <a:lnSpc>
                          <a:spcPct val="100000"/>
                        </a:lnSpc>
                        <a:spcBef>
                          <a:spcPct val="0"/>
                        </a:spcBef>
                        <a:spcAft>
                          <a:spcPts val="0"/>
                        </a:spcAft>
                        <a:buClrTx/>
                        <a:buSzTx/>
                        <a:buFont typeface="Arial" panose="020B0604020202020204" pitchFamily="34" charset="0"/>
                        <a:buChar char="•"/>
                        <a:tabLst/>
                      </a:pPr>
                      <a:r>
                        <a:rPr kumimoji="0" lang="de-DE" altLang="de-DE" sz="98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Erreichen der Volljährigkeit der versicherten Person </a:t>
                      </a:r>
                      <a:r>
                        <a:rPr kumimoji="0" lang="de-DE" altLang="de-DE" sz="98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(Neu in </a:t>
                      </a:r>
                      <a:r>
                        <a:rPr kumimoji="0" lang="de-DE" altLang="de-DE" sz="98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den Bedingungen seit 01/2023)</a:t>
                      </a:r>
                    </a:p>
                    <a:p>
                      <a:pPr marL="228600" marR="0" lvl="0" indent="-228600" algn="l" defTabSz="914400" rtl="0" eaLnBrk="0" fontAlgn="base" latinLnBrk="0" hangingPunct="0">
                        <a:lnSpc>
                          <a:spcPct val="100000"/>
                        </a:lnSpc>
                        <a:spcBef>
                          <a:spcPct val="0"/>
                        </a:spcBef>
                        <a:spcAft>
                          <a:spcPts val="0"/>
                        </a:spcAft>
                        <a:buClrTx/>
                        <a:buSzTx/>
                        <a:buFont typeface="Arial" panose="020B0604020202020204" pitchFamily="34" charset="0"/>
                        <a:buChar char="•"/>
                        <a:tabLst/>
                      </a:pPr>
                      <a:r>
                        <a:rPr kumimoji="0" lang="de-DE" altLang="de-DE" sz="98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Heirat der VP (in den Bedingungen ab 01/2008)</a:t>
                      </a:r>
                      <a:r>
                        <a:rPr kumimoji="0" lang="de-DE" altLang="de-DE" sz="980" b="0" i="0" u="none" strike="noStrike" cap="none" normalizeH="0" baseline="30000" dirty="0">
                          <a:ln>
                            <a:noFill/>
                          </a:ln>
                          <a:solidFill>
                            <a:srgbClr val="003781"/>
                          </a:solidFill>
                          <a:effectLst/>
                          <a:latin typeface="Arial" panose="020B0604020202020204" pitchFamily="34" charset="0"/>
                          <a:cs typeface="Arial" panose="020B0604020202020204" pitchFamily="34" charset="0"/>
                        </a:rPr>
                        <a:t>1</a:t>
                      </a:r>
                    </a:p>
                    <a:p>
                      <a:pPr marL="228600" marR="0" lvl="0" indent="-228600" algn="l" defTabSz="914400" rtl="0" eaLnBrk="0" fontAlgn="base" latinLnBrk="0" hangingPunct="0">
                        <a:lnSpc>
                          <a:spcPct val="100000"/>
                        </a:lnSpc>
                        <a:spcBef>
                          <a:spcPct val="0"/>
                        </a:spcBef>
                        <a:spcAft>
                          <a:spcPts val="0"/>
                        </a:spcAft>
                        <a:buClrTx/>
                        <a:buSzTx/>
                        <a:buFont typeface="Arial" panose="020B0604020202020204" pitchFamily="34" charset="0"/>
                        <a:buChar char="•"/>
                        <a:tabLst/>
                      </a:pPr>
                      <a:r>
                        <a:rPr kumimoji="0" lang="de-DE" altLang="de-DE" sz="98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Ehescheidung der VP</a:t>
                      </a:r>
                    </a:p>
                    <a:p>
                      <a:pPr marL="228600" marR="0" lvl="0" indent="-228600" algn="l" defTabSz="914400" rtl="0" eaLnBrk="0" fontAlgn="base" latinLnBrk="0" hangingPunct="0">
                        <a:lnSpc>
                          <a:spcPct val="100000"/>
                        </a:lnSpc>
                        <a:spcBef>
                          <a:spcPct val="0"/>
                        </a:spcBef>
                        <a:spcAft>
                          <a:spcPts val="0"/>
                        </a:spcAft>
                        <a:buClrTx/>
                        <a:buSzTx/>
                        <a:buFont typeface="Arial" panose="020B0604020202020204" pitchFamily="34" charset="0"/>
                        <a:buChar char="•"/>
                        <a:tabLst/>
                      </a:pPr>
                      <a:r>
                        <a:rPr kumimoji="0" lang="de-DE" altLang="de-DE" sz="98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Tod des Ehepartners bzw. eingetragenen Lebenspartners der versicherten </a:t>
                      </a:r>
                      <a:r>
                        <a:rPr kumimoji="0" lang="de-DE" altLang="de-DE" sz="98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Person (Neu!)</a:t>
                      </a:r>
                      <a:endParaRPr kumimoji="0" lang="de-DE" altLang="de-DE" sz="980" b="0" i="0" u="none" strike="noStrike" cap="none" normalizeH="0" baseline="0" dirty="0">
                        <a:ln>
                          <a:noFill/>
                        </a:ln>
                        <a:solidFill>
                          <a:srgbClr val="003781"/>
                        </a:solidFill>
                        <a:effectLst/>
                        <a:latin typeface="Arial" panose="020B0604020202020204" pitchFamily="34" charset="0"/>
                        <a:cs typeface="Arial" panose="020B0604020202020204" pitchFamily="34" charset="0"/>
                      </a:endParaRPr>
                    </a:p>
                    <a:p>
                      <a:pPr marL="228600" marR="0" lvl="0" indent="-228600" algn="l" defTabSz="914400" rtl="0" eaLnBrk="0" fontAlgn="base" latinLnBrk="0" hangingPunct="0">
                        <a:lnSpc>
                          <a:spcPct val="100000"/>
                        </a:lnSpc>
                        <a:spcBef>
                          <a:spcPct val="0"/>
                        </a:spcBef>
                        <a:spcAft>
                          <a:spcPts val="0"/>
                        </a:spcAft>
                        <a:buClrTx/>
                        <a:buSzTx/>
                        <a:buFont typeface="Arial" panose="020B0604020202020204" pitchFamily="34" charset="0"/>
                        <a:buChar char="•"/>
                        <a:tabLst/>
                      </a:pPr>
                      <a:r>
                        <a:rPr kumimoji="0" lang="de-DE" altLang="de-DE" sz="98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Geburt oder Adoption eines Kindes durch VP </a:t>
                      </a:r>
                    </a:p>
                    <a:p>
                      <a:pPr marL="228600" marR="0" lvl="0" indent="-228600" algn="l" defTabSz="914400" rtl="0" eaLnBrk="0" fontAlgn="base" latinLnBrk="0" hangingPunct="0">
                        <a:lnSpc>
                          <a:spcPct val="100000"/>
                        </a:lnSpc>
                        <a:spcBef>
                          <a:spcPct val="0"/>
                        </a:spcBef>
                        <a:spcAft>
                          <a:spcPts val="0"/>
                        </a:spcAft>
                        <a:buClrTx/>
                        <a:buSzTx/>
                        <a:buFont typeface="Arial" panose="020B0604020202020204" pitchFamily="34" charset="0"/>
                        <a:buChar char="•"/>
                        <a:tabLst/>
                      </a:pPr>
                      <a:r>
                        <a:rPr kumimoji="0" lang="de-DE" altLang="de-DE" sz="98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Aufnahme einer selbständigen Tätigkeit der VP, sofern diese die Mitgliedschaft in der für den Beruf zuständigen Kammer erfordert</a:t>
                      </a:r>
                    </a:p>
                    <a:p>
                      <a:pPr marL="228600" marR="0" lvl="0" indent="-228600" algn="l" defTabSz="914400" rtl="0" eaLnBrk="0" fontAlgn="base" latinLnBrk="0" hangingPunct="0">
                        <a:lnSpc>
                          <a:spcPct val="100000"/>
                        </a:lnSpc>
                        <a:spcBef>
                          <a:spcPct val="0"/>
                        </a:spcBef>
                        <a:spcAft>
                          <a:spcPts val="0"/>
                        </a:spcAft>
                        <a:buClrTx/>
                        <a:buSzTx/>
                        <a:buFont typeface="Arial" panose="020B0604020202020204" pitchFamily="34" charset="0"/>
                        <a:buChar char="•"/>
                        <a:tabLst/>
                      </a:pPr>
                      <a:r>
                        <a:rPr kumimoji="0" lang="de-DE" altLang="de-DE" sz="98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Beendigung der Berufsausbildung oder Berufsanfang im Erstberuf</a:t>
                      </a:r>
                    </a:p>
                    <a:p>
                      <a:pPr marL="228600" marR="0" lvl="0" indent="-228600" algn="l" defTabSz="914400" rtl="0" eaLnBrk="0" fontAlgn="base" latinLnBrk="0" hangingPunct="0">
                        <a:lnSpc>
                          <a:spcPct val="100000"/>
                        </a:lnSpc>
                        <a:spcBef>
                          <a:spcPct val="0"/>
                        </a:spcBef>
                        <a:spcAft>
                          <a:spcPts val="0"/>
                        </a:spcAft>
                        <a:buClrTx/>
                        <a:buSzTx/>
                        <a:buFont typeface="Arial" panose="020B0604020202020204" pitchFamily="34" charset="0"/>
                        <a:buChar char="•"/>
                        <a:tabLst/>
                      </a:pPr>
                      <a:r>
                        <a:rPr kumimoji="0" lang="de-DE" altLang="de-DE" sz="98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Erstmaliges Überschreiten der Beitragsbemessungsgrenze in der Deutschen Rentenversicherung</a:t>
                      </a:r>
                    </a:p>
                    <a:p>
                      <a:pPr marL="228600" marR="0" lvl="0" indent="-228600" algn="l" defTabSz="914400" rtl="0" eaLnBrk="0" fontAlgn="base" latinLnBrk="0" hangingPunct="0">
                        <a:lnSpc>
                          <a:spcPct val="100000"/>
                        </a:lnSpc>
                        <a:spcBef>
                          <a:spcPct val="0"/>
                        </a:spcBef>
                        <a:spcAft>
                          <a:spcPts val="0"/>
                        </a:spcAft>
                        <a:buClrTx/>
                        <a:buSzTx/>
                        <a:buFont typeface="Arial" panose="020B0604020202020204" pitchFamily="34" charset="0"/>
                        <a:buChar char="•"/>
                        <a:tabLst/>
                      </a:pPr>
                      <a:r>
                        <a:rPr kumimoji="0" lang="de-DE" altLang="de-DE" sz="98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Erhalt der Prokura</a:t>
                      </a:r>
                    </a:p>
                    <a:p>
                      <a:pPr marL="228600" marR="0" lvl="0" indent="-228600" algn="l" defTabSz="914400" rtl="0" eaLnBrk="0" fontAlgn="base" latinLnBrk="0" hangingPunct="0">
                        <a:lnSpc>
                          <a:spcPct val="100000"/>
                        </a:lnSpc>
                        <a:spcBef>
                          <a:spcPct val="0"/>
                        </a:spcBef>
                        <a:spcAft>
                          <a:spcPts val="0"/>
                        </a:spcAft>
                        <a:buClrTx/>
                        <a:buSzTx/>
                        <a:buFont typeface="Arial" panose="020B0604020202020204" pitchFamily="34" charset="0"/>
                        <a:buChar char="•"/>
                        <a:tabLst/>
                      </a:pPr>
                      <a:r>
                        <a:rPr kumimoji="0" lang="de-DE" altLang="de-DE" sz="98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Wegfall eines Vertrags über eine betriebliche Altersvorsorge, aufgrund dessen verfallbare Versorgungsanwartschaften bestanden</a:t>
                      </a:r>
                      <a:r>
                        <a:rPr kumimoji="0" lang="de-DE" altLang="de-DE" sz="980" b="0" i="0" u="none" strike="noStrike" cap="none" normalizeH="0" baseline="30000" dirty="0">
                          <a:ln>
                            <a:noFill/>
                          </a:ln>
                          <a:solidFill>
                            <a:srgbClr val="003781"/>
                          </a:solidFill>
                          <a:effectLst/>
                          <a:latin typeface="Arial" panose="020B0604020202020204" pitchFamily="34" charset="0"/>
                          <a:cs typeface="Arial" panose="020B0604020202020204" pitchFamily="34" charset="0"/>
                        </a:rPr>
                        <a:t>2</a:t>
                      </a:r>
                    </a:p>
                    <a:p>
                      <a:pPr marL="228600" marR="0" lvl="0" indent="-228600" algn="l" defTabSz="914400" rtl="0" eaLnBrk="0" fontAlgn="base" latinLnBrk="0" hangingPunct="0">
                        <a:lnSpc>
                          <a:spcPct val="100000"/>
                        </a:lnSpc>
                        <a:spcBef>
                          <a:spcPct val="0"/>
                        </a:spcBef>
                        <a:spcAft>
                          <a:spcPts val="0"/>
                        </a:spcAft>
                        <a:buClrTx/>
                        <a:buSzTx/>
                        <a:buFont typeface="Arial" panose="020B0604020202020204" pitchFamily="34" charset="0"/>
                        <a:buChar char="•"/>
                        <a:tabLst/>
                      </a:pPr>
                      <a:r>
                        <a:rPr kumimoji="0" lang="de-DE" altLang="de-DE" sz="98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Beitragsfreistellung eines </a:t>
                      </a:r>
                      <a:r>
                        <a:rPr kumimoji="0" lang="de-DE" altLang="de-DE" sz="980" b="0" i="0" u="none" strike="noStrike" cap="none" normalizeH="0" baseline="0" dirty="0" err="1">
                          <a:ln>
                            <a:noFill/>
                          </a:ln>
                          <a:solidFill>
                            <a:srgbClr val="003781"/>
                          </a:solidFill>
                          <a:effectLst/>
                          <a:latin typeface="Arial" panose="020B0604020202020204" pitchFamily="34" charset="0"/>
                          <a:cs typeface="Arial" panose="020B0604020202020204" pitchFamily="34" charset="0"/>
                        </a:rPr>
                        <a:t>bAV</a:t>
                      </a:r>
                      <a:r>
                        <a:rPr kumimoji="0" lang="de-DE" altLang="de-DE" sz="98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-Vertrags auf Grund dessen der VP Versorgungsanwartschaften zustehen</a:t>
                      </a:r>
                      <a:r>
                        <a:rPr kumimoji="0" lang="de-DE" altLang="de-DE" sz="980" b="0" i="0" u="none" strike="noStrike" cap="none" normalizeH="0" baseline="30000" dirty="0">
                          <a:ln>
                            <a:noFill/>
                          </a:ln>
                          <a:solidFill>
                            <a:srgbClr val="003781"/>
                          </a:solidFill>
                          <a:effectLst/>
                          <a:latin typeface="Arial" panose="020B0604020202020204" pitchFamily="34" charset="0"/>
                          <a:cs typeface="Arial" panose="020B0604020202020204" pitchFamily="34" charset="0"/>
                        </a:rPr>
                        <a:t>2</a:t>
                      </a:r>
                    </a:p>
                    <a:p>
                      <a:pPr marL="228600" marR="0" lvl="0" indent="-228600" algn="l" defTabSz="914400" rtl="0" eaLnBrk="0" fontAlgn="base" latinLnBrk="0" hangingPunct="0">
                        <a:lnSpc>
                          <a:spcPct val="100000"/>
                        </a:lnSpc>
                        <a:spcBef>
                          <a:spcPct val="0"/>
                        </a:spcBef>
                        <a:spcAft>
                          <a:spcPts val="0"/>
                        </a:spcAft>
                        <a:buClrTx/>
                        <a:buSzTx/>
                        <a:buFont typeface="Arial" panose="020B0604020202020204" pitchFamily="34" charset="0"/>
                        <a:buChar char="•"/>
                        <a:tabLst/>
                      </a:pPr>
                      <a:r>
                        <a:rPr kumimoji="0" lang="de-DE" altLang="de-DE" sz="98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Aufnahme Darlehens der VP zur Finanzierung einer Immobilie ≥ 100.000 €. Um diesen Anlass nutzen zu können, müssen folgende zwei Bedingungen erfüllt sein:</a:t>
                      </a:r>
                    </a:p>
                    <a:p>
                      <a:pPr marL="447675" marR="0" lvl="2" indent="-180975" algn="l" defTabSz="914400" rtl="0" eaLnBrk="0" fontAlgn="base" latinLnBrk="0" hangingPunct="0">
                        <a:lnSpc>
                          <a:spcPct val="100000"/>
                        </a:lnSpc>
                        <a:spcBef>
                          <a:spcPct val="0"/>
                        </a:spcBef>
                        <a:spcAft>
                          <a:spcPts val="0"/>
                        </a:spcAft>
                        <a:buClrTx/>
                        <a:buSzTx/>
                        <a:buFont typeface="Arial" panose="020B0604020202020204" pitchFamily="34" charset="0"/>
                        <a:buChar char="•"/>
                        <a:tabLst/>
                      </a:pPr>
                      <a:r>
                        <a:rPr kumimoji="0" lang="de-DE" altLang="de-DE" sz="98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Es muss ein Darlehen aufgenommen worden sein.</a:t>
                      </a:r>
                    </a:p>
                    <a:p>
                      <a:pPr marL="447675" marR="0" lvl="2" indent="-180975" algn="l" defTabSz="914400" rtl="0" eaLnBrk="0" fontAlgn="base" latinLnBrk="0" hangingPunct="0">
                        <a:lnSpc>
                          <a:spcPct val="100000"/>
                        </a:lnSpc>
                        <a:spcBef>
                          <a:spcPct val="0"/>
                        </a:spcBef>
                        <a:spcAft>
                          <a:spcPts val="0"/>
                        </a:spcAft>
                        <a:buClrTx/>
                        <a:buSzTx/>
                        <a:buFont typeface="Arial" panose="020B0604020202020204" pitchFamily="34" charset="0"/>
                        <a:buChar char="•"/>
                        <a:tabLst/>
                      </a:pPr>
                      <a:r>
                        <a:rPr kumimoji="0" lang="de-DE" altLang="de-DE" sz="98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Die Immobilie, zu deren Finanzierung das Darlehen aufgenommen wurde, muss einen Wert ≥ 100.000 EUR haben.</a:t>
                      </a:r>
                    </a:p>
                    <a:p>
                      <a:pPr marL="266700" marR="0" lvl="0" indent="0" algn="l" defTabSz="914400" rtl="0" eaLnBrk="0" fontAlgn="base" latinLnBrk="0" hangingPunct="0">
                        <a:lnSpc>
                          <a:spcPct val="100000"/>
                        </a:lnSpc>
                        <a:spcBef>
                          <a:spcPct val="0"/>
                        </a:spcBef>
                        <a:spcAft>
                          <a:spcPts val="0"/>
                        </a:spcAft>
                        <a:buClrTx/>
                        <a:buSzTx/>
                        <a:buFont typeface="Arial" panose="020B0604020202020204" pitchFamily="34" charset="0"/>
                        <a:buNone/>
                        <a:tabLst/>
                      </a:pPr>
                      <a:r>
                        <a:rPr kumimoji="0" lang="de-DE" altLang="de-DE" sz="98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Diese Option kann auch im Rahmen einer Um- bzw. Anschlussfinanzierung genutzt werden. Sie darf für dieselbe Immobilie aber nur einmal und nicht mehrmals genutzt werden.</a:t>
                      </a:r>
                    </a:p>
                    <a:p>
                      <a:pPr marL="228600" marR="0" lvl="0" indent="-228600" algn="l" defTabSz="914400" rtl="0" eaLnBrk="0" fontAlgn="base" latinLnBrk="0" hangingPunct="0">
                        <a:lnSpc>
                          <a:spcPct val="100000"/>
                        </a:lnSpc>
                        <a:spcBef>
                          <a:spcPct val="0"/>
                        </a:spcBef>
                        <a:spcAft>
                          <a:spcPts val="0"/>
                        </a:spcAft>
                        <a:buClrTx/>
                        <a:buSzTx/>
                        <a:buFont typeface="Arial" panose="020B0604020202020204" pitchFamily="34" charset="0"/>
                        <a:buChar char="•"/>
                        <a:tabLst/>
                      </a:pPr>
                      <a:r>
                        <a:rPr kumimoji="0" lang="de-DE" altLang="de-DE" sz="98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Erhöhung des Jahreseinkommens</a:t>
                      </a:r>
                      <a:r>
                        <a:rPr kumimoji="0" lang="de-DE" altLang="de-DE" sz="980" b="0" i="0" u="none" strike="noStrike" cap="none" normalizeH="0" baseline="30000" dirty="0">
                          <a:ln>
                            <a:noFill/>
                          </a:ln>
                          <a:solidFill>
                            <a:srgbClr val="003781"/>
                          </a:solidFill>
                          <a:effectLst/>
                          <a:latin typeface="Arial" panose="020B0604020202020204" pitchFamily="34" charset="0"/>
                          <a:cs typeface="Arial" panose="020B0604020202020204" pitchFamily="34" charset="0"/>
                        </a:rPr>
                        <a:t>1</a:t>
                      </a:r>
                      <a:r>
                        <a:rPr kumimoji="0" lang="de-DE" altLang="de-DE" sz="98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 der VP um mindestens 10% im Vergleich zum Bruttoarbeitseinkommen (ohne variable Gehaltsbestandteile) des vorangegangenen Kalenderjahrs; bei Selbständigen: Der erzielte Gewinn vor Steuern ist in den letzten drei aufeinander folgenden Kalenderjahren jeweils um 10% höher als in dem Kalenderjahr vor dem 3-Jahreszeitraum.</a:t>
                      </a:r>
                      <a:r>
                        <a:rPr kumimoji="0" lang="de-DE" altLang="de-DE" sz="980" b="0" i="0" u="none" strike="noStrike" cap="none" normalizeH="0" baseline="30000" dirty="0">
                          <a:ln>
                            <a:noFill/>
                          </a:ln>
                          <a:solidFill>
                            <a:srgbClr val="003781"/>
                          </a:solidFill>
                          <a:effectLst/>
                          <a:latin typeface="Arial" panose="020B0604020202020204" pitchFamily="34" charset="0"/>
                          <a:cs typeface="Arial" panose="020B0604020202020204" pitchFamily="34" charset="0"/>
                        </a:rPr>
                        <a:t>3</a:t>
                      </a:r>
                    </a:p>
                    <a:p>
                      <a:pPr marL="228600" marR="0" lvl="0" indent="-228600" algn="l" defTabSz="914400" rtl="0" eaLnBrk="0" fontAlgn="base" latinLnBrk="0" hangingPunct="0">
                        <a:lnSpc>
                          <a:spcPct val="100000"/>
                        </a:lnSpc>
                        <a:spcBef>
                          <a:spcPct val="0"/>
                        </a:spcBef>
                        <a:spcAft>
                          <a:spcPts val="0"/>
                        </a:spcAft>
                        <a:buClrTx/>
                        <a:buSzTx/>
                        <a:buFont typeface="Arial" panose="020B0604020202020204" pitchFamily="34" charset="0"/>
                        <a:buChar char="•"/>
                        <a:tabLst/>
                      </a:pPr>
                      <a:r>
                        <a:rPr kumimoji="0" lang="de-DE" altLang="de-DE" sz="98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Ende einer Pflichtmitgliedschaft in einem berufsständischen Versorgungswerk</a:t>
                      </a:r>
                    </a:p>
                    <a:p>
                      <a:pPr marL="228600" marR="0" lvl="0" indent="-228600" algn="l" defTabSz="914400" rtl="0" eaLnBrk="0" fontAlgn="base" latinLnBrk="0" hangingPunct="0">
                        <a:lnSpc>
                          <a:spcPct val="100000"/>
                        </a:lnSpc>
                        <a:spcBef>
                          <a:spcPct val="0"/>
                        </a:spcBef>
                        <a:spcAft>
                          <a:spcPts val="0"/>
                        </a:spcAft>
                        <a:buClrTx/>
                        <a:buSzTx/>
                        <a:buFont typeface="Arial" panose="020B0604020202020204" pitchFamily="34" charset="0"/>
                        <a:buChar char="•"/>
                        <a:tabLst/>
                      </a:pPr>
                      <a:r>
                        <a:rPr kumimoji="0" lang="de-DE" altLang="de-DE" sz="98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Erfolgreicher Abschluss einer Meisterprüfung oder einer anerkannten akademischen Weiterqualifizierung (Bachelor, Master, Diplom, Magister, Staatsexamen oder Promotion</a:t>
                      </a:r>
                      <a:r>
                        <a:rPr kumimoji="0" lang="de-DE" altLang="de-DE" sz="98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 (Neu!)</a:t>
                      </a:r>
                      <a:endParaRPr kumimoji="0" lang="de-DE" altLang="de-DE" sz="980" b="0" i="0" u="none" strike="noStrike" cap="none" normalizeH="0" baseline="0" dirty="0">
                        <a:ln>
                          <a:noFill/>
                        </a:ln>
                        <a:solidFill>
                          <a:srgbClr val="003781"/>
                        </a:solidFill>
                        <a:effectLst/>
                        <a:latin typeface="Arial" panose="020B0604020202020204" pitchFamily="34" charset="0"/>
                        <a:cs typeface="Arial" panose="020B0604020202020204" pitchFamily="34" charset="0"/>
                      </a:endParaRPr>
                    </a:p>
                    <a:p>
                      <a:pPr marL="228600" marR="0" lvl="0" indent="-228600" algn="l" defTabSz="914400" rtl="0" eaLnBrk="0" fontAlgn="base" latinLnBrk="0" hangingPunct="0">
                        <a:lnSpc>
                          <a:spcPct val="100000"/>
                        </a:lnSpc>
                        <a:spcBef>
                          <a:spcPct val="0"/>
                        </a:spcBef>
                        <a:spcAft>
                          <a:spcPts val="0"/>
                        </a:spcAft>
                        <a:buClrTx/>
                        <a:buSzTx/>
                        <a:buFont typeface="Arial" panose="020B0604020202020204" pitchFamily="34" charset="0"/>
                        <a:buChar char="•"/>
                        <a:tabLst/>
                      </a:pPr>
                      <a:r>
                        <a:rPr kumimoji="0" lang="de-DE" altLang="de-DE" sz="98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Abschluss einer staatlich anerkannten beruflichen Weiterqualifikation zum Fach-/Betriebswirt oder Techniker durch </a:t>
                      </a:r>
                      <a:r>
                        <a:rPr kumimoji="0" lang="de-DE" altLang="de-DE" sz="980" b="0" i="0" u="none" strike="noStrike" cap="none" normalizeH="0" baseline="0" dirty="0" smtClean="0">
                          <a:ln>
                            <a:noFill/>
                          </a:ln>
                          <a:solidFill>
                            <a:srgbClr val="003781"/>
                          </a:solidFill>
                          <a:effectLst/>
                          <a:latin typeface="Arial" panose="020B0604020202020204" pitchFamily="34" charset="0"/>
                          <a:cs typeface="Arial" panose="020B0604020202020204" pitchFamily="34" charset="0"/>
                        </a:rPr>
                        <a:t>VP (Neu!)</a:t>
                      </a:r>
                      <a:endParaRPr kumimoji="0" lang="de-DE" altLang="de-DE" sz="980" b="0" i="0" u="none" strike="noStrike" cap="none" normalizeH="0" baseline="0" dirty="0">
                        <a:ln>
                          <a:noFill/>
                        </a:ln>
                        <a:solidFill>
                          <a:srgbClr val="003781"/>
                        </a:solidFill>
                        <a:effectLst/>
                        <a:latin typeface="Arial" panose="020B0604020202020204" pitchFamily="34" charset="0"/>
                        <a:cs typeface="Arial" panose="020B0604020202020204" pitchFamily="34" charset="0"/>
                      </a:endParaRPr>
                    </a:p>
                    <a:p>
                      <a:pPr marL="228600" marR="0" lvl="0" indent="-228600" algn="l" defTabSz="914400" rtl="0" eaLnBrk="0" fontAlgn="base" latinLnBrk="0" hangingPunct="0">
                        <a:lnSpc>
                          <a:spcPct val="100000"/>
                        </a:lnSpc>
                        <a:spcBef>
                          <a:spcPct val="0"/>
                        </a:spcBef>
                        <a:spcAft>
                          <a:spcPts val="0"/>
                        </a:spcAft>
                        <a:buClrTx/>
                        <a:buSzTx/>
                        <a:buFont typeface="Arial" panose="020B0604020202020204" pitchFamily="34" charset="0"/>
                        <a:buChar char="•"/>
                        <a:tabLst/>
                      </a:pPr>
                      <a:r>
                        <a:rPr kumimoji="0" lang="de-DE" altLang="de-DE" sz="980" b="0" i="0" u="none" strike="noStrike" cap="none" normalizeH="0" baseline="0" dirty="0">
                          <a:ln>
                            <a:noFill/>
                          </a:ln>
                          <a:solidFill>
                            <a:srgbClr val="003781"/>
                          </a:solidFill>
                          <a:effectLst/>
                          <a:latin typeface="Arial" panose="020B0604020202020204" pitchFamily="34" charset="0"/>
                          <a:cs typeface="Arial" panose="020B0604020202020204" pitchFamily="34" charset="0"/>
                        </a:rPr>
                        <a:t>Aufnahme eines Studiums oder einer Ausbildung (nicht bei KSP)</a:t>
                      </a:r>
                    </a:p>
                  </a:txBody>
                  <a:tcPr marL="90000" marR="90000" marT="46804" marB="46804" horzOverflow="overflow">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2"/>
                  </a:ext>
                </a:extLst>
              </a:tr>
            </a:tbl>
          </a:graphicData>
        </a:graphic>
      </p:graphicFrame>
      <p:sp>
        <p:nvSpPr>
          <p:cNvPr id="7" name="Text Box 40"/>
          <p:cNvSpPr txBox="1">
            <a:spLocks noChangeArrowheads="1"/>
          </p:cNvSpPr>
          <p:nvPr/>
        </p:nvSpPr>
        <p:spPr bwMode="gray">
          <a:xfrm>
            <a:off x="534839" y="6234172"/>
            <a:ext cx="491578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2000">
                <a:solidFill>
                  <a:schemeClr val="accent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buChar char="§"/>
              <a:defRPr>
                <a:solidFill>
                  <a:schemeClr val="tx1"/>
                </a:solidFill>
                <a:latin typeface="Arial" pitchFamily="34" charset="0"/>
              </a:defRPr>
            </a:lvl3pPr>
            <a:lvl4pPr marL="1600200" indent="-228600" eaLnBrk="0" hangingPunct="0">
              <a:buChar char="-"/>
              <a:defRPr>
                <a:solidFill>
                  <a:schemeClr val="tx1"/>
                </a:solidFill>
                <a:latin typeface="Arial" pitchFamily="34" charset="0"/>
              </a:defRPr>
            </a:lvl4pPr>
            <a:lvl5pPr marL="2057400" indent="-228600" eaLnBrk="0" hangingPunct="0">
              <a:buChar char="-"/>
              <a:defRPr>
                <a:solidFill>
                  <a:schemeClr val="tx1"/>
                </a:solidFill>
                <a:latin typeface="Arial" pitchFamily="34" charset="0"/>
              </a:defRPr>
            </a:lvl5pPr>
            <a:lvl6pPr marL="2514600" indent="-228600" eaLnBrk="0" fontAlgn="base" hangingPunct="0">
              <a:spcBef>
                <a:spcPct val="0"/>
              </a:spcBef>
              <a:spcAft>
                <a:spcPct val="30000"/>
              </a:spcAft>
              <a:buClr>
                <a:schemeClr val="accent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accent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accent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accent1"/>
              </a:buClr>
              <a:buChar char="-"/>
              <a:defRPr>
                <a:solidFill>
                  <a:schemeClr val="tx1"/>
                </a:solidFill>
                <a:latin typeface="Arial" pitchFamily="34" charset="0"/>
              </a:defRPr>
            </a:lvl9pPr>
          </a:lstStyle>
          <a:p>
            <a:pPr marL="0" marR="0" lvl="0" indent="0" algn="l" defTabSz="864017" rtl="0" eaLnBrk="1" fontAlgn="auto" latinLnBrk="0" hangingPunct="1">
              <a:lnSpc>
                <a:spcPct val="100000"/>
              </a:lnSpc>
              <a:spcBef>
                <a:spcPts val="0"/>
              </a:spcBef>
              <a:spcAft>
                <a:spcPct val="0"/>
              </a:spcAft>
              <a:buClrTx/>
              <a:buSzTx/>
              <a:buFontTx/>
              <a:buNone/>
              <a:tabLst/>
              <a:defRPr/>
            </a:pPr>
            <a:r>
              <a:rPr kumimoji="0" lang="de-DE" altLang="de-DE" sz="600" b="0" i="0" u="none" strike="noStrike" kern="1200" cap="none" spc="0" normalizeH="0" baseline="0" noProof="0" dirty="0">
                <a:ln>
                  <a:noFill/>
                </a:ln>
                <a:solidFill>
                  <a:srgbClr val="003781"/>
                </a:solidFill>
                <a:effectLst/>
                <a:uLnTx/>
                <a:uFillTx/>
                <a:cs typeface="Arial" panose="020B0604020202020204" pitchFamily="34" charset="0"/>
              </a:rPr>
              <a:t>1 Anlass seit 01/2008 in den Bedingungen verankert; anwendbar auch für Verträge mit Beginn ab 07/2000 </a:t>
            </a:r>
          </a:p>
          <a:p>
            <a:pPr marL="0" marR="0" lvl="0" indent="0" algn="l" defTabSz="864017" rtl="0" eaLnBrk="1" fontAlgn="auto" latinLnBrk="0" hangingPunct="1">
              <a:lnSpc>
                <a:spcPct val="100000"/>
              </a:lnSpc>
              <a:spcBef>
                <a:spcPts val="0"/>
              </a:spcBef>
              <a:spcAft>
                <a:spcPct val="0"/>
              </a:spcAft>
              <a:buClrTx/>
              <a:buSzTx/>
              <a:buFontTx/>
              <a:buNone/>
              <a:tabLst/>
              <a:defRPr/>
            </a:pPr>
            <a:r>
              <a:rPr kumimoji="0" lang="de-DE" altLang="de-DE" sz="600" b="0" i="0" u="none" strike="noStrike" kern="1200" cap="none" spc="0" normalizeH="0" baseline="0" noProof="0" dirty="0">
                <a:ln>
                  <a:noFill/>
                </a:ln>
                <a:solidFill>
                  <a:srgbClr val="003781"/>
                </a:solidFill>
                <a:effectLst/>
                <a:uLnTx/>
                <a:uFillTx/>
                <a:cs typeface="Arial" panose="020B0604020202020204" pitchFamily="34" charset="0"/>
              </a:rPr>
              <a:t>2 Details können dem Formblatt „Erhöhung der Berufsunfähigkeitsrente ohne erneute Risikoprüfung“ (EV---4077Z0) entnommen </a:t>
            </a:r>
            <a:r>
              <a:rPr kumimoji="0" lang="de-DE" altLang="de-DE" sz="600" b="0" i="0" u="none" strike="noStrike" kern="1200" cap="none" spc="0" normalizeH="0" baseline="0" noProof="0" dirty="0" smtClean="0">
                <a:ln>
                  <a:noFill/>
                </a:ln>
                <a:solidFill>
                  <a:srgbClr val="003781"/>
                </a:solidFill>
                <a:effectLst/>
                <a:uLnTx/>
                <a:uFillTx/>
                <a:cs typeface="Arial" panose="020B0604020202020204" pitchFamily="34" charset="0"/>
              </a:rPr>
              <a:t>werden</a:t>
            </a:r>
            <a:endParaRPr kumimoji="0" lang="de-DE" altLang="de-DE" sz="600" b="0" i="0" u="none" strike="noStrike" kern="1200" cap="none" spc="0" normalizeH="0" baseline="0" noProof="0" dirty="0">
              <a:ln>
                <a:noFill/>
              </a:ln>
              <a:solidFill>
                <a:srgbClr val="003781"/>
              </a:solidFill>
              <a:effectLst/>
              <a:uLnTx/>
              <a:uFillTx/>
              <a:cs typeface="Arial" panose="020B0604020202020204" pitchFamily="34" charset="0"/>
            </a:endParaRPr>
          </a:p>
        </p:txBody>
      </p:sp>
      <p:sp>
        <p:nvSpPr>
          <p:cNvPr id="8" name="Textplatzhalter 27"/>
          <p:cNvSpPr txBox="1">
            <a:spLocks/>
          </p:cNvSpPr>
          <p:nvPr/>
        </p:nvSpPr>
        <p:spPr>
          <a:xfrm>
            <a:off x="418561" y="148216"/>
            <a:ext cx="8587416" cy="127836"/>
          </a:xfrm>
          <a:prstGeom prst="rect">
            <a:avLst/>
          </a:prstGeom>
        </p:spPr>
        <p:txBody>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ct val="0"/>
              </a:spcAft>
              <a:buClrTx/>
              <a:buSzTx/>
              <a:buFont typeface="+mj-lt"/>
              <a:buNone/>
              <a:tabLst/>
              <a:defRPr/>
            </a:pPr>
            <a:r>
              <a:rPr kumimoji="0" lang="de-DE" sz="1050" b="1"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HANDLUNGSOPTION 1 </a:t>
            </a:r>
            <a:r>
              <a:rPr kumimoji="0" lang="de-DE" sz="105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 </a:t>
            </a:r>
            <a:r>
              <a:rPr kumimoji="0" lang="de-DE" altLang="de-DE" sz="105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Erhöhung der BU-Rente ohne </a:t>
            </a:r>
            <a:r>
              <a:rPr kumimoji="0" lang="de-DE" altLang="de-DE" sz="1050" b="0" i="0" u="none" strike="noStrike" kern="1200" cap="none" spc="0" normalizeH="0" baseline="0" noProof="0" dirty="0" smtClean="0">
                <a:ln>
                  <a:noFill/>
                </a:ln>
                <a:solidFill>
                  <a:srgbClr val="003781"/>
                </a:solidFill>
                <a:effectLst/>
                <a:uLnTx/>
                <a:uFillTx/>
                <a:latin typeface="Arial" panose="020B0604020202020204" pitchFamily="34" charset="0"/>
                <a:cs typeface="Arial" panose="020B0604020202020204" pitchFamily="34" charset="0"/>
              </a:rPr>
              <a:t>Risikoprüfung</a:t>
            </a:r>
            <a:endParaRPr kumimoji="0" lang="de-DE" altLang="de-DE" sz="105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endParaRPr>
          </a:p>
        </p:txBody>
      </p:sp>
      <p:sp>
        <p:nvSpPr>
          <p:cNvPr id="9" name="Text Box 40"/>
          <p:cNvSpPr txBox="1">
            <a:spLocks noChangeArrowheads="1"/>
          </p:cNvSpPr>
          <p:nvPr/>
        </p:nvSpPr>
        <p:spPr bwMode="gray">
          <a:xfrm>
            <a:off x="5362561" y="6234170"/>
            <a:ext cx="504713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sz="2000">
                <a:solidFill>
                  <a:schemeClr val="accent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buChar char="§"/>
              <a:defRPr>
                <a:solidFill>
                  <a:schemeClr val="tx1"/>
                </a:solidFill>
                <a:latin typeface="Arial" pitchFamily="34" charset="0"/>
              </a:defRPr>
            </a:lvl3pPr>
            <a:lvl4pPr marL="1600200" indent="-228600" eaLnBrk="0" hangingPunct="0">
              <a:buChar char="-"/>
              <a:defRPr>
                <a:solidFill>
                  <a:schemeClr val="tx1"/>
                </a:solidFill>
                <a:latin typeface="Arial" pitchFamily="34" charset="0"/>
              </a:defRPr>
            </a:lvl4pPr>
            <a:lvl5pPr marL="2057400" indent="-228600" eaLnBrk="0" hangingPunct="0">
              <a:buChar char="-"/>
              <a:defRPr>
                <a:solidFill>
                  <a:schemeClr val="tx1"/>
                </a:solidFill>
                <a:latin typeface="Arial" pitchFamily="34" charset="0"/>
              </a:defRPr>
            </a:lvl5pPr>
            <a:lvl6pPr marL="2514600" indent="-228600" eaLnBrk="0" fontAlgn="base" hangingPunct="0">
              <a:spcBef>
                <a:spcPct val="0"/>
              </a:spcBef>
              <a:spcAft>
                <a:spcPct val="30000"/>
              </a:spcAft>
              <a:buClr>
                <a:schemeClr val="accent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accent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accent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accent1"/>
              </a:buClr>
              <a:buChar char="-"/>
              <a:defRPr>
                <a:solidFill>
                  <a:schemeClr val="tx1"/>
                </a:solidFill>
                <a:latin typeface="Arial" pitchFamily="34" charset="0"/>
              </a:defRPr>
            </a:lvl9pPr>
          </a:lstStyle>
          <a:p>
            <a:pPr marL="0" marR="0" lvl="0" indent="0" algn="l" defTabSz="864017" rtl="0" eaLnBrk="1" fontAlgn="auto" latinLnBrk="0" hangingPunct="1">
              <a:lnSpc>
                <a:spcPct val="100000"/>
              </a:lnSpc>
              <a:spcBef>
                <a:spcPts val="0"/>
              </a:spcBef>
              <a:spcAft>
                <a:spcPct val="0"/>
              </a:spcAft>
              <a:buClrTx/>
              <a:buSzTx/>
              <a:buFontTx/>
              <a:buNone/>
              <a:tabLst/>
              <a:defRPr/>
            </a:pPr>
            <a:r>
              <a:rPr kumimoji="0" lang="de-DE" altLang="de-DE" sz="600" b="0" i="0" u="none" strike="noStrike" kern="1200" cap="none" spc="0" normalizeH="0" baseline="0" noProof="0" dirty="0" smtClean="0">
                <a:ln>
                  <a:noFill/>
                </a:ln>
                <a:solidFill>
                  <a:srgbClr val="003781"/>
                </a:solidFill>
                <a:effectLst/>
                <a:uLnTx/>
                <a:uFillTx/>
                <a:cs typeface="Arial" panose="020B0604020202020204" pitchFamily="34" charset="0"/>
              </a:rPr>
              <a:t>3 </a:t>
            </a:r>
            <a:r>
              <a:rPr kumimoji="0" lang="de-DE" altLang="de-DE" sz="600" b="0" i="0" u="none" strike="noStrike" kern="1200" cap="none" spc="0" normalizeH="0" baseline="0" noProof="0" dirty="0">
                <a:ln>
                  <a:noFill/>
                </a:ln>
                <a:solidFill>
                  <a:srgbClr val="003781"/>
                </a:solidFill>
                <a:effectLst/>
                <a:uLnTx/>
                <a:uFillTx/>
                <a:cs typeface="Arial" panose="020B0604020202020204" pitchFamily="34" charset="0"/>
              </a:rPr>
              <a:t>Je nach Produkt in den Bedingungen ab 7/2004 oder später</a:t>
            </a:r>
            <a:r>
              <a:rPr kumimoji="0" lang="de-DE" altLang="de-DE" sz="600" b="0" i="0" u="none" strike="noStrike" kern="1200" cap="none" spc="0" normalizeH="0" baseline="0" noProof="0" dirty="0" smtClean="0">
                <a:ln>
                  <a:noFill/>
                </a:ln>
                <a:solidFill>
                  <a:srgbClr val="003781"/>
                </a:solidFill>
                <a:effectLst/>
                <a:uLnTx/>
                <a:uFillTx/>
                <a:cs typeface="Arial" panose="020B0604020202020204" pitchFamily="34" charset="0"/>
              </a:rPr>
              <a:t>.</a:t>
            </a:r>
          </a:p>
          <a:p>
            <a:pPr marL="0" marR="0" lvl="0" indent="0" algn="l" defTabSz="864017" rtl="0" eaLnBrk="1" fontAlgn="auto" latinLnBrk="0" hangingPunct="1">
              <a:lnSpc>
                <a:spcPct val="100000"/>
              </a:lnSpc>
              <a:spcBef>
                <a:spcPts val="0"/>
              </a:spcBef>
              <a:spcAft>
                <a:spcPct val="0"/>
              </a:spcAft>
              <a:buClrTx/>
              <a:buSzTx/>
              <a:buFontTx/>
              <a:buNone/>
              <a:tabLst/>
              <a:defRPr/>
            </a:pPr>
            <a:r>
              <a:rPr kumimoji="0" lang="de-DE" altLang="de-DE" sz="600" b="0" i="0" u="none" strike="noStrike" kern="1200" cap="none" spc="0" normalizeH="0" baseline="0" noProof="0" dirty="0" smtClean="0">
                <a:ln>
                  <a:noFill/>
                </a:ln>
                <a:solidFill>
                  <a:srgbClr val="003781"/>
                </a:solidFill>
                <a:effectLst/>
                <a:uLnTx/>
                <a:uFillTx/>
                <a:cs typeface="Arial" panose="020B0604020202020204" pitchFamily="34" charset="0"/>
              </a:rPr>
              <a:t>4 In der Basisvorsorge gelten immer die Regelungen des jeweiligen </a:t>
            </a:r>
            <a:r>
              <a:rPr kumimoji="0" lang="de-DE" altLang="de-DE" sz="600" b="0" i="0" u="none" strike="noStrike" kern="1200" cap="none" spc="0" normalizeH="0" baseline="0" noProof="0" dirty="0">
                <a:ln>
                  <a:noFill/>
                </a:ln>
                <a:solidFill>
                  <a:srgbClr val="003781"/>
                </a:solidFill>
                <a:effectLst/>
                <a:uLnTx/>
                <a:uFillTx/>
                <a:cs typeface="Arial" panose="020B0604020202020204" pitchFamily="34" charset="0"/>
              </a:rPr>
              <a:t>T</a:t>
            </a:r>
            <a:r>
              <a:rPr kumimoji="0" lang="de-DE" altLang="de-DE" sz="600" b="0" i="0" u="none" strike="noStrike" kern="1200" cap="none" spc="0" normalizeH="0" baseline="0" noProof="0" dirty="0" smtClean="0">
                <a:ln>
                  <a:noFill/>
                </a:ln>
                <a:solidFill>
                  <a:srgbClr val="003781"/>
                </a:solidFill>
                <a:effectLst/>
                <a:uLnTx/>
                <a:uFillTx/>
                <a:cs typeface="Arial" panose="020B0604020202020204" pitchFamily="34" charset="0"/>
              </a:rPr>
              <a:t>arifes. Verbesserungen zu Altbeständen sind rechtlich nicht zulässig.</a:t>
            </a:r>
            <a:endParaRPr kumimoji="0" lang="de-DE" altLang="de-DE" sz="600" b="0" i="0" u="none" strike="noStrike" kern="1200" cap="none" spc="0" normalizeH="0" baseline="0" noProof="0" dirty="0">
              <a:ln>
                <a:noFill/>
              </a:ln>
              <a:solidFill>
                <a:srgbClr val="003781"/>
              </a:solidFill>
              <a:effectLst/>
              <a:uLnTx/>
              <a:uFillTx/>
              <a:cs typeface="Arial" panose="020B0604020202020204" pitchFamily="34" charset="0"/>
            </a:endParaRPr>
          </a:p>
        </p:txBody>
      </p:sp>
    </p:spTree>
    <p:extLst>
      <p:ext uri="{BB962C8B-B14F-4D97-AF65-F5344CB8AC3E}">
        <p14:creationId xmlns:p14="http://schemas.microsoft.com/office/powerpoint/2010/main" val="40390012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Allianz whit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llianzNeoPPT Fonts">
      <a:majorFont>
        <a:latin typeface="Allianz Neo PPT"/>
        <a:ea typeface=""/>
        <a:cs typeface=""/>
      </a:majorFont>
      <a:minorFont>
        <a:latin typeface="Allianz Neo PP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rtlCol="0">
        <a:spAutoFit/>
      </a:bodyPr>
      <a:lstStyle>
        <a:defPPr algn="l">
          <a:spcAft>
            <a:spcPts val="600"/>
          </a:spcAft>
          <a:defRPr sz="1510" b="1" spc="100" smtClean="0">
            <a:solidFill>
              <a:srgbClr val="13A0D3"/>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2.xml><?xml version="1.0" encoding="utf-8"?>
<a:theme xmlns:a="http://schemas.openxmlformats.org/drawingml/2006/main" name="2_Allianz whit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llianzNeoPPT Fonts">
      <a:majorFont>
        <a:latin typeface="Allianz Neo PPT"/>
        <a:ea typeface=""/>
        <a:cs typeface=""/>
      </a:majorFont>
      <a:minorFont>
        <a:latin typeface="Allianz Neo PP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rtlCol="0">
        <a:spAutoFit/>
      </a:bodyPr>
      <a:lstStyle>
        <a:defPPr algn="l">
          <a:spcAft>
            <a:spcPts val="600"/>
          </a:spcAft>
          <a:defRPr sz="1510" b="1" spc="100" smtClean="0">
            <a:solidFill>
              <a:srgbClr val="13A0D3"/>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3.xml><?xml version="1.0" encoding="utf-8"?>
<a:theme xmlns:a="http://schemas.openxmlformats.org/drawingml/2006/main" name="Content charts whit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extLst>
    <a:ext uri="{05A4C25C-085E-4340-85A3-A5531E510DB2}">
      <thm15:themeFamily xmlns:thm15="http://schemas.microsoft.com/office/thememl/2012/main" name="Allianz PPT Template for Board Presentations  -  Read-Only" id="{6B5D5CF9-9A7E-4F68-AC41-1704C096A444}" vid="{5BAA0F6A-8D2A-43C9-861C-7DA2F31F82B0}"/>
    </a:ext>
  </a:extLst>
</a:theme>
</file>

<file path=ppt/theme/theme4.xml><?xml version="1.0" encoding="utf-8"?>
<a:theme xmlns:a="http://schemas.openxmlformats.org/drawingml/2006/main" name="3_Allianz whit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llianzNeoPPT Fonts">
      <a:majorFont>
        <a:latin typeface="Allianz Neo PPT"/>
        <a:ea typeface=""/>
        <a:cs typeface=""/>
      </a:majorFont>
      <a:minorFont>
        <a:latin typeface="Allianz Neo PP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rtlCol="0">
        <a:spAutoFit/>
      </a:bodyPr>
      <a:lstStyle>
        <a:defPPr algn="l">
          <a:spcAft>
            <a:spcPts val="600"/>
          </a:spcAft>
          <a:defRPr sz="1510" b="1" spc="100" smtClean="0">
            <a:solidFill>
              <a:srgbClr val="13A0D3"/>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5.xml><?xml version="1.0" encoding="utf-8"?>
<a:theme xmlns:a="http://schemas.openxmlformats.org/drawingml/2006/main" name="1_Content charts whit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extLst>
    <a:ext uri="{05A4C25C-085E-4340-85A3-A5531E510DB2}">
      <thm15:themeFamily xmlns:thm15="http://schemas.microsoft.com/office/thememl/2012/main" name="Allianz PPT Template for Board Presentations  -  Read-Only" id="{6B5D5CF9-9A7E-4F68-AC41-1704C096A444}" vid="{5BAA0F6A-8D2A-43C9-861C-7DA2F31F82B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DocumentSetDescription xmlns="http://schemas.microsoft.com/sharepoint/v3" xsi:nil="true"/>
    <lcf76f155ced4ddcb4097134ff3c332f xmlns="e0ae3352-4e21-4473-a79d-2045bd1c0939">
      <Terms xmlns="http://schemas.microsoft.com/office/infopath/2007/PartnerControls"/>
    </lcf76f155ced4ddcb4097134ff3c332f>
    <_ip_UnifiedCompliancePolicyProperties xmlns="http://schemas.microsoft.com/sharepoint/v3" xsi:nil="true"/>
    <TaxCatchAll xmlns="32b3450f-ce61-451e-aa51-62c538571eae" xsi:nil="true"/>
    <ContractExpirationDate xmlns="32b3450f-ce61-451e-aa51-62c538571eae" xsi:nil="true"/>
    <oce1b8d182e44280b841627310073032 xmlns="32b3450f-ce61-451e-aa51-62c538571eae">
      <Terms xmlns="http://schemas.microsoft.com/office/infopath/2007/PartnerControls"/>
    </oce1b8d182e44280b841627310073032>
    <MailPreviewData xmlns="32b3450f-ce61-451e-aa51-62c538571eae" xsi:nil="true"/>
    <DossierOwner xmlns="32b3450f-ce61-451e-aa51-62c538571eae">
      <UserInfo>
        <DisplayName/>
        <AccountId xsi:nil="true"/>
        <AccountType/>
      </UserInfo>
    </DossierOwner>
    <m5bad8d682a84eba860cef2134366a86 xmlns="32b3450f-ce61-451e-aa51-62c538571eae">
      <Terms xmlns="http://schemas.microsoft.com/office/infopath/2007/PartnerControls"/>
    </m5bad8d682a84eba860cef2134366a86>
    <DossierStatus xmlns="32b3450f-ce61-451e-aa51-62c538571eae" xsi:nil="true"/>
    <ContractDate xmlns="32b3450f-ce61-451e-aa51-62c538571eae" xsi:nil="true"/>
    <_dlc_DocId xmlns="32b3450f-ce61-451e-aa51-62c538571eae">27F2JRJESJJD-1579597864-275644</_dlc_DocId>
    <_dlc_DocIdUrl xmlns="32b3450f-ce61-451e-aa51-62c538571eae">
      <Url>https://allianzms.sharepoint.com/teams/DE1478-280705/_layouts/15/DocIdRedir.aspx?ID=27F2JRJESJJD-1579597864-275644</Url>
      <Description>27F2JRJESJJD-1579597864-275644</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kument" ma:contentTypeID="0x010100C060B07AE951CB4D8AB15A9F62D8CF01" ma:contentTypeVersion="32" ma:contentTypeDescription="Ein neues Dokument erstellen." ma:contentTypeScope="" ma:versionID="fe2feb79777244eebaf5067386850c80">
  <xsd:schema xmlns:xsd="http://www.w3.org/2001/XMLSchema" xmlns:xs="http://www.w3.org/2001/XMLSchema" xmlns:p="http://schemas.microsoft.com/office/2006/metadata/properties" xmlns:ns1="http://schemas.microsoft.com/sharepoint/v3" xmlns:ns2="e0ae3352-4e21-4473-a79d-2045bd1c0939" xmlns:ns3="32b3450f-ce61-451e-aa51-62c538571eae" targetNamespace="http://schemas.microsoft.com/office/2006/metadata/properties" ma:root="true" ma:fieldsID="18aca9eca2b4680192e6fa1a69bcf9c3" ns1:_="" ns2:_="" ns3:_="">
    <xsd:import namespace="http://schemas.microsoft.com/sharepoint/v3"/>
    <xsd:import namespace="e0ae3352-4e21-4473-a79d-2045bd1c0939"/>
    <xsd:import namespace="32b3450f-ce61-451e-aa51-62c538571eae"/>
    <xsd:element name="properties">
      <xsd:complexType>
        <xsd:sequence>
          <xsd:element name="documentManagement">
            <xsd:complexType>
              <xsd:all>
                <xsd:element ref="ns1:DocumentSetDescription" minOccurs="0"/>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MediaServiceLocation" minOccurs="0"/>
                <xsd:element ref="ns3:_dlc_DocId" minOccurs="0"/>
                <xsd:element ref="ns3:_dlc_DocIdUrl" minOccurs="0"/>
                <xsd:element ref="ns3:_dlc_DocIdPersistId" minOccurs="0"/>
                <xsd:element ref="ns3:oce1b8d182e44280b841627310073032" minOccurs="0"/>
                <xsd:element ref="ns3:ContractDate" minOccurs="0"/>
                <xsd:element ref="ns3:DossierOwner" minOccurs="0"/>
                <xsd:element ref="ns3:DossierStatus" minOccurs="0"/>
                <xsd:element ref="ns3:m5bad8d682a84eba860cef2134366a86" minOccurs="0"/>
                <xsd:element ref="ns3:MailPreviewData" minOccurs="0"/>
                <xsd:element ref="ns3:Contract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8" nillable="true" ma:displayName="Beschreibung" ma:description="Eine Beschreibung der Dokumentenmappe" ma:internalName="DocumentSetDescription">
      <xsd:simpleType>
        <xsd:restriction base="dms:Note"/>
      </xsd:simpleType>
    </xsd:element>
    <xsd:element name="_ip_UnifiedCompliancePolicyProperties" ma:index="22" nillable="true" ma:displayName="Eigenschaften der einheitlichen Compliancerichtlinie" ma:hidden="true" ma:internalName="_ip_UnifiedCompliancePolicyProperties">
      <xsd:simpleType>
        <xsd:restriction base="dms:Note"/>
      </xsd:simpleType>
    </xsd:element>
    <xsd:element name="_ip_UnifiedCompliancePolicyUIAction" ma:index="23" nillable="true" ma:displayName="UI-Aktion der einheitlichen Compliancerichtlini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ae3352-4e21-4473-a79d-2045bd1c0939"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dmarkierungen" ma:readOnly="false" ma:fieldId="{5cf76f15-5ced-4ddc-b409-7134ff3c332f}" ma:taxonomyMulti="true" ma:sspId="10820af1-e82f-496e-bbcb-d9502914b7b2"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b3450f-ce61-451e-aa51-62c538571eae" elementFormDefault="qualified">
    <xsd:import namespace="http://schemas.microsoft.com/office/2006/documentManagement/types"/>
    <xsd:import namespace="http://schemas.microsoft.com/office/infopath/2007/PartnerControls"/>
    <xsd:element name="SharedWithUsers" ma:index="1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Freigegeben für - Details" ma:internalName="SharedWithDetails" ma:readOnly="true">
      <xsd:simpleType>
        <xsd:restriction base="dms:Note">
          <xsd:maxLength value="255"/>
        </xsd:restriction>
      </xsd:simpleType>
    </xsd:element>
    <xsd:element name="TaxCatchAll" ma:index="21" nillable="true" ma:displayName="Taxonomy Catch All Column" ma:hidden="true" ma:list="{f46124e2-7c3c-41cb-867e-54a6668d9199}" ma:internalName="TaxCatchAll" ma:showField="CatchAllData" ma:web="32b3450f-ce61-451e-aa51-62c538571eae">
      <xsd:complexType>
        <xsd:complexContent>
          <xsd:extension base="dms:MultiChoiceLookup">
            <xsd:sequence>
              <xsd:element name="Value" type="dms:Lookup" maxOccurs="unbounded" minOccurs="0" nillable="true"/>
            </xsd:sequence>
          </xsd:extension>
        </xsd:complexContent>
      </xsd:complexType>
    </xsd:element>
    <xsd:element name="_dlc_DocId" ma:index="25" nillable="true" ma:displayName="Wert der Dokument-ID" ma:description="Der Wert der diesem Element zugewiesenen Dokument-ID." ma:indexed="true" ma:internalName="_dlc_DocId" ma:readOnly="true">
      <xsd:simpleType>
        <xsd:restriction base="dms:Text"/>
      </xsd:simpleType>
    </xsd:element>
    <xsd:element name="_dlc_DocIdUrl" ma:index="26"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7" nillable="true" ma:displayName="Persist ID" ma:description="Keep ID on add." ma:hidden="true" ma:internalName="_dlc_DocIdPersistId" ma:readOnly="true">
      <xsd:simpleType>
        <xsd:restriction base="dms:Boolean"/>
      </xsd:simpleType>
    </xsd:element>
    <xsd:element name="oce1b8d182e44280b841627310073032" ma:index="28" nillable="true" ma:taxonomy="true" ma:internalName="oce1b8d182e44280b841627310073032" ma:taxonomyFieldName="Contract_Type" ma:displayName="Vertragsart" ma:fieldId="{8ce1b8d1-82e4-4280-b841-627310073032}" ma:sspId="10820af1-e82f-496e-bbcb-d9502914b7b2" ma:termSetId="70805c8f-f58a-429f-b5cb-62c5b6dc5528" ma:anchorId="00000000-0000-0000-0000-000000000000" ma:open="false" ma:isKeyword="false">
      <xsd:complexType>
        <xsd:sequence>
          <xsd:element ref="pc:Terms" minOccurs="0" maxOccurs="1"/>
        </xsd:sequence>
      </xsd:complexType>
    </xsd:element>
    <xsd:element name="ContractDate" ma:index="30" nillable="true" ma:displayName="Vertragsdatum" ma:description="Datum, an dem der Vertrag geschlossen wurde." ma:format="DateOnly" ma:hidden="true" ma:internalName="ContractDate" ma:readOnly="false">
      <xsd:simpleType>
        <xsd:restriction base="dms:DateTime"/>
      </xsd:simpleType>
    </xsd:element>
    <xsd:element name="DossierOwner" ma:index="31" nillable="true" ma:displayName="Dossier Verantwortliche" ma:description="Person(en), die für die Informationen in diesem Dossier verantwortlich sind." ma:hidden="true" ma:internalName="Dossier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ssierStatus" ma:index="32" nillable="true" ma:displayName="Dossier Status" ma:default="" ma:description="Status des Dossiers." ma:hidden="true" ma:internalName="DossierStatus">
      <xsd:simpleType>
        <xsd:restriction base="dms:Choice">
          <xsd:enumeration value="Offen"/>
          <xsd:enumeration value="Geschlossen"/>
        </xsd:restriction>
      </xsd:simpleType>
    </xsd:element>
    <xsd:element name="m5bad8d682a84eba860cef2134366a86" ma:index="33" nillable="true" ma:taxonomy="true" ma:internalName="m5bad8d682a84eba860cef2134366a86" ma:taxonomyFieldName="Document_Class" ma:displayName="Dokumentenklasse" ma:fieldId="{65bad8d6-82a8-4eba-860c-ef2134366a86}" ma:sspId="10820af1-e82f-496e-bbcb-d9502914b7b2" ma:termSetId="a8fe5516-3f25-4a18-9fe8-9ec61fcfebb7" ma:anchorId="00000000-0000-0000-0000-000000000000" ma:open="false" ma:isKeyword="false">
      <xsd:complexType>
        <xsd:sequence>
          <xsd:element ref="pc:Terms" minOccurs="0" maxOccurs="1"/>
        </xsd:sequence>
      </xsd:complexType>
    </xsd:element>
    <xsd:element name="MailPreviewData" ma:index="35" nillable="true" ma:displayName="Mail Vorschau" ma:description="Dateivorschau für Harmonie." ma:hidden="true" ma:internalName="MailPreviewData" ma:readOnly="false">
      <xsd:simpleType>
        <xsd:restriction base="dms:Note"/>
      </xsd:simpleType>
    </xsd:element>
    <xsd:element name="ContractExpirationDate" ma:index="36" nillable="true" ma:displayName="Ablaufdatum" ma:description="Datum, an dem der Vertrag außer Kraft tritt/ trat." ma:format="DateOnly" ma:hidden="true" ma:internalName="ContractExpiration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6058EE-6028-4D2B-A82A-ACBD6E0F26E9}">
  <ds:schemaRefs>
    <ds:schemaRef ds:uri="http://schemas.microsoft.com/sharepoint/v3/contenttype/forms"/>
  </ds:schemaRefs>
</ds:datastoreItem>
</file>

<file path=customXml/itemProps2.xml><?xml version="1.0" encoding="utf-8"?>
<ds:datastoreItem xmlns:ds="http://schemas.openxmlformats.org/officeDocument/2006/customXml" ds:itemID="{177BB0DF-C6B8-4339-AA6D-C185F7DA899E}">
  <ds:schemaRefs>
    <ds:schemaRef ds:uri="http://purl.org/dc/terms/"/>
    <ds:schemaRef ds:uri="http://schemas.microsoft.com/office/2006/documentManagement/types"/>
    <ds:schemaRef ds:uri="32b3450f-ce61-451e-aa51-62c538571eae"/>
    <ds:schemaRef ds:uri="http://purl.org/dc/elements/1.1/"/>
    <ds:schemaRef ds:uri="http://schemas.microsoft.com/office/2006/metadata/properties"/>
    <ds:schemaRef ds:uri="http://schemas.microsoft.com/sharepoint/v3"/>
    <ds:schemaRef ds:uri="http://schemas.microsoft.com/office/infopath/2007/PartnerControls"/>
    <ds:schemaRef ds:uri="http://schemas.openxmlformats.org/package/2006/metadata/core-properties"/>
    <ds:schemaRef ds:uri="e0ae3352-4e21-4473-a79d-2045bd1c0939"/>
    <ds:schemaRef ds:uri="http://www.w3.org/XML/1998/namespace"/>
    <ds:schemaRef ds:uri="http://purl.org/dc/dcmitype/"/>
  </ds:schemaRefs>
</ds:datastoreItem>
</file>

<file path=customXml/itemProps3.xml><?xml version="1.0" encoding="utf-8"?>
<ds:datastoreItem xmlns:ds="http://schemas.openxmlformats.org/officeDocument/2006/customXml" ds:itemID="{AB6A2146-F4D2-4A83-A6B8-4299387EA203}">
  <ds:schemaRefs>
    <ds:schemaRef ds:uri="http://schemas.microsoft.com/sharepoint/events"/>
  </ds:schemaRefs>
</ds:datastoreItem>
</file>

<file path=customXml/itemProps4.xml><?xml version="1.0" encoding="utf-8"?>
<ds:datastoreItem xmlns:ds="http://schemas.openxmlformats.org/officeDocument/2006/customXml" ds:itemID="{6D431C8A-33C0-4088-9E52-6496D2CF0D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0ae3352-4e21-4473-a79d-2045bd1c0939"/>
    <ds:schemaRef ds:uri="32b3450f-ce61-451e-aa51-62c538571e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6028</Words>
  <Application>Microsoft Office PowerPoint</Application>
  <PresentationFormat>Benutzerdefiniert</PresentationFormat>
  <Paragraphs>761</Paragraphs>
  <Slides>36</Slides>
  <Notes>0</Notes>
  <HiddenSlides>0</HiddenSlides>
  <MMClips>0</MMClips>
  <ScaleCrop>false</ScaleCrop>
  <HeadingPairs>
    <vt:vector size="8" baseType="variant">
      <vt:variant>
        <vt:lpstr>Verwendete Schriftarten</vt:lpstr>
      </vt:variant>
      <vt:variant>
        <vt:i4>9</vt:i4>
      </vt:variant>
      <vt:variant>
        <vt:lpstr>Design</vt:lpstr>
      </vt:variant>
      <vt:variant>
        <vt:i4>5</vt:i4>
      </vt:variant>
      <vt:variant>
        <vt:lpstr>Eingebettete OLE-Server</vt:lpstr>
      </vt:variant>
      <vt:variant>
        <vt:i4>1</vt:i4>
      </vt:variant>
      <vt:variant>
        <vt:lpstr>Folientitel</vt:lpstr>
      </vt:variant>
      <vt:variant>
        <vt:i4>36</vt:i4>
      </vt:variant>
    </vt:vector>
  </HeadingPairs>
  <TitlesOfParts>
    <vt:vector size="51" baseType="lpstr">
      <vt:lpstr>Allianz Neo</vt:lpstr>
      <vt:lpstr>Allianz Neo PPT</vt:lpstr>
      <vt:lpstr>Arial</vt:lpstr>
      <vt:lpstr>Arial Unicode MS</vt:lpstr>
      <vt:lpstr>Calibri</vt:lpstr>
      <vt:lpstr>Segoe UI</vt:lpstr>
      <vt:lpstr>Symbol</vt:lpstr>
      <vt:lpstr>Times New Roman</vt:lpstr>
      <vt:lpstr>Wingdings</vt:lpstr>
      <vt:lpstr>1_Allianz white</vt:lpstr>
      <vt:lpstr>2_Allianz white</vt:lpstr>
      <vt:lpstr>Content charts white</vt:lpstr>
      <vt:lpstr>3_Allianz white</vt:lpstr>
      <vt:lpstr>1_Content charts white</vt:lpstr>
      <vt:lpstr>think-cell Slide</vt:lpstr>
      <vt:lpstr>AKS-Bestands-bearbeitung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Ansprachegruppe - Schüler</vt:lpstr>
      <vt:lpstr>Ansprachegruppe - Studierende</vt:lpstr>
      <vt:lpstr>Ansprachegruppe - anlassunabhängige Erhöhungsmöglichkeit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Allianz Deutschland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von Tschammer, Arne (Allianz Deutschland)</dc:creator>
  <cp:lastModifiedBy>May, Marcus (Allianz Kunde und Markt, externer Mitarbeiter)</cp:lastModifiedBy>
  <cp:revision>80</cp:revision>
  <dcterms:created xsi:type="dcterms:W3CDTF">2022-04-11T13:13:17Z</dcterms:created>
  <dcterms:modified xsi:type="dcterms:W3CDTF">2023-09-14T05:55:49Z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0x010100C060B07AE951CB4D8AB15A9F62D8CF01</vt:lpwstr>
  </property>
  <property fmtid="{D5CDD505-2E9C-101B-9397-08002B2CF9AE}" pid="3" name="MediaServiceImageTags">
    <vt:lpwstr/>
  </property>
  <property fmtid="{D5CDD505-2E9C-101B-9397-08002B2CF9AE}" pid="4" name="_dlc_DocIdItemGuid">
    <vt:lpwstr>be58dfc0-659c-472f-b8c7-4e9b0916bc26</vt:lpwstr>
  </property>
  <property fmtid="{D5CDD505-2E9C-101B-9397-08002B2CF9AE}" pid="5" name="DossierDepartment">
    <vt:lpwstr/>
  </property>
  <property fmtid="{D5CDD505-2E9C-101B-9397-08002B2CF9AE}" pid="6" name="AllianzContractingParties">
    <vt:lpwstr/>
  </property>
  <property fmtid="{D5CDD505-2E9C-101B-9397-08002B2CF9AE}" pid="7" name="jd372f7c472a465da36675f4ba8e760c">
    <vt:lpwstr/>
  </property>
  <property fmtid="{D5CDD505-2E9C-101B-9397-08002B2CF9AE}" pid="8" name="Contract_Type">
    <vt:lpwstr/>
  </property>
  <property fmtid="{D5CDD505-2E9C-101B-9397-08002B2CF9AE}" pid="9" name="gfeb211f74454fac898018954e830c8f">
    <vt:lpwstr/>
  </property>
  <property fmtid="{D5CDD505-2E9C-101B-9397-08002B2CF9AE}" pid="10" name="Document_Class">
    <vt:lpwstr/>
  </property>
  <property fmtid="{D5CDD505-2E9C-101B-9397-08002B2CF9AE}" pid="11" name="MSIP_Label_863bc15e-e7bf-41c1-bdb3-03882d8a2e2c_Enabled">
    <vt:lpwstr>true</vt:lpwstr>
  </property>
  <property fmtid="{D5CDD505-2E9C-101B-9397-08002B2CF9AE}" pid="12" name="MSIP_Label_863bc15e-e7bf-41c1-bdb3-03882d8a2e2c_SetDate">
    <vt:lpwstr>2023-09-14T05:55:49Z</vt:lpwstr>
  </property>
  <property fmtid="{D5CDD505-2E9C-101B-9397-08002B2CF9AE}" pid="13" name="MSIP_Label_863bc15e-e7bf-41c1-bdb3-03882d8a2e2c_Method">
    <vt:lpwstr>Privileged</vt:lpwstr>
  </property>
  <property fmtid="{D5CDD505-2E9C-101B-9397-08002B2CF9AE}" pid="14" name="MSIP_Label_863bc15e-e7bf-41c1-bdb3-03882d8a2e2c_Name">
    <vt:lpwstr>863bc15e-e7bf-41c1-bdb3-03882d8a2e2c</vt:lpwstr>
  </property>
  <property fmtid="{D5CDD505-2E9C-101B-9397-08002B2CF9AE}" pid="15" name="MSIP_Label_863bc15e-e7bf-41c1-bdb3-03882d8a2e2c_SiteId">
    <vt:lpwstr>6e06e42d-6925-47c6-b9e7-9581c7ca302a</vt:lpwstr>
  </property>
  <property fmtid="{D5CDD505-2E9C-101B-9397-08002B2CF9AE}" pid="16" name="MSIP_Label_863bc15e-e7bf-41c1-bdb3-03882d8a2e2c_ActionId">
    <vt:lpwstr>ccf92d74-37aa-4860-9556-8fe44075c9db</vt:lpwstr>
  </property>
  <property fmtid="{D5CDD505-2E9C-101B-9397-08002B2CF9AE}" pid="17" name="MSIP_Label_863bc15e-e7bf-41c1-bdb3-03882d8a2e2c_ContentBits">
    <vt:lpwstr>1</vt:lpwstr>
  </property>
</Properties>
</file>