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5"/>
    <p:sldMasterId id="2147483668" r:id="rId6"/>
    <p:sldMasterId id="2147483693" r:id="rId7"/>
    <p:sldMasterId id="2147483712" r:id="rId8"/>
    <p:sldMasterId id="2147483728" r:id="rId9"/>
    <p:sldMasterId id="2147483759" r:id="rId10"/>
    <p:sldMasterId id="2147483765" r:id="rId11"/>
  </p:sldMasterIdLst>
  <p:notesMasterIdLst>
    <p:notesMasterId r:id="rId28"/>
  </p:notesMasterIdLst>
  <p:sldIdLst>
    <p:sldId id="325" r:id="rId12"/>
    <p:sldId id="382" r:id="rId13"/>
    <p:sldId id="351" r:id="rId14"/>
    <p:sldId id="381" r:id="rId15"/>
    <p:sldId id="390" r:id="rId16"/>
    <p:sldId id="398" r:id="rId17"/>
    <p:sldId id="391" r:id="rId18"/>
    <p:sldId id="400" r:id="rId19"/>
    <p:sldId id="386" r:id="rId20"/>
    <p:sldId id="387" r:id="rId21"/>
    <p:sldId id="385" r:id="rId22"/>
    <p:sldId id="395" r:id="rId23"/>
    <p:sldId id="396" r:id="rId24"/>
    <p:sldId id="366" r:id="rId25"/>
    <p:sldId id="399" r:id="rId26"/>
    <p:sldId id="397" r:id="rId27"/>
  </p:sldIdLst>
  <p:sldSz cx="11520488" cy="6480175"/>
  <p:notesSz cx="6858000" cy="9144000"/>
  <p:embeddedFontLst>
    <p:embeddedFont>
      <p:font typeface="Allianz Neo PPT" panose="020B0604020202020204" charset="0"/>
      <p:regular r:id="rId29"/>
      <p:bold r:id="rId30"/>
      <p:italic r:id="rId31"/>
      <p:boldItalic r:id="rId32"/>
    </p:embeddedFont>
    <p:embeddedFont>
      <p:font typeface="Allianz Neo Light" panose="020B0304020203020204" pitchFamily="34" charset="0"/>
      <p:regular r:id="rId33"/>
      <p:italic r:id="rId34"/>
    </p:embeddedFont>
    <p:embeddedFont>
      <p:font typeface="Arial Unicode MS" panose="020B0604020202020204" charset="-128"/>
      <p:regular r:id="rId35"/>
    </p:embeddedFont>
    <p:embeddedFont>
      <p:font typeface="Calibri" panose="020F0502020204030204" pitchFamily="34" charset="0"/>
      <p:regular r:id="rId36"/>
      <p:bold r:id="rId37"/>
      <p:italic r:id="rId38"/>
      <p:boldItalic r:id="rId39"/>
    </p:embeddedFont>
    <p:embeddedFont>
      <p:font typeface="MS PGothic" panose="020B0600070205080204" pitchFamily="34" charset="-128"/>
      <p:regular r:id="rId40"/>
    </p:embeddedFont>
    <p:embeddedFont>
      <p:font typeface="Allianz Neo" panose="020B0504020203020204" pitchFamily="34" charset="0"/>
      <p:regular r:id="rId41"/>
      <p:bold r:id="rId42"/>
      <p:italic r:id="rId43"/>
      <p:boldItalic r:id="rId44"/>
    </p:embeddedFont>
  </p:embeddedFontLst>
  <p:defaultTextStyle>
    <a:defPPr>
      <a:defRPr lang="de-DE"/>
    </a:defPPr>
    <a:lvl1pPr marL="0" algn="l" defTabSz="864017" rtl="0" eaLnBrk="1" latinLnBrk="0" hangingPunct="1">
      <a:defRPr sz="1701" kern="1200">
        <a:solidFill>
          <a:schemeClr val="tx1"/>
        </a:solidFill>
        <a:latin typeface="+mn-lt"/>
        <a:ea typeface="+mn-ea"/>
        <a:cs typeface="+mn-cs"/>
      </a:defRPr>
    </a:lvl1pPr>
    <a:lvl2pPr marL="432008" algn="l" defTabSz="864017" rtl="0" eaLnBrk="1" latinLnBrk="0" hangingPunct="1">
      <a:defRPr sz="1701" kern="1200">
        <a:solidFill>
          <a:schemeClr val="tx1"/>
        </a:solidFill>
        <a:latin typeface="+mn-lt"/>
        <a:ea typeface="+mn-ea"/>
        <a:cs typeface="+mn-cs"/>
      </a:defRPr>
    </a:lvl2pPr>
    <a:lvl3pPr marL="864017" algn="l" defTabSz="864017" rtl="0" eaLnBrk="1" latinLnBrk="0" hangingPunct="1">
      <a:defRPr sz="1701" kern="1200">
        <a:solidFill>
          <a:schemeClr val="tx1"/>
        </a:solidFill>
        <a:latin typeface="+mn-lt"/>
        <a:ea typeface="+mn-ea"/>
        <a:cs typeface="+mn-cs"/>
      </a:defRPr>
    </a:lvl3pPr>
    <a:lvl4pPr marL="1296025" algn="l" defTabSz="864017" rtl="0" eaLnBrk="1" latinLnBrk="0" hangingPunct="1">
      <a:defRPr sz="1701" kern="1200">
        <a:solidFill>
          <a:schemeClr val="tx1"/>
        </a:solidFill>
        <a:latin typeface="+mn-lt"/>
        <a:ea typeface="+mn-ea"/>
        <a:cs typeface="+mn-cs"/>
      </a:defRPr>
    </a:lvl4pPr>
    <a:lvl5pPr marL="1728033" algn="l" defTabSz="864017" rtl="0" eaLnBrk="1" latinLnBrk="0" hangingPunct="1">
      <a:defRPr sz="1701" kern="1200">
        <a:solidFill>
          <a:schemeClr val="tx1"/>
        </a:solidFill>
        <a:latin typeface="+mn-lt"/>
        <a:ea typeface="+mn-ea"/>
        <a:cs typeface="+mn-cs"/>
      </a:defRPr>
    </a:lvl5pPr>
    <a:lvl6pPr marL="2160041" algn="l" defTabSz="864017" rtl="0" eaLnBrk="1" latinLnBrk="0" hangingPunct="1">
      <a:defRPr sz="1701" kern="1200">
        <a:solidFill>
          <a:schemeClr val="tx1"/>
        </a:solidFill>
        <a:latin typeface="+mn-lt"/>
        <a:ea typeface="+mn-ea"/>
        <a:cs typeface="+mn-cs"/>
      </a:defRPr>
    </a:lvl6pPr>
    <a:lvl7pPr marL="2592050" algn="l" defTabSz="864017" rtl="0" eaLnBrk="1" latinLnBrk="0" hangingPunct="1">
      <a:defRPr sz="1701" kern="1200">
        <a:solidFill>
          <a:schemeClr val="tx1"/>
        </a:solidFill>
        <a:latin typeface="+mn-lt"/>
        <a:ea typeface="+mn-ea"/>
        <a:cs typeface="+mn-cs"/>
      </a:defRPr>
    </a:lvl7pPr>
    <a:lvl8pPr marL="3024058" algn="l" defTabSz="864017" rtl="0" eaLnBrk="1" latinLnBrk="0" hangingPunct="1">
      <a:defRPr sz="1701" kern="1200">
        <a:solidFill>
          <a:schemeClr val="tx1"/>
        </a:solidFill>
        <a:latin typeface="+mn-lt"/>
        <a:ea typeface="+mn-ea"/>
        <a:cs typeface="+mn-cs"/>
      </a:defRPr>
    </a:lvl8pPr>
    <a:lvl9pPr marL="3456066" algn="l" defTabSz="864017" rtl="0" eaLnBrk="1" latinLnBrk="0" hangingPunct="1">
      <a:defRPr sz="170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86E6B"/>
    <a:srgbClr val="EEEEEE"/>
    <a:srgbClr val="FFE8A6"/>
    <a:srgbClr val="C6C9D1"/>
    <a:srgbClr val="E4E4E4"/>
    <a:srgbClr val="868686"/>
    <a:srgbClr val="C0D0FF"/>
    <a:srgbClr val="13A0D3"/>
    <a:srgbClr val="F1F4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0" autoAdjust="0"/>
    <p:restoredTop sz="95656" autoAdjust="0"/>
  </p:normalViewPr>
  <p:slideViewPr>
    <p:cSldViewPr snapToGrid="0" showGuides="1">
      <p:cViewPr varScale="1">
        <p:scale>
          <a:sx n="123" d="100"/>
          <a:sy n="123" d="100"/>
        </p:scale>
        <p:origin x="204" y="60"/>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Master" Target="slideMasters/slideMaster6.xml"/><Relationship Id="rId19" Type="http://schemas.openxmlformats.org/officeDocument/2006/relationships/slide" Target="slides/slide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8C3D90-D258-41E1-BFE3-29A340648A7E}" type="datetimeFigureOut">
              <a:rPr lang="de-DE" smtClean="0"/>
              <a:t>05.09.2023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3E0F7A-EA63-40E1-97FB-D173EE3BA0CC}" type="slidenum">
              <a:rPr lang="de-DE" smtClean="0"/>
              <a:t>‹Nr.›</a:t>
            </a:fld>
            <a:endParaRPr lang="de-DE"/>
          </a:p>
        </p:txBody>
      </p:sp>
    </p:spTree>
    <p:extLst>
      <p:ext uri="{BB962C8B-B14F-4D97-AF65-F5344CB8AC3E}">
        <p14:creationId xmlns:p14="http://schemas.microsoft.com/office/powerpoint/2010/main" val="944430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3E0F7A-EA63-40E1-97FB-D173EE3BA0CC}" type="slidenum">
              <a:rPr lang="de-DE" smtClean="0"/>
              <a:t>1</a:t>
            </a:fld>
            <a:endParaRPr lang="de-DE"/>
          </a:p>
        </p:txBody>
      </p:sp>
    </p:spTree>
    <p:extLst>
      <p:ext uri="{BB962C8B-B14F-4D97-AF65-F5344CB8AC3E}">
        <p14:creationId xmlns:p14="http://schemas.microsoft.com/office/powerpoint/2010/main" val="3860407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defTabSz="863920" fontAlgn="base">
              <a:spcAft>
                <a:spcPts val="567"/>
              </a:spcAft>
              <a:buClr>
                <a:srgbClr val="003781"/>
              </a:buClr>
              <a:defRPr/>
            </a:pPr>
            <a:endParaRPr lang="de-DE" dirty="0"/>
          </a:p>
        </p:txBody>
      </p:sp>
      <p:sp>
        <p:nvSpPr>
          <p:cNvPr id="4" name="Foliennummernplatzhalter 3"/>
          <p:cNvSpPr>
            <a:spLocks noGrp="1"/>
          </p:cNvSpPr>
          <p:nvPr>
            <p:ph type="sldNum" sz="quarter" idx="10"/>
          </p:nvPr>
        </p:nvSpPr>
        <p:spPr/>
        <p:txBody>
          <a:bodyPr/>
          <a:lstStyle/>
          <a:p>
            <a:fld id="{BF3E0F7A-EA63-40E1-97FB-D173EE3BA0CC}" type="slidenum">
              <a:rPr lang="de-DE" smtClean="0"/>
              <a:t>3</a:t>
            </a:fld>
            <a:endParaRPr lang="de-DE"/>
          </a:p>
        </p:txBody>
      </p:sp>
    </p:spTree>
    <p:extLst>
      <p:ext uri="{BB962C8B-B14F-4D97-AF65-F5344CB8AC3E}">
        <p14:creationId xmlns:p14="http://schemas.microsoft.com/office/powerpoint/2010/main" val="2453647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3E0F7A-EA63-40E1-97FB-D173EE3BA0CC}" type="slidenum">
              <a:rPr lang="de-DE" smtClean="0"/>
              <a:t>4</a:t>
            </a:fld>
            <a:endParaRPr lang="de-DE"/>
          </a:p>
        </p:txBody>
      </p:sp>
    </p:spTree>
    <p:extLst>
      <p:ext uri="{BB962C8B-B14F-4D97-AF65-F5344CB8AC3E}">
        <p14:creationId xmlns:p14="http://schemas.microsoft.com/office/powerpoint/2010/main" val="2262110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3E0F7A-EA63-40E1-97FB-D173EE3BA0CC}" type="slidenum">
              <a:rPr lang="de-DE" smtClean="0"/>
              <a:t>5</a:t>
            </a:fld>
            <a:endParaRPr lang="de-DE"/>
          </a:p>
        </p:txBody>
      </p:sp>
    </p:spTree>
    <p:extLst>
      <p:ext uri="{BB962C8B-B14F-4D97-AF65-F5344CB8AC3E}">
        <p14:creationId xmlns:p14="http://schemas.microsoft.com/office/powerpoint/2010/main" val="2921761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864017" rtl="0" eaLnBrk="1" fontAlgn="auto" latinLnBrk="0" hangingPunct="1">
              <a:lnSpc>
                <a:spcPct val="100000"/>
              </a:lnSpc>
              <a:spcBef>
                <a:spcPts val="0"/>
              </a:spcBef>
              <a:spcAft>
                <a:spcPts val="0"/>
              </a:spcAft>
              <a:buClrTx/>
              <a:buSzTx/>
              <a:buFontTx/>
              <a:buNone/>
              <a:tabLst/>
              <a:defRPr/>
            </a:pPr>
            <a:fld id="{BF3E0F7A-EA63-40E1-97FB-D173EE3BA0C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64017"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375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BF3E0F7A-EA63-40E1-97FB-D173EE3BA0CC}" type="slidenum">
              <a:rPr lang="de-DE" smtClean="0"/>
              <a:t>11</a:t>
            </a:fld>
            <a:endParaRPr lang="de-DE"/>
          </a:p>
        </p:txBody>
      </p:sp>
    </p:spTree>
    <p:extLst>
      <p:ext uri="{BB962C8B-B14F-4D97-AF65-F5344CB8AC3E}">
        <p14:creationId xmlns:p14="http://schemas.microsoft.com/office/powerpoint/2010/main" val="182260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3E0F7A-EA63-40E1-97FB-D173EE3BA0CC}" type="slidenum">
              <a:rPr lang="de-DE" smtClean="0"/>
              <a:t>14</a:t>
            </a:fld>
            <a:endParaRPr lang="de-DE"/>
          </a:p>
        </p:txBody>
      </p:sp>
    </p:spTree>
    <p:extLst>
      <p:ext uri="{BB962C8B-B14F-4D97-AF65-F5344CB8AC3E}">
        <p14:creationId xmlns:p14="http://schemas.microsoft.com/office/powerpoint/2010/main" val="17495265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tags" Target="../tags/tag36.xml"/><Relationship Id="rId7" Type="http://schemas.openxmlformats.org/officeDocument/2006/relationships/image" Target="../media/image10.jpeg"/><Relationship Id="rId2" Type="http://schemas.openxmlformats.org/officeDocument/2006/relationships/tags" Target="../tags/tag35.xml"/><Relationship Id="rId1" Type="http://schemas.openxmlformats.org/officeDocument/2006/relationships/vmlDrawing" Target="../drawings/vmlDrawing3.v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7.xml"/><Relationship Id="rId1" Type="http://schemas.openxmlformats.org/officeDocument/2006/relationships/vmlDrawing" Target="../drawings/vmlDrawing4.v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oleObject" Target="../embeddings/oleObject4.bin"/></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tags" Target="../tags/tag39.xml"/><Relationship Id="rId7" Type="http://schemas.openxmlformats.org/officeDocument/2006/relationships/image" Target="../media/image10.jpeg"/><Relationship Id="rId2" Type="http://schemas.openxmlformats.org/officeDocument/2006/relationships/tags" Target="../tags/tag38.xml"/><Relationship Id="rId1" Type="http://schemas.openxmlformats.org/officeDocument/2006/relationships/vmlDrawing" Target="../drawings/vmlDrawing5.vml"/><Relationship Id="rId6" Type="http://schemas.openxmlformats.org/officeDocument/2006/relationships/image" Target="../media/image9.emf"/><Relationship Id="rId5" Type="http://schemas.openxmlformats.org/officeDocument/2006/relationships/oleObject" Target="../embeddings/oleObject5.bin"/><Relationship Id="rId4"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vmlDrawing" Target="../drawings/vmlDrawing6.vml"/><Relationship Id="rId6" Type="http://schemas.openxmlformats.org/officeDocument/2006/relationships/image" Target="../media/image14.emf"/><Relationship Id="rId5" Type="http://schemas.openxmlformats.org/officeDocument/2006/relationships/oleObject" Target="../embeddings/oleObject6.bin"/><Relationship Id="rId4"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vmlDrawing" Target="../drawings/vmlDrawing7.vml"/><Relationship Id="rId6" Type="http://schemas.openxmlformats.org/officeDocument/2006/relationships/image" Target="../media/image14.emf"/><Relationship Id="rId5" Type="http://schemas.openxmlformats.org/officeDocument/2006/relationships/oleObject" Target="../embeddings/oleObject7.bin"/><Relationship Id="rId4"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4.xml"/><Relationship Id="rId1" Type="http://schemas.openxmlformats.org/officeDocument/2006/relationships/vmlDrawing" Target="../drawings/vmlDrawing8.vml"/><Relationship Id="rId5" Type="http://schemas.openxmlformats.org/officeDocument/2006/relationships/image" Target="../media/image15.emf"/><Relationship Id="rId4" Type="http://schemas.openxmlformats.org/officeDocument/2006/relationships/oleObject" Target="../embeddings/oleObject8.bin"/></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E2581BF6-597A-45B4-8AC9-E60836C8E9B7}"/>
              </a:ext>
            </a:extLst>
          </p:cNvPr>
          <p:cNvSpPr>
            <a:spLocks noGrp="1"/>
          </p:cNvSpPr>
          <p:nvPr>
            <p:ph type="pic" sz="quarter" idx="10"/>
          </p:nvPr>
        </p:nvSpPr>
        <p:spPr>
          <a:xfrm>
            <a:off x="5651500" y="0"/>
            <a:ext cx="5868988" cy="6480175"/>
          </a:xfrm>
          <a:solidFill>
            <a:schemeClr val="tx2"/>
          </a:solidFill>
        </p:spPr>
        <p:txBody>
          <a:bodyPr/>
          <a:lstStyle/>
          <a:p>
            <a:endParaRPr lang="de-DE"/>
          </a:p>
        </p:txBody>
      </p:sp>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468313" y="1799999"/>
            <a:ext cx="5075237" cy="2268000"/>
          </a:xfrm>
        </p:spPr>
        <p:txBody>
          <a:bodyPr rIns="216000" anchor="ctr" anchorCtr="0"/>
          <a:lstStyle>
            <a:lvl1pPr algn="l">
              <a:lnSpc>
                <a:spcPct val="80000"/>
              </a:lnSpc>
              <a:defRPr sz="7000"/>
            </a:lvl1pPr>
          </a:lstStyle>
          <a:p>
            <a:r>
              <a:rPr lang="de-DE"/>
              <a:t>Mastertitelformat bearbeiten</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p:nvPr>
        </p:nvSpPr>
        <p:spPr>
          <a:xfrm>
            <a:off x="468313" y="4536000"/>
            <a:ext cx="5075237" cy="531099"/>
          </a:xfrm>
        </p:spPr>
        <p:txBody>
          <a:bodyPr rIns="216000"/>
          <a:lstStyle>
            <a:lvl1pPr marL="0" indent="0" algn="l">
              <a:buNone/>
              <a:defRPr sz="1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1" name="Grafik 10">
            <a:extLst>
              <a:ext uri="{FF2B5EF4-FFF2-40B4-BE49-F238E27FC236}">
                <a16:creationId xmlns:a16="http://schemas.microsoft.com/office/drawing/2014/main" id="{9DB0C78F-5BF6-4741-8EF4-0317AF8FB6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468314" y="5760000"/>
            <a:ext cx="1547812" cy="360000"/>
          </a:xfrm>
        </p:spPr>
        <p:txBody>
          <a:bodyPr anchor="b" anchorCtr="0"/>
          <a:lstStyle>
            <a:lvl1pPr>
              <a:defRPr sz="750"/>
            </a:lvl1pPr>
          </a:lstStyle>
          <a:p>
            <a:pPr lvl="0"/>
            <a:r>
              <a:rPr lang="de-DE"/>
              <a:t>Erste Ebene</a:t>
            </a:r>
          </a:p>
        </p:txBody>
      </p:sp>
      <p:sp>
        <p:nvSpPr>
          <p:cNvPr id="16" name="Textplatzhalter 14">
            <a:extLst>
              <a:ext uri="{FF2B5EF4-FFF2-40B4-BE49-F238E27FC236}">
                <a16:creationId xmlns:a16="http://schemas.microsoft.com/office/drawing/2014/main" id="{CED49C62-4C22-4829-ACC8-9191840D3A35}"/>
              </a:ext>
            </a:extLst>
          </p:cNvPr>
          <p:cNvSpPr>
            <a:spLocks noGrp="1"/>
          </p:cNvSpPr>
          <p:nvPr>
            <p:ph type="body" sz="quarter" idx="12" hasCustomPrompt="1"/>
          </p:nvPr>
        </p:nvSpPr>
        <p:spPr>
          <a:xfrm>
            <a:off x="2232026" y="5760000"/>
            <a:ext cx="1547812" cy="360000"/>
          </a:xfrm>
        </p:spPr>
        <p:txBody>
          <a:bodyPr anchor="b" anchorCtr="0"/>
          <a:lstStyle>
            <a:lvl1pPr>
              <a:defRPr sz="750"/>
            </a:lvl1pPr>
          </a:lstStyle>
          <a:p>
            <a:pPr lvl="0"/>
            <a:r>
              <a:rPr lang="de-DE"/>
              <a:t>Erste Ebene</a:t>
            </a:r>
          </a:p>
        </p:txBody>
      </p:sp>
    </p:spTree>
    <p:extLst>
      <p:ext uri="{BB962C8B-B14F-4D97-AF65-F5344CB8AC3E}">
        <p14:creationId xmlns:p14="http://schemas.microsoft.com/office/powerpoint/2010/main" val="2636316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Z Keyvisual">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543F4184-F695-473F-B37A-0DA4B8E546ED}"/>
              </a:ext>
            </a:extLst>
          </p:cNvPr>
          <p:cNvSpPr>
            <a:spLocks noGrp="1"/>
          </p:cNvSpPr>
          <p:nvPr>
            <p:ph type="pic" sz="quarter" idx="13"/>
          </p:nvPr>
        </p:nvSpPr>
        <p:spPr>
          <a:xfrm>
            <a:off x="0" y="0"/>
            <a:ext cx="11520488" cy="6480175"/>
          </a:xfrm>
          <a:solidFill>
            <a:schemeClr val="bg2"/>
          </a:solidFill>
        </p:spPr>
        <p:txBody>
          <a:bodyPr/>
          <a:lstStyle>
            <a:lvl1pPr>
              <a:defRPr>
                <a:solidFill>
                  <a:schemeClr val="tx1"/>
                </a:solidFill>
              </a:defRPr>
            </a:lvl1pPr>
          </a:lstStyle>
          <a:p>
            <a:endParaRPr lang="de-DE"/>
          </a:p>
        </p:txBody>
      </p:sp>
      <p:sp>
        <p:nvSpPr>
          <p:cNvPr id="3" name="Datumsplatzhalter 2">
            <a:extLst>
              <a:ext uri="{FF2B5EF4-FFF2-40B4-BE49-F238E27FC236}">
                <a16:creationId xmlns:a16="http://schemas.microsoft.com/office/drawing/2014/main" id="{22F37F0F-CC12-4317-9811-C30269EDD386}"/>
              </a:ext>
            </a:extLst>
          </p:cNvPr>
          <p:cNvSpPr>
            <a:spLocks noGrp="1"/>
          </p:cNvSpPr>
          <p:nvPr>
            <p:ph type="dt" sz="half" idx="10"/>
          </p:nvPr>
        </p:nvSpPr>
        <p:spPr/>
        <p:txBody>
          <a:bodyPr/>
          <a:lstStyle>
            <a:lvl1pPr>
              <a:defRPr>
                <a:solidFill>
                  <a:schemeClr val="tx1"/>
                </a:solidFill>
              </a:defRPr>
            </a:lvl1pPr>
          </a:lstStyle>
          <a:p>
            <a:r>
              <a:rPr lang="de-DE"/>
              <a:t>© Allianz 2021</a:t>
            </a:r>
          </a:p>
        </p:txBody>
      </p:sp>
      <p:sp>
        <p:nvSpPr>
          <p:cNvPr id="5" name="Foliennummernplatzhalter 4">
            <a:extLst>
              <a:ext uri="{FF2B5EF4-FFF2-40B4-BE49-F238E27FC236}">
                <a16:creationId xmlns:a16="http://schemas.microsoft.com/office/drawing/2014/main" id="{A69577E3-FEC7-432A-BEA6-FED227457CE8}"/>
              </a:ext>
            </a:extLst>
          </p:cNvPr>
          <p:cNvSpPr>
            <a:spLocks noGrp="1"/>
          </p:cNvSpPr>
          <p:nvPr>
            <p:ph type="sldNum" sz="quarter" idx="12"/>
          </p:nvPr>
        </p:nvSpPr>
        <p:spPr/>
        <p:txBody>
          <a:bodyPr/>
          <a:lstStyle>
            <a:lvl1pPr>
              <a:defRPr>
                <a:solidFill>
                  <a:schemeClr val="tx1"/>
                </a:solidFill>
              </a:defRPr>
            </a:lvl1pPr>
          </a:lstStyle>
          <a:p>
            <a:fld id="{0F96B16C-3F5F-44BC-AFCC-8CBCBD90898D}" type="slidenum">
              <a:rPr lang="de-DE" smtClean="0"/>
              <a:pPr/>
              <a:t>‹Nr.›</a:t>
            </a:fld>
            <a:endParaRPr lang="de-DE"/>
          </a:p>
        </p:txBody>
      </p:sp>
      <p:sp>
        <p:nvSpPr>
          <p:cNvPr id="9" name="Textplatzhalter 8">
            <a:extLst>
              <a:ext uri="{FF2B5EF4-FFF2-40B4-BE49-F238E27FC236}">
                <a16:creationId xmlns:a16="http://schemas.microsoft.com/office/drawing/2014/main" id="{86BD1BC4-FEF0-4830-B116-C4AAB3BFE068}"/>
              </a:ext>
            </a:extLst>
          </p:cNvPr>
          <p:cNvSpPr>
            <a:spLocks noGrp="1"/>
          </p:cNvSpPr>
          <p:nvPr>
            <p:ph type="body" sz="quarter" idx="14"/>
          </p:nvPr>
        </p:nvSpPr>
        <p:spPr>
          <a:xfrm>
            <a:off x="2988000" y="3528000"/>
            <a:ext cx="5544000" cy="2125088"/>
          </a:xfrm>
        </p:spPr>
        <p:txBody>
          <a:bodyPr/>
          <a:lstStyle>
            <a:lvl1pPr>
              <a:lnSpc>
                <a:spcPct val="80000"/>
              </a:lnSpc>
              <a:defRPr sz="4700">
                <a:solidFill>
                  <a:schemeClr val="tx1"/>
                </a:solidFill>
              </a:defRPr>
            </a:lvl1pPr>
            <a:lvl2pPr algn="r">
              <a:lnSpc>
                <a:spcPct val="80000"/>
              </a:lnSpc>
              <a:defRPr sz="4700">
                <a:solidFill>
                  <a:srgbClr val="13A0D3"/>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p:txBody>
      </p:sp>
    </p:spTree>
    <p:extLst>
      <p:ext uri="{BB962C8B-B14F-4D97-AF65-F5344CB8AC3E}">
        <p14:creationId xmlns:p14="http://schemas.microsoft.com/office/powerpoint/2010/main" val="155263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Z Chapter Divider">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hasCustomPrompt="1"/>
          </p:nvPr>
        </p:nvSpPr>
        <p:spPr>
          <a:xfrm>
            <a:off x="-216000" y="1296000"/>
            <a:ext cx="12096000" cy="2520000"/>
          </a:xfrm>
        </p:spPr>
        <p:txBody>
          <a:bodyPr rIns="216000" anchor="b" anchorCtr="0"/>
          <a:lstStyle>
            <a:lvl1pPr algn="r">
              <a:lnSpc>
                <a:spcPct val="80000"/>
              </a:lnSpc>
              <a:defRPr sz="18900">
                <a:solidFill>
                  <a:schemeClr val="bg1"/>
                </a:solidFill>
              </a:defRPr>
            </a:lvl1pPr>
          </a:lstStyle>
          <a:p>
            <a:r>
              <a:rPr lang="de-DE"/>
              <a:t>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216000" y="3384000"/>
            <a:ext cx="12096000" cy="3384549"/>
          </a:xfrm>
        </p:spPr>
        <p:txBody>
          <a:bodyPr rIns="216000"/>
          <a:lstStyle>
            <a:lvl1pPr marL="0" indent="0" algn="l">
              <a:lnSpc>
                <a:spcPct val="80000"/>
              </a:lnSpc>
              <a:buNone/>
              <a:defRPr sz="18900">
                <a:solidFill>
                  <a:srgbClr val="13A0D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Unter</a:t>
            </a:r>
          </a:p>
        </p:txBody>
      </p:sp>
      <p:sp>
        <p:nvSpPr>
          <p:cNvPr id="4" name="Datumsplatzhalter 3">
            <a:extLst>
              <a:ext uri="{FF2B5EF4-FFF2-40B4-BE49-F238E27FC236}">
                <a16:creationId xmlns:a16="http://schemas.microsoft.com/office/drawing/2014/main" id="{6DC5BE87-8858-4487-A7B7-4B925CB9F291}"/>
              </a:ext>
            </a:extLst>
          </p:cNvPr>
          <p:cNvSpPr>
            <a:spLocks noGrp="1"/>
          </p:cNvSpPr>
          <p:nvPr>
            <p:ph type="dt" sz="half" idx="10"/>
          </p:nvPr>
        </p:nvSpPr>
        <p:spPr/>
        <p:txBody>
          <a:bodyPr/>
          <a:lstStyle>
            <a:lvl1pPr>
              <a:defRPr>
                <a:solidFill>
                  <a:schemeClr val="tx1"/>
                </a:solidFill>
              </a:defRPr>
            </a:lvl1pPr>
          </a:lstStyle>
          <a:p>
            <a:r>
              <a:rPr lang="de-DE"/>
              <a:t>© Allianz 2021</a:t>
            </a:r>
          </a:p>
        </p:txBody>
      </p:sp>
      <p:sp>
        <p:nvSpPr>
          <p:cNvPr id="6" name="Foliennummernplatzhalter 5">
            <a:extLst>
              <a:ext uri="{FF2B5EF4-FFF2-40B4-BE49-F238E27FC236}">
                <a16:creationId xmlns:a16="http://schemas.microsoft.com/office/drawing/2014/main" id="{B126D94C-7A9E-4443-A1F8-19DBCAF0842F}"/>
              </a:ext>
            </a:extLst>
          </p:cNvPr>
          <p:cNvSpPr>
            <a:spLocks noGrp="1"/>
          </p:cNvSpPr>
          <p:nvPr>
            <p:ph type="sldNum" sz="quarter" idx="12"/>
          </p:nvPr>
        </p:nvSpPr>
        <p:spPr/>
        <p:txBody>
          <a:bodyPr/>
          <a:lstStyle>
            <a:lvl1pPr>
              <a:defRPr>
                <a:solidFill>
                  <a:schemeClr val="tx1"/>
                </a:solidFill>
              </a:defRPr>
            </a:lvl1pPr>
          </a:lstStyle>
          <a:p>
            <a:fld id="{0F96B16C-3F5F-44BC-AFCC-8CBCBD90898D}" type="slidenum">
              <a:rPr lang="de-DE" smtClean="0"/>
              <a:pPr/>
              <a:t>‹Nr.›</a:t>
            </a:fld>
            <a:endParaRPr lang="de-DE"/>
          </a:p>
        </p:txBody>
      </p:sp>
      <p:pic>
        <p:nvPicPr>
          <p:cNvPr id="8" name="Grafik 7">
            <a:extLst>
              <a:ext uri="{FF2B5EF4-FFF2-40B4-BE49-F238E27FC236}">
                <a16:creationId xmlns:a16="http://schemas.microsoft.com/office/drawing/2014/main" id="{461BDC56-BD94-4C43-90E8-CBB9A53F2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Tree>
    <p:extLst>
      <p:ext uri="{BB962C8B-B14F-4D97-AF65-F5344CB8AC3E}">
        <p14:creationId xmlns:p14="http://schemas.microsoft.com/office/powerpoint/2010/main" val="3237769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Z Chapter Divider2">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468312" y="1692000"/>
            <a:ext cx="10367963" cy="1584000"/>
          </a:xfrm>
        </p:spPr>
        <p:txBody>
          <a:bodyPr rIns="216000" anchor="b" anchorCtr="0"/>
          <a:lstStyle>
            <a:lvl1pPr algn="l">
              <a:lnSpc>
                <a:spcPct val="80000"/>
              </a:lnSpc>
              <a:defRPr sz="9400">
                <a:solidFill>
                  <a:schemeClr val="bg1"/>
                </a:solidFill>
              </a:defRPr>
            </a:lvl1pPr>
          </a:lstStyle>
          <a:p>
            <a:r>
              <a:rPr lang="de-DE"/>
              <a:t>Mastertitel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4068763" y="3168000"/>
            <a:ext cx="6767512" cy="1584000"/>
          </a:xfrm>
        </p:spPr>
        <p:txBody>
          <a:bodyPr rIns="216000"/>
          <a:lstStyle>
            <a:lvl1pPr marL="0" indent="0" algn="l">
              <a:lnSpc>
                <a:spcPct val="80000"/>
              </a:lnSpc>
              <a:buNone/>
              <a:defRPr sz="9400">
                <a:solidFill>
                  <a:srgbClr val="13A0D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Untertitelformat</a:t>
            </a:r>
          </a:p>
        </p:txBody>
      </p:sp>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9288464" y="468313"/>
            <a:ext cx="1547812" cy="1223687"/>
          </a:xfrm>
        </p:spPr>
        <p:txBody>
          <a:bodyPr anchor="t" anchorCtr="0"/>
          <a:lstStyle>
            <a:lvl1pPr algn="r">
              <a:lnSpc>
                <a:spcPct val="80000"/>
              </a:lnSpc>
              <a:defRPr sz="4700">
                <a:solidFill>
                  <a:srgbClr val="122B54"/>
                </a:solidFill>
              </a:defRPr>
            </a:lvl1pPr>
          </a:lstStyle>
          <a:p>
            <a:pPr lvl="0"/>
            <a:r>
              <a:rPr lang="de-DE"/>
              <a:t>Erste Ebene</a:t>
            </a:r>
          </a:p>
        </p:txBody>
      </p:sp>
      <p:pic>
        <p:nvPicPr>
          <p:cNvPr id="6" name="Grafik 5">
            <a:extLst>
              <a:ext uri="{FF2B5EF4-FFF2-40B4-BE49-F238E27FC236}">
                <a16:creationId xmlns:a16="http://schemas.microsoft.com/office/drawing/2014/main" id="{D030324D-388D-4C97-AE26-194C8D2A9E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Tree>
    <p:extLst>
      <p:ext uri="{BB962C8B-B14F-4D97-AF65-F5344CB8AC3E}">
        <p14:creationId xmlns:p14="http://schemas.microsoft.com/office/powerpoint/2010/main" val="113007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Z Chapter Divider3">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468312" y="1692000"/>
            <a:ext cx="10367963" cy="1584000"/>
          </a:xfrm>
        </p:spPr>
        <p:txBody>
          <a:bodyPr rIns="216000" anchor="b" anchorCtr="0"/>
          <a:lstStyle>
            <a:lvl1pPr algn="l">
              <a:lnSpc>
                <a:spcPct val="80000"/>
              </a:lnSpc>
              <a:defRPr sz="9400">
                <a:solidFill>
                  <a:srgbClr val="122B54"/>
                </a:solidFill>
              </a:defRPr>
            </a:lvl1pPr>
          </a:lstStyle>
          <a:p>
            <a:r>
              <a:rPr lang="de-DE"/>
              <a:t>Mastertitel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4068763" y="3168000"/>
            <a:ext cx="6767512" cy="1584000"/>
          </a:xfrm>
        </p:spPr>
        <p:txBody>
          <a:bodyPr rIns="216000"/>
          <a:lstStyle>
            <a:lvl1pPr marL="0" indent="0" algn="l">
              <a:lnSpc>
                <a:spcPct val="80000"/>
              </a:lnSpc>
              <a:buNone/>
              <a:defRPr sz="9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Untertitelformat</a:t>
            </a:r>
          </a:p>
        </p:txBody>
      </p:sp>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9288464" y="468313"/>
            <a:ext cx="1547812" cy="1223687"/>
          </a:xfrm>
        </p:spPr>
        <p:txBody>
          <a:bodyPr anchor="t" anchorCtr="0"/>
          <a:lstStyle>
            <a:lvl1pPr algn="r">
              <a:lnSpc>
                <a:spcPct val="80000"/>
              </a:lnSpc>
              <a:defRPr sz="4700">
                <a:solidFill>
                  <a:srgbClr val="122B54"/>
                </a:solidFill>
              </a:defRPr>
            </a:lvl1pPr>
          </a:lstStyle>
          <a:p>
            <a:pPr lvl="0"/>
            <a:r>
              <a:rPr lang="de-DE"/>
              <a:t>Erste Ebene</a:t>
            </a:r>
          </a:p>
        </p:txBody>
      </p:sp>
      <p:pic>
        <p:nvPicPr>
          <p:cNvPr id="5" name="Grafik 4">
            <a:extLst>
              <a:ext uri="{FF2B5EF4-FFF2-40B4-BE49-F238E27FC236}">
                <a16:creationId xmlns:a16="http://schemas.microsoft.com/office/drawing/2014/main" id="{0CFDCE14-724D-49F7-8BAD-435E832695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Tree>
    <p:extLst>
      <p:ext uri="{BB962C8B-B14F-4D97-AF65-F5344CB8AC3E}">
        <p14:creationId xmlns:p14="http://schemas.microsoft.com/office/powerpoint/2010/main" val="4048765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Z 3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BEE051C-6EF3-470E-8A6F-3ACCAEC2B8D9}"/>
              </a:ext>
            </a:extLst>
          </p:cNvPr>
          <p:cNvSpPr>
            <a:spLocks noGrp="1"/>
          </p:cNvSpPr>
          <p:nvPr>
            <p:ph sz="half" idx="1"/>
          </p:nvPr>
        </p:nvSpPr>
        <p:spPr>
          <a:xfrm>
            <a:off x="468315" y="2268538"/>
            <a:ext cx="3311524"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4F1D8F2-5ECC-4655-A1DA-16D1D9E2965D}"/>
              </a:ext>
            </a:extLst>
          </p:cNvPr>
          <p:cNvSpPr>
            <a:spLocks noGrp="1"/>
          </p:cNvSpPr>
          <p:nvPr>
            <p:ph sz="half" idx="2"/>
          </p:nvPr>
        </p:nvSpPr>
        <p:spPr>
          <a:xfrm>
            <a:off x="3995738" y="2268538"/>
            <a:ext cx="3313112"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3">
            <a:extLst>
              <a:ext uri="{FF2B5EF4-FFF2-40B4-BE49-F238E27FC236}">
                <a16:creationId xmlns:a16="http://schemas.microsoft.com/office/drawing/2014/main" id="{AC653B4F-70E3-43C6-9A6A-30D34B126E80}"/>
              </a:ext>
            </a:extLst>
          </p:cNvPr>
          <p:cNvSpPr>
            <a:spLocks noGrp="1"/>
          </p:cNvSpPr>
          <p:nvPr>
            <p:ph sz="half" idx="13"/>
          </p:nvPr>
        </p:nvSpPr>
        <p:spPr>
          <a:xfrm>
            <a:off x="7524750" y="2268000"/>
            <a:ext cx="3311525"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BEED9CC3-FB9A-433A-B0C4-CCC2B5C9EF07}"/>
              </a:ext>
            </a:extLst>
          </p:cNvPr>
          <p:cNvSpPr>
            <a:spLocks noGrp="1"/>
          </p:cNvSpPr>
          <p:nvPr>
            <p:ph type="dt" sz="half" idx="14"/>
          </p:nvPr>
        </p:nvSpPr>
        <p:spPr/>
        <p:txBody>
          <a:bodyPr/>
          <a:lstStyle/>
          <a:p>
            <a:r>
              <a:rPr lang="de-DE"/>
              <a:t>© Allianz 2021</a:t>
            </a:r>
          </a:p>
        </p:txBody>
      </p:sp>
      <p:sp>
        <p:nvSpPr>
          <p:cNvPr id="6" name="Fußzeilenplatzhalter 5">
            <a:extLst>
              <a:ext uri="{FF2B5EF4-FFF2-40B4-BE49-F238E27FC236}">
                <a16:creationId xmlns:a16="http://schemas.microsoft.com/office/drawing/2014/main" id="{60DA8F77-D054-4725-9E94-DAAB8C08F067}"/>
              </a:ext>
            </a:extLst>
          </p:cNvPr>
          <p:cNvSpPr>
            <a:spLocks noGrp="1"/>
          </p:cNvSpPr>
          <p:nvPr>
            <p:ph type="ftr" sz="quarter" idx="15"/>
          </p:nvPr>
        </p:nvSpPr>
        <p:spPr/>
        <p:txBody>
          <a:bodyPr/>
          <a:lstStyle/>
          <a:p>
            <a:r>
              <a:rPr lang="de-DE"/>
              <a:t>Topline goes here</a:t>
            </a:r>
          </a:p>
        </p:txBody>
      </p:sp>
      <p:sp>
        <p:nvSpPr>
          <p:cNvPr id="7" name="Foliennummernplatzhalter 6">
            <a:extLst>
              <a:ext uri="{FF2B5EF4-FFF2-40B4-BE49-F238E27FC236}">
                <a16:creationId xmlns:a16="http://schemas.microsoft.com/office/drawing/2014/main" id="{7EC8D8D1-129B-451D-A656-331AE3E87DF3}"/>
              </a:ext>
            </a:extLst>
          </p:cNvPr>
          <p:cNvSpPr>
            <a:spLocks noGrp="1"/>
          </p:cNvSpPr>
          <p:nvPr>
            <p:ph type="sldNum" sz="quarter" idx="16"/>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340169419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imple Content one wide Column">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E58CF048-5364-F343-A6A5-A500152737DA}"/>
              </a:ext>
            </a:extLst>
          </p:cNvPr>
          <p:cNvSpPr/>
          <p:nvPr userDrawn="1"/>
        </p:nvSpPr>
        <p:spPr>
          <a:xfrm>
            <a:off x="0" y="1"/>
            <a:ext cx="8174347" cy="725852"/>
          </a:xfrm>
          <a:prstGeom prst="rect">
            <a:avLst/>
          </a:prstGeom>
          <a:solidFill>
            <a:schemeClr val="tx2">
              <a:lumMod val="20000"/>
              <a:lumOff val="80000"/>
            </a:schemeClr>
          </a:solidFill>
          <a:ln>
            <a:noFill/>
          </a:ln>
        </p:spPr>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algn="l">
              <a:spcBef>
                <a:spcPts val="94"/>
              </a:spcBef>
              <a:spcAft>
                <a:spcPts val="94"/>
              </a:spcAft>
            </a:pPr>
            <a:endParaRPr lang="de-DE" sz="1323" dirty="0"/>
          </a:p>
        </p:txBody>
      </p:sp>
      <p:sp>
        <p:nvSpPr>
          <p:cNvPr id="7" name="Freeform 54"/>
          <p:cNvSpPr>
            <a:spLocks noEditPoints="1"/>
          </p:cNvSpPr>
          <p:nvPr/>
        </p:nvSpPr>
        <p:spPr bwMode="auto">
          <a:xfrm>
            <a:off x="10760568" y="246289"/>
            <a:ext cx="291900" cy="292833"/>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p:spPr>
        <p:txBody>
          <a:bodyPr vert="horz" wrap="square" lIns="115174" tIns="57586" rIns="115174" bIns="57586" numCol="1" anchor="t" anchorCtr="0" compatLnSpc="1">
            <a:prstTxWarp prst="textNoShape">
              <a:avLst/>
            </a:prstTxWarp>
          </a:bodyPr>
          <a:lstStyle/>
          <a:p>
            <a:pPr marL="0" marR="0" lvl="0" indent="0" defTabSz="1151750" eaLnBrk="1" fontAlgn="auto" latinLnBrk="0" hangingPunct="1">
              <a:lnSpc>
                <a:spcPct val="100000"/>
              </a:lnSpc>
              <a:spcBef>
                <a:spcPts val="0"/>
              </a:spcBef>
              <a:spcAft>
                <a:spcPts val="0"/>
              </a:spcAft>
              <a:buClrTx/>
              <a:buSzTx/>
              <a:buFontTx/>
              <a:buNone/>
              <a:tabLst/>
              <a:defRPr/>
            </a:pPr>
            <a:endParaRPr kumimoji="0" lang="en-GB" sz="2267" b="0" i="0" u="none" strike="noStrike" kern="0" cap="none" spc="0" normalizeH="0" baseline="0" noProof="0" dirty="0">
              <a:ln>
                <a:noFill/>
              </a:ln>
              <a:solidFill>
                <a:srgbClr val="003781"/>
              </a:solidFill>
              <a:effectLst/>
              <a:uLnTx/>
              <a:uFillTx/>
            </a:endParaRPr>
          </a:p>
        </p:txBody>
      </p:sp>
      <p:sp>
        <p:nvSpPr>
          <p:cNvPr id="14" name="Inhaltsplatzhalter 13" descr="Spalte links" title="Spalte links"/>
          <p:cNvSpPr>
            <a:spLocks noGrp="1"/>
          </p:cNvSpPr>
          <p:nvPr>
            <p:ph sz="quarter" idx="13" hasCustomPrompt="1"/>
          </p:nvPr>
        </p:nvSpPr>
        <p:spPr>
          <a:xfrm>
            <a:off x="480017" y="1445705"/>
            <a:ext cx="10572390" cy="4572458"/>
          </a:xfrm>
          <a:prstGeom prst="rect">
            <a:avLst/>
          </a:prstGeom>
        </p:spPr>
        <p:txBody>
          <a:bodyPr rIns="0"/>
          <a:lstStyle>
            <a:lvl1pPr>
              <a:lnSpc>
                <a:spcPts val="1814"/>
              </a:lnSpc>
              <a:spcAft>
                <a:spcPts val="0"/>
              </a:spcAft>
              <a:defRPr lang="en-GB" sz="1700" b="0" kern="1200" cap="none" baseline="0" noProof="0" dirty="0" smtClean="0">
                <a:solidFill>
                  <a:schemeClr val="tx1"/>
                </a:solidFill>
                <a:latin typeface="+mn-lt"/>
                <a:ea typeface="+mn-ea"/>
                <a:cs typeface="+mn-cs"/>
              </a:defRPr>
            </a:lvl1pPr>
            <a:lvl2pPr>
              <a:defRPr lang="de-DE" sz="1700" kern="1200" dirty="0" smtClean="0">
                <a:solidFill>
                  <a:schemeClr val="tx1"/>
                </a:solidFill>
                <a:latin typeface="+mn-lt"/>
                <a:ea typeface="+mn-ea"/>
                <a:cs typeface="+mn-cs"/>
              </a:defRPr>
            </a:lvl2pPr>
            <a:lvl3pPr>
              <a:defRPr sz="1512">
                <a:solidFill>
                  <a:schemeClr val="tx1"/>
                </a:solidFill>
              </a:defRPr>
            </a:lvl3pPr>
            <a:lvl4pPr>
              <a:defRPr sz="1512">
                <a:solidFill>
                  <a:schemeClr val="tx1"/>
                </a:solidFill>
              </a:defRPr>
            </a:lvl4pPr>
            <a:lvl5pPr>
              <a:defRPr sz="1417">
                <a:solidFill>
                  <a:schemeClr val="tx1"/>
                </a:solidFill>
              </a:defRPr>
            </a:lvl5pPr>
            <a:lvl6pPr>
              <a:defRPr sz="1417">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1151750" rtl="0" eaLnBrk="1" fontAlgn="auto" latinLnBrk="0" hangingPunct="1">
              <a:lnSpc>
                <a:spcPct val="100000"/>
              </a:lnSpc>
              <a:spcBef>
                <a:spcPts val="252"/>
              </a:spcBef>
              <a:spcAft>
                <a:spcPts val="252"/>
              </a:spcAft>
              <a:buClrTx/>
              <a:buSzTx/>
              <a:buFont typeface="Arial" panose="020B0604020202020204" pitchFamily="34" charset="0"/>
              <a:buNone/>
              <a:tabLst/>
            </a:pPr>
            <a:r>
              <a:rPr lang="en-GB" noProof="0" dirty="0"/>
              <a:t>1</a:t>
            </a:r>
          </a:p>
          <a:p>
            <a:pPr lvl="1"/>
            <a:r>
              <a:rPr lang="en-GB" noProof="0" dirty="0"/>
              <a:t>2</a:t>
            </a:r>
          </a:p>
          <a:p>
            <a:pPr lvl="2"/>
            <a:r>
              <a:rPr lang="en-GB" noProof="0" dirty="0"/>
              <a:t>3</a:t>
            </a:r>
          </a:p>
          <a:p>
            <a:pPr lvl="3"/>
            <a:r>
              <a:rPr lang="en-GB" noProof="0" dirty="0"/>
              <a:t>4</a:t>
            </a:r>
          </a:p>
          <a:p>
            <a:pPr lvl="4"/>
            <a:r>
              <a:rPr lang="en-GB" noProof="0" dirty="0"/>
              <a:t>5</a:t>
            </a:r>
          </a:p>
          <a:p>
            <a:pPr lvl="5"/>
            <a:r>
              <a:rPr lang="en-GB" noProof="0" dirty="0"/>
              <a:t>6</a:t>
            </a:r>
          </a:p>
          <a:p>
            <a:pPr lvl="6"/>
            <a:r>
              <a:rPr lang="en-GB" noProof="0" dirty="0"/>
              <a:t>7</a:t>
            </a:r>
          </a:p>
          <a:p>
            <a:pPr lvl="7"/>
            <a:r>
              <a:rPr lang="en-GB" noProof="0" dirty="0"/>
              <a:t>8</a:t>
            </a:r>
          </a:p>
          <a:p>
            <a:pPr lvl="8"/>
            <a:r>
              <a:rPr lang="en-GB" noProof="0" dirty="0"/>
              <a:t>9</a:t>
            </a:r>
          </a:p>
        </p:txBody>
      </p:sp>
      <p:sp>
        <p:nvSpPr>
          <p:cNvPr id="137" name="Freeform 54"/>
          <p:cNvSpPr>
            <a:spLocks noEditPoints="1"/>
          </p:cNvSpPr>
          <p:nvPr/>
        </p:nvSpPr>
        <p:spPr bwMode="auto">
          <a:xfrm>
            <a:off x="10760568" y="246289"/>
            <a:ext cx="291900" cy="292833"/>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p:spPr>
        <p:txBody>
          <a:bodyPr vert="horz" wrap="square" lIns="115174" tIns="57586" rIns="115174" bIns="57586" numCol="1" anchor="t" anchorCtr="0" compatLnSpc="1">
            <a:prstTxWarp prst="textNoShape">
              <a:avLst/>
            </a:prstTxWarp>
          </a:bodyPr>
          <a:lstStyle/>
          <a:p>
            <a:pPr marL="0" marR="0" lvl="0" indent="0" defTabSz="1151750" eaLnBrk="1" fontAlgn="auto" latinLnBrk="0" hangingPunct="1">
              <a:lnSpc>
                <a:spcPct val="100000"/>
              </a:lnSpc>
              <a:spcBef>
                <a:spcPts val="0"/>
              </a:spcBef>
              <a:spcAft>
                <a:spcPts val="0"/>
              </a:spcAft>
              <a:buClrTx/>
              <a:buSzTx/>
              <a:buFontTx/>
              <a:buNone/>
              <a:tabLst/>
              <a:defRPr/>
            </a:pPr>
            <a:endParaRPr kumimoji="0" lang="en-GB" sz="2267" b="0" i="0" u="none" strike="noStrike" kern="0" cap="none" spc="0" normalizeH="0" baseline="0" noProof="0" dirty="0">
              <a:ln>
                <a:noFill/>
              </a:ln>
              <a:solidFill>
                <a:srgbClr val="003781"/>
              </a:solidFill>
              <a:effectLst/>
              <a:uLnTx/>
              <a:uFillTx/>
            </a:endParaRPr>
          </a:p>
        </p:txBody>
      </p:sp>
      <p:sp>
        <p:nvSpPr>
          <p:cNvPr id="5" name="Foliennummernplatzhalter 4"/>
          <p:cNvSpPr>
            <a:spLocks noGrp="1"/>
          </p:cNvSpPr>
          <p:nvPr>
            <p:ph type="sldNum" sz="quarter" idx="18"/>
          </p:nvPr>
        </p:nvSpPr>
        <p:spPr/>
        <p:txBody>
          <a:bodyPr/>
          <a:lstStyle/>
          <a:p>
            <a:fld id="{61201FF1-C63B-412E-ABF0-3D0E918900AC}" type="slidenum">
              <a:rPr lang="en-GB" smtClean="0"/>
              <a:pPr/>
              <a:t>‹Nr.›</a:t>
            </a:fld>
            <a:endParaRPr lang="en-GB" dirty="0"/>
          </a:p>
        </p:txBody>
      </p:sp>
      <p:sp>
        <p:nvSpPr>
          <p:cNvPr id="12" name="Titel 22"/>
          <p:cNvSpPr>
            <a:spLocks noGrp="1"/>
          </p:cNvSpPr>
          <p:nvPr>
            <p:ph type="title" hasCustomPrompt="1"/>
          </p:nvPr>
        </p:nvSpPr>
        <p:spPr>
          <a:xfrm>
            <a:off x="480021" y="487400"/>
            <a:ext cx="10086430" cy="485902"/>
          </a:xfrm>
        </p:spPr>
        <p:txBody>
          <a:bodyPr tIns="36000"/>
          <a:lstStyle>
            <a:lvl1pPr>
              <a:defRPr sz="2834"/>
            </a:lvl1pPr>
          </a:lstStyle>
          <a:p>
            <a:r>
              <a:rPr lang="de-DE" dirty="0"/>
              <a:t>TitLE</a:t>
            </a:r>
            <a:endParaRPr lang="en-GB" dirty="0"/>
          </a:p>
        </p:txBody>
      </p:sp>
      <p:sp>
        <p:nvSpPr>
          <p:cNvPr id="13" name="Textplatzhalter 5"/>
          <p:cNvSpPr>
            <a:spLocks noGrp="1"/>
          </p:cNvSpPr>
          <p:nvPr>
            <p:ph type="body" sz="quarter" idx="20" hasCustomPrompt="1"/>
          </p:nvPr>
        </p:nvSpPr>
        <p:spPr>
          <a:xfrm>
            <a:off x="486084" y="245950"/>
            <a:ext cx="5273410" cy="146970"/>
          </a:xfrm>
        </p:spPr>
        <p:txBody>
          <a:bodyPr/>
          <a:lstStyle>
            <a:lvl1pPr>
              <a:defRPr sz="945" kern="900" baseline="0"/>
            </a:lvl1pPr>
            <a:lvl2pPr>
              <a:defRPr sz="1134"/>
            </a:lvl2pPr>
            <a:lvl3pPr>
              <a:defRPr sz="1134"/>
            </a:lvl3pPr>
            <a:lvl4pPr>
              <a:defRPr sz="1134"/>
            </a:lvl4pPr>
            <a:lvl5pPr>
              <a:defRPr sz="1134"/>
            </a:lvl5pPr>
          </a:lstStyle>
          <a:p>
            <a:pPr lvl="0"/>
            <a:r>
              <a:rPr lang="de-DE" dirty="0" err="1"/>
              <a:t>Subject</a:t>
            </a:r>
            <a:r>
              <a:rPr lang="de-DE" dirty="0"/>
              <a:t> Line </a:t>
            </a:r>
            <a:r>
              <a:rPr lang="de-DE" dirty="0" err="1"/>
              <a:t>for</a:t>
            </a:r>
            <a:r>
              <a:rPr lang="de-DE" dirty="0"/>
              <a:t> Navigation</a:t>
            </a:r>
          </a:p>
        </p:txBody>
      </p:sp>
      <p:sp>
        <p:nvSpPr>
          <p:cNvPr id="15" name="Datumsplatzhalter 3">
            <a:extLst>
              <a:ext uri="{FF2B5EF4-FFF2-40B4-BE49-F238E27FC236}">
                <a16:creationId xmlns:a16="http://schemas.microsoft.com/office/drawing/2014/main" id="{0F670A6A-2297-1A4C-8608-E36A4EBC89A2}"/>
              </a:ext>
            </a:extLst>
          </p:cNvPr>
          <p:cNvSpPr>
            <a:spLocks noGrp="1"/>
          </p:cNvSpPr>
          <p:nvPr>
            <p:ph type="dt" sz="half" idx="2"/>
          </p:nvPr>
        </p:nvSpPr>
        <p:spPr>
          <a:xfrm>
            <a:off x="1745247" y="6135186"/>
            <a:ext cx="544406" cy="232628"/>
          </a:xfrm>
          <a:prstGeom prst="rect">
            <a:avLst/>
          </a:prstGeom>
        </p:spPr>
        <p:txBody>
          <a:bodyPr wrap="square" lIns="0" tIns="0" rIns="0" bIns="0">
            <a:spAutoFit/>
          </a:bodyPr>
          <a:lstStyle/>
          <a:p>
            <a:fld id="{CDCBB2D3-AC70-0543-A687-84CFA9437C48}" type="datetime1">
              <a:rPr lang="de-DE" sz="756" smtClean="0"/>
              <a:t>05.09.2023</a:t>
            </a:fld>
            <a:r>
              <a:rPr lang="de-DE" sz="756"/>
              <a:t>.20</a:t>
            </a:r>
            <a:endParaRPr lang="en-GB" sz="756" dirty="0"/>
          </a:p>
        </p:txBody>
      </p:sp>
    </p:spTree>
    <p:extLst>
      <p:ext uri="{BB962C8B-B14F-4D97-AF65-F5344CB8AC3E}">
        <p14:creationId xmlns:p14="http://schemas.microsoft.com/office/powerpoint/2010/main" val="4168746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rgbClr val="122B5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216000" y="1692000"/>
            <a:ext cx="11736000" cy="1584000"/>
          </a:xfrm>
        </p:spPr>
        <p:txBody>
          <a:bodyPr rIns="216000" anchor="b" anchorCtr="0"/>
          <a:lstStyle>
            <a:lvl1pPr algn="l">
              <a:lnSpc>
                <a:spcPct val="80000"/>
              </a:lnSpc>
              <a:defRPr sz="12200">
                <a:solidFill>
                  <a:schemeClr val="tx1"/>
                </a:solidFill>
              </a:defRPr>
            </a:lvl1pPr>
          </a:lstStyle>
          <a:p>
            <a:r>
              <a:rPr lang="de-DE"/>
              <a:t>Mastertitel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1" y="3168000"/>
            <a:ext cx="11880000" cy="1584000"/>
          </a:xfrm>
        </p:spPr>
        <p:txBody>
          <a:bodyPr rIns="216000"/>
          <a:lstStyle>
            <a:lvl1pPr marL="0" indent="0" algn="r">
              <a:lnSpc>
                <a:spcPct val="80000"/>
              </a:lnSpc>
              <a:buNone/>
              <a:defRPr sz="12200">
                <a:solidFill>
                  <a:srgbClr val="13A0D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Untertitelformat</a:t>
            </a:r>
          </a:p>
        </p:txBody>
      </p:sp>
      <p:pic>
        <p:nvPicPr>
          <p:cNvPr id="11" name="Grafik 10">
            <a:extLst>
              <a:ext uri="{FF2B5EF4-FFF2-40B4-BE49-F238E27FC236}">
                <a16:creationId xmlns:a16="http://schemas.microsoft.com/office/drawing/2014/main" id="{9DB0C78F-5BF6-4741-8EF4-0317AF8FB6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468312" y="5760000"/>
            <a:ext cx="5183187" cy="360000"/>
          </a:xfrm>
        </p:spPr>
        <p:txBody>
          <a:bodyPr anchor="b" anchorCtr="0"/>
          <a:lstStyle>
            <a:lvl1pPr>
              <a:lnSpc>
                <a:spcPct val="100000"/>
              </a:lnSpc>
              <a:defRPr sz="1500">
                <a:solidFill>
                  <a:schemeClr val="tx1"/>
                </a:solidFill>
              </a:defRPr>
            </a:lvl1pPr>
          </a:lstStyle>
          <a:p>
            <a:pPr lvl="0"/>
            <a:r>
              <a:rPr lang="de-DE"/>
              <a:t>Erste Ebene</a:t>
            </a:r>
          </a:p>
        </p:txBody>
      </p:sp>
    </p:spTree>
    <p:extLst>
      <p:ext uri="{BB962C8B-B14F-4D97-AF65-F5344CB8AC3E}">
        <p14:creationId xmlns:p14="http://schemas.microsoft.com/office/powerpoint/2010/main" val="1558217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0C7B7FF-9A37-439A-9428-51EF0135364C}"/>
              </a:ext>
            </a:extLst>
          </p:cNvPr>
          <p:cNvSpPr>
            <a:spLocks noGrp="1"/>
          </p:cNvSpPr>
          <p:nvPr>
            <p:ph type="dt" sz="half" idx="10"/>
          </p:nvPr>
        </p:nvSpPr>
        <p:spPr/>
        <p:txBody>
          <a:bodyPr/>
          <a:lstStyle/>
          <a:p>
            <a:r>
              <a:rPr lang="de-DE"/>
              <a:t>© Allianz 2021</a:t>
            </a:r>
          </a:p>
        </p:txBody>
      </p:sp>
      <p:sp>
        <p:nvSpPr>
          <p:cNvPr id="5" name="Fußzeilenplatzhalter 4">
            <a:extLst>
              <a:ext uri="{FF2B5EF4-FFF2-40B4-BE49-F238E27FC236}">
                <a16:creationId xmlns:a16="http://schemas.microsoft.com/office/drawing/2014/main" id="{5513B6A4-8638-4E3B-9F05-55866D8738B3}"/>
              </a:ext>
            </a:extLst>
          </p:cNvPr>
          <p:cNvSpPr>
            <a:spLocks noGrp="1"/>
          </p:cNvSpPr>
          <p:nvPr>
            <p:ph type="ftr" sz="quarter" idx="11"/>
          </p:nvPr>
        </p:nvSpPr>
        <p:spPr/>
        <p:txBody>
          <a:bodyPr/>
          <a:lstStyle/>
          <a:p>
            <a:r>
              <a:rPr lang="de-DE"/>
              <a:t>Topline goes here</a:t>
            </a:r>
          </a:p>
        </p:txBody>
      </p:sp>
      <p:sp>
        <p:nvSpPr>
          <p:cNvPr id="6" name="Foliennummernplatzhalter 5">
            <a:extLst>
              <a:ext uri="{FF2B5EF4-FFF2-40B4-BE49-F238E27FC236}">
                <a16:creationId xmlns:a16="http://schemas.microsoft.com/office/drawing/2014/main" id="{37C0E379-F9CC-4794-962C-33148E5C7DEF}"/>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4186953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BEE051C-6EF3-470E-8A6F-3ACCAEC2B8D9}"/>
              </a:ext>
            </a:extLst>
          </p:cNvPr>
          <p:cNvSpPr>
            <a:spLocks noGrp="1"/>
          </p:cNvSpPr>
          <p:nvPr>
            <p:ph sz="half" idx="1"/>
          </p:nvPr>
        </p:nvSpPr>
        <p:spPr>
          <a:xfrm>
            <a:off x="468314" y="2268538"/>
            <a:ext cx="5075236"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4F1D8F2-5ECC-4655-A1DA-16D1D9E2965D}"/>
              </a:ext>
            </a:extLst>
          </p:cNvPr>
          <p:cNvSpPr>
            <a:spLocks noGrp="1"/>
          </p:cNvSpPr>
          <p:nvPr>
            <p:ph sz="half" idx="2"/>
          </p:nvPr>
        </p:nvSpPr>
        <p:spPr>
          <a:xfrm>
            <a:off x="5761039" y="2268538"/>
            <a:ext cx="5075236"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Datumsplatzhalter 10">
            <a:extLst>
              <a:ext uri="{FF2B5EF4-FFF2-40B4-BE49-F238E27FC236}">
                <a16:creationId xmlns:a16="http://schemas.microsoft.com/office/drawing/2014/main" id="{3871759D-1483-4B12-A222-90C19F204673}"/>
              </a:ext>
            </a:extLst>
          </p:cNvPr>
          <p:cNvSpPr>
            <a:spLocks noGrp="1"/>
          </p:cNvSpPr>
          <p:nvPr>
            <p:ph type="dt" sz="half" idx="10"/>
          </p:nvPr>
        </p:nvSpPr>
        <p:spPr/>
        <p:txBody>
          <a:bodyPr/>
          <a:lstStyle/>
          <a:p>
            <a:r>
              <a:rPr lang="de-DE"/>
              <a:t>© Allianz 2021</a:t>
            </a:r>
          </a:p>
        </p:txBody>
      </p:sp>
      <p:sp>
        <p:nvSpPr>
          <p:cNvPr id="12" name="Fußzeilenplatzhalter 11">
            <a:extLst>
              <a:ext uri="{FF2B5EF4-FFF2-40B4-BE49-F238E27FC236}">
                <a16:creationId xmlns:a16="http://schemas.microsoft.com/office/drawing/2014/main" id="{F36FFF93-5CB5-4BD1-B035-C1234D6E6957}"/>
              </a:ext>
            </a:extLst>
          </p:cNvPr>
          <p:cNvSpPr>
            <a:spLocks noGrp="1"/>
          </p:cNvSpPr>
          <p:nvPr>
            <p:ph type="ftr" sz="quarter" idx="11"/>
          </p:nvPr>
        </p:nvSpPr>
        <p:spPr/>
        <p:txBody>
          <a:bodyPr/>
          <a:lstStyle/>
          <a:p>
            <a:r>
              <a:rPr lang="de-DE"/>
              <a:t>Topline goes here</a:t>
            </a:r>
          </a:p>
        </p:txBody>
      </p:sp>
      <p:sp>
        <p:nvSpPr>
          <p:cNvPr id="13" name="Foliennummernplatzhalter 12">
            <a:extLst>
              <a:ext uri="{FF2B5EF4-FFF2-40B4-BE49-F238E27FC236}">
                <a16:creationId xmlns:a16="http://schemas.microsoft.com/office/drawing/2014/main" id="{E3D4074F-A8C9-4F58-86BF-73ADF6ECBF34}"/>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233330206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0FA48-9F47-4B37-94C3-D2CE80E96A5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7C99564-206A-4E78-879E-461DE1C1E398}"/>
              </a:ext>
            </a:extLst>
          </p:cNvPr>
          <p:cNvSpPr>
            <a:spLocks noGrp="1"/>
          </p:cNvSpPr>
          <p:nvPr>
            <p:ph type="dt" sz="half" idx="10"/>
          </p:nvPr>
        </p:nvSpPr>
        <p:spPr/>
        <p:txBody>
          <a:bodyPr/>
          <a:lstStyle/>
          <a:p>
            <a:r>
              <a:rPr lang="de-DE"/>
              <a:t>© Allianz 2021</a:t>
            </a:r>
          </a:p>
        </p:txBody>
      </p:sp>
      <p:sp>
        <p:nvSpPr>
          <p:cNvPr id="4" name="Fußzeilenplatzhalter 3">
            <a:extLst>
              <a:ext uri="{FF2B5EF4-FFF2-40B4-BE49-F238E27FC236}">
                <a16:creationId xmlns:a16="http://schemas.microsoft.com/office/drawing/2014/main" id="{61E6CE44-58CD-4A81-8691-BCFF761164B2}"/>
              </a:ext>
            </a:extLst>
          </p:cNvPr>
          <p:cNvSpPr>
            <a:spLocks noGrp="1"/>
          </p:cNvSpPr>
          <p:nvPr>
            <p:ph type="ftr" sz="quarter" idx="11"/>
          </p:nvPr>
        </p:nvSpPr>
        <p:spPr/>
        <p:txBody>
          <a:bodyPr/>
          <a:lstStyle/>
          <a:p>
            <a:r>
              <a:rPr lang="de-DE"/>
              <a:t>Topline goes here</a:t>
            </a:r>
          </a:p>
        </p:txBody>
      </p:sp>
      <p:sp>
        <p:nvSpPr>
          <p:cNvPr id="5" name="Foliennummernplatzhalter 4">
            <a:extLst>
              <a:ext uri="{FF2B5EF4-FFF2-40B4-BE49-F238E27FC236}">
                <a16:creationId xmlns:a16="http://schemas.microsoft.com/office/drawing/2014/main" id="{E8C3DA5C-4C9C-4ACC-A420-FC8EA23DD6C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3040198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0C7B7FF-9A37-439A-9428-51EF0135364C}"/>
              </a:ext>
            </a:extLst>
          </p:cNvPr>
          <p:cNvSpPr>
            <a:spLocks noGrp="1"/>
          </p:cNvSpPr>
          <p:nvPr>
            <p:ph type="dt" sz="half" idx="10"/>
          </p:nvPr>
        </p:nvSpPr>
        <p:spPr/>
        <p:txBody>
          <a:bodyPr/>
          <a:lstStyle/>
          <a:p>
            <a:r>
              <a:rPr lang="de-DE"/>
              <a:t>© Allianz 2021</a:t>
            </a:r>
          </a:p>
        </p:txBody>
      </p:sp>
      <p:sp>
        <p:nvSpPr>
          <p:cNvPr id="5" name="Fußzeilenplatzhalter 4">
            <a:extLst>
              <a:ext uri="{FF2B5EF4-FFF2-40B4-BE49-F238E27FC236}">
                <a16:creationId xmlns:a16="http://schemas.microsoft.com/office/drawing/2014/main" id="{5513B6A4-8638-4E3B-9F05-55866D8738B3}"/>
              </a:ext>
            </a:extLst>
          </p:cNvPr>
          <p:cNvSpPr>
            <a:spLocks noGrp="1"/>
          </p:cNvSpPr>
          <p:nvPr>
            <p:ph type="ftr" sz="quarter" idx="11"/>
          </p:nvPr>
        </p:nvSpPr>
        <p:spPr/>
        <p:txBody>
          <a:bodyPr/>
          <a:lstStyle/>
          <a:p>
            <a:r>
              <a:rPr lang="de-DE"/>
              <a:t>Topline goes here</a:t>
            </a:r>
          </a:p>
        </p:txBody>
      </p:sp>
      <p:sp>
        <p:nvSpPr>
          <p:cNvPr id="6" name="Foliennummernplatzhalter 5">
            <a:extLst>
              <a:ext uri="{FF2B5EF4-FFF2-40B4-BE49-F238E27FC236}">
                <a16:creationId xmlns:a16="http://schemas.microsoft.com/office/drawing/2014/main" id="{37C0E379-F9CC-4794-962C-33148E5C7DEF}"/>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576127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3" name="Fußzeilenplatzhalter 2">
            <a:extLst>
              <a:ext uri="{FF2B5EF4-FFF2-40B4-BE49-F238E27FC236}">
                <a16:creationId xmlns:a16="http://schemas.microsoft.com/office/drawing/2014/main" id="{5B144D67-8CAD-43A4-B13B-256079466C55}"/>
              </a:ext>
            </a:extLst>
          </p:cNvPr>
          <p:cNvSpPr>
            <a:spLocks noGrp="1"/>
          </p:cNvSpPr>
          <p:nvPr>
            <p:ph type="ftr" sz="quarter" idx="11"/>
          </p:nvPr>
        </p:nvSpPr>
        <p:spPr/>
        <p:txBody>
          <a:bodyPr/>
          <a:lstStyle/>
          <a:p>
            <a:r>
              <a:rPr lang="de-DE"/>
              <a:t>Topline goes here</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78221900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AZ Blank + Logo">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pic>
        <p:nvPicPr>
          <p:cNvPr id="5" name="Grafik 4">
            <a:extLst>
              <a:ext uri="{FF2B5EF4-FFF2-40B4-BE49-F238E27FC236}">
                <a16:creationId xmlns:a16="http://schemas.microsoft.com/office/drawing/2014/main" id="{5A3795C5-4CD6-4FB0-947E-2352201729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Tree>
    <p:extLst>
      <p:ext uri="{BB962C8B-B14F-4D97-AF65-F5344CB8AC3E}">
        <p14:creationId xmlns:p14="http://schemas.microsoft.com/office/powerpoint/2010/main" val="303717892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Z Text+Fond">
    <p:bg>
      <p:bgPr>
        <a:solidFill>
          <a:srgbClr val="122B54"/>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1BBB61B-6E7A-4BFF-9CB2-ED26389C4FCF}"/>
              </a:ext>
            </a:extLst>
          </p:cNvPr>
          <p:cNvSpPr>
            <a:spLocks noGrp="1"/>
          </p:cNvSpPr>
          <p:nvPr>
            <p:ph type="title"/>
          </p:nvPr>
        </p:nvSpPr>
        <p:spPr>
          <a:xfrm>
            <a:off x="468314" y="1152524"/>
            <a:ext cx="3311524" cy="4500564"/>
          </a:xfrm>
        </p:spPr>
        <p:txBody>
          <a:bodyPr/>
          <a:lstStyle>
            <a:lvl1pPr>
              <a:defRPr>
                <a:solidFill>
                  <a:schemeClr val="tx1"/>
                </a:solidFill>
              </a:defRPr>
            </a:lvl1pPr>
          </a:lstStyle>
          <a:p>
            <a:r>
              <a:rPr lang="de-DE"/>
              <a:t>Mastertitelformat bearbeiten</a:t>
            </a:r>
          </a:p>
        </p:txBody>
      </p:sp>
      <p:sp>
        <p:nvSpPr>
          <p:cNvPr id="3" name="Inhaltsplatzhalter 2">
            <a:extLst>
              <a:ext uri="{FF2B5EF4-FFF2-40B4-BE49-F238E27FC236}">
                <a16:creationId xmlns:a16="http://schemas.microsoft.com/office/drawing/2014/main" id="{5D17BF0A-6C84-41F6-BF3F-CBB13FEE33E8}"/>
              </a:ext>
            </a:extLst>
          </p:cNvPr>
          <p:cNvSpPr>
            <a:spLocks noGrp="1"/>
          </p:cNvSpPr>
          <p:nvPr>
            <p:ph sz="quarter" idx="15"/>
          </p:nvPr>
        </p:nvSpPr>
        <p:spPr>
          <a:xfrm>
            <a:off x="3995738" y="1152525"/>
            <a:ext cx="6840537" cy="45005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7B125DD-B218-4B65-A292-A67AEC69AB51}"/>
              </a:ext>
            </a:extLst>
          </p:cNvPr>
          <p:cNvSpPr>
            <a:spLocks noGrp="1"/>
          </p:cNvSpPr>
          <p:nvPr>
            <p:ph type="dt" sz="half" idx="16"/>
          </p:nvPr>
        </p:nvSpPr>
        <p:spPr/>
        <p:txBody>
          <a:bodyPr/>
          <a:lstStyle/>
          <a:p>
            <a:r>
              <a:rPr lang="de-DE"/>
              <a:t>© Allianz 2021</a:t>
            </a:r>
          </a:p>
        </p:txBody>
      </p:sp>
      <p:sp>
        <p:nvSpPr>
          <p:cNvPr id="5" name="Fußzeilenplatzhalter 4">
            <a:extLst>
              <a:ext uri="{FF2B5EF4-FFF2-40B4-BE49-F238E27FC236}">
                <a16:creationId xmlns:a16="http://schemas.microsoft.com/office/drawing/2014/main" id="{190E4D6E-27A0-4B8A-8544-9BB76F9CE2F6}"/>
              </a:ext>
            </a:extLst>
          </p:cNvPr>
          <p:cNvSpPr>
            <a:spLocks noGrp="1"/>
          </p:cNvSpPr>
          <p:nvPr>
            <p:ph type="ftr" sz="quarter" idx="17"/>
          </p:nvPr>
        </p:nvSpPr>
        <p:spPr/>
        <p:txBody>
          <a:bodyPr/>
          <a:lstStyle/>
          <a:p>
            <a:r>
              <a:rPr lang="de-DE"/>
              <a:t>Topline goes here</a:t>
            </a:r>
          </a:p>
        </p:txBody>
      </p:sp>
      <p:sp>
        <p:nvSpPr>
          <p:cNvPr id="6" name="Foliennummernplatzhalter 5">
            <a:extLst>
              <a:ext uri="{FF2B5EF4-FFF2-40B4-BE49-F238E27FC236}">
                <a16:creationId xmlns:a16="http://schemas.microsoft.com/office/drawing/2014/main" id="{87E3945F-1854-4B62-BEAE-A859F45E3985}"/>
              </a:ext>
            </a:extLst>
          </p:cNvPr>
          <p:cNvSpPr>
            <a:spLocks noGrp="1"/>
          </p:cNvSpPr>
          <p:nvPr>
            <p:ph type="sldNum" sz="quarter" idx="18"/>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1921681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Z Quote">
    <p:bg>
      <p:bgPr>
        <a:solidFill>
          <a:srgbClr val="122B54"/>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D17BF0A-6C84-41F6-BF3F-CBB13FEE33E8}"/>
              </a:ext>
            </a:extLst>
          </p:cNvPr>
          <p:cNvSpPr>
            <a:spLocks noGrp="1"/>
          </p:cNvSpPr>
          <p:nvPr>
            <p:ph sz="quarter" idx="15"/>
          </p:nvPr>
        </p:nvSpPr>
        <p:spPr>
          <a:xfrm>
            <a:off x="468313" y="1368425"/>
            <a:ext cx="10367962" cy="4284663"/>
          </a:xfrm>
        </p:spPr>
        <p:txBody>
          <a:bodyPr/>
          <a:lstStyle>
            <a:lvl1pPr>
              <a:lnSpc>
                <a:spcPct val="80000"/>
              </a:lnSpc>
              <a:spcAft>
                <a:spcPts val="2400"/>
              </a:spcAft>
              <a:defRPr sz="47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Datumsplatzhalter 7">
            <a:extLst>
              <a:ext uri="{FF2B5EF4-FFF2-40B4-BE49-F238E27FC236}">
                <a16:creationId xmlns:a16="http://schemas.microsoft.com/office/drawing/2014/main" id="{FC5EB96C-1978-4B37-B940-72FCA15AA234}"/>
              </a:ext>
            </a:extLst>
          </p:cNvPr>
          <p:cNvSpPr>
            <a:spLocks noGrp="1"/>
          </p:cNvSpPr>
          <p:nvPr>
            <p:ph type="dt" sz="half" idx="16"/>
          </p:nvPr>
        </p:nvSpPr>
        <p:spPr/>
        <p:txBody>
          <a:bodyPr/>
          <a:lstStyle>
            <a:lvl1pPr>
              <a:defRPr>
                <a:solidFill>
                  <a:schemeClr val="tx1"/>
                </a:solidFill>
              </a:defRPr>
            </a:lvl1pPr>
          </a:lstStyle>
          <a:p>
            <a:r>
              <a:rPr lang="de-DE"/>
              <a:t>© Allianz 2021</a:t>
            </a:r>
          </a:p>
        </p:txBody>
      </p:sp>
      <p:sp>
        <p:nvSpPr>
          <p:cNvPr id="11" name="Foliennummernplatzhalter 10">
            <a:extLst>
              <a:ext uri="{FF2B5EF4-FFF2-40B4-BE49-F238E27FC236}">
                <a16:creationId xmlns:a16="http://schemas.microsoft.com/office/drawing/2014/main" id="{DA316743-3033-4FC9-8ADF-C75E03C1806D}"/>
              </a:ext>
            </a:extLst>
          </p:cNvPr>
          <p:cNvSpPr>
            <a:spLocks noGrp="1"/>
          </p:cNvSpPr>
          <p:nvPr>
            <p:ph type="sldNum" sz="quarter" idx="18"/>
          </p:nvPr>
        </p:nvSpPr>
        <p:spPr/>
        <p:txBody>
          <a:bodyPr/>
          <a:lstStyle>
            <a:lvl1pPr>
              <a:defRPr>
                <a:solidFill>
                  <a:schemeClr val="tx1"/>
                </a:solidFill>
              </a:defRPr>
            </a:lvl1pPr>
          </a:lstStyle>
          <a:p>
            <a:fld id="{0F96B16C-3F5F-44BC-AFCC-8CBCBD90898D}" type="slidenum">
              <a:rPr lang="de-DE" smtClean="0"/>
              <a:pPr/>
              <a:t>‹Nr.›</a:t>
            </a:fld>
            <a:endParaRPr lang="de-DE"/>
          </a:p>
        </p:txBody>
      </p:sp>
      <p:pic>
        <p:nvPicPr>
          <p:cNvPr id="4" name="Grafik 3">
            <a:extLst>
              <a:ext uri="{FF2B5EF4-FFF2-40B4-BE49-F238E27FC236}">
                <a16:creationId xmlns:a16="http://schemas.microsoft.com/office/drawing/2014/main" id="{37A28BB5-45D7-4A7F-B5F7-BB60CFEF37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144000"/>
            <a:ext cx="1044000" cy="885704"/>
          </a:xfrm>
          <a:prstGeom prst="rect">
            <a:avLst/>
          </a:prstGeom>
        </p:spPr>
      </p:pic>
    </p:spTree>
    <p:extLst>
      <p:ext uri="{BB962C8B-B14F-4D97-AF65-F5344CB8AC3E}">
        <p14:creationId xmlns:p14="http://schemas.microsoft.com/office/powerpoint/2010/main" val="560963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Z Chapter Divider">
    <p:bg>
      <p:bgPr>
        <a:solidFill>
          <a:srgbClr val="122B5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hasCustomPrompt="1"/>
          </p:nvPr>
        </p:nvSpPr>
        <p:spPr>
          <a:xfrm>
            <a:off x="-216000" y="1296000"/>
            <a:ext cx="12096000" cy="2520000"/>
          </a:xfrm>
        </p:spPr>
        <p:txBody>
          <a:bodyPr rIns="216000" anchor="b" anchorCtr="0"/>
          <a:lstStyle>
            <a:lvl1pPr algn="r">
              <a:lnSpc>
                <a:spcPct val="80000"/>
              </a:lnSpc>
              <a:defRPr sz="18900">
                <a:solidFill>
                  <a:schemeClr val="tx1"/>
                </a:solidFill>
              </a:defRPr>
            </a:lvl1pPr>
          </a:lstStyle>
          <a:p>
            <a:r>
              <a:rPr lang="de-DE"/>
              <a:t>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216000" y="3384000"/>
            <a:ext cx="12096000" cy="3384549"/>
          </a:xfrm>
        </p:spPr>
        <p:txBody>
          <a:bodyPr rIns="216000"/>
          <a:lstStyle>
            <a:lvl1pPr marL="0" indent="0" algn="l">
              <a:lnSpc>
                <a:spcPct val="80000"/>
              </a:lnSpc>
              <a:buNone/>
              <a:defRPr sz="18900">
                <a:solidFill>
                  <a:srgbClr val="13A0D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Unter</a:t>
            </a:r>
          </a:p>
        </p:txBody>
      </p:sp>
      <p:sp>
        <p:nvSpPr>
          <p:cNvPr id="4" name="Datumsplatzhalter 3">
            <a:extLst>
              <a:ext uri="{FF2B5EF4-FFF2-40B4-BE49-F238E27FC236}">
                <a16:creationId xmlns:a16="http://schemas.microsoft.com/office/drawing/2014/main" id="{6DC5BE87-8858-4487-A7B7-4B925CB9F291}"/>
              </a:ext>
            </a:extLst>
          </p:cNvPr>
          <p:cNvSpPr>
            <a:spLocks noGrp="1"/>
          </p:cNvSpPr>
          <p:nvPr>
            <p:ph type="dt" sz="half" idx="10"/>
          </p:nvPr>
        </p:nvSpPr>
        <p:spPr/>
        <p:txBody>
          <a:bodyPr/>
          <a:lstStyle>
            <a:lvl1pPr>
              <a:defRPr>
                <a:solidFill>
                  <a:schemeClr val="tx1"/>
                </a:solidFill>
              </a:defRPr>
            </a:lvl1pPr>
          </a:lstStyle>
          <a:p>
            <a:r>
              <a:rPr lang="de-DE"/>
              <a:t>© Allianz 2021</a:t>
            </a:r>
          </a:p>
        </p:txBody>
      </p:sp>
      <p:sp>
        <p:nvSpPr>
          <p:cNvPr id="6" name="Foliennummernplatzhalter 5">
            <a:extLst>
              <a:ext uri="{FF2B5EF4-FFF2-40B4-BE49-F238E27FC236}">
                <a16:creationId xmlns:a16="http://schemas.microsoft.com/office/drawing/2014/main" id="{B126D94C-7A9E-4443-A1F8-19DBCAF0842F}"/>
              </a:ext>
            </a:extLst>
          </p:cNvPr>
          <p:cNvSpPr>
            <a:spLocks noGrp="1"/>
          </p:cNvSpPr>
          <p:nvPr>
            <p:ph type="sldNum" sz="quarter" idx="12"/>
          </p:nvPr>
        </p:nvSpPr>
        <p:spPr/>
        <p:txBody>
          <a:bodyPr/>
          <a:lstStyle>
            <a:lvl1pPr>
              <a:defRPr>
                <a:solidFill>
                  <a:schemeClr val="tx1"/>
                </a:solidFill>
              </a:defRPr>
            </a:lvl1pPr>
          </a:lstStyle>
          <a:p>
            <a:fld id="{0F96B16C-3F5F-44BC-AFCC-8CBCBD90898D}" type="slidenum">
              <a:rPr lang="de-DE" smtClean="0"/>
              <a:pPr/>
              <a:t>‹Nr.›</a:t>
            </a:fld>
            <a:endParaRPr lang="de-DE"/>
          </a:p>
        </p:txBody>
      </p:sp>
      <p:pic>
        <p:nvPicPr>
          <p:cNvPr id="7" name="Grafik 6">
            <a:extLst>
              <a:ext uri="{FF2B5EF4-FFF2-40B4-BE49-F238E27FC236}">
                <a16:creationId xmlns:a16="http://schemas.microsoft.com/office/drawing/2014/main" id="{8ED41466-DBEC-42EF-BA33-38FB35FBA91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Tree>
    <p:extLst>
      <p:ext uri="{BB962C8B-B14F-4D97-AF65-F5344CB8AC3E}">
        <p14:creationId xmlns:p14="http://schemas.microsoft.com/office/powerpoint/2010/main" val="2509065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Z 3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BEE051C-6EF3-470E-8A6F-3ACCAEC2B8D9}"/>
              </a:ext>
            </a:extLst>
          </p:cNvPr>
          <p:cNvSpPr>
            <a:spLocks noGrp="1"/>
          </p:cNvSpPr>
          <p:nvPr>
            <p:ph sz="half" idx="1"/>
          </p:nvPr>
        </p:nvSpPr>
        <p:spPr>
          <a:xfrm>
            <a:off x="468315" y="2268538"/>
            <a:ext cx="3311524"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4F1D8F2-5ECC-4655-A1DA-16D1D9E2965D}"/>
              </a:ext>
            </a:extLst>
          </p:cNvPr>
          <p:cNvSpPr>
            <a:spLocks noGrp="1"/>
          </p:cNvSpPr>
          <p:nvPr>
            <p:ph sz="half" idx="2"/>
          </p:nvPr>
        </p:nvSpPr>
        <p:spPr>
          <a:xfrm>
            <a:off x="3995738" y="2268538"/>
            <a:ext cx="3311524"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3">
            <a:extLst>
              <a:ext uri="{FF2B5EF4-FFF2-40B4-BE49-F238E27FC236}">
                <a16:creationId xmlns:a16="http://schemas.microsoft.com/office/drawing/2014/main" id="{AC653B4F-70E3-43C6-9A6A-30D34B126E80}"/>
              </a:ext>
            </a:extLst>
          </p:cNvPr>
          <p:cNvSpPr>
            <a:spLocks noGrp="1"/>
          </p:cNvSpPr>
          <p:nvPr>
            <p:ph sz="half" idx="13"/>
          </p:nvPr>
        </p:nvSpPr>
        <p:spPr>
          <a:xfrm>
            <a:off x="7524750" y="2268000"/>
            <a:ext cx="3311524"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BEED9CC3-FB9A-433A-B0C4-CCC2B5C9EF07}"/>
              </a:ext>
            </a:extLst>
          </p:cNvPr>
          <p:cNvSpPr>
            <a:spLocks noGrp="1"/>
          </p:cNvSpPr>
          <p:nvPr>
            <p:ph type="dt" sz="half" idx="14"/>
          </p:nvPr>
        </p:nvSpPr>
        <p:spPr/>
        <p:txBody>
          <a:bodyPr/>
          <a:lstStyle/>
          <a:p>
            <a:r>
              <a:rPr lang="de-DE"/>
              <a:t>© Allianz 2021</a:t>
            </a:r>
          </a:p>
        </p:txBody>
      </p:sp>
      <p:sp>
        <p:nvSpPr>
          <p:cNvPr id="6" name="Fußzeilenplatzhalter 5">
            <a:extLst>
              <a:ext uri="{FF2B5EF4-FFF2-40B4-BE49-F238E27FC236}">
                <a16:creationId xmlns:a16="http://schemas.microsoft.com/office/drawing/2014/main" id="{60DA8F77-D054-4725-9E94-DAAB8C08F067}"/>
              </a:ext>
            </a:extLst>
          </p:cNvPr>
          <p:cNvSpPr>
            <a:spLocks noGrp="1"/>
          </p:cNvSpPr>
          <p:nvPr>
            <p:ph type="ftr" sz="quarter" idx="15"/>
          </p:nvPr>
        </p:nvSpPr>
        <p:spPr/>
        <p:txBody>
          <a:bodyPr/>
          <a:lstStyle/>
          <a:p>
            <a:r>
              <a:rPr lang="de-DE"/>
              <a:t>Topline goes here</a:t>
            </a:r>
          </a:p>
        </p:txBody>
      </p:sp>
      <p:sp>
        <p:nvSpPr>
          <p:cNvPr id="7" name="Foliennummernplatzhalter 6">
            <a:extLst>
              <a:ext uri="{FF2B5EF4-FFF2-40B4-BE49-F238E27FC236}">
                <a16:creationId xmlns:a16="http://schemas.microsoft.com/office/drawing/2014/main" id="{7EC8D8D1-129B-451D-A656-331AE3E87DF3}"/>
              </a:ext>
            </a:extLst>
          </p:cNvPr>
          <p:cNvSpPr>
            <a:spLocks noGrp="1"/>
          </p:cNvSpPr>
          <p:nvPr>
            <p:ph type="sldNum" sz="quarter" idx="16"/>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213138563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6A92110-7759-4818-B8AB-E43CF4F0B5E2}"/>
              </a:ext>
            </a:extLst>
          </p:cNvPr>
          <p:cNvSpPr>
            <a:spLocks noGrp="1"/>
          </p:cNvSpPr>
          <p:nvPr>
            <p:ph type="body" sz="quarter" idx="12" hasCustomPrompt="1"/>
          </p:nvPr>
        </p:nvSpPr>
        <p:spPr>
          <a:xfrm>
            <a:off x="453019" y="450012"/>
            <a:ext cx="8811371" cy="238117"/>
          </a:xfrm>
        </p:spPr>
        <p:txBody>
          <a:bodyPr/>
          <a:lstStyle>
            <a:lvl1pPr>
              <a:defRPr lang="de-DE" sz="1039" b="1" kern="1200" cap="all" spc="60" baseline="0" smtClean="0">
                <a:solidFill>
                  <a:schemeClr val="bg1"/>
                </a:solidFill>
                <a:latin typeface="+mn-lt"/>
                <a:ea typeface="+mn-ea"/>
                <a:cs typeface="+mn-cs"/>
              </a:defRPr>
            </a:lvl1pPr>
          </a:lstStyle>
          <a:p>
            <a:pPr lvl="0"/>
            <a:r>
              <a:rPr lang="de-DE"/>
              <a:t>Topline goes here</a:t>
            </a:r>
          </a:p>
        </p:txBody>
      </p:sp>
      <p:sp>
        <p:nvSpPr>
          <p:cNvPr id="10" name="Fußzeilenplatzhalter 9">
            <a:extLst>
              <a:ext uri="{FF2B5EF4-FFF2-40B4-BE49-F238E27FC236}">
                <a16:creationId xmlns:a16="http://schemas.microsoft.com/office/drawing/2014/main" id="{AF63EA58-623B-4C98-B0B3-106149A9567E}"/>
              </a:ext>
            </a:extLst>
          </p:cNvPr>
          <p:cNvSpPr>
            <a:spLocks noGrp="1"/>
          </p:cNvSpPr>
          <p:nvPr>
            <p:ph type="ftr" sz="quarter" idx="13"/>
          </p:nvPr>
        </p:nvSpPr>
        <p:spPr/>
        <p:txBody>
          <a:bodyPr/>
          <a:lstStyle/>
          <a:p>
            <a:endParaRPr lang="de-DE" dirty="0"/>
          </a:p>
        </p:txBody>
      </p:sp>
      <p:sp>
        <p:nvSpPr>
          <p:cNvPr id="11" name="Foliennummernplatzhalter 10">
            <a:extLst>
              <a:ext uri="{FF2B5EF4-FFF2-40B4-BE49-F238E27FC236}">
                <a16:creationId xmlns:a16="http://schemas.microsoft.com/office/drawing/2014/main" id="{284ABCF1-F66C-42C3-892B-72AE24E22DF2}"/>
              </a:ext>
            </a:extLst>
          </p:cNvPr>
          <p:cNvSpPr>
            <a:spLocks noGrp="1"/>
          </p:cNvSpPr>
          <p:nvPr>
            <p:ph type="sldNum" sz="quarter" idx="14"/>
          </p:nvPr>
        </p:nvSpPr>
        <p:spPr/>
        <p:txBody>
          <a:bodyPr/>
          <a:lstStyle/>
          <a:p>
            <a:fld id="{56C449F3-BD9D-48DC-BFF1-0F66671DA7C6}" type="slidenum">
              <a:rPr lang="de-DE" smtClean="0"/>
              <a:pPr/>
              <a:t>‹Nr.›</a:t>
            </a:fld>
            <a:endParaRPr lang="de-DE" dirty="0"/>
          </a:p>
        </p:txBody>
      </p:sp>
    </p:spTree>
    <p:extLst>
      <p:ext uri="{BB962C8B-B14F-4D97-AF65-F5344CB8AC3E}">
        <p14:creationId xmlns:p14="http://schemas.microsoft.com/office/powerpoint/2010/main" val="6433483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 Column - No top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a:xfrm>
            <a:off x="453021" y="462340"/>
            <a:ext cx="8811372" cy="838196"/>
          </a:xfrm>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a:xfrm>
            <a:off x="453019" y="1300536"/>
            <a:ext cx="10614451" cy="452562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Foliennummernplatzhalter 7">
            <a:extLst>
              <a:ext uri="{FF2B5EF4-FFF2-40B4-BE49-F238E27FC236}">
                <a16:creationId xmlns:a16="http://schemas.microsoft.com/office/drawing/2014/main" id="{228A5C0F-76A3-4DA0-9F81-A12F1964DA15}"/>
              </a:ext>
            </a:extLst>
          </p:cNvPr>
          <p:cNvSpPr>
            <a:spLocks noGrp="1"/>
          </p:cNvSpPr>
          <p:nvPr>
            <p:ph type="sldNum" sz="quarter" idx="11"/>
          </p:nvPr>
        </p:nvSpPr>
        <p:spPr/>
        <p:txBody>
          <a:bodyPr/>
          <a:lstStyle/>
          <a:p>
            <a:fld id="{56C449F3-BD9D-48DC-BFF1-0F66671DA7C6}" type="slidenum">
              <a:rPr lang="de-DE" smtClean="0"/>
              <a:pPr/>
              <a:t>‹Nr.›</a:t>
            </a:fld>
            <a:endParaRPr lang="de-DE" dirty="0"/>
          </a:p>
        </p:txBody>
      </p:sp>
      <p:sp>
        <p:nvSpPr>
          <p:cNvPr id="4" name="Fußzeilenplatzhalter 3">
            <a:extLst>
              <a:ext uri="{FF2B5EF4-FFF2-40B4-BE49-F238E27FC236}">
                <a16:creationId xmlns:a16="http://schemas.microsoft.com/office/drawing/2014/main" id="{B4C13493-086D-4789-9703-1D3FC7137859}"/>
              </a:ext>
            </a:extLst>
          </p:cNvPr>
          <p:cNvSpPr>
            <a:spLocks noGrp="1"/>
          </p:cNvSpPr>
          <p:nvPr>
            <p:ph type="ftr" sz="quarter" idx="12"/>
          </p:nvPr>
        </p:nvSpPr>
        <p:spPr/>
        <p:txBody>
          <a:bodyPr/>
          <a:lstStyle/>
          <a:p>
            <a:endParaRPr lang="de-DE" dirty="0"/>
          </a:p>
        </p:txBody>
      </p:sp>
    </p:spTree>
    <p:extLst>
      <p:ext uri="{BB962C8B-B14F-4D97-AF65-F5344CB8AC3E}">
        <p14:creationId xmlns:p14="http://schemas.microsoft.com/office/powerpoint/2010/main" val="1071165348"/>
      </p:ext>
    </p:extLst>
  </p:cSld>
  <p:clrMapOvr>
    <a:masterClrMapping/>
  </p:clrMapOvr>
  <p:extLst>
    <p:ext uri="{DCECCB84-F9BA-43D5-87BE-67443E8EF086}">
      <p15:sldGuideLst xmlns:p15="http://schemas.microsoft.com/office/powerpoint/2012/main">
        <p15:guide id="1" orient="horz" pos="86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BEE051C-6EF3-470E-8A6F-3ACCAEC2B8D9}"/>
              </a:ext>
            </a:extLst>
          </p:cNvPr>
          <p:cNvSpPr>
            <a:spLocks noGrp="1"/>
          </p:cNvSpPr>
          <p:nvPr>
            <p:ph sz="half" idx="1"/>
          </p:nvPr>
        </p:nvSpPr>
        <p:spPr>
          <a:xfrm>
            <a:off x="453019" y="1708547"/>
            <a:ext cx="5205220" cy="4117611"/>
          </a:xfrm>
        </p:spPr>
        <p:txBody>
          <a:bodyPr/>
          <a:lstStyle>
            <a:lvl1pPr>
              <a:defRPr sz="1512"/>
            </a:lvl1pPr>
            <a:lvl2pPr>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4" name="Inhaltsplatzhalter 3">
            <a:extLst>
              <a:ext uri="{FF2B5EF4-FFF2-40B4-BE49-F238E27FC236}">
                <a16:creationId xmlns:a16="http://schemas.microsoft.com/office/drawing/2014/main" id="{54F1D8F2-5ECC-4655-A1DA-16D1D9E2965D}"/>
              </a:ext>
            </a:extLst>
          </p:cNvPr>
          <p:cNvSpPr>
            <a:spLocks noGrp="1"/>
          </p:cNvSpPr>
          <p:nvPr>
            <p:ph sz="half" idx="2"/>
          </p:nvPr>
        </p:nvSpPr>
        <p:spPr>
          <a:xfrm>
            <a:off x="5862249" y="1708547"/>
            <a:ext cx="5205220" cy="4117611"/>
          </a:xfrm>
        </p:spPr>
        <p:txBody>
          <a:bodyPr/>
          <a:lstStyle>
            <a:lvl1pPr>
              <a:defRPr sz="1512"/>
            </a:lvl1pPr>
            <a:lvl2pPr>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5" name="Fußzeilenplatzhalter 4">
            <a:extLst>
              <a:ext uri="{FF2B5EF4-FFF2-40B4-BE49-F238E27FC236}">
                <a16:creationId xmlns:a16="http://schemas.microsoft.com/office/drawing/2014/main" id="{104BDB62-A86B-4312-84AC-605A043A529A}"/>
              </a:ext>
            </a:extLst>
          </p:cNvPr>
          <p:cNvSpPr>
            <a:spLocks noGrp="1"/>
          </p:cNvSpPr>
          <p:nvPr>
            <p:ph type="ftr" sz="quarter" idx="10"/>
          </p:nvPr>
        </p:nvSpPr>
        <p:spPr/>
        <p:txBody>
          <a:bodyPr/>
          <a:lstStyle/>
          <a:p>
            <a:endParaRPr lang="de-DE" dirty="0"/>
          </a:p>
        </p:txBody>
      </p:sp>
      <p:sp>
        <p:nvSpPr>
          <p:cNvPr id="6" name="Foliennummernplatzhalter 5">
            <a:extLst>
              <a:ext uri="{FF2B5EF4-FFF2-40B4-BE49-F238E27FC236}">
                <a16:creationId xmlns:a16="http://schemas.microsoft.com/office/drawing/2014/main" id="{B49D2575-F934-4AA7-8FDB-F583B1E8E3AA}"/>
              </a:ext>
            </a:extLst>
          </p:cNvPr>
          <p:cNvSpPr>
            <a:spLocks noGrp="1"/>
          </p:cNvSpPr>
          <p:nvPr>
            <p:ph type="sldNum" sz="quarter" idx="11"/>
          </p:nvPr>
        </p:nvSpPr>
        <p:spPr/>
        <p:txBody>
          <a:bodyPr/>
          <a:lstStyle/>
          <a:p>
            <a:fld id="{56C449F3-BD9D-48DC-BFF1-0F66671DA7C6}" type="slidenum">
              <a:rPr lang="de-DE" smtClean="0"/>
              <a:pPr/>
              <a:t>‹Nr.›</a:t>
            </a:fld>
            <a:endParaRPr lang="de-DE" dirty="0"/>
          </a:p>
        </p:txBody>
      </p:sp>
      <p:sp>
        <p:nvSpPr>
          <p:cNvPr id="7" name="Textplatzhalter 4">
            <a:extLst>
              <a:ext uri="{FF2B5EF4-FFF2-40B4-BE49-F238E27FC236}">
                <a16:creationId xmlns:a16="http://schemas.microsoft.com/office/drawing/2014/main" id="{7A1C0ECB-E7FD-4CFC-BB65-99367A5A0F32}"/>
              </a:ext>
            </a:extLst>
          </p:cNvPr>
          <p:cNvSpPr>
            <a:spLocks noGrp="1"/>
          </p:cNvSpPr>
          <p:nvPr>
            <p:ph type="body" sz="quarter" idx="12" hasCustomPrompt="1"/>
          </p:nvPr>
        </p:nvSpPr>
        <p:spPr>
          <a:xfrm>
            <a:off x="453019" y="450012"/>
            <a:ext cx="8811371" cy="238117"/>
          </a:xfrm>
        </p:spPr>
        <p:txBody>
          <a:bodyPr/>
          <a:lstStyle>
            <a:lvl1pPr>
              <a:defRPr lang="de-DE" sz="1039" b="1" kern="1200" cap="all" spc="60" baseline="0" smtClean="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3365299350"/>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a:xfrm>
            <a:off x="453021" y="827086"/>
            <a:ext cx="8811372" cy="881461"/>
          </a:xfrm>
        </p:spPr>
        <p:txBody>
          <a:bodyPr/>
          <a:lstStyle/>
          <a:p>
            <a:r>
              <a:rPr lang="de-DE"/>
              <a:t>Mastertitelformat bearbeiten</a:t>
            </a:r>
          </a:p>
        </p:txBody>
      </p:sp>
      <p:sp>
        <p:nvSpPr>
          <p:cNvPr id="8" name="Fußzeilenplatzhalter 7">
            <a:extLst>
              <a:ext uri="{FF2B5EF4-FFF2-40B4-BE49-F238E27FC236}">
                <a16:creationId xmlns:a16="http://schemas.microsoft.com/office/drawing/2014/main" id="{AF5DC0C1-41FA-4470-BBAC-3017E7C9FBEC}"/>
              </a:ext>
            </a:extLst>
          </p:cNvPr>
          <p:cNvSpPr>
            <a:spLocks noGrp="1"/>
          </p:cNvSpPr>
          <p:nvPr>
            <p:ph type="ftr" sz="quarter" idx="14"/>
          </p:nvPr>
        </p:nvSpPr>
        <p:spPr/>
        <p:txBody>
          <a:bodyPr/>
          <a:lstStyle/>
          <a:p>
            <a:endParaRPr lang="de-DE" dirty="0"/>
          </a:p>
        </p:txBody>
      </p:sp>
      <p:sp>
        <p:nvSpPr>
          <p:cNvPr id="9" name="Foliennummernplatzhalter 8">
            <a:extLst>
              <a:ext uri="{FF2B5EF4-FFF2-40B4-BE49-F238E27FC236}">
                <a16:creationId xmlns:a16="http://schemas.microsoft.com/office/drawing/2014/main" id="{4AE807FE-5BC5-4806-B587-BCDD6C4B1764}"/>
              </a:ext>
            </a:extLst>
          </p:cNvPr>
          <p:cNvSpPr>
            <a:spLocks noGrp="1"/>
          </p:cNvSpPr>
          <p:nvPr>
            <p:ph type="sldNum" sz="quarter" idx="15"/>
          </p:nvPr>
        </p:nvSpPr>
        <p:spPr/>
        <p:txBody>
          <a:bodyPr/>
          <a:lstStyle/>
          <a:p>
            <a:fld id="{56C449F3-BD9D-48DC-BFF1-0F66671DA7C6}" type="slidenum">
              <a:rPr lang="de-DE" smtClean="0"/>
              <a:pPr/>
              <a:t>‹Nr.›</a:t>
            </a:fld>
            <a:endParaRPr lang="de-DE" dirty="0"/>
          </a:p>
        </p:txBody>
      </p:sp>
      <p:sp>
        <p:nvSpPr>
          <p:cNvPr id="12" name="Inhaltsplatzhalter 2">
            <a:extLst>
              <a:ext uri="{FF2B5EF4-FFF2-40B4-BE49-F238E27FC236}">
                <a16:creationId xmlns:a16="http://schemas.microsoft.com/office/drawing/2014/main" id="{89B1D163-4D8D-4A72-A40F-8C4E4706607F}"/>
              </a:ext>
            </a:extLst>
          </p:cNvPr>
          <p:cNvSpPr>
            <a:spLocks noGrp="1"/>
          </p:cNvSpPr>
          <p:nvPr>
            <p:ph sz="half" idx="1"/>
          </p:nvPr>
        </p:nvSpPr>
        <p:spPr>
          <a:xfrm>
            <a:off x="453019" y="1708547"/>
            <a:ext cx="3402145" cy="4117611"/>
          </a:xfrm>
        </p:spPr>
        <p:txBody>
          <a:bodyPr/>
          <a:lstStyle>
            <a:lvl1pPr>
              <a:defRPr sz="1512"/>
            </a:lvl1pPr>
            <a:lvl2pPr>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13" name="Inhaltsplatzhalter 3">
            <a:extLst>
              <a:ext uri="{FF2B5EF4-FFF2-40B4-BE49-F238E27FC236}">
                <a16:creationId xmlns:a16="http://schemas.microsoft.com/office/drawing/2014/main" id="{DE0FC12B-A1E5-42CC-96D8-0293C92008BC}"/>
              </a:ext>
            </a:extLst>
          </p:cNvPr>
          <p:cNvSpPr>
            <a:spLocks noGrp="1"/>
          </p:cNvSpPr>
          <p:nvPr>
            <p:ph sz="half" idx="2"/>
          </p:nvPr>
        </p:nvSpPr>
        <p:spPr>
          <a:xfrm>
            <a:off x="4059173" y="1708547"/>
            <a:ext cx="3402143" cy="4117611"/>
          </a:xfrm>
        </p:spPr>
        <p:txBody>
          <a:bodyPr/>
          <a:lstStyle>
            <a:lvl1pPr>
              <a:defRPr sz="1512"/>
            </a:lvl1pPr>
            <a:lvl2pPr>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14" name="Inhaltsplatzhalter 3">
            <a:extLst>
              <a:ext uri="{FF2B5EF4-FFF2-40B4-BE49-F238E27FC236}">
                <a16:creationId xmlns:a16="http://schemas.microsoft.com/office/drawing/2014/main" id="{6A50DEAB-0BFD-4146-B54A-21CD06E1B0F4}"/>
              </a:ext>
            </a:extLst>
          </p:cNvPr>
          <p:cNvSpPr>
            <a:spLocks noGrp="1"/>
          </p:cNvSpPr>
          <p:nvPr>
            <p:ph sz="half" idx="16"/>
          </p:nvPr>
        </p:nvSpPr>
        <p:spPr>
          <a:xfrm>
            <a:off x="7665326" y="1708547"/>
            <a:ext cx="3402143" cy="4117611"/>
          </a:xfrm>
        </p:spPr>
        <p:txBody>
          <a:bodyPr/>
          <a:lstStyle>
            <a:lvl1pPr>
              <a:defRPr sz="1512"/>
            </a:lvl1pPr>
            <a:lvl2pPr>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10" name="Textplatzhalter 4">
            <a:extLst>
              <a:ext uri="{FF2B5EF4-FFF2-40B4-BE49-F238E27FC236}">
                <a16:creationId xmlns:a16="http://schemas.microsoft.com/office/drawing/2014/main" id="{8D43DDA6-9E28-4292-8A58-91764D9BF32A}"/>
              </a:ext>
            </a:extLst>
          </p:cNvPr>
          <p:cNvSpPr>
            <a:spLocks noGrp="1"/>
          </p:cNvSpPr>
          <p:nvPr>
            <p:ph type="body" sz="quarter" idx="12" hasCustomPrompt="1"/>
          </p:nvPr>
        </p:nvSpPr>
        <p:spPr>
          <a:xfrm>
            <a:off x="453019" y="450012"/>
            <a:ext cx="8811371" cy="238117"/>
          </a:xfrm>
        </p:spPr>
        <p:txBody>
          <a:bodyPr/>
          <a:lstStyle>
            <a:lvl1pPr>
              <a:defRPr lang="de-DE" sz="1039" b="1" kern="1200" cap="all" spc="60" baseline="0" smtClean="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2107092169"/>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BEE051C-6EF3-470E-8A6F-3ACCAEC2B8D9}"/>
              </a:ext>
            </a:extLst>
          </p:cNvPr>
          <p:cNvSpPr>
            <a:spLocks noGrp="1"/>
          </p:cNvSpPr>
          <p:nvPr>
            <p:ph sz="half" idx="1"/>
          </p:nvPr>
        </p:nvSpPr>
        <p:spPr>
          <a:xfrm>
            <a:off x="468314" y="2268538"/>
            <a:ext cx="5075236"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4F1D8F2-5ECC-4655-A1DA-16D1D9E2965D}"/>
              </a:ext>
            </a:extLst>
          </p:cNvPr>
          <p:cNvSpPr>
            <a:spLocks noGrp="1"/>
          </p:cNvSpPr>
          <p:nvPr>
            <p:ph sz="half" idx="2"/>
          </p:nvPr>
        </p:nvSpPr>
        <p:spPr>
          <a:xfrm>
            <a:off x="5751734" y="2268538"/>
            <a:ext cx="5075237"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Datumsplatzhalter 10">
            <a:extLst>
              <a:ext uri="{FF2B5EF4-FFF2-40B4-BE49-F238E27FC236}">
                <a16:creationId xmlns:a16="http://schemas.microsoft.com/office/drawing/2014/main" id="{3871759D-1483-4B12-A222-90C19F204673}"/>
              </a:ext>
            </a:extLst>
          </p:cNvPr>
          <p:cNvSpPr>
            <a:spLocks noGrp="1"/>
          </p:cNvSpPr>
          <p:nvPr>
            <p:ph type="dt" sz="half" idx="10"/>
          </p:nvPr>
        </p:nvSpPr>
        <p:spPr/>
        <p:txBody>
          <a:bodyPr/>
          <a:lstStyle/>
          <a:p>
            <a:r>
              <a:rPr lang="de-DE"/>
              <a:t>© Allianz 2021</a:t>
            </a:r>
          </a:p>
        </p:txBody>
      </p:sp>
      <p:sp>
        <p:nvSpPr>
          <p:cNvPr id="12" name="Fußzeilenplatzhalter 11">
            <a:extLst>
              <a:ext uri="{FF2B5EF4-FFF2-40B4-BE49-F238E27FC236}">
                <a16:creationId xmlns:a16="http://schemas.microsoft.com/office/drawing/2014/main" id="{F36FFF93-5CB5-4BD1-B035-C1234D6E6957}"/>
              </a:ext>
            </a:extLst>
          </p:cNvPr>
          <p:cNvSpPr>
            <a:spLocks noGrp="1"/>
          </p:cNvSpPr>
          <p:nvPr>
            <p:ph type="ftr" sz="quarter" idx="11"/>
          </p:nvPr>
        </p:nvSpPr>
        <p:spPr/>
        <p:txBody>
          <a:bodyPr/>
          <a:lstStyle/>
          <a:p>
            <a:r>
              <a:rPr lang="de-DE"/>
              <a:t>Topline goes here</a:t>
            </a:r>
          </a:p>
        </p:txBody>
      </p:sp>
      <p:sp>
        <p:nvSpPr>
          <p:cNvPr id="13" name="Foliennummernplatzhalter 12">
            <a:extLst>
              <a:ext uri="{FF2B5EF4-FFF2-40B4-BE49-F238E27FC236}">
                <a16:creationId xmlns:a16="http://schemas.microsoft.com/office/drawing/2014/main" id="{E3D4074F-A8C9-4F58-86BF-73ADF6ECBF34}"/>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234966644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s + imag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a:xfrm>
            <a:off x="453021" y="827086"/>
            <a:ext cx="8811372" cy="881461"/>
          </a:xfrm>
        </p:spPr>
        <p:txBody>
          <a:bodyPr/>
          <a:lstStyle/>
          <a:p>
            <a:r>
              <a:rPr lang="de-DE"/>
              <a:t>Mastertitelformat bearbeiten</a:t>
            </a:r>
          </a:p>
        </p:txBody>
      </p:sp>
      <p:sp>
        <p:nvSpPr>
          <p:cNvPr id="8" name="Fußzeilenplatzhalter 7">
            <a:extLst>
              <a:ext uri="{FF2B5EF4-FFF2-40B4-BE49-F238E27FC236}">
                <a16:creationId xmlns:a16="http://schemas.microsoft.com/office/drawing/2014/main" id="{AF5DC0C1-41FA-4470-BBAC-3017E7C9FBEC}"/>
              </a:ext>
            </a:extLst>
          </p:cNvPr>
          <p:cNvSpPr>
            <a:spLocks noGrp="1"/>
          </p:cNvSpPr>
          <p:nvPr>
            <p:ph type="ftr" sz="quarter" idx="14"/>
          </p:nvPr>
        </p:nvSpPr>
        <p:spPr/>
        <p:txBody>
          <a:bodyPr/>
          <a:lstStyle/>
          <a:p>
            <a:endParaRPr lang="de-DE" dirty="0"/>
          </a:p>
        </p:txBody>
      </p:sp>
      <p:sp>
        <p:nvSpPr>
          <p:cNvPr id="9" name="Foliennummernplatzhalter 8">
            <a:extLst>
              <a:ext uri="{FF2B5EF4-FFF2-40B4-BE49-F238E27FC236}">
                <a16:creationId xmlns:a16="http://schemas.microsoft.com/office/drawing/2014/main" id="{4AE807FE-5BC5-4806-B587-BCDD6C4B1764}"/>
              </a:ext>
            </a:extLst>
          </p:cNvPr>
          <p:cNvSpPr>
            <a:spLocks noGrp="1"/>
          </p:cNvSpPr>
          <p:nvPr>
            <p:ph type="sldNum" sz="quarter" idx="15"/>
          </p:nvPr>
        </p:nvSpPr>
        <p:spPr/>
        <p:txBody>
          <a:bodyPr/>
          <a:lstStyle/>
          <a:p>
            <a:fld id="{56C449F3-BD9D-48DC-BFF1-0F66671DA7C6}" type="slidenum">
              <a:rPr lang="de-DE" smtClean="0"/>
              <a:pPr/>
              <a:t>‹Nr.›</a:t>
            </a:fld>
            <a:endParaRPr lang="de-DE" dirty="0"/>
          </a:p>
        </p:txBody>
      </p:sp>
      <p:sp>
        <p:nvSpPr>
          <p:cNvPr id="12" name="Inhaltsplatzhalter 2">
            <a:extLst>
              <a:ext uri="{FF2B5EF4-FFF2-40B4-BE49-F238E27FC236}">
                <a16:creationId xmlns:a16="http://schemas.microsoft.com/office/drawing/2014/main" id="{89B1D163-4D8D-4A72-A40F-8C4E4706607F}"/>
              </a:ext>
            </a:extLst>
          </p:cNvPr>
          <p:cNvSpPr>
            <a:spLocks noGrp="1"/>
          </p:cNvSpPr>
          <p:nvPr>
            <p:ph sz="half" idx="1"/>
          </p:nvPr>
        </p:nvSpPr>
        <p:spPr>
          <a:xfrm>
            <a:off x="453019" y="3955241"/>
            <a:ext cx="3402145" cy="1870917"/>
          </a:xfrm>
        </p:spPr>
        <p:txBody>
          <a:bodyPr/>
          <a:lstStyle>
            <a:lvl1pPr>
              <a:defRPr sz="1512" b="1"/>
            </a:lvl1pPr>
            <a:lvl2pPr marL="0" indent="0">
              <a:buNone/>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13" name="Inhaltsplatzhalter 3">
            <a:extLst>
              <a:ext uri="{FF2B5EF4-FFF2-40B4-BE49-F238E27FC236}">
                <a16:creationId xmlns:a16="http://schemas.microsoft.com/office/drawing/2014/main" id="{DE0FC12B-A1E5-42CC-96D8-0293C92008BC}"/>
              </a:ext>
            </a:extLst>
          </p:cNvPr>
          <p:cNvSpPr>
            <a:spLocks noGrp="1"/>
          </p:cNvSpPr>
          <p:nvPr>
            <p:ph sz="half" idx="2"/>
          </p:nvPr>
        </p:nvSpPr>
        <p:spPr>
          <a:xfrm>
            <a:off x="4059173" y="3955241"/>
            <a:ext cx="3402143" cy="1870917"/>
          </a:xfrm>
        </p:spPr>
        <p:txBody>
          <a:bodyPr/>
          <a:lstStyle>
            <a:lvl1pPr>
              <a:defRPr sz="1512" b="1"/>
            </a:lvl1pPr>
            <a:lvl2pPr marL="0" indent="0">
              <a:buNone/>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14" name="Inhaltsplatzhalter 3">
            <a:extLst>
              <a:ext uri="{FF2B5EF4-FFF2-40B4-BE49-F238E27FC236}">
                <a16:creationId xmlns:a16="http://schemas.microsoft.com/office/drawing/2014/main" id="{6A50DEAB-0BFD-4146-B54A-21CD06E1B0F4}"/>
              </a:ext>
            </a:extLst>
          </p:cNvPr>
          <p:cNvSpPr>
            <a:spLocks noGrp="1"/>
          </p:cNvSpPr>
          <p:nvPr>
            <p:ph sz="half" idx="16"/>
          </p:nvPr>
        </p:nvSpPr>
        <p:spPr>
          <a:xfrm>
            <a:off x="7665326" y="3955241"/>
            <a:ext cx="3402143" cy="1870917"/>
          </a:xfrm>
        </p:spPr>
        <p:txBody>
          <a:bodyPr/>
          <a:lstStyle>
            <a:lvl1pPr>
              <a:defRPr sz="1512" b="1"/>
            </a:lvl1pPr>
            <a:lvl2pPr marL="0" indent="0">
              <a:buNone/>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4" name="Bildplatzhalter 3">
            <a:extLst>
              <a:ext uri="{FF2B5EF4-FFF2-40B4-BE49-F238E27FC236}">
                <a16:creationId xmlns:a16="http://schemas.microsoft.com/office/drawing/2014/main" id="{7F6E1E7D-62F9-4031-8EDE-4D54A0DCE14F}"/>
              </a:ext>
            </a:extLst>
          </p:cNvPr>
          <p:cNvSpPr>
            <a:spLocks noGrp="1"/>
          </p:cNvSpPr>
          <p:nvPr>
            <p:ph type="pic" sz="quarter" idx="17"/>
          </p:nvPr>
        </p:nvSpPr>
        <p:spPr>
          <a:xfrm>
            <a:off x="453019" y="1708546"/>
            <a:ext cx="3402144" cy="1870917"/>
          </a:xfrm>
          <a:solidFill>
            <a:schemeClr val="tx2">
              <a:lumMod val="90000"/>
            </a:schemeClr>
          </a:solidFill>
        </p:spPr>
        <p:txBody>
          <a:bodyPr/>
          <a:lstStyle/>
          <a:p>
            <a:endParaRPr lang="de-DE" dirty="0"/>
          </a:p>
        </p:txBody>
      </p:sp>
      <p:sp>
        <p:nvSpPr>
          <p:cNvPr id="10" name="Bildplatzhalter 3">
            <a:extLst>
              <a:ext uri="{FF2B5EF4-FFF2-40B4-BE49-F238E27FC236}">
                <a16:creationId xmlns:a16="http://schemas.microsoft.com/office/drawing/2014/main" id="{F92E55E2-AF52-4C0E-A959-DF683F5CEFEB}"/>
              </a:ext>
            </a:extLst>
          </p:cNvPr>
          <p:cNvSpPr>
            <a:spLocks noGrp="1"/>
          </p:cNvSpPr>
          <p:nvPr>
            <p:ph type="pic" sz="quarter" idx="18"/>
          </p:nvPr>
        </p:nvSpPr>
        <p:spPr>
          <a:xfrm>
            <a:off x="4059173" y="1708546"/>
            <a:ext cx="3402144" cy="1870917"/>
          </a:xfrm>
          <a:solidFill>
            <a:schemeClr val="tx2">
              <a:lumMod val="90000"/>
            </a:schemeClr>
          </a:solidFill>
        </p:spPr>
        <p:txBody>
          <a:bodyPr/>
          <a:lstStyle/>
          <a:p>
            <a:endParaRPr lang="de-DE" dirty="0"/>
          </a:p>
        </p:txBody>
      </p:sp>
      <p:sp>
        <p:nvSpPr>
          <p:cNvPr id="11" name="Bildplatzhalter 3">
            <a:extLst>
              <a:ext uri="{FF2B5EF4-FFF2-40B4-BE49-F238E27FC236}">
                <a16:creationId xmlns:a16="http://schemas.microsoft.com/office/drawing/2014/main" id="{34A88299-44D9-4594-9216-B685B545498A}"/>
              </a:ext>
            </a:extLst>
          </p:cNvPr>
          <p:cNvSpPr>
            <a:spLocks noGrp="1"/>
          </p:cNvSpPr>
          <p:nvPr>
            <p:ph type="pic" sz="quarter" idx="19"/>
          </p:nvPr>
        </p:nvSpPr>
        <p:spPr>
          <a:xfrm>
            <a:off x="7665326" y="1708546"/>
            <a:ext cx="3402144" cy="1870917"/>
          </a:xfrm>
          <a:solidFill>
            <a:schemeClr val="tx2">
              <a:lumMod val="90000"/>
            </a:schemeClr>
          </a:solidFill>
        </p:spPr>
        <p:txBody>
          <a:bodyPr/>
          <a:lstStyle/>
          <a:p>
            <a:endParaRPr lang="de-DE" dirty="0"/>
          </a:p>
        </p:txBody>
      </p:sp>
      <p:sp>
        <p:nvSpPr>
          <p:cNvPr id="15" name="Textplatzhalter 4">
            <a:extLst>
              <a:ext uri="{FF2B5EF4-FFF2-40B4-BE49-F238E27FC236}">
                <a16:creationId xmlns:a16="http://schemas.microsoft.com/office/drawing/2014/main" id="{C551487E-C11A-4467-98A1-8C3C5A14A957}"/>
              </a:ext>
            </a:extLst>
          </p:cNvPr>
          <p:cNvSpPr>
            <a:spLocks noGrp="1"/>
          </p:cNvSpPr>
          <p:nvPr>
            <p:ph type="body" sz="quarter" idx="12" hasCustomPrompt="1"/>
          </p:nvPr>
        </p:nvSpPr>
        <p:spPr>
          <a:xfrm>
            <a:off x="453019" y="450012"/>
            <a:ext cx="8811371" cy="238117"/>
          </a:xfrm>
        </p:spPr>
        <p:txBody>
          <a:bodyPr/>
          <a:lstStyle>
            <a:lvl1pPr>
              <a:defRPr lang="de-DE" sz="1039" b="1" kern="1200" cap="all" spc="60" baseline="0" smtClean="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318842740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image + text">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01E388C-6A4B-4AA3-B573-6AE8043CAA97}"/>
              </a:ext>
            </a:extLst>
          </p:cNvPr>
          <p:cNvSpPr>
            <a:spLocks noGrp="1"/>
          </p:cNvSpPr>
          <p:nvPr>
            <p:ph type="sldNum" sz="quarter" idx="11"/>
          </p:nvPr>
        </p:nvSpPr>
        <p:spPr/>
        <p:txBody>
          <a:bodyPr/>
          <a:lstStyle/>
          <a:p>
            <a:fld id="{56C449F3-BD9D-48DC-BFF1-0F66671DA7C6}" type="slidenum">
              <a:rPr lang="de-DE" smtClean="0"/>
              <a:pPr/>
              <a:t>‹Nr.›</a:t>
            </a:fld>
            <a:endParaRPr lang="de-DE" dirty="0"/>
          </a:p>
        </p:txBody>
      </p:sp>
      <p:sp>
        <p:nvSpPr>
          <p:cNvPr id="8" name="Bildplatzhalter 7">
            <a:extLst>
              <a:ext uri="{FF2B5EF4-FFF2-40B4-BE49-F238E27FC236}">
                <a16:creationId xmlns:a16="http://schemas.microsoft.com/office/drawing/2014/main" id="{9729243C-D78B-4B34-B6EA-A7A7D5BA4415}"/>
              </a:ext>
            </a:extLst>
          </p:cNvPr>
          <p:cNvSpPr>
            <a:spLocks noGrp="1"/>
          </p:cNvSpPr>
          <p:nvPr>
            <p:ph type="pic" sz="quarter" idx="12"/>
          </p:nvPr>
        </p:nvSpPr>
        <p:spPr>
          <a:xfrm>
            <a:off x="0" y="0"/>
            <a:ext cx="8436263" cy="5748817"/>
          </a:xfrm>
          <a:solidFill>
            <a:schemeClr val="tx2">
              <a:lumMod val="90000"/>
            </a:schemeClr>
          </a:solidFill>
        </p:spPr>
        <p:txBody>
          <a:bodyPr/>
          <a:lstStyle/>
          <a:p>
            <a:endParaRPr lang="de-DE" dirty="0"/>
          </a:p>
        </p:txBody>
      </p:sp>
      <p:sp>
        <p:nvSpPr>
          <p:cNvPr id="11" name="Textplatzhalter 9">
            <a:extLst>
              <a:ext uri="{FF2B5EF4-FFF2-40B4-BE49-F238E27FC236}">
                <a16:creationId xmlns:a16="http://schemas.microsoft.com/office/drawing/2014/main" id="{D2F612BB-6DB3-48F4-9220-749BDAAD5D05}"/>
              </a:ext>
            </a:extLst>
          </p:cNvPr>
          <p:cNvSpPr>
            <a:spLocks noGrp="1"/>
          </p:cNvSpPr>
          <p:nvPr>
            <p:ph type="body" sz="quarter" idx="13"/>
          </p:nvPr>
        </p:nvSpPr>
        <p:spPr>
          <a:xfrm>
            <a:off x="8742418" y="1258617"/>
            <a:ext cx="2325051" cy="4490200"/>
          </a:xfrm>
        </p:spPr>
        <p:txBody>
          <a:bodyPr/>
          <a:lstStyle>
            <a:lvl1pPr>
              <a:defRPr sz="1512" b="1"/>
            </a:lvl1pPr>
            <a:lvl2pPr marL="0" indent="0">
              <a:buNone/>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Fußzeilenplatzhalter 1">
            <a:extLst>
              <a:ext uri="{FF2B5EF4-FFF2-40B4-BE49-F238E27FC236}">
                <a16:creationId xmlns:a16="http://schemas.microsoft.com/office/drawing/2014/main" id="{E626A08E-050C-4C68-BDE6-F1BB5A27A38B}"/>
              </a:ext>
            </a:extLst>
          </p:cNvPr>
          <p:cNvSpPr>
            <a:spLocks noGrp="1"/>
          </p:cNvSpPr>
          <p:nvPr>
            <p:ph type="ftr" sz="quarter" idx="14"/>
          </p:nvPr>
        </p:nvSpPr>
        <p:spPr/>
        <p:txBody>
          <a:bodyPr/>
          <a:lstStyle/>
          <a:p>
            <a:endParaRPr lang="de-DE" dirty="0"/>
          </a:p>
        </p:txBody>
      </p:sp>
    </p:spTree>
    <p:extLst>
      <p:ext uri="{BB962C8B-B14F-4D97-AF65-F5344CB8AC3E}">
        <p14:creationId xmlns:p14="http://schemas.microsoft.com/office/powerpoint/2010/main" val="425724480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rge image + headline 01">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01E388C-6A4B-4AA3-B573-6AE8043CAA97}"/>
              </a:ext>
            </a:extLst>
          </p:cNvPr>
          <p:cNvSpPr>
            <a:spLocks noGrp="1"/>
          </p:cNvSpPr>
          <p:nvPr>
            <p:ph type="sldNum" sz="quarter" idx="11"/>
          </p:nvPr>
        </p:nvSpPr>
        <p:spPr/>
        <p:txBody>
          <a:bodyPr/>
          <a:lstStyle/>
          <a:p>
            <a:fld id="{56C449F3-BD9D-48DC-BFF1-0F66671DA7C6}" type="slidenum">
              <a:rPr lang="de-DE" smtClean="0"/>
              <a:pPr/>
              <a:t>‹Nr.›</a:t>
            </a:fld>
            <a:endParaRPr lang="de-DE" dirty="0"/>
          </a:p>
        </p:txBody>
      </p:sp>
      <p:sp>
        <p:nvSpPr>
          <p:cNvPr id="8" name="Bildplatzhalter 7">
            <a:extLst>
              <a:ext uri="{FF2B5EF4-FFF2-40B4-BE49-F238E27FC236}">
                <a16:creationId xmlns:a16="http://schemas.microsoft.com/office/drawing/2014/main" id="{9729243C-D78B-4B34-B6EA-A7A7D5BA4415}"/>
              </a:ext>
            </a:extLst>
          </p:cNvPr>
          <p:cNvSpPr>
            <a:spLocks noGrp="1"/>
          </p:cNvSpPr>
          <p:nvPr>
            <p:ph type="pic" sz="quarter" idx="12"/>
          </p:nvPr>
        </p:nvSpPr>
        <p:spPr>
          <a:xfrm>
            <a:off x="0" y="0"/>
            <a:ext cx="6667369" cy="5612750"/>
          </a:xfrm>
          <a:solidFill>
            <a:schemeClr val="tx2">
              <a:lumMod val="90000"/>
            </a:schemeClr>
          </a:solidFill>
        </p:spPr>
        <p:txBody>
          <a:bodyPr/>
          <a:lstStyle/>
          <a:p>
            <a:endParaRPr lang="de-DE" dirty="0"/>
          </a:p>
        </p:txBody>
      </p:sp>
      <p:sp>
        <p:nvSpPr>
          <p:cNvPr id="11" name="Textplatzhalter 9">
            <a:extLst>
              <a:ext uri="{FF2B5EF4-FFF2-40B4-BE49-F238E27FC236}">
                <a16:creationId xmlns:a16="http://schemas.microsoft.com/office/drawing/2014/main" id="{D2F612BB-6DB3-48F4-9220-749BDAAD5D05}"/>
              </a:ext>
            </a:extLst>
          </p:cNvPr>
          <p:cNvSpPr>
            <a:spLocks noGrp="1"/>
          </p:cNvSpPr>
          <p:nvPr>
            <p:ph type="body" sz="quarter" idx="13"/>
          </p:nvPr>
        </p:nvSpPr>
        <p:spPr>
          <a:xfrm>
            <a:off x="7211644" y="1708547"/>
            <a:ext cx="3855825" cy="3904204"/>
          </a:xfrm>
        </p:spPr>
        <p:txBody>
          <a:bodyPr/>
          <a:lstStyle>
            <a:lvl1pPr>
              <a:lnSpc>
                <a:spcPts val="3591"/>
              </a:lnSpc>
              <a:spcAft>
                <a:spcPts val="2268"/>
              </a:spcAft>
              <a:defRPr sz="3591" b="0"/>
            </a:lvl1pPr>
            <a:lvl2pPr marL="0" indent="0">
              <a:buNone/>
              <a:defRPr sz="1890"/>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Fußzeilenplatzhalter 1">
            <a:extLst>
              <a:ext uri="{FF2B5EF4-FFF2-40B4-BE49-F238E27FC236}">
                <a16:creationId xmlns:a16="http://schemas.microsoft.com/office/drawing/2014/main" id="{0589E36F-7715-457D-8887-3CAB56AFC0AD}"/>
              </a:ext>
            </a:extLst>
          </p:cNvPr>
          <p:cNvSpPr>
            <a:spLocks noGrp="1"/>
          </p:cNvSpPr>
          <p:nvPr>
            <p:ph type="ftr" sz="quarter" idx="14"/>
          </p:nvPr>
        </p:nvSpPr>
        <p:spPr/>
        <p:txBody>
          <a:bodyPr/>
          <a:lstStyle/>
          <a:p>
            <a:endParaRPr lang="de-DE" dirty="0"/>
          </a:p>
        </p:txBody>
      </p:sp>
    </p:spTree>
    <p:extLst>
      <p:ext uri="{BB962C8B-B14F-4D97-AF65-F5344CB8AC3E}">
        <p14:creationId xmlns:p14="http://schemas.microsoft.com/office/powerpoint/2010/main" val="2163366653"/>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Large image + headline 02">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01E388C-6A4B-4AA3-B573-6AE8043CAA97}"/>
              </a:ext>
            </a:extLst>
          </p:cNvPr>
          <p:cNvSpPr>
            <a:spLocks noGrp="1"/>
          </p:cNvSpPr>
          <p:nvPr>
            <p:ph type="sldNum" sz="quarter" idx="11"/>
          </p:nvPr>
        </p:nvSpPr>
        <p:spPr/>
        <p:txBody>
          <a:bodyPr/>
          <a:lstStyle/>
          <a:p>
            <a:fld id="{56C449F3-BD9D-48DC-BFF1-0F66671DA7C6}" type="slidenum">
              <a:rPr lang="de-DE" smtClean="0"/>
              <a:pPr/>
              <a:t>‹Nr.›</a:t>
            </a:fld>
            <a:endParaRPr lang="de-DE" dirty="0"/>
          </a:p>
        </p:txBody>
      </p:sp>
      <p:sp>
        <p:nvSpPr>
          <p:cNvPr id="5" name="Bildplatzhalter 6">
            <a:extLst>
              <a:ext uri="{FF2B5EF4-FFF2-40B4-BE49-F238E27FC236}">
                <a16:creationId xmlns:a16="http://schemas.microsoft.com/office/drawing/2014/main" id="{56AD9E6D-63E1-41E1-8A4D-9A2F8102A993}"/>
              </a:ext>
            </a:extLst>
          </p:cNvPr>
          <p:cNvSpPr>
            <a:spLocks noGrp="1"/>
          </p:cNvSpPr>
          <p:nvPr>
            <p:ph type="pic" sz="quarter" idx="13"/>
          </p:nvPr>
        </p:nvSpPr>
        <p:spPr>
          <a:xfrm>
            <a:off x="4059172" y="-1"/>
            <a:ext cx="7461316" cy="4694300"/>
          </a:xfrm>
          <a:solidFill>
            <a:schemeClr val="tx2"/>
          </a:solidFill>
        </p:spPr>
        <p:txBody>
          <a:bodyPr/>
          <a:lstStyle/>
          <a:p>
            <a:endParaRPr lang="de-DE" dirty="0"/>
          </a:p>
        </p:txBody>
      </p:sp>
      <p:sp>
        <p:nvSpPr>
          <p:cNvPr id="7" name="Titel 1">
            <a:extLst>
              <a:ext uri="{FF2B5EF4-FFF2-40B4-BE49-F238E27FC236}">
                <a16:creationId xmlns:a16="http://schemas.microsoft.com/office/drawing/2014/main" id="{A3F8960E-E537-4E49-AC42-4DEBF27F46A6}"/>
              </a:ext>
            </a:extLst>
          </p:cNvPr>
          <p:cNvSpPr>
            <a:spLocks noGrp="1"/>
          </p:cNvSpPr>
          <p:nvPr>
            <p:ph type="title"/>
          </p:nvPr>
        </p:nvSpPr>
        <p:spPr>
          <a:xfrm>
            <a:off x="453019" y="825023"/>
            <a:ext cx="3402145" cy="1360537"/>
          </a:xfrm>
        </p:spPr>
        <p:txBody>
          <a:bodyPr/>
          <a:lstStyle/>
          <a:p>
            <a:r>
              <a:rPr lang="de-DE"/>
              <a:t>Mastertitelformat bearbeiten</a:t>
            </a:r>
          </a:p>
        </p:txBody>
      </p:sp>
      <p:sp>
        <p:nvSpPr>
          <p:cNvPr id="9" name="Textplatzhalter 9">
            <a:extLst>
              <a:ext uri="{FF2B5EF4-FFF2-40B4-BE49-F238E27FC236}">
                <a16:creationId xmlns:a16="http://schemas.microsoft.com/office/drawing/2014/main" id="{73B815B3-09D1-4001-B105-D9E1330B1B62}"/>
              </a:ext>
            </a:extLst>
          </p:cNvPr>
          <p:cNvSpPr>
            <a:spLocks noGrp="1"/>
          </p:cNvSpPr>
          <p:nvPr>
            <p:ph type="body" sz="quarter" idx="14"/>
          </p:nvPr>
        </p:nvSpPr>
        <p:spPr>
          <a:xfrm>
            <a:off x="453021" y="2421987"/>
            <a:ext cx="3402143" cy="2272312"/>
          </a:xfrm>
        </p:spPr>
        <p:txBody>
          <a:bodyPr anchor="b" anchorCtr="0"/>
          <a:lstStyle>
            <a:lvl1pPr>
              <a:defRPr sz="1512" b="1"/>
            </a:lvl1pPr>
            <a:lvl2pPr marL="0" indent="0">
              <a:buNone/>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Bildplatzhalter 9">
            <a:extLst>
              <a:ext uri="{FF2B5EF4-FFF2-40B4-BE49-F238E27FC236}">
                <a16:creationId xmlns:a16="http://schemas.microsoft.com/office/drawing/2014/main" id="{CEB6A8EB-A666-4A27-9824-30E6CEF93D5D}"/>
              </a:ext>
            </a:extLst>
          </p:cNvPr>
          <p:cNvSpPr>
            <a:spLocks noGrp="1"/>
          </p:cNvSpPr>
          <p:nvPr>
            <p:ph type="pic" sz="quarter" idx="17"/>
          </p:nvPr>
        </p:nvSpPr>
        <p:spPr>
          <a:xfrm>
            <a:off x="10103105" y="476233"/>
            <a:ext cx="962686" cy="238117"/>
          </a:xfrm>
          <a:blipFill>
            <a:blip r:embed="rId2">
              <a:extLst>
                <a:ext uri="{96DAC541-7B7A-43D3-8B79-37D633B846F1}">
                  <asvg:svgBlip xmlns="" xmlns:asvg="http://schemas.microsoft.com/office/drawing/2016/SVG/main" r:embed="rId3"/>
                </a:ext>
              </a:extLst>
            </a:blip>
            <a:stretch>
              <a:fillRect/>
            </a:stretch>
          </a:blipFill>
        </p:spPr>
        <p:txBody>
          <a:bodyPr/>
          <a:lstStyle>
            <a:lvl1pPr>
              <a:defRPr sz="756">
                <a:solidFill>
                  <a:schemeClr val="tx1">
                    <a:alpha val="0"/>
                  </a:schemeClr>
                </a:solidFill>
              </a:defRPr>
            </a:lvl1pPr>
          </a:lstStyle>
          <a:p>
            <a:endParaRPr lang="de-DE" dirty="0"/>
          </a:p>
        </p:txBody>
      </p:sp>
      <p:sp>
        <p:nvSpPr>
          <p:cNvPr id="2" name="Fußzeilenplatzhalter 1">
            <a:extLst>
              <a:ext uri="{FF2B5EF4-FFF2-40B4-BE49-F238E27FC236}">
                <a16:creationId xmlns:a16="http://schemas.microsoft.com/office/drawing/2014/main" id="{5D691213-0404-49EC-B501-4C4965B48592}"/>
              </a:ext>
            </a:extLst>
          </p:cNvPr>
          <p:cNvSpPr>
            <a:spLocks noGrp="1"/>
          </p:cNvSpPr>
          <p:nvPr>
            <p:ph type="ftr" sz="quarter" idx="18"/>
          </p:nvPr>
        </p:nvSpPr>
        <p:spPr/>
        <p:txBody>
          <a:bodyPr/>
          <a:lstStyle/>
          <a:p>
            <a:endParaRPr lang="de-DE" dirty="0"/>
          </a:p>
        </p:txBody>
      </p:sp>
      <p:sp>
        <p:nvSpPr>
          <p:cNvPr id="8" name="Textplatzhalter 4">
            <a:extLst>
              <a:ext uri="{FF2B5EF4-FFF2-40B4-BE49-F238E27FC236}">
                <a16:creationId xmlns:a16="http://schemas.microsoft.com/office/drawing/2014/main" id="{E0780CC6-0AAA-43D9-B97A-2EF6ED7D8C4B}"/>
              </a:ext>
            </a:extLst>
          </p:cNvPr>
          <p:cNvSpPr>
            <a:spLocks noGrp="1"/>
          </p:cNvSpPr>
          <p:nvPr>
            <p:ph type="body" sz="quarter" idx="12" hasCustomPrompt="1"/>
          </p:nvPr>
        </p:nvSpPr>
        <p:spPr>
          <a:xfrm>
            <a:off x="453019" y="450012"/>
            <a:ext cx="3402144" cy="238117"/>
          </a:xfrm>
        </p:spPr>
        <p:txBody>
          <a:bodyPr/>
          <a:lstStyle>
            <a:lvl1pPr>
              <a:defRPr lang="de-DE" sz="1039" b="1" kern="1200" cap="all" spc="60" baseline="0" smtClean="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4228461595"/>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image + headline 03">
    <p:spTree>
      <p:nvGrpSpPr>
        <p:cNvPr id="1" name=""/>
        <p:cNvGrpSpPr/>
        <p:nvPr/>
      </p:nvGrpSpPr>
      <p:grpSpPr>
        <a:xfrm>
          <a:off x="0" y="0"/>
          <a:ext cx="0" cy="0"/>
          <a:chOff x="0" y="0"/>
          <a:chExt cx="0" cy="0"/>
        </a:xfrm>
      </p:grpSpPr>
      <p:sp>
        <p:nvSpPr>
          <p:cNvPr id="5" name="Bildplatzhalter 6">
            <a:extLst>
              <a:ext uri="{FF2B5EF4-FFF2-40B4-BE49-F238E27FC236}">
                <a16:creationId xmlns:a16="http://schemas.microsoft.com/office/drawing/2014/main" id="{56AD9E6D-63E1-41E1-8A4D-9A2F8102A993}"/>
              </a:ext>
            </a:extLst>
          </p:cNvPr>
          <p:cNvSpPr>
            <a:spLocks noGrp="1"/>
          </p:cNvSpPr>
          <p:nvPr>
            <p:ph type="pic" sz="quarter" idx="13"/>
          </p:nvPr>
        </p:nvSpPr>
        <p:spPr>
          <a:xfrm>
            <a:off x="5658240" y="952468"/>
            <a:ext cx="5862248" cy="5527708"/>
          </a:xfrm>
          <a:solidFill>
            <a:schemeClr val="tx2"/>
          </a:solidFill>
        </p:spPr>
        <p:txBody>
          <a:bodyPr/>
          <a:lstStyle/>
          <a:p>
            <a:endParaRPr lang="de-DE" dirty="0"/>
          </a:p>
        </p:txBody>
      </p:sp>
      <p:sp>
        <p:nvSpPr>
          <p:cNvPr id="6" name="Foliennummernplatzhalter 5">
            <a:extLst>
              <a:ext uri="{FF2B5EF4-FFF2-40B4-BE49-F238E27FC236}">
                <a16:creationId xmlns:a16="http://schemas.microsoft.com/office/drawing/2014/main" id="{901E388C-6A4B-4AA3-B573-6AE8043CAA97}"/>
              </a:ext>
            </a:extLst>
          </p:cNvPr>
          <p:cNvSpPr>
            <a:spLocks noGrp="1"/>
          </p:cNvSpPr>
          <p:nvPr>
            <p:ph type="sldNum" sz="quarter" idx="11"/>
          </p:nvPr>
        </p:nvSpPr>
        <p:spPr/>
        <p:txBody>
          <a:bodyPr/>
          <a:lstStyle>
            <a:lvl1pPr>
              <a:defRPr>
                <a:solidFill>
                  <a:schemeClr val="tx1"/>
                </a:solidFill>
              </a:defRPr>
            </a:lvl1pPr>
          </a:lstStyle>
          <a:p>
            <a:fld id="{56C449F3-BD9D-48DC-BFF1-0F66671DA7C6}" type="slidenum">
              <a:rPr lang="de-DE" smtClean="0"/>
              <a:pPr/>
              <a:t>‹Nr.›</a:t>
            </a:fld>
            <a:endParaRPr lang="de-DE" dirty="0"/>
          </a:p>
        </p:txBody>
      </p:sp>
      <p:sp>
        <p:nvSpPr>
          <p:cNvPr id="7" name="Titel 1">
            <a:extLst>
              <a:ext uri="{FF2B5EF4-FFF2-40B4-BE49-F238E27FC236}">
                <a16:creationId xmlns:a16="http://schemas.microsoft.com/office/drawing/2014/main" id="{A3F8960E-E537-4E49-AC42-4DEBF27F46A6}"/>
              </a:ext>
            </a:extLst>
          </p:cNvPr>
          <p:cNvSpPr>
            <a:spLocks noGrp="1"/>
          </p:cNvSpPr>
          <p:nvPr>
            <p:ph type="title"/>
          </p:nvPr>
        </p:nvSpPr>
        <p:spPr>
          <a:xfrm>
            <a:off x="453019" y="825023"/>
            <a:ext cx="3402145" cy="1360537"/>
          </a:xfrm>
        </p:spPr>
        <p:txBody>
          <a:bodyPr/>
          <a:lstStyle/>
          <a:p>
            <a:r>
              <a:rPr lang="de-DE"/>
              <a:t>Mastertitelformat bearbeiten</a:t>
            </a:r>
          </a:p>
        </p:txBody>
      </p:sp>
      <p:sp>
        <p:nvSpPr>
          <p:cNvPr id="9" name="Textplatzhalter 9">
            <a:extLst>
              <a:ext uri="{FF2B5EF4-FFF2-40B4-BE49-F238E27FC236}">
                <a16:creationId xmlns:a16="http://schemas.microsoft.com/office/drawing/2014/main" id="{73B815B3-09D1-4001-B105-D9E1330B1B62}"/>
              </a:ext>
            </a:extLst>
          </p:cNvPr>
          <p:cNvSpPr>
            <a:spLocks noGrp="1"/>
          </p:cNvSpPr>
          <p:nvPr>
            <p:ph type="body" sz="quarter" idx="14"/>
          </p:nvPr>
        </p:nvSpPr>
        <p:spPr>
          <a:xfrm>
            <a:off x="453021" y="2993467"/>
            <a:ext cx="3402143" cy="2832691"/>
          </a:xfrm>
        </p:spPr>
        <p:txBody>
          <a:bodyPr anchor="t" anchorCtr="0"/>
          <a:lstStyle>
            <a:lvl1pPr>
              <a:defRPr sz="1512" b="1"/>
            </a:lvl1pPr>
            <a:lvl2pPr marL="0" indent="0">
              <a:buNone/>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Fußzeilenplatzhalter 1">
            <a:extLst>
              <a:ext uri="{FF2B5EF4-FFF2-40B4-BE49-F238E27FC236}">
                <a16:creationId xmlns:a16="http://schemas.microsoft.com/office/drawing/2014/main" id="{5D691213-0404-49EC-B501-4C4965B48592}"/>
              </a:ext>
            </a:extLst>
          </p:cNvPr>
          <p:cNvSpPr>
            <a:spLocks noGrp="1"/>
          </p:cNvSpPr>
          <p:nvPr>
            <p:ph type="ftr" sz="quarter" idx="18"/>
          </p:nvPr>
        </p:nvSpPr>
        <p:spPr/>
        <p:txBody>
          <a:bodyPr/>
          <a:lstStyle/>
          <a:p>
            <a:endParaRPr lang="de-DE" dirty="0"/>
          </a:p>
        </p:txBody>
      </p:sp>
      <p:sp>
        <p:nvSpPr>
          <p:cNvPr id="8" name="Textplatzhalter 4">
            <a:extLst>
              <a:ext uri="{FF2B5EF4-FFF2-40B4-BE49-F238E27FC236}">
                <a16:creationId xmlns:a16="http://schemas.microsoft.com/office/drawing/2014/main" id="{DB4B0E92-1B2C-41F7-B669-32B6FD56635A}"/>
              </a:ext>
            </a:extLst>
          </p:cNvPr>
          <p:cNvSpPr>
            <a:spLocks noGrp="1"/>
          </p:cNvSpPr>
          <p:nvPr>
            <p:ph type="body" sz="quarter" idx="12" hasCustomPrompt="1"/>
          </p:nvPr>
        </p:nvSpPr>
        <p:spPr>
          <a:xfrm>
            <a:off x="453019" y="450012"/>
            <a:ext cx="3402144" cy="238117"/>
          </a:xfrm>
        </p:spPr>
        <p:txBody>
          <a:bodyPr/>
          <a:lstStyle>
            <a:lvl1pPr>
              <a:defRPr lang="de-DE" sz="1039" b="1" kern="1200" cap="all" spc="60" baseline="0" smtClean="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1961304047"/>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ld headline + images and text">
    <p:spTree>
      <p:nvGrpSpPr>
        <p:cNvPr id="1" name=""/>
        <p:cNvGrpSpPr/>
        <p:nvPr/>
      </p:nvGrpSpPr>
      <p:grpSpPr>
        <a:xfrm>
          <a:off x="0" y="0"/>
          <a:ext cx="0" cy="0"/>
          <a:chOff x="0" y="0"/>
          <a:chExt cx="0" cy="0"/>
        </a:xfrm>
      </p:grpSpPr>
      <p:sp>
        <p:nvSpPr>
          <p:cNvPr id="5" name="Bildplatzhalter 6">
            <a:extLst>
              <a:ext uri="{FF2B5EF4-FFF2-40B4-BE49-F238E27FC236}">
                <a16:creationId xmlns:a16="http://schemas.microsoft.com/office/drawing/2014/main" id="{56AD9E6D-63E1-41E1-8A4D-9A2F8102A993}"/>
              </a:ext>
            </a:extLst>
          </p:cNvPr>
          <p:cNvSpPr>
            <a:spLocks noGrp="1"/>
          </p:cNvSpPr>
          <p:nvPr>
            <p:ph type="pic" sz="quarter" idx="13"/>
          </p:nvPr>
        </p:nvSpPr>
        <p:spPr>
          <a:xfrm>
            <a:off x="5862250" y="986484"/>
            <a:ext cx="1972997" cy="2109033"/>
          </a:xfrm>
          <a:solidFill>
            <a:schemeClr val="tx2"/>
          </a:solidFill>
        </p:spPr>
        <p:txBody>
          <a:bodyPr/>
          <a:lstStyle/>
          <a:p>
            <a:endParaRPr lang="de-DE" dirty="0"/>
          </a:p>
        </p:txBody>
      </p:sp>
      <p:sp>
        <p:nvSpPr>
          <p:cNvPr id="6" name="Foliennummernplatzhalter 5">
            <a:extLst>
              <a:ext uri="{FF2B5EF4-FFF2-40B4-BE49-F238E27FC236}">
                <a16:creationId xmlns:a16="http://schemas.microsoft.com/office/drawing/2014/main" id="{901E388C-6A4B-4AA3-B573-6AE8043CAA97}"/>
              </a:ext>
            </a:extLst>
          </p:cNvPr>
          <p:cNvSpPr>
            <a:spLocks noGrp="1"/>
          </p:cNvSpPr>
          <p:nvPr>
            <p:ph type="sldNum" sz="quarter" idx="11"/>
          </p:nvPr>
        </p:nvSpPr>
        <p:spPr/>
        <p:txBody>
          <a:bodyPr/>
          <a:lstStyle>
            <a:lvl1pPr>
              <a:defRPr>
                <a:solidFill>
                  <a:schemeClr val="bg1"/>
                </a:solidFill>
              </a:defRPr>
            </a:lvl1pPr>
          </a:lstStyle>
          <a:p>
            <a:fld id="{56C449F3-BD9D-48DC-BFF1-0F66671DA7C6}" type="slidenum">
              <a:rPr lang="de-DE" smtClean="0"/>
              <a:pPr/>
              <a:t>‹Nr.›</a:t>
            </a:fld>
            <a:endParaRPr lang="de-DE" dirty="0"/>
          </a:p>
        </p:txBody>
      </p:sp>
      <p:sp>
        <p:nvSpPr>
          <p:cNvPr id="7" name="Titel 1">
            <a:extLst>
              <a:ext uri="{FF2B5EF4-FFF2-40B4-BE49-F238E27FC236}">
                <a16:creationId xmlns:a16="http://schemas.microsoft.com/office/drawing/2014/main" id="{A3F8960E-E537-4E49-AC42-4DEBF27F46A6}"/>
              </a:ext>
            </a:extLst>
          </p:cNvPr>
          <p:cNvSpPr>
            <a:spLocks noGrp="1"/>
          </p:cNvSpPr>
          <p:nvPr>
            <p:ph type="title"/>
          </p:nvPr>
        </p:nvSpPr>
        <p:spPr>
          <a:xfrm>
            <a:off x="453018" y="825023"/>
            <a:ext cx="5205221" cy="1360537"/>
          </a:xfrm>
        </p:spPr>
        <p:txBody>
          <a:bodyPr/>
          <a:lstStyle>
            <a:lvl1pPr>
              <a:lnSpc>
                <a:spcPts val="8032"/>
              </a:lnSpc>
              <a:defRPr sz="8032"/>
            </a:lvl1pPr>
          </a:lstStyle>
          <a:p>
            <a:r>
              <a:rPr lang="de-DE"/>
              <a:t>Mastertitelformat bearbeiten</a:t>
            </a:r>
          </a:p>
        </p:txBody>
      </p:sp>
      <p:sp>
        <p:nvSpPr>
          <p:cNvPr id="9" name="Textplatzhalter 9">
            <a:extLst>
              <a:ext uri="{FF2B5EF4-FFF2-40B4-BE49-F238E27FC236}">
                <a16:creationId xmlns:a16="http://schemas.microsoft.com/office/drawing/2014/main" id="{73B815B3-09D1-4001-B105-D9E1330B1B62}"/>
              </a:ext>
            </a:extLst>
          </p:cNvPr>
          <p:cNvSpPr>
            <a:spLocks noGrp="1"/>
          </p:cNvSpPr>
          <p:nvPr>
            <p:ph type="body" sz="quarter" idx="14"/>
          </p:nvPr>
        </p:nvSpPr>
        <p:spPr>
          <a:xfrm>
            <a:off x="453021" y="3945933"/>
            <a:ext cx="3606152" cy="1880224"/>
          </a:xfrm>
        </p:spPr>
        <p:txBody>
          <a:bodyPr anchor="t" anchorCtr="0"/>
          <a:lstStyle>
            <a:lvl1pPr>
              <a:defRPr sz="1512" b="0"/>
            </a:lvl1pPr>
            <a:lvl2pPr marL="0" indent="0">
              <a:buNone/>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Fußzeilenplatzhalter 1">
            <a:extLst>
              <a:ext uri="{FF2B5EF4-FFF2-40B4-BE49-F238E27FC236}">
                <a16:creationId xmlns:a16="http://schemas.microsoft.com/office/drawing/2014/main" id="{5D691213-0404-49EC-B501-4C4965B48592}"/>
              </a:ext>
            </a:extLst>
          </p:cNvPr>
          <p:cNvSpPr>
            <a:spLocks noGrp="1"/>
          </p:cNvSpPr>
          <p:nvPr>
            <p:ph type="ftr" sz="quarter" idx="18"/>
          </p:nvPr>
        </p:nvSpPr>
        <p:spPr/>
        <p:txBody>
          <a:bodyPr/>
          <a:lstStyle/>
          <a:p>
            <a:endParaRPr lang="de-DE" dirty="0"/>
          </a:p>
        </p:txBody>
      </p:sp>
      <p:sp>
        <p:nvSpPr>
          <p:cNvPr id="8" name="Textplatzhalter 9">
            <a:extLst>
              <a:ext uri="{FF2B5EF4-FFF2-40B4-BE49-F238E27FC236}">
                <a16:creationId xmlns:a16="http://schemas.microsoft.com/office/drawing/2014/main" id="{3838915D-D3FB-443D-B066-9871FCA0D90C}"/>
              </a:ext>
            </a:extLst>
          </p:cNvPr>
          <p:cNvSpPr>
            <a:spLocks noGrp="1"/>
          </p:cNvSpPr>
          <p:nvPr>
            <p:ph type="body" sz="quarter" idx="19"/>
          </p:nvPr>
        </p:nvSpPr>
        <p:spPr>
          <a:xfrm>
            <a:off x="8164126" y="986484"/>
            <a:ext cx="2245134" cy="2109033"/>
          </a:xfrm>
        </p:spPr>
        <p:txBody>
          <a:bodyPr anchor="ctr" anchorCtr="0"/>
          <a:lstStyle>
            <a:lvl1pPr>
              <a:defRPr sz="1512" b="0"/>
            </a:lvl1pPr>
            <a:lvl2pPr marL="0" indent="0">
              <a:buNone/>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Bildplatzhalter 6">
            <a:extLst>
              <a:ext uri="{FF2B5EF4-FFF2-40B4-BE49-F238E27FC236}">
                <a16:creationId xmlns:a16="http://schemas.microsoft.com/office/drawing/2014/main" id="{53DA06E5-3D83-444D-925F-F4A41465D64C}"/>
              </a:ext>
            </a:extLst>
          </p:cNvPr>
          <p:cNvSpPr>
            <a:spLocks noGrp="1"/>
          </p:cNvSpPr>
          <p:nvPr>
            <p:ph type="pic" sz="quarter" idx="20"/>
          </p:nvPr>
        </p:nvSpPr>
        <p:spPr>
          <a:xfrm>
            <a:off x="5862250" y="3384659"/>
            <a:ext cx="1972997" cy="2109033"/>
          </a:xfrm>
          <a:solidFill>
            <a:schemeClr val="tx2"/>
          </a:solidFill>
        </p:spPr>
        <p:txBody>
          <a:bodyPr/>
          <a:lstStyle/>
          <a:p>
            <a:endParaRPr lang="de-DE" dirty="0"/>
          </a:p>
        </p:txBody>
      </p:sp>
      <p:sp>
        <p:nvSpPr>
          <p:cNvPr id="11" name="Textplatzhalter 9">
            <a:extLst>
              <a:ext uri="{FF2B5EF4-FFF2-40B4-BE49-F238E27FC236}">
                <a16:creationId xmlns:a16="http://schemas.microsoft.com/office/drawing/2014/main" id="{8A4C057F-21D1-4235-9674-D17DA9EE80C1}"/>
              </a:ext>
            </a:extLst>
          </p:cNvPr>
          <p:cNvSpPr>
            <a:spLocks noGrp="1"/>
          </p:cNvSpPr>
          <p:nvPr>
            <p:ph type="body" sz="quarter" idx="21"/>
          </p:nvPr>
        </p:nvSpPr>
        <p:spPr>
          <a:xfrm>
            <a:off x="8164126" y="3384659"/>
            <a:ext cx="2245134" cy="2109033"/>
          </a:xfrm>
        </p:spPr>
        <p:txBody>
          <a:bodyPr anchor="ctr" anchorCtr="0"/>
          <a:lstStyle>
            <a:lvl1pPr>
              <a:defRPr sz="1512" b="0"/>
            </a:lvl1pPr>
            <a:lvl2pPr marL="0" indent="0">
              <a:buNone/>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extplatzhalter 4">
            <a:extLst>
              <a:ext uri="{FF2B5EF4-FFF2-40B4-BE49-F238E27FC236}">
                <a16:creationId xmlns:a16="http://schemas.microsoft.com/office/drawing/2014/main" id="{89F8AF55-CD46-430D-AC56-3428F98D0CCF}"/>
              </a:ext>
            </a:extLst>
          </p:cNvPr>
          <p:cNvSpPr>
            <a:spLocks noGrp="1"/>
          </p:cNvSpPr>
          <p:nvPr>
            <p:ph type="body" sz="quarter" idx="12" hasCustomPrompt="1"/>
          </p:nvPr>
        </p:nvSpPr>
        <p:spPr>
          <a:xfrm>
            <a:off x="453020" y="450012"/>
            <a:ext cx="5205220" cy="238117"/>
          </a:xfrm>
        </p:spPr>
        <p:txBody>
          <a:bodyPr/>
          <a:lstStyle>
            <a:lvl1pPr>
              <a:defRPr lang="de-DE" sz="1039" b="1" kern="1200" cap="all" spc="60" baseline="0" smtClean="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3150599020"/>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ld headline on blue/whit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D85B9BCC-ED7D-4926-91D7-795B583CD299}"/>
              </a:ext>
            </a:extLst>
          </p:cNvPr>
          <p:cNvSpPr/>
          <p:nvPr userDrawn="1"/>
        </p:nvSpPr>
        <p:spPr>
          <a:xfrm>
            <a:off x="0" y="0"/>
            <a:ext cx="7665325" cy="6480175"/>
          </a:xfrm>
          <a:prstGeom prst="rect">
            <a:avLst/>
          </a:prstGeom>
          <a:solidFill>
            <a:srgbClr val="13A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7" dirty="0"/>
          </a:p>
        </p:txBody>
      </p:sp>
      <p:sp>
        <p:nvSpPr>
          <p:cNvPr id="6" name="Foliennummernplatzhalter 5">
            <a:extLst>
              <a:ext uri="{FF2B5EF4-FFF2-40B4-BE49-F238E27FC236}">
                <a16:creationId xmlns:a16="http://schemas.microsoft.com/office/drawing/2014/main" id="{50E423D4-7901-4F8B-B075-3D0E7C20A648}"/>
              </a:ext>
            </a:extLst>
          </p:cNvPr>
          <p:cNvSpPr>
            <a:spLocks noGrp="1"/>
          </p:cNvSpPr>
          <p:nvPr>
            <p:ph type="sldNum" sz="quarter" idx="11"/>
          </p:nvPr>
        </p:nvSpPr>
        <p:spPr/>
        <p:txBody>
          <a:bodyPr/>
          <a:lstStyle/>
          <a:p>
            <a:fld id="{56C449F3-BD9D-48DC-BFF1-0F66671DA7C6}" type="slidenum">
              <a:rPr lang="de-DE" smtClean="0"/>
              <a:pPr/>
              <a:t>‹Nr.›</a:t>
            </a:fld>
            <a:endParaRPr lang="de-DE" dirty="0"/>
          </a:p>
        </p:txBody>
      </p:sp>
      <p:sp>
        <p:nvSpPr>
          <p:cNvPr id="7" name="Titel 6">
            <a:extLst>
              <a:ext uri="{FF2B5EF4-FFF2-40B4-BE49-F238E27FC236}">
                <a16:creationId xmlns:a16="http://schemas.microsoft.com/office/drawing/2014/main" id="{28E2DDD5-62F8-4BB9-A01C-AC7CC80E2678}"/>
              </a:ext>
            </a:extLst>
          </p:cNvPr>
          <p:cNvSpPr>
            <a:spLocks noGrp="1"/>
          </p:cNvSpPr>
          <p:nvPr>
            <p:ph type="title"/>
          </p:nvPr>
        </p:nvSpPr>
        <p:spPr>
          <a:xfrm>
            <a:off x="453022" y="1708546"/>
            <a:ext cx="5409227" cy="4117611"/>
          </a:xfrm>
        </p:spPr>
        <p:txBody>
          <a:bodyPr/>
          <a:lstStyle>
            <a:lvl1pPr>
              <a:lnSpc>
                <a:spcPts val="8032"/>
              </a:lnSpc>
              <a:defRPr sz="8032">
                <a:solidFill>
                  <a:srgbClr val="122B54"/>
                </a:solidFill>
              </a:defRPr>
            </a:lvl1pPr>
          </a:lstStyle>
          <a:p>
            <a:r>
              <a:rPr lang="de-DE"/>
              <a:t>Mastertitelformat bearbeiten</a:t>
            </a:r>
          </a:p>
        </p:txBody>
      </p:sp>
      <p:sp>
        <p:nvSpPr>
          <p:cNvPr id="10" name="Textplatzhalter 9">
            <a:extLst>
              <a:ext uri="{FF2B5EF4-FFF2-40B4-BE49-F238E27FC236}">
                <a16:creationId xmlns:a16="http://schemas.microsoft.com/office/drawing/2014/main" id="{25DCC88A-A947-4C0A-827F-38E624596684}"/>
              </a:ext>
            </a:extLst>
          </p:cNvPr>
          <p:cNvSpPr>
            <a:spLocks noGrp="1"/>
          </p:cNvSpPr>
          <p:nvPr>
            <p:ph type="body" sz="quarter" idx="12"/>
          </p:nvPr>
        </p:nvSpPr>
        <p:spPr>
          <a:xfrm>
            <a:off x="8289351" y="1708547"/>
            <a:ext cx="2778118" cy="4117611"/>
          </a:xfrm>
        </p:spPr>
        <p:txBody>
          <a:bodyPr/>
          <a:lstStyle>
            <a:lvl1pPr>
              <a:defRPr sz="1512" b="1"/>
            </a:lvl1pPr>
            <a:lvl2pPr marL="0" indent="0">
              <a:buNone/>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Fußzeilenplatzhalter 1">
            <a:extLst>
              <a:ext uri="{FF2B5EF4-FFF2-40B4-BE49-F238E27FC236}">
                <a16:creationId xmlns:a16="http://schemas.microsoft.com/office/drawing/2014/main" id="{C600EDD0-042C-48C5-946C-9122C18A1125}"/>
              </a:ext>
            </a:extLst>
          </p:cNvPr>
          <p:cNvSpPr>
            <a:spLocks noGrp="1"/>
          </p:cNvSpPr>
          <p:nvPr>
            <p:ph type="ftr" sz="quarter" idx="13"/>
          </p:nvPr>
        </p:nvSpPr>
        <p:spPr/>
        <p:txBody>
          <a:bodyPr/>
          <a:lstStyle>
            <a:lvl1pPr>
              <a:defRPr>
                <a:solidFill>
                  <a:schemeClr val="tx1"/>
                </a:solidFill>
              </a:defRPr>
            </a:lvl1pPr>
          </a:lstStyle>
          <a:p>
            <a:endParaRPr lang="de-DE" dirty="0"/>
          </a:p>
        </p:txBody>
      </p:sp>
      <p:sp>
        <p:nvSpPr>
          <p:cNvPr id="9" name="Textplatzhalter 4">
            <a:extLst>
              <a:ext uri="{FF2B5EF4-FFF2-40B4-BE49-F238E27FC236}">
                <a16:creationId xmlns:a16="http://schemas.microsoft.com/office/drawing/2014/main" id="{65CB8C84-525E-4B57-BAF4-5CD06402D3A1}"/>
              </a:ext>
            </a:extLst>
          </p:cNvPr>
          <p:cNvSpPr>
            <a:spLocks noGrp="1"/>
          </p:cNvSpPr>
          <p:nvPr>
            <p:ph type="body" sz="quarter" idx="14" hasCustomPrompt="1"/>
          </p:nvPr>
        </p:nvSpPr>
        <p:spPr>
          <a:xfrm>
            <a:off x="453020" y="450012"/>
            <a:ext cx="5409229" cy="238117"/>
          </a:xfrm>
        </p:spPr>
        <p:txBody>
          <a:bodyPr/>
          <a:lstStyle>
            <a:lvl1pPr>
              <a:defRPr lang="de-DE" sz="1039" b="1" kern="1200" cap="all" spc="60" baseline="0" smtClean="0">
                <a:solidFill>
                  <a:schemeClr val="tx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3098323920"/>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ld headline on blue/white + imag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D85B9BCC-ED7D-4926-91D7-795B583CD299}"/>
              </a:ext>
            </a:extLst>
          </p:cNvPr>
          <p:cNvSpPr/>
          <p:nvPr userDrawn="1"/>
        </p:nvSpPr>
        <p:spPr>
          <a:xfrm>
            <a:off x="0" y="0"/>
            <a:ext cx="6633352" cy="6480175"/>
          </a:xfrm>
          <a:prstGeom prst="rect">
            <a:avLst/>
          </a:prstGeom>
          <a:solidFill>
            <a:srgbClr val="13A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7" dirty="0"/>
          </a:p>
        </p:txBody>
      </p:sp>
      <p:sp>
        <p:nvSpPr>
          <p:cNvPr id="6" name="Foliennummernplatzhalter 5">
            <a:extLst>
              <a:ext uri="{FF2B5EF4-FFF2-40B4-BE49-F238E27FC236}">
                <a16:creationId xmlns:a16="http://schemas.microsoft.com/office/drawing/2014/main" id="{50E423D4-7901-4F8B-B075-3D0E7C20A648}"/>
              </a:ext>
            </a:extLst>
          </p:cNvPr>
          <p:cNvSpPr>
            <a:spLocks noGrp="1"/>
          </p:cNvSpPr>
          <p:nvPr>
            <p:ph type="sldNum" sz="quarter" idx="11"/>
          </p:nvPr>
        </p:nvSpPr>
        <p:spPr/>
        <p:txBody>
          <a:bodyPr/>
          <a:lstStyle/>
          <a:p>
            <a:fld id="{56C449F3-BD9D-48DC-BFF1-0F66671DA7C6}" type="slidenum">
              <a:rPr lang="de-DE" smtClean="0"/>
              <a:pPr/>
              <a:t>‹Nr.›</a:t>
            </a:fld>
            <a:endParaRPr lang="de-DE" dirty="0"/>
          </a:p>
        </p:txBody>
      </p:sp>
      <p:sp>
        <p:nvSpPr>
          <p:cNvPr id="7" name="Titel 6">
            <a:extLst>
              <a:ext uri="{FF2B5EF4-FFF2-40B4-BE49-F238E27FC236}">
                <a16:creationId xmlns:a16="http://schemas.microsoft.com/office/drawing/2014/main" id="{28E2DDD5-62F8-4BB9-A01C-AC7CC80E2678}"/>
              </a:ext>
            </a:extLst>
          </p:cNvPr>
          <p:cNvSpPr>
            <a:spLocks noGrp="1"/>
          </p:cNvSpPr>
          <p:nvPr>
            <p:ph type="title"/>
          </p:nvPr>
        </p:nvSpPr>
        <p:spPr>
          <a:xfrm>
            <a:off x="453022" y="1708546"/>
            <a:ext cx="5409227" cy="4117611"/>
          </a:xfrm>
        </p:spPr>
        <p:txBody>
          <a:bodyPr/>
          <a:lstStyle>
            <a:lvl1pPr>
              <a:lnSpc>
                <a:spcPts val="8032"/>
              </a:lnSpc>
              <a:defRPr sz="8032">
                <a:solidFill>
                  <a:srgbClr val="122B54"/>
                </a:solidFill>
              </a:defRPr>
            </a:lvl1pPr>
          </a:lstStyle>
          <a:p>
            <a:r>
              <a:rPr lang="de-DE"/>
              <a:t>Mastertitelformat bearbeiten</a:t>
            </a:r>
          </a:p>
        </p:txBody>
      </p:sp>
      <p:sp>
        <p:nvSpPr>
          <p:cNvPr id="10" name="Textplatzhalter 9">
            <a:extLst>
              <a:ext uri="{FF2B5EF4-FFF2-40B4-BE49-F238E27FC236}">
                <a16:creationId xmlns:a16="http://schemas.microsoft.com/office/drawing/2014/main" id="{25DCC88A-A947-4C0A-827F-38E624596684}"/>
              </a:ext>
            </a:extLst>
          </p:cNvPr>
          <p:cNvSpPr>
            <a:spLocks noGrp="1"/>
          </p:cNvSpPr>
          <p:nvPr>
            <p:ph type="body" sz="quarter" idx="12"/>
          </p:nvPr>
        </p:nvSpPr>
        <p:spPr>
          <a:xfrm>
            <a:off x="7143610" y="2857401"/>
            <a:ext cx="3923857" cy="2968756"/>
          </a:xfrm>
        </p:spPr>
        <p:txBody>
          <a:bodyPr/>
          <a:lstStyle>
            <a:lvl1pPr>
              <a:defRPr sz="1512" b="1"/>
            </a:lvl1pPr>
            <a:lvl2pPr marL="0" indent="0">
              <a:buNone/>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Bildplatzhalter 2">
            <a:extLst>
              <a:ext uri="{FF2B5EF4-FFF2-40B4-BE49-F238E27FC236}">
                <a16:creationId xmlns:a16="http://schemas.microsoft.com/office/drawing/2014/main" id="{C3A37E33-1BC4-4258-8988-7DB0EC8D5A84}"/>
              </a:ext>
            </a:extLst>
          </p:cNvPr>
          <p:cNvSpPr>
            <a:spLocks noGrp="1"/>
          </p:cNvSpPr>
          <p:nvPr>
            <p:ph type="pic" sz="quarter" idx="13"/>
          </p:nvPr>
        </p:nvSpPr>
        <p:spPr>
          <a:xfrm>
            <a:off x="5386338" y="0"/>
            <a:ext cx="4082063" cy="2211083"/>
          </a:xfrm>
          <a:solidFill>
            <a:schemeClr val="tx2">
              <a:lumMod val="90000"/>
            </a:schemeClr>
          </a:solidFill>
        </p:spPr>
        <p:txBody>
          <a:bodyPr/>
          <a:lstStyle>
            <a:lvl1pPr>
              <a:defRPr>
                <a:solidFill>
                  <a:schemeClr val="tx1"/>
                </a:solidFill>
              </a:defRPr>
            </a:lvl1pPr>
          </a:lstStyle>
          <a:p>
            <a:endParaRPr lang="de-DE" dirty="0"/>
          </a:p>
        </p:txBody>
      </p:sp>
      <p:sp>
        <p:nvSpPr>
          <p:cNvPr id="2" name="Fußzeilenplatzhalter 1">
            <a:extLst>
              <a:ext uri="{FF2B5EF4-FFF2-40B4-BE49-F238E27FC236}">
                <a16:creationId xmlns:a16="http://schemas.microsoft.com/office/drawing/2014/main" id="{7C631362-B5E9-4A03-8563-BC489D509F80}"/>
              </a:ext>
            </a:extLst>
          </p:cNvPr>
          <p:cNvSpPr>
            <a:spLocks noGrp="1"/>
          </p:cNvSpPr>
          <p:nvPr>
            <p:ph type="ftr" sz="quarter" idx="14"/>
          </p:nvPr>
        </p:nvSpPr>
        <p:spPr/>
        <p:txBody>
          <a:bodyPr/>
          <a:lstStyle>
            <a:lvl1pPr>
              <a:defRPr>
                <a:solidFill>
                  <a:schemeClr val="tx1"/>
                </a:solidFill>
              </a:defRPr>
            </a:lvl1pPr>
          </a:lstStyle>
          <a:p>
            <a:endParaRPr lang="de-DE" dirty="0"/>
          </a:p>
        </p:txBody>
      </p:sp>
      <p:sp>
        <p:nvSpPr>
          <p:cNvPr id="9" name="Textplatzhalter 4">
            <a:extLst>
              <a:ext uri="{FF2B5EF4-FFF2-40B4-BE49-F238E27FC236}">
                <a16:creationId xmlns:a16="http://schemas.microsoft.com/office/drawing/2014/main" id="{86895624-7DAF-4916-BF2D-DA99D815DD92}"/>
              </a:ext>
            </a:extLst>
          </p:cNvPr>
          <p:cNvSpPr>
            <a:spLocks noGrp="1"/>
          </p:cNvSpPr>
          <p:nvPr>
            <p:ph type="body" sz="quarter" idx="15" hasCustomPrompt="1"/>
          </p:nvPr>
        </p:nvSpPr>
        <p:spPr>
          <a:xfrm>
            <a:off x="453019" y="450012"/>
            <a:ext cx="4748310" cy="238117"/>
          </a:xfrm>
        </p:spPr>
        <p:txBody>
          <a:bodyPr/>
          <a:lstStyle>
            <a:lvl1pPr>
              <a:defRPr lang="de-DE" sz="1039" b="1" kern="1200" cap="all" spc="60" baseline="0" smtClean="0">
                <a:solidFill>
                  <a:schemeClr val="tx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1971435599"/>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line + toplin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0FA48-9F47-4B37-94C3-D2CE80E96A54}"/>
              </a:ext>
            </a:extLst>
          </p:cNvPr>
          <p:cNvSpPr>
            <a:spLocks noGrp="1"/>
          </p:cNvSpPr>
          <p:nvPr>
            <p:ph type="title"/>
          </p:nvPr>
        </p:nvSpPr>
        <p:spPr/>
        <p:txBody>
          <a:bodyPr/>
          <a:lstStyle/>
          <a:p>
            <a:r>
              <a:rPr lang="de-DE"/>
              <a:t>Mastertitelformat bearbeiten</a:t>
            </a:r>
          </a:p>
        </p:txBody>
      </p:sp>
      <p:sp>
        <p:nvSpPr>
          <p:cNvPr id="6" name="Fußzeilenplatzhalter 5">
            <a:extLst>
              <a:ext uri="{FF2B5EF4-FFF2-40B4-BE49-F238E27FC236}">
                <a16:creationId xmlns:a16="http://schemas.microsoft.com/office/drawing/2014/main" id="{B12C489F-F019-4419-9172-668E44FC8C23}"/>
              </a:ext>
            </a:extLst>
          </p:cNvPr>
          <p:cNvSpPr>
            <a:spLocks noGrp="1"/>
          </p:cNvSpPr>
          <p:nvPr>
            <p:ph type="ftr" sz="quarter" idx="10"/>
          </p:nvPr>
        </p:nvSpPr>
        <p:spPr/>
        <p:txBody>
          <a:bodyPr/>
          <a:lstStyle/>
          <a:p>
            <a:endParaRPr lang="de-DE" dirty="0"/>
          </a:p>
        </p:txBody>
      </p:sp>
      <p:sp>
        <p:nvSpPr>
          <p:cNvPr id="7" name="Foliennummernplatzhalter 6">
            <a:extLst>
              <a:ext uri="{FF2B5EF4-FFF2-40B4-BE49-F238E27FC236}">
                <a16:creationId xmlns:a16="http://schemas.microsoft.com/office/drawing/2014/main" id="{B5F45E11-429A-423F-97E9-1B1309F4DB3A}"/>
              </a:ext>
            </a:extLst>
          </p:cNvPr>
          <p:cNvSpPr>
            <a:spLocks noGrp="1"/>
          </p:cNvSpPr>
          <p:nvPr>
            <p:ph type="sldNum" sz="quarter" idx="11"/>
          </p:nvPr>
        </p:nvSpPr>
        <p:spPr/>
        <p:txBody>
          <a:bodyPr/>
          <a:lstStyle/>
          <a:p>
            <a:fld id="{56C449F3-BD9D-48DC-BFF1-0F66671DA7C6}" type="slidenum">
              <a:rPr lang="de-DE" smtClean="0"/>
              <a:pPr/>
              <a:t>‹Nr.›</a:t>
            </a:fld>
            <a:endParaRPr lang="de-DE" dirty="0"/>
          </a:p>
        </p:txBody>
      </p:sp>
      <p:sp>
        <p:nvSpPr>
          <p:cNvPr id="5" name="Textplatzhalter 4">
            <a:extLst>
              <a:ext uri="{FF2B5EF4-FFF2-40B4-BE49-F238E27FC236}">
                <a16:creationId xmlns:a16="http://schemas.microsoft.com/office/drawing/2014/main" id="{2CBF6088-36A1-4310-BB51-1649635E7893}"/>
              </a:ext>
            </a:extLst>
          </p:cNvPr>
          <p:cNvSpPr>
            <a:spLocks noGrp="1"/>
          </p:cNvSpPr>
          <p:nvPr>
            <p:ph type="body" sz="quarter" idx="12" hasCustomPrompt="1"/>
          </p:nvPr>
        </p:nvSpPr>
        <p:spPr>
          <a:xfrm>
            <a:off x="453019" y="450012"/>
            <a:ext cx="8811373" cy="238117"/>
          </a:xfrm>
        </p:spPr>
        <p:txBody>
          <a:bodyPr/>
          <a:lstStyle>
            <a:lvl1pPr>
              <a:defRPr lang="de-DE" sz="1039" b="1" kern="1200" cap="all" spc="60" baseline="0" smtClean="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1302331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line + topline only bo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0FA48-9F47-4B37-94C3-D2CE80E96A54}"/>
              </a:ext>
            </a:extLst>
          </p:cNvPr>
          <p:cNvSpPr>
            <a:spLocks noGrp="1"/>
          </p:cNvSpPr>
          <p:nvPr>
            <p:ph type="title"/>
          </p:nvPr>
        </p:nvSpPr>
        <p:spPr/>
        <p:txBody>
          <a:bodyPr/>
          <a:lstStyle>
            <a:lvl1pPr>
              <a:lnSpc>
                <a:spcPts val="8032"/>
              </a:lnSpc>
              <a:defRPr sz="8032"/>
            </a:lvl1pPr>
          </a:lstStyle>
          <a:p>
            <a:r>
              <a:rPr lang="de-DE"/>
              <a:t>Mastertitelformat bearbeiten</a:t>
            </a:r>
          </a:p>
        </p:txBody>
      </p:sp>
      <p:sp>
        <p:nvSpPr>
          <p:cNvPr id="6" name="Fußzeilenplatzhalter 5">
            <a:extLst>
              <a:ext uri="{FF2B5EF4-FFF2-40B4-BE49-F238E27FC236}">
                <a16:creationId xmlns:a16="http://schemas.microsoft.com/office/drawing/2014/main" id="{B12C489F-F019-4419-9172-668E44FC8C23}"/>
              </a:ext>
            </a:extLst>
          </p:cNvPr>
          <p:cNvSpPr>
            <a:spLocks noGrp="1"/>
          </p:cNvSpPr>
          <p:nvPr>
            <p:ph type="ftr" sz="quarter" idx="10"/>
          </p:nvPr>
        </p:nvSpPr>
        <p:spPr/>
        <p:txBody>
          <a:bodyPr/>
          <a:lstStyle/>
          <a:p>
            <a:endParaRPr lang="de-DE" dirty="0"/>
          </a:p>
        </p:txBody>
      </p:sp>
      <p:sp>
        <p:nvSpPr>
          <p:cNvPr id="7" name="Foliennummernplatzhalter 6">
            <a:extLst>
              <a:ext uri="{FF2B5EF4-FFF2-40B4-BE49-F238E27FC236}">
                <a16:creationId xmlns:a16="http://schemas.microsoft.com/office/drawing/2014/main" id="{B5F45E11-429A-423F-97E9-1B1309F4DB3A}"/>
              </a:ext>
            </a:extLst>
          </p:cNvPr>
          <p:cNvSpPr>
            <a:spLocks noGrp="1"/>
          </p:cNvSpPr>
          <p:nvPr>
            <p:ph type="sldNum" sz="quarter" idx="11"/>
          </p:nvPr>
        </p:nvSpPr>
        <p:spPr/>
        <p:txBody>
          <a:bodyPr/>
          <a:lstStyle/>
          <a:p>
            <a:fld id="{56C449F3-BD9D-48DC-BFF1-0F66671DA7C6}" type="slidenum">
              <a:rPr lang="de-DE" smtClean="0"/>
              <a:pPr/>
              <a:t>‹Nr.›</a:t>
            </a:fld>
            <a:endParaRPr lang="de-DE" dirty="0"/>
          </a:p>
        </p:txBody>
      </p:sp>
      <p:sp>
        <p:nvSpPr>
          <p:cNvPr id="5" name="Textplatzhalter 4">
            <a:extLst>
              <a:ext uri="{FF2B5EF4-FFF2-40B4-BE49-F238E27FC236}">
                <a16:creationId xmlns:a16="http://schemas.microsoft.com/office/drawing/2014/main" id="{08E58946-949A-488B-8C82-A425EDC09E3F}"/>
              </a:ext>
            </a:extLst>
          </p:cNvPr>
          <p:cNvSpPr>
            <a:spLocks noGrp="1"/>
          </p:cNvSpPr>
          <p:nvPr>
            <p:ph type="body" sz="quarter" idx="12" hasCustomPrompt="1"/>
          </p:nvPr>
        </p:nvSpPr>
        <p:spPr>
          <a:xfrm>
            <a:off x="453019" y="450012"/>
            <a:ext cx="8811373" cy="238117"/>
          </a:xfrm>
        </p:spPr>
        <p:txBody>
          <a:bodyPr/>
          <a:lstStyle>
            <a:lvl1pPr>
              <a:defRPr lang="de-DE" sz="1039" b="1" kern="1200" cap="all" spc="60" baseline="0" smtClean="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422589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0FA48-9F47-4B37-94C3-D2CE80E96A5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7C99564-206A-4E78-879E-461DE1C1E398}"/>
              </a:ext>
            </a:extLst>
          </p:cNvPr>
          <p:cNvSpPr>
            <a:spLocks noGrp="1"/>
          </p:cNvSpPr>
          <p:nvPr>
            <p:ph type="dt" sz="half" idx="10"/>
          </p:nvPr>
        </p:nvSpPr>
        <p:spPr/>
        <p:txBody>
          <a:bodyPr/>
          <a:lstStyle/>
          <a:p>
            <a:r>
              <a:rPr lang="de-DE"/>
              <a:t>© Allianz 2021</a:t>
            </a:r>
          </a:p>
        </p:txBody>
      </p:sp>
      <p:sp>
        <p:nvSpPr>
          <p:cNvPr id="4" name="Fußzeilenplatzhalter 3">
            <a:extLst>
              <a:ext uri="{FF2B5EF4-FFF2-40B4-BE49-F238E27FC236}">
                <a16:creationId xmlns:a16="http://schemas.microsoft.com/office/drawing/2014/main" id="{61E6CE44-58CD-4A81-8691-BCFF761164B2}"/>
              </a:ext>
            </a:extLst>
          </p:cNvPr>
          <p:cNvSpPr>
            <a:spLocks noGrp="1"/>
          </p:cNvSpPr>
          <p:nvPr>
            <p:ph type="ftr" sz="quarter" idx="11"/>
          </p:nvPr>
        </p:nvSpPr>
        <p:spPr/>
        <p:txBody>
          <a:bodyPr/>
          <a:lstStyle/>
          <a:p>
            <a:r>
              <a:rPr lang="de-DE"/>
              <a:t>Topline goes here</a:t>
            </a:r>
          </a:p>
        </p:txBody>
      </p:sp>
      <p:sp>
        <p:nvSpPr>
          <p:cNvPr id="5" name="Foliennummernplatzhalter 4">
            <a:extLst>
              <a:ext uri="{FF2B5EF4-FFF2-40B4-BE49-F238E27FC236}">
                <a16:creationId xmlns:a16="http://schemas.microsoft.com/office/drawing/2014/main" id="{E8C3DA5C-4C9C-4ACC-A420-FC8EA23DD6C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19950606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1CCF6E46-F87C-4B64-99C8-86D0AD8F84AE}"/>
              </a:ext>
            </a:extLst>
          </p:cNvPr>
          <p:cNvSpPr>
            <a:spLocks noGrp="1"/>
          </p:cNvSpPr>
          <p:nvPr>
            <p:ph type="ftr" sz="quarter" idx="10"/>
          </p:nvPr>
        </p:nvSpPr>
        <p:spPr/>
        <p:txBody>
          <a:bodyPr/>
          <a:lstStyle/>
          <a:p>
            <a:endParaRPr lang="de-DE" dirty="0"/>
          </a:p>
        </p:txBody>
      </p:sp>
      <p:sp>
        <p:nvSpPr>
          <p:cNvPr id="6" name="Foliennummernplatzhalter 5">
            <a:extLst>
              <a:ext uri="{FF2B5EF4-FFF2-40B4-BE49-F238E27FC236}">
                <a16:creationId xmlns:a16="http://schemas.microsoft.com/office/drawing/2014/main" id="{9A238627-407D-4004-A6C9-31955AAD8E8C}"/>
              </a:ext>
            </a:extLst>
          </p:cNvPr>
          <p:cNvSpPr>
            <a:spLocks noGrp="1"/>
          </p:cNvSpPr>
          <p:nvPr>
            <p:ph type="sldNum" sz="quarter" idx="11"/>
          </p:nvPr>
        </p:nvSpPr>
        <p:spPr/>
        <p:txBody>
          <a:bodyPr/>
          <a:lstStyle/>
          <a:p>
            <a:fld id="{56C449F3-BD9D-48DC-BFF1-0F66671DA7C6}" type="slidenum">
              <a:rPr lang="de-DE" smtClean="0"/>
              <a:pPr/>
              <a:t>‹Nr.›</a:t>
            </a:fld>
            <a:endParaRPr lang="de-DE" dirty="0"/>
          </a:p>
        </p:txBody>
      </p:sp>
    </p:spTree>
    <p:extLst>
      <p:ext uri="{BB962C8B-B14F-4D97-AF65-F5344CB8AC3E}">
        <p14:creationId xmlns:p14="http://schemas.microsoft.com/office/powerpoint/2010/main" val="2253267233"/>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FB93F98-2502-4A46-903A-C90B11A87B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52429" y="-144000"/>
            <a:ext cx="1044000" cy="885704"/>
          </a:xfrm>
          <a:prstGeom prst="rect">
            <a:avLst/>
          </a:prstGeom>
        </p:spPr>
      </p:pic>
      <p:sp>
        <p:nvSpPr>
          <p:cNvPr id="5" name="Foliennummernplatzhalter 4">
            <a:extLst>
              <a:ext uri="{FF2B5EF4-FFF2-40B4-BE49-F238E27FC236}">
                <a16:creationId xmlns:a16="http://schemas.microsoft.com/office/drawing/2014/main" id="{B8864DFD-E38D-49D7-BB64-174EB574BF44}"/>
              </a:ext>
            </a:extLst>
          </p:cNvPr>
          <p:cNvSpPr>
            <a:spLocks noGrp="1"/>
          </p:cNvSpPr>
          <p:nvPr>
            <p:ph type="sldNum" sz="quarter" idx="17"/>
          </p:nvPr>
        </p:nvSpPr>
        <p:spPr/>
        <p:txBody>
          <a:bodyPr/>
          <a:lstStyle/>
          <a:p>
            <a:fld id="{56C449F3-BD9D-48DC-BFF1-0F66671DA7C6}" type="slidenum">
              <a:rPr lang="de-DE" smtClean="0"/>
              <a:pPr/>
              <a:t>‹Nr.›</a:t>
            </a:fld>
            <a:endParaRPr lang="de-DE" dirty="0"/>
          </a:p>
        </p:txBody>
      </p:sp>
      <p:sp>
        <p:nvSpPr>
          <p:cNvPr id="9" name="Textplatzhalter 9">
            <a:extLst>
              <a:ext uri="{FF2B5EF4-FFF2-40B4-BE49-F238E27FC236}">
                <a16:creationId xmlns:a16="http://schemas.microsoft.com/office/drawing/2014/main" id="{E68A33C7-022A-46B7-AC45-09A692D08C4A}"/>
              </a:ext>
            </a:extLst>
          </p:cNvPr>
          <p:cNvSpPr>
            <a:spLocks noGrp="1"/>
          </p:cNvSpPr>
          <p:nvPr>
            <p:ph type="body" sz="quarter" idx="18"/>
          </p:nvPr>
        </p:nvSpPr>
        <p:spPr>
          <a:xfrm>
            <a:off x="468313" y="1708546"/>
            <a:ext cx="6993003" cy="4117611"/>
          </a:xfrm>
        </p:spPr>
        <p:txBody>
          <a:bodyPr/>
          <a:lstStyle>
            <a:lvl1pPr>
              <a:lnSpc>
                <a:spcPts val="3591"/>
              </a:lnSpc>
              <a:spcAft>
                <a:spcPts val="2835"/>
              </a:spcAft>
              <a:defRPr sz="3591"/>
            </a:lvl1pPr>
            <a:lvl2pPr marL="0" indent="0">
              <a:buFont typeface="Arial" panose="020B0604020202020204" pitchFamily="34" charset="0"/>
              <a:buNone/>
              <a:defRPr sz="1512"/>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Fußzeilenplatzhalter 1">
            <a:extLst>
              <a:ext uri="{FF2B5EF4-FFF2-40B4-BE49-F238E27FC236}">
                <a16:creationId xmlns:a16="http://schemas.microsoft.com/office/drawing/2014/main" id="{F20E780E-8236-45DA-A6AF-143D4C7283C7}"/>
              </a:ext>
            </a:extLst>
          </p:cNvPr>
          <p:cNvSpPr>
            <a:spLocks noGrp="1"/>
          </p:cNvSpPr>
          <p:nvPr>
            <p:ph type="ftr" sz="quarter" idx="19"/>
          </p:nvPr>
        </p:nvSpPr>
        <p:spPr/>
        <p:txBody>
          <a:bodyPr/>
          <a:lstStyle/>
          <a:p>
            <a:endParaRPr lang="de-DE" dirty="0"/>
          </a:p>
        </p:txBody>
      </p:sp>
    </p:spTree>
    <p:extLst>
      <p:ext uri="{BB962C8B-B14F-4D97-AF65-F5344CB8AC3E}">
        <p14:creationId xmlns:p14="http://schemas.microsoft.com/office/powerpoint/2010/main" val="1327738319"/>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blead image">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543F4184-F695-473F-B37A-0DA4B8E546ED}"/>
              </a:ext>
            </a:extLst>
          </p:cNvPr>
          <p:cNvSpPr>
            <a:spLocks noGrp="1"/>
          </p:cNvSpPr>
          <p:nvPr>
            <p:ph type="pic" sz="quarter" idx="13"/>
          </p:nvPr>
        </p:nvSpPr>
        <p:spPr>
          <a:xfrm>
            <a:off x="0" y="2"/>
            <a:ext cx="11520488" cy="6480175"/>
          </a:xfrm>
          <a:solidFill>
            <a:schemeClr val="tx2">
              <a:lumMod val="90000"/>
            </a:schemeClr>
          </a:solidFill>
        </p:spPr>
        <p:txBody>
          <a:bodyPr/>
          <a:lstStyle>
            <a:lvl1pPr>
              <a:defRPr>
                <a:solidFill>
                  <a:schemeClr val="tx1"/>
                </a:solidFill>
              </a:defRPr>
            </a:lvl1pPr>
          </a:lstStyle>
          <a:p>
            <a:endParaRPr lang="de-DE" dirty="0"/>
          </a:p>
        </p:txBody>
      </p:sp>
      <p:sp>
        <p:nvSpPr>
          <p:cNvPr id="9" name="Textplatzhalter 8">
            <a:extLst>
              <a:ext uri="{FF2B5EF4-FFF2-40B4-BE49-F238E27FC236}">
                <a16:creationId xmlns:a16="http://schemas.microsoft.com/office/drawing/2014/main" id="{86BD1BC4-FEF0-4830-B116-C4AAB3BFE068}"/>
              </a:ext>
            </a:extLst>
          </p:cNvPr>
          <p:cNvSpPr>
            <a:spLocks noGrp="1"/>
          </p:cNvSpPr>
          <p:nvPr>
            <p:ph type="body" sz="quarter" idx="14"/>
          </p:nvPr>
        </p:nvSpPr>
        <p:spPr>
          <a:xfrm>
            <a:off x="2721375" y="2857401"/>
            <a:ext cx="4943950" cy="2125088"/>
          </a:xfrm>
        </p:spPr>
        <p:txBody>
          <a:bodyPr/>
          <a:lstStyle>
            <a:lvl1pPr>
              <a:lnSpc>
                <a:spcPts val="3591"/>
              </a:lnSpc>
              <a:defRPr sz="3591">
                <a:solidFill>
                  <a:schemeClr val="tx1"/>
                </a:solidFill>
              </a:defRPr>
            </a:lvl1pPr>
            <a:lvl2pPr marL="0" indent="0" algn="r">
              <a:lnSpc>
                <a:spcPts val="3591"/>
              </a:lnSpc>
              <a:buNone/>
              <a:defRPr sz="3591">
                <a:solidFill>
                  <a:srgbClr val="13A0D3"/>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p:txBody>
      </p:sp>
      <p:sp>
        <p:nvSpPr>
          <p:cNvPr id="6" name="Foliennummernplatzhalter 5">
            <a:extLst>
              <a:ext uri="{FF2B5EF4-FFF2-40B4-BE49-F238E27FC236}">
                <a16:creationId xmlns:a16="http://schemas.microsoft.com/office/drawing/2014/main" id="{B41AAF74-D43E-4774-9DEC-557D0F40A220}"/>
              </a:ext>
            </a:extLst>
          </p:cNvPr>
          <p:cNvSpPr>
            <a:spLocks noGrp="1"/>
          </p:cNvSpPr>
          <p:nvPr>
            <p:ph type="sldNum" sz="quarter" idx="16"/>
          </p:nvPr>
        </p:nvSpPr>
        <p:spPr/>
        <p:txBody>
          <a:bodyPr/>
          <a:lstStyle>
            <a:lvl1pPr>
              <a:defRPr>
                <a:solidFill>
                  <a:schemeClr val="tx1"/>
                </a:solidFill>
              </a:defRPr>
            </a:lvl1pPr>
          </a:lstStyle>
          <a:p>
            <a:fld id="{56C449F3-BD9D-48DC-BFF1-0F66671DA7C6}" type="slidenum">
              <a:rPr lang="de-DE" smtClean="0"/>
              <a:pPr/>
              <a:t>‹Nr.›</a:t>
            </a:fld>
            <a:endParaRPr lang="de-DE" dirty="0"/>
          </a:p>
        </p:txBody>
      </p:sp>
      <p:sp>
        <p:nvSpPr>
          <p:cNvPr id="10" name="Bildplatzhalter 9">
            <a:extLst>
              <a:ext uri="{FF2B5EF4-FFF2-40B4-BE49-F238E27FC236}">
                <a16:creationId xmlns:a16="http://schemas.microsoft.com/office/drawing/2014/main" id="{7F2B9096-2D8C-433C-8C26-F6A72A4C0219}"/>
              </a:ext>
            </a:extLst>
          </p:cNvPr>
          <p:cNvSpPr>
            <a:spLocks noGrp="1"/>
          </p:cNvSpPr>
          <p:nvPr>
            <p:ph type="pic" sz="quarter" idx="17"/>
          </p:nvPr>
        </p:nvSpPr>
        <p:spPr>
          <a:xfrm>
            <a:off x="10103105" y="476233"/>
            <a:ext cx="962686" cy="238117"/>
          </a:xfrm>
          <a:blipFill>
            <a:blip r:embed="rId2">
              <a:extLst>
                <a:ext uri="{96DAC541-7B7A-43D3-8B79-37D633B846F1}">
                  <asvg:svgBlip xmlns="" xmlns:asvg="http://schemas.microsoft.com/office/drawing/2016/SVG/main" r:embed="rId3"/>
                </a:ext>
              </a:extLst>
            </a:blip>
            <a:stretch>
              <a:fillRect/>
            </a:stretch>
          </a:blipFill>
        </p:spPr>
        <p:txBody>
          <a:bodyPr/>
          <a:lstStyle>
            <a:lvl1pPr>
              <a:defRPr sz="756">
                <a:solidFill>
                  <a:schemeClr val="tx1">
                    <a:alpha val="0"/>
                  </a:schemeClr>
                </a:solidFill>
              </a:defRPr>
            </a:lvl1pPr>
          </a:lstStyle>
          <a:p>
            <a:endParaRPr lang="de-DE" dirty="0"/>
          </a:p>
        </p:txBody>
      </p:sp>
    </p:spTree>
    <p:extLst>
      <p:ext uri="{BB962C8B-B14F-4D97-AF65-F5344CB8AC3E}">
        <p14:creationId xmlns:p14="http://schemas.microsoft.com/office/powerpoint/2010/main" val="39284495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0FA48-9F47-4B37-94C3-D2CE80E96A54}"/>
              </a:ext>
            </a:extLst>
          </p:cNvPr>
          <p:cNvSpPr>
            <a:spLocks noGrp="1"/>
          </p:cNvSpPr>
          <p:nvPr>
            <p:ph type="title"/>
          </p:nvPr>
        </p:nvSpPr>
        <p:spPr/>
        <p:txBody>
          <a:bodyPr/>
          <a:lstStyle/>
          <a:p>
            <a:r>
              <a:rPr lang="de-DE"/>
              <a:t>Mastertitelformat bearbeiten</a:t>
            </a:r>
          </a:p>
        </p:txBody>
      </p:sp>
      <p:sp>
        <p:nvSpPr>
          <p:cNvPr id="6" name="Fußzeilenplatzhalter 5">
            <a:extLst>
              <a:ext uri="{FF2B5EF4-FFF2-40B4-BE49-F238E27FC236}">
                <a16:creationId xmlns:a16="http://schemas.microsoft.com/office/drawing/2014/main" id="{B12C489F-F019-4419-9172-668E44FC8C23}"/>
              </a:ext>
            </a:extLst>
          </p:cNvPr>
          <p:cNvSpPr>
            <a:spLocks noGrp="1"/>
          </p:cNvSpPr>
          <p:nvPr>
            <p:ph type="ftr" sz="quarter" idx="10"/>
          </p:nvPr>
        </p:nvSpPr>
        <p:spPr/>
        <p:txBody>
          <a:bodyPr/>
          <a:lstStyle/>
          <a:p>
            <a:endParaRPr lang="de-DE" dirty="0"/>
          </a:p>
        </p:txBody>
      </p:sp>
      <p:sp>
        <p:nvSpPr>
          <p:cNvPr id="7" name="Foliennummernplatzhalter 6">
            <a:extLst>
              <a:ext uri="{FF2B5EF4-FFF2-40B4-BE49-F238E27FC236}">
                <a16:creationId xmlns:a16="http://schemas.microsoft.com/office/drawing/2014/main" id="{B5F45E11-429A-423F-97E9-1B1309F4DB3A}"/>
              </a:ext>
            </a:extLst>
          </p:cNvPr>
          <p:cNvSpPr>
            <a:spLocks noGrp="1"/>
          </p:cNvSpPr>
          <p:nvPr>
            <p:ph type="sldNum" sz="quarter" idx="11"/>
          </p:nvPr>
        </p:nvSpPr>
        <p:spPr/>
        <p:txBody>
          <a:bodyPr/>
          <a:lstStyle/>
          <a:p>
            <a:fld id="{56C449F3-BD9D-48DC-BFF1-0F66671DA7C6}" type="slidenum">
              <a:rPr lang="de-DE" smtClean="0"/>
              <a:pPr/>
              <a:t>‹Nr.›</a:t>
            </a:fld>
            <a:endParaRPr lang="de-DE" dirty="0"/>
          </a:p>
        </p:txBody>
      </p:sp>
      <p:sp>
        <p:nvSpPr>
          <p:cNvPr id="4" name="Bildplatzhalter 3">
            <a:extLst>
              <a:ext uri="{FF2B5EF4-FFF2-40B4-BE49-F238E27FC236}">
                <a16:creationId xmlns:a16="http://schemas.microsoft.com/office/drawing/2014/main" id="{91DF75E5-F9FE-4B14-8C90-B1BF90164CF4}"/>
              </a:ext>
            </a:extLst>
          </p:cNvPr>
          <p:cNvSpPr>
            <a:spLocks noGrp="1" noChangeAspect="1"/>
          </p:cNvSpPr>
          <p:nvPr>
            <p:ph type="pic" sz="quarter" idx="12"/>
          </p:nvPr>
        </p:nvSpPr>
        <p:spPr>
          <a:xfrm>
            <a:off x="495792" y="1734850"/>
            <a:ext cx="1768894" cy="1768867"/>
          </a:xfrm>
          <a:prstGeom prst="ellipse">
            <a:avLst/>
          </a:prstGeom>
          <a:solidFill>
            <a:schemeClr val="tx2">
              <a:lumMod val="90000"/>
            </a:schemeClr>
          </a:solidFill>
          <a:ln w="127000">
            <a:solidFill>
              <a:schemeClr val="bg1"/>
            </a:solidFill>
          </a:ln>
        </p:spPr>
        <p:txBody>
          <a:bodyPr/>
          <a:lstStyle/>
          <a:p>
            <a:endParaRPr lang="de-DE" dirty="0"/>
          </a:p>
        </p:txBody>
      </p:sp>
      <p:sp>
        <p:nvSpPr>
          <p:cNvPr id="8" name="Textplatzhalter 7">
            <a:extLst>
              <a:ext uri="{FF2B5EF4-FFF2-40B4-BE49-F238E27FC236}">
                <a16:creationId xmlns:a16="http://schemas.microsoft.com/office/drawing/2014/main" id="{80E809D7-298E-4784-9AE3-F5FC40D20485}"/>
              </a:ext>
            </a:extLst>
          </p:cNvPr>
          <p:cNvSpPr>
            <a:spLocks noGrp="1"/>
          </p:cNvSpPr>
          <p:nvPr>
            <p:ph type="body" sz="quarter" idx="13"/>
          </p:nvPr>
        </p:nvSpPr>
        <p:spPr>
          <a:xfrm>
            <a:off x="453021" y="3764063"/>
            <a:ext cx="3402144" cy="2062095"/>
          </a:xfrm>
        </p:spPr>
        <p:txBody>
          <a:bodyPr/>
          <a:lstStyle>
            <a:lvl1pPr>
              <a:spcAft>
                <a:spcPts val="567"/>
              </a:spcAft>
              <a:defRPr sz="1512" b="1"/>
            </a:lvl1pPr>
            <a:lvl2pPr marL="0" indent="0">
              <a:buNone/>
              <a:tabLst>
                <a:tab pos="272131" algn="l"/>
              </a:tabLst>
              <a:defRPr sz="1512"/>
            </a:lvl2pPr>
            <a:lvl3pPr marL="170082" indent="-170082">
              <a:buFontTx/>
              <a:buBlip>
                <a:blip r:embed="rId2"/>
              </a:buBlip>
              <a:defRPr sz="1512"/>
            </a:lvl3pPr>
            <a:lvl4pPr marL="170082" indent="-170082">
              <a:buFontTx/>
              <a:buBlip>
                <a:blip r:embed="rId3"/>
              </a:buBlip>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Bildplatzhalter 3">
            <a:extLst>
              <a:ext uri="{FF2B5EF4-FFF2-40B4-BE49-F238E27FC236}">
                <a16:creationId xmlns:a16="http://schemas.microsoft.com/office/drawing/2014/main" id="{B7EEF68F-5357-4EC1-854D-F85E9950B8DD}"/>
              </a:ext>
            </a:extLst>
          </p:cNvPr>
          <p:cNvSpPr>
            <a:spLocks noGrp="1" noChangeAspect="1"/>
          </p:cNvSpPr>
          <p:nvPr>
            <p:ph type="pic" sz="quarter" idx="14"/>
          </p:nvPr>
        </p:nvSpPr>
        <p:spPr>
          <a:xfrm>
            <a:off x="4101944" y="1734850"/>
            <a:ext cx="1768894" cy="1768867"/>
          </a:xfrm>
          <a:prstGeom prst="ellipse">
            <a:avLst/>
          </a:prstGeom>
          <a:solidFill>
            <a:schemeClr val="tx2">
              <a:lumMod val="90000"/>
            </a:schemeClr>
          </a:solidFill>
          <a:ln w="127000">
            <a:solidFill>
              <a:schemeClr val="bg1"/>
            </a:solidFill>
          </a:ln>
        </p:spPr>
        <p:txBody>
          <a:bodyPr/>
          <a:lstStyle/>
          <a:p>
            <a:endParaRPr lang="de-DE" dirty="0"/>
          </a:p>
        </p:txBody>
      </p:sp>
      <p:sp>
        <p:nvSpPr>
          <p:cNvPr id="11" name="Bildplatzhalter 3">
            <a:extLst>
              <a:ext uri="{FF2B5EF4-FFF2-40B4-BE49-F238E27FC236}">
                <a16:creationId xmlns:a16="http://schemas.microsoft.com/office/drawing/2014/main" id="{F40182DB-D138-4445-9088-170FAB7AB943}"/>
              </a:ext>
            </a:extLst>
          </p:cNvPr>
          <p:cNvSpPr>
            <a:spLocks noGrp="1" noChangeAspect="1"/>
          </p:cNvSpPr>
          <p:nvPr>
            <p:ph type="pic" sz="quarter" idx="16"/>
          </p:nvPr>
        </p:nvSpPr>
        <p:spPr>
          <a:xfrm>
            <a:off x="7708097" y="1734850"/>
            <a:ext cx="1768894" cy="1768867"/>
          </a:xfrm>
          <a:prstGeom prst="ellipse">
            <a:avLst/>
          </a:prstGeom>
          <a:solidFill>
            <a:schemeClr val="tx2">
              <a:lumMod val="90000"/>
            </a:schemeClr>
          </a:solidFill>
          <a:ln w="127000">
            <a:solidFill>
              <a:schemeClr val="bg1"/>
            </a:solidFill>
          </a:ln>
        </p:spPr>
        <p:txBody>
          <a:bodyPr/>
          <a:lstStyle/>
          <a:p>
            <a:endParaRPr lang="de-DE" dirty="0"/>
          </a:p>
        </p:txBody>
      </p:sp>
      <p:sp>
        <p:nvSpPr>
          <p:cNvPr id="13" name="Textplatzhalter 7">
            <a:extLst>
              <a:ext uri="{FF2B5EF4-FFF2-40B4-BE49-F238E27FC236}">
                <a16:creationId xmlns:a16="http://schemas.microsoft.com/office/drawing/2014/main" id="{4FD059CA-F54D-436B-83BF-7C80E05A47BC}"/>
              </a:ext>
            </a:extLst>
          </p:cNvPr>
          <p:cNvSpPr>
            <a:spLocks noGrp="1"/>
          </p:cNvSpPr>
          <p:nvPr>
            <p:ph type="body" sz="quarter" idx="17"/>
          </p:nvPr>
        </p:nvSpPr>
        <p:spPr>
          <a:xfrm>
            <a:off x="4059172" y="3764063"/>
            <a:ext cx="3402144" cy="2062095"/>
          </a:xfrm>
        </p:spPr>
        <p:txBody>
          <a:bodyPr/>
          <a:lstStyle>
            <a:lvl1pPr>
              <a:spcAft>
                <a:spcPts val="567"/>
              </a:spcAft>
              <a:defRPr sz="1512" b="1"/>
            </a:lvl1pPr>
            <a:lvl2pPr marL="0" indent="0">
              <a:buNone/>
              <a:tabLst>
                <a:tab pos="272131" algn="l"/>
              </a:tabLst>
              <a:defRPr sz="1512"/>
            </a:lvl2pPr>
            <a:lvl3pPr marL="170082" indent="-170082">
              <a:buFontTx/>
              <a:buBlip>
                <a:blip r:embed="rId2"/>
              </a:buBlip>
              <a:defRPr sz="1512"/>
            </a:lvl3pPr>
            <a:lvl4pPr marL="170082" indent="-170082">
              <a:buFontTx/>
              <a:buBlip>
                <a:blip r:embed="rId3"/>
              </a:buBlip>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4" name="Textplatzhalter 7">
            <a:extLst>
              <a:ext uri="{FF2B5EF4-FFF2-40B4-BE49-F238E27FC236}">
                <a16:creationId xmlns:a16="http://schemas.microsoft.com/office/drawing/2014/main" id="{3F0C00D3-5C3B-4DEC-B521-74B05D0D8186}"/>
              </a:ext>
            </a:extLst>
          </p:cNvPr>
          <p:cNvSpPr>
            <a:spLocks noGrp="1"/>
          </p:cNvSpPr>
          <p:nvPr>
            <p:ph type="body" sz="quarter" idx="18"/>
          </p:nvPr>
        </p:nvSpPr>
        <p:spPr>
          <a:xfrm>
            <a:off x="7665325" y="3764063"/>
            <a:ext cx="3402144" cy="2062095"/>
          </a:xfrm>
        </p:spPr>
        <p:txBody>
          <a:bodyPr/>
          <a:lstStyle>
            <a:lvl1pPr>
              <a:spcAft>
                <a:spcPts val="567"/>
              </a:spcAft>
              <a:defRPr sz="1512" b="1"/>
            </a:lvl1pPr>
            <a:lvl2pPr marL="0" indent="0">
              <a:buNone/>
              <a:tabLst>
                <a:tab pos="272131" algn="l"/>
              </a:tabLst>
              <a:defRPr sz="1512"/>
            </a:lvl2pPr>
            <a:lvl3pPr marL="170082" indent="-170082">
              <a:buFontTx/>
              <a:buBlip>
                <a:blip r:embed="rId2"/>
              </a:buBlip>
              <a:defRPr sz="1512"/>
            </a:lvl3pPr>
            <a:lvl4pPr marL="170082" indent="-170082">
              <a:buFontTx/>
              <a:buBlip>
                <a:blip r:embed="rId3"/>
              </a:buBlip>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extplatzhalter 4">
            <a:extLst>
              <a:ext uri="{FF2B5EF4-FFF2-40B4-BE49-F238E27FC236}">
                <a16:creationId xmlns:a16="http://schemas.microsoft.com/office/drawing/2014/main" id="{97955563-D116-42F8-9493-607FD96D811B}"/>
              </a:ext>
            </a:extLst>
          </p:cNvPr>
          <p:cNvSpPr>
            <a:spLocks noGrp="1"/>
          </p:cNvSpPr>
          <p:nvPr>
            <p:ph type="body" sz="quarter" idx="19" hasCustomPrompt="1"/>
          </p:nvPr>
        </p:nvSpPr>
        <p:spPr>
          <a:xfrm>
            <a:off x="453019" y="450012"/>
            <a:ext cx="8811371" cy="238117"/>
          </a:xfrm>
        </p:spPr>
        <p:txBody>
          <a:bodyPr/>
          <a:lstStyle>
            <a:lvl1pPr>
              <a:defRPr lang="de-DE" sz="1039" b="1" kern="1200" cap="all" spc="60" baseline="0" smtClean="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3871721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E2581BF6-597A-45B4-8AC9-E60836C8E9B7}"/>
              </a:ext>
            </a:extLst>
          </p:cNvPr>
          <p:cNvSpPr>
            <a:spLocks noGrp="1"/>
          </p:cNvSpPr>
          <p:nvPr>
            <p:ph type="pic" sz="quarter" idx="10"/>
          </p:nvPr>
        </p:nvSpPr>
        <p:spPr>
          <a:xfrm>
            <a:off x="5651500" y="1"/>
            <a:ext cx="5868988" cy="6480175"/>
          </a:xfrm>
          <a:solidFill>
            <a:schemeClr val="tx2"/>
          </a:solidFill>
        </p:spPr>
        <p:txBody>
          <a:bodyPr/>
          <a:lstStyle/>
          <a:p>
            <a:endParaRPr lang="de-DE"/>
          </a:p>
        </p:txBody>
      </p:sp>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468313" y="1800000"/>
            <a:ext cx="5075237" cy="2268000"/>
          </a:xfrm>
        </p:spPr>
        <p:txBody>
          <a:bodyPr rIns="216000" anchor="ctr" anchorCtr="0"/>
          <a:lstStyle>
            <a:lvl1pPr algn="l">
              <a:lnSpc>
                <a:spcPct val="80000"/>
              </a:lnSpc>
              <a:defRPr sz="6997"/>
            </a:lvl1pPr>
          </a:lstStyle>
          <a:p>
            <a:r>
              <a:rPr lang="de-DE"/>
              <a:t>Mastertitelformat bearbeiten</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p:nvPr>
        </p:nvSpPr>
        <p:spPr>
          <a:xfrm>
            <a:off x="468313" y="4536001"/>
            <a:ext cx="5075237" cy="531099"/>
          </a:xfrm>
        </p:spPr>
        <p:txBody>
          <a:bodyPr rIns="216000"/>
          <a:lstStyle>
            <a:lvl1pPr marL="0" indent="0" algn="l">
              <a:buNone/>
              <a:defRPr sz="1499"/>
            </a:lvl1pPr>
            <a:lvl2pPr marL="457054" indent="0" algn="ctr">
              <a:buNone/>
              <a:defRPr sz="1999"/>
            </a:lvl2pPr>
            <a:lvl3pPr marL="914109" indent="0" algn="ctr">
              <a:buNone/>
              <a:defRPr sz="1800"/>
            </a:lvl3pPr>
            <a:lvl4pPr marL="1371163" indent="0" algn="ctr">
              <a:buNone/>
              <a:defRPr sz="1599"/>
            </a:lvl4pPr>
            <a:lvl5pPr marL="1828217" indent="0" algn="ctr">
              <a:buNone/>
              <a:defRPr sz="1599"/>
            </a:lvl5pPr>
            <a:lvl6pPr marL="2285272" indent="0" algn="ctr">
              <a:buNone/>
              <a:defRPr sz="1599"/>
            </a:lvl6pPr>
            <a:lvl7pPr marL="2742326" indent="0" algn="ctr">
              <a:buNone/>
              <a:defRPr sz="1599"/>
            </a:lvl7pPr>
            <a:lvl8pPr marL="3199381" indent="0" algn="ctr">
              <a:buNone/>
              <a:defRPr sz="1599"/>
            </a:lvl8pPr>
            <a:lvl9pPr marL="3656435" indent="0" algn="ctr">
              <a:buNone/>
              <a:defRPr sz="1599"/>
            </a:lvl9pPr>
          </a:lstStyle>
          <a:p>
            <a:r>
              <a:rPr lang="de-DE"/>
              <a:t>Master-Untertitelformat bearbeiten</a:t>
            </a:r>
          </a:p>
        </p:txBody>
      </p:sp>
      <p:pic>
        <p:nvPicPr>
          <p:cNvPr id="11" name="Grafik 10">
            <a:extLst>
              <a:ext uri="{FF2B5EF4-FFF2-40B4-BE49-F238E27FC236}">
                <a16:creationId xmlns:a16="http://schemas.microsoft.com/office/drawing/2014/main" id="{9DB0C78F-5BF6-4741-8EF4-0317AF8FB6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4" y="468314"/>
            <a:ext cx="1944000" cy="481220"/>
          </a:xfrm>
          <a:prstGeom prst="rect">
            <a:avLst/>
          </a:prstGeom>
        </p:spPr>
      </p:pic>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468314" y="5760000"/>
            <a:ext cx="1547812" cy="360000"/>
          </a:xfrm>
        </p:spPr>
        <p:txBody>
          <a:bodyPr anchor="b" anchorCtr="0"/>
          <a:lstStyle>
            <a:lvl1pPr>
              <a:defRPr sz="750"/>
            </a:lvl1pPr>
          </a:lstStyle>
          <a:p>
            <a:pPr lvl="0"/>
            <a:r>
              <a:rPr lang="de-DE"/>
              <a:t>Erste Ebene</a:t>
            </a:r>
          </a:p>
        </p:txBody>
      </p:sp>
      <p:sp>
        <p:nvSpPr>
          <p:cNvPr id="16" name="Textplatzhalter 14">
            <a:extLst>
              <a:ext uri="{FF2B5EF4-FFF2-40B4-BE49-F238E27FC236}">
                <a16:creationId xmlns:a16="http://schemas.microsoft.com/office/drawing/2014/main" id="{CED49C62-4C22-4829-ACC8-9191840D3A35}"/>
              </a:ext>
            </a:extLst>
          </p:cNvPr>
          <p:cNvSpPr>
            <a:spLocks noGrp="1"/>
          </p:cNvSpPr>
          <p:nvPr>
            <p:ph type="body" sz="quarter" idx="12" hasCustomPrompt="1"/>
          </p:nvPr>
        </p:nvSpPr>
        <p:spPr>
          <a:xfrm>
            <a:off x="2232026" y="5760000"/>
            <a:ext cx="1547812" cy="360000"/>
          </a:xfrm>
        </p:spPr>
        <p:txBody>
          <a:bodyPr anchor="b" anchorCtr="0"/>
          <a:lstStyle>
            <a:lvl1pPr>
              <a:defRPr sz="750"/>
            </a:lvl1pPr>
          </a:lstStyle>
          <a:p>
            <a:pPr lvl="0"/>
            <a:r>
              <a:rPr lang="de-DE"/>
              <a:t>Erste Ebene</a:t>
            </a:r>
          </a:p>
        </p:txBody>
      </p:sp>
    </p:spTree>
    <p:extLst>
      <p:ext uri="{BB962C8B-B14F-4D97-AF65-F5344CB8AC3E}">
        <p14:creationId xmlns:p14="http://schemas.microsoft.com/office/powerpoint/2010/main" val="12383078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0C7B7FF-9A37-439A-9428-51EF0135364C}"/>
              </a:ext>
            </a:extLst>
          </p:cNvPr>
          <p:cNvSpPr>
            <a:spLocks noGrp="1"/>
          </p:cNvSpPr>
          <p:nvPr>
            <p:ph type="dt" sz="half" idx="10"/>
          </p:nvPr>
        </p:nvSpPr>
        <p:spPr/>
        <p:txBody>
          <a:bodyPr/>
          <a:lstStyle/>
          <a:p>
            <a:r>
              <a:rPr lang="de-DE"/>
              <a:t>© Allianz 2021</a:t>
            </a:r>
          </a:p>
        </p:txBody>
      </p:sp>
      <p:sp>
        <p:nvSpPr>
          <p:cNvPr id="5" name="Fußzeilenplatzhalter 4">
            <a:extLst>
              <a:ext uri="{FF2B5EF4-FFF2-40B4-BE49-F238E27FC236}">
                <a16:creationId xmlns:a16="http://schemas.microsoft.com/office/drawing/2014/main" id="{5513B6A4-8638-4E3B-9F05-55866D8738B3}"/>
              </a:ext>
            </a:extLst>
          </p:cNvPr>
          <p:cNvSpPr>
            <a:spLocks noGrp="1"/>
          </p:cNvSpPr>
          <p:nvPr>
            <p:ph type="ftr" sz="quarter" idx="11"/>
          </p:nvPr>
        </p:nvSpPr>
        <p:spPr/>
        <p:txBody>
          <a:bodyPr/>
          <a:lstStyle/>
          <a:p>
            <a:r>
              <a:rPr lang="de-DE"/>
              <a:t>Topline goes here</a:t>
            </a:r>
          </a:p>
        </p:txBody>
      </p:sp>
      <p:sp>
        <p:nvSpPr>
          <p:cNvPr id="6" name="Foliennummernplatzhalter 5">
            <a:extLst>
              <a:ext uri="{FF2B5EF4-FFF2-40B4-BE49-F238E27FC236}">
                <a16:creationId xmlns:a16="http://schemas.microsoft.com/office/drawing/2014/main" id="{37C0E379-F9CC-4794-962C-33148E5C7DEF}"/>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31936286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BEE051C-6EF3-470E-8A6F-3ACCAEC2B8D9}"/>
              </a:ext>
            </a:extLst>
          </p:cNvPr>
          <p:cNvSpPr>
            <a:spLocks noGrp="1"/>
          </p:cNvSpPr>
          <p:nvPr>
            <p:ph sz="half" idx="1"/>
          </p:nvPr>
        </p:nvSpPr>
        <p:spPr>
          <a:xfrm>
            <a:off x="468315" y="2268538"/>
            <a:ext cx="5075236"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4F1D8F2-5ECC-4655-A1DA-16D1D9E2965D}"/>
              </a:ext>
            </a:extLst>
          </p:cNvPr>
          <p:cNvSpPr>
            <a:spLocks noGrp="1"/>
          </p:cNvSpPr>
          <p:nvPr>
            <p:ph sz="half" idx="2"/>
          </p:nvPr>
        </p:nvSpPr>
        <p:spPr>
          <a:xfrm>
            <a:off x="5751734" y="2268538"/>
            <a:ext cx="5075237"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Datumsplatzhalter 10">
            <a:extLst>
              <a:ext uri="{FF2B5EF4-FFF2-40B4-BE49-F238E27FC236}">
                <a16:creationId xmlns:a16="http://schemas.microsoft.com/office/drawing/2014/main" id="{3871759D-1483-4B12-A222-90C19F204673}"/>
              </a:ext>
            </a:extLst>
          </p:cNvPr>
          <p:cNvSpPr>
            <a:spLocks noGrp="1"/>
          </p:cNvSpPr>
          <p:nvPr>
            <p:ph type="dt" sz="half" idx="10"/>
          </p:nvPr>
        </p:nvSpPr>
        <p:spPr/>
        <p:txBody>
          <a:bodyPr/>
          <a:lstStyle/>
          <a:p>
            <a:r>
              <a:rPr lang="de-DE"/>
              <a:t>© Allianz 2021</a:t>
            </a:r>
          </a:p>
        </p:txBody>
      </p:sp>
      <p:sp>
        <p:nvSpPr>
          <p:cNvPr id="12" name="Fußzeilenplatzhalter 11">
            <a:extLst>
              <a:ext uri="{FF2B5EF4-FFF2-40B4-BE49-F238E27FC236}">
                <a16:creationId xmlns:a16="http://schemas.microsoft.com/office/drawing/2014/main" id="{F36FFF93-5CB5-4BD1-B035-C1234D6E6957}"/>
              </a:ext>
            </a:extLst>
          </p:cNvPr>
          <p:cNvSpPr>
            <a:spLocks noGrp="1"/>
          </p:cNvSpPr>
          <p:nvPr>
            <p:ph type="ftr" sz="quarter" idx="11"/>
          </p:nvPr>
        </p:nvSpPr>
        <p:spPr/>
        <p:txBody>
          <a:bodyPr/>
          <a:lstStyle/>
          <a:p>
            <a:r>
              <a:rPr lang="de-DE"/>
              <a:t>Topline goes here</a:t>
            </a:r>
          </a:p>
        </p:txBody>
      </p:sp>
      <p:sp>
        <p:nvSpPr>
          <p:cNvPr id="13" name="Foliennummernplatzhalter 12">
            <a:extLst>
              <a:ext uri="{FF2B5EF4-FFF2-40B4-BE49-F238E27FC236}">
                <a16:creationId xmlns:a16="http://schemas.microsoft.com/office/drawing/2014/main" id="{E3D4074F-A8C9-4F58-86BF-73ADF6ECBF34}"/>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1486703644"/>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0FA48-9F47-4B37-94C3-D2CE80E96A5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7C99564-206A-4E78-879E-461DE1C1E398}"/>
              </a:ext>
            </a:extLst>
          </p:cNvPr>
          <p:cNvSpPr>
            <a:spLocks noGrp="1"/>
          </p:cNvSpPr>
          <p:nvPr>
            <p:ph type="dt" sz="half" idx="10"/>
          </p:nvPr>
        </p:nvSpPr>
        <p:spPr/>
        <p:txBody>
          <a:bodyPr/>
          <a:lstStyle/>
          <a:p>
            <a:r>
              <a:rPr lang="de-DE"/>
              <a:t>© Allianz 2021</a:t>
            </a:r>
          </a:p>
        </p:txBody>
      </p:sp>
      <p:sp>
        <p:nvSpPr>
          <p:cNvPr id="4" name="Fußzeilenplatzhalter 3">
            <a:extLst>
              <a:ext uri="{FF2B5EF4-FFF2-40B4-BE49-F238E27FC236}">
                <a16:creationId xmlns:a16="http://schemas.microsoft.com/office/drawing/2014/main" id="{61E6CE44-58CD-4A81-8691-BCFF761164B2}"/>
              </a:ext>
            </a:extLst>
          </p:cNvPr>
          <p:cNvSpPr>
            <a:spLocks noGrp="1"/>
          </p:cNvSpPr>
          <p:nvPr>
            <p:ph type="ftr" sz="quarter" idx="11"/>
          </p:nvPr>
        </p:nvSpPr>
        <p:spPr/>
        <p:txBody>
          <a:bodyPr/>
          <a:lstStyle/>
          <a:p>
            <a:r>
              <a:rPr lang="de-DE"/>
              <a:t>Topline goes here</a:t>
            </a:r>
          </a:p>
        </p:txBody>
      </p:sp>
      <p:sp>
        <p:nvSpPr>
          <p:cNvPr id="5" name="Foliennummernplatzhalter 4">
            <a:extLst>
              <a:ext uri="{FF2B5EF4-FFF2-40B4-BE49-F238E27FC236}">
                <a16:creationId xmlns:a16="http://schemas.microsoft.com/office/drawing/2014/main" id="{E8C3DA5C-4C9C-4ACC-A420-FC8EA23DD6C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13485286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3" name="Fußzeilenplatzhalter 2">
            <a:extLst>
              <a:ext uri="{FF2B5EF4-FFF2-40B4-BE49-F238E27FC236}">
                <a16:creationId xmlns:a16="http://schemas.microsoft.com/office/drawing/2014/main" id="{5B144D67-8CAD-43A4-B13B-256079466C55}"/>
              </a:ext>
            </a:extLst>
          </p:cNvPr>
          <p:cNvSpPr>
            <a:spLocks noGrp="1"/>
          </p:cNvSpPr>
          <p:nvPr>
            <p:ph type="ftr" sz="quarter" idx="11"/>
          </p:nvPr>
        </p:nvSpPr>
        <p:spPr/>
        <p:txBody>
          <a:bodyPr/>
          <a:lstStyle/>
          <a:p>
            <a:r>
              <a:rPr lang="de-DE"/>
              <a:t>Topline goes here</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1072276601"/>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AZ Blank + Colo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3" name="Fußzeilenplatzhalter 2">
            <a:extLst>
              <a:ext uri="{FF2B5EF4-FFF2-40B4-BE49-F238E27FC236}">
                <a16:creationId xmlns:a16="http://schemas.microsoft.com/office/drawing/2014/main" id="{5B144D67-8CAD-43A4-B13B-256079466C55}"/>
              </a:ext>
            </a:extLst>
          </p:cNvPr>
          <p:cNvSpPr>
            <a:spLocks noGrp="1"/>
          </p:cNvSpPr>
          <p:nvPr>
            <p:ph type="ftr" sz="quarter" idx="11"/>
          </p:nvPr>
        </p:nvSpPr>
        <p:spPr/>
        <p:txBody>
          <a:bodyPr/>
          <a:lstStyle>
            <a:lvl1pPr>
              <a:defRPr>
                <a:solidFill>
                  <a:schemeClr val="tx1"/>
                </a:solidFill>
              </a:defRPr>
            </a:lvl1pPr>
          </a:lstStyle>
          <a:p>
            <a:r>
              <a:rPr lang="de-DE"/>
              <a:t>Topline goes here</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86005706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3" name="Fußzeilenplatzhalter 2">
            <a:extLst>
              <a:ext uri="{FF2B5EF4-FFF2-40B4-BE49-F238E27FC236}">
                <a16:creationId xmlns:a16="http://schemas.microsoft.com/office/drawing/2014/main" id="{5B144D67-8CAD-43A4-B13B-256079466C55}"/>
              </a:ext>
            </a:extLst>
          </p:cNvPr>
          <p:cNvSpPr>
            <a:spLocks noGrp="1"/>
          </p:cNvSpPr>
          <p:nvPr>
            <p:ph type="ftr" sz="quarter" idx="11"/>
          </p:nvPr>
        </p:nvSpPr>
        <p:spPr/>
        <p:txBody>
          <a:bodyPr/>
          <a:lstStyle/>
          <a:p>
            <a:r>
              <a:rPr lang="de-DE"/>
              <a:t>Topline goes here</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560970737"/>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AZ Blank + Logo">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pic>
        <p:nvPicPr>
          <p:cNvPr id="5" name="Grafik 4">
            <a:extLst>
              <a:ext uri="{FF2B5EF4-FFF2-40B4-BE49-F238E27FC236}">
                <a16:creationId xmlns:a16="http://schemas.microsoft.com/office/drawing/2014/main" id="{174F1EA0-7738-46BE-A0A5-83AD2F0E50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4" y="468314"/>
            <a:ext cx="1944000" cy="481220"/>
          </a:xfrm>
          <a:prstGeom prst="rect">
            <a:avLst/>
          </a:prstGeom>
        </p:spPr>
      </p:pic>
    </p:spTree>
    <p:extLst>
      <p:ext uri="{BB962C8B-B14F-4D97-AF65-F5344CB8AC3E}">
        <p14:creationId xmlns:p14="http://schemas.microsoft.com/office/powerpoint/2010/main" val="2099692221"/>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AZ Blank without Topline">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2235722549"/>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Z Quote">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F0C7B7FF-9A37-439A-9428-51EF0135364C}"/>
              </a:ext>
            </a:extLst>
          </p:cNvPr>
          <p:cNvSpPr>
            <a:spLocks noGrp="1"/>
          </p:cNvSpPr>
          <p:nvPr>
            <p:ph type="dt" sz="half" idx="10"/>
          </p:nvPr>
        </p:nvSpPr>
        <p:spPr/>
        <p:txBody>
          <a:bodyPr/>
          <a:lstStyle/>
          <a:p>
            <a:r>
              <a:rPr lang="de-DE"/>
              <a:t>© Allianz 2021</a:t>
            </a:r>
          </a:p>
        </p:txBody>
      </p:sp>
      <p:sp>
        <p:nvSpPr>
          <p:cNvPr id="6" name="Foliennummernplatzhalter 5">
            <a:extLst>
              <a:ext uri="{FF2B5EF4-FFF2-40B4-BE49-F238E27FC236}">
                <a16:creationId xmlns:a16="http://schemas.microsoft.com/office/drawing/2014/main" id="{37C0E379-F9CC-4794-962C-33148E5C7DEF}"/>
              </a:ext>
            </a:extLst>
          </p:cNvPr>
          <p:cNvSpPr>
            <a:spLocks noGrp="1"/>
          </p:cNvSpPr>
          <p:nvPr>
            <p:ph type="sldNum" sz="quarter" idx="12"/>
          </p:nvPr>
        </p:nvSpPr>
        <p:spPr/>
        <p:txBody>
          <a:bodyPr/>
          <a:lstStyle/>
          <a:p>
            <a:fld id="{0F96B16C-3F5F-44BC-AFCC-8CBCBD90898D}" type="slidenum">
              <a:rPr lang="de-DE" smtClean="0"/>
              <a:pPr/>
              <a:t>‹Nr.›</a:t>
            </a:fld>
            <a:endParaRPr lang="de-DE"/>
          </a:p>
        </p:txBody>
      </p:sp>
      <p:pic>
        <p:nvPicPr>
          <p:cNvPr id="7" name="Grafik 6">
            <a:extLst>
              <a:ext uri="{FF2B5EF4-FFF2-40B4-BE49-F238E27FC236}">
                <a16:creationId xmlns:a16="http://schemas.microsoft.com/office/drawing/2014/main" id="{FFB93F98-2502-4A46-903A-C90B11A87B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4" y="-144000"/>
            <a:ext cx="1044000" cy="885704"/>
          </a:xfrm>
          <a:prstGeom prst="rect">
            <a:avLst/>
          </a:prstGeom>
        </p:spPr>
      </p:pic>
      <p:sp>
        <p:nvSpPr>
          <p:cNvPr id="8" name="Inhaltsplatzhalter 2">
            <a:extLst>
              <a:ext uri="{FF2B5EF4-FFF2-40B4-BE49-F238E27FC236}">
                <a16:creationId xmlns:a16="http://schemas.microsoft.com/office/drawing/2014/main" id="{A1DB0DDD-4B70-4A6A-9137-29788C242895}"/>
              </a:ext>
            </a:extLst>
          </p:cNvPr>
          <p:cNvSpPr>
            <a:spLocks noGrp="1"/>
          </p:cNvSpPr>
          <p:nvPr>
            <p:ph sz="quarter" idx="15"/>
          </p:nvPr>
        </p:nvSpPr>
        <p:spPr>
          <a:xfrm>
            <a:off x="468314" y="1368426"/>
            <a:ext cx="10367962" cy="4284663"/>
          </a:xfrm>
        </p:spPr>
        <p:txBody>
          <a:bodyPr/>
          <a:lstStyle>
            <a:lvl1pPr>
              <a:lnSpc>
                <a:spcPct val="80000"/>
              </a:lnSpc>
              <a:spcAft>
                <a:spcPts val="2400"/>
              </a:spcAft>
              <a:defRPr sz="4699">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175743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Z Keyvisual">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543F4184-F695-473F-B37A-0DA4B8E546ED}"/>
              </a:ext>
            </a:extLst>
          </p:cNvPr>
          <p:cNvSpPr>
            <a:spLocks noGrp="1"/>
          </p:cNvSpPr>
          <p:nvPr>
            <p:ph type="pic" sz="quarter" idx="13"/>
          </p:nvPr>
        </p:nvSpPr>
        <p:spPr>
          <a:xfrm>
            <a:off x="0" y="1"/>
            <a:ext cx="11520488" cy="6480175"/>
          </a:xfrm>
          <a:solidFill>
            <a:schemeClr val="bg2"/>
          </a:solidFill>
        </p:spPr>
        <p:txBody>
          <a:bodyPr/>
          <a:lstStyle>
            <a:lvl1pPr>
              <a:defRPr>
                <a:solidFill>
                  <a:schemeClr val="tx1"/>
                </a:solidFill>
              </a:defRPr>
            </a:lvl1pPr>
          </a:lstStyle>
          <a:p>
            <a:endParaRPr lang="de-DE"/>
          </a:p>
        </p:txBody>
      </p:sp>
      <p:sp>
        <p:nvSpPr>
          <p:cNvPr id="3" name="Datumsplatzhalter 2">
            <a:extLst>
              <a:ext uri="{FF2B5EF4-FFF2-40B4-BE49-F238E27FC236}">
                <a16:creationId xmlns:a16="http://schemas.microsoft.com/office/drawing/2014/main" id="{22F37F0F-CC12-4317-9811-C30269EDD386}"/>
              </a:ext>
            </a:extLst>
          </p:cNvPr>
          <p:cNvSpPr>
            <a:spLocks noGrp="1"/>
          </p:cNvSpPr>
          <p:nvPr>
            <p:ph type="dt" sz="half" idx="10"/>
          </p:nvPr>
        </p:nvSpPr>
        <p:spPr/>
        <p:txBody>
          <a:bodyPr/>
          <a:lstStyle>
            <a:lvl1pPr>
              <a:defRPr>
                <a:solidFill>
                  <a:schemeClr val="tx1"/>
                </a:solidFill>
              </a:defRPr>
            </a:lvl1pPr>
          </a:lstStyle>
          <a:p>
            <a:r>
              <a:rPr lang="de-DE"/>
              <a:t>© Allianz 2021</a:t>
            </a:r>
          </a:p>
        </p:txBody>
      </p:sp>
      <p:sp>
        <p:nvSpPr>
          <p:cNvPr id="5" name="Foliennummernplatzhalter 4">
            <a:extLst>
              <a:ext uri="{FF2B5EF4-FFF2-40B4-BE49-F238E27FC236}">
                <a16:creationId xmlns:a16="http://schemas.microsoft.com/office/drawing/2014/main" id="{A69577E3-FEC7-432A-BEA6-FED227457CE8}"/>
              </a:ext>
            </a:extLst>
          </p:cNvPr>
          <p:cNvSpPr>
            <a:spLocks noGrp="1"/>
          </p:cNvSpPr>
          <p:nvPr>
            <p:ph type="sldNum" sz="quarter" idx="12"/>
          </p:nvPr>
        </p:nvSpPr>
        <p:spPr/>
        <p:txBody>
          <a:bodyPr/>
          <a:lstStyle>
            <a:lvl1pPr>
              <a:defRPr>
                <a:solidFill>
                  <a:schemeClr val="tx1"/>
                </a:solidFill>
              </a:defRPr>
            </a:lvl1pPr>
          </a:lstStyle>
          <a:p>
            <a:fld id="{0F96B16C-3F5F-44BC-AFCC-8CBCBD90898D}" type="slidenum">
              <a:rPr lang="de-DE" smtClean="0"/>
              <a:pPr/>
              <a:t>‹Nr.›</a:t>
            </a:fld>
            <a:endParaRPr lang="de-DE"/>
          </a:p>
        </p:txBody>
      </p:sp>
      <p:sp>
        <p:nvSpPr>
          <p:cNvPr id="9" name="Textplatzhalter 8">
            <a:extLst>
              <a:ext uri="{FF2B5EF4-FFF2-40B4-BE49-F238E27FC236}">
                <a16:creationId xmlns:a16="http://schemas.microsoft.com/office/drawing/2014/main" id="{86BD1BC4-FEF0-4830-B116-C4AAB3BFE068}"/>
              </a:ext>
            </a:extLst>
          </p:cNvPr>
          <p:cNvSpPr>
            <a:spLocks noGrp="1"/>
          </p:cNvSpPr>
          <p:nvPr>
            <p:ph type="body" sz="quarter" idx="14"/>
          </p:nvPr>
        </p:nvSpPr>
        <p:spPr>
          <a:xfrm>
            <a:off x="2988000" y="3528001"/>
            <a:ext cx="5544000" cy="2125088"/>
          </a:xfrm>
        </p:spPr>
        <p:txBody>
          <a:bodyPr/>
          <a:lstStyle>
            <a:lvl1pPr>
              <a:lnSpc>
                <a:spcPct val="80000"/>
              </a:lnSpc>
              <a:defRPr sz="4699">
                <a:solidFill>
                  <a:schemeClr val="tx1"/>
                </a:solidFill>
              </a:defRPr>
            </a:lvl1pPr>
            <a:lvl2pPr algn="r">
              <a:lnSpc>
                <a:spcPct val="80000"/>
              </a:lnSpc>
              <a:defRPr sz="4699">
                <a:solidFill>
                  <a:srgbClr val="13A0D3"/>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p:txBody>
      </p:sp>
    </p:spTree>
    <p:extLst>
      <p:ext uri="{BB962C8B-B14F-4D97-AF65-F5344CB8AC3E}">
        <p14:creationId xmlns:p14="http://schemas.microsoft.com/office/powerpoint/2010/main" val="30802882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Z Chapter Divider">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hasCustomPrompt="1"/>
          </p:nvPr>
        </p:nvSpPr>
        <p:spPr>
          <a:xfrm>
            <a:off x="-215999" y="1296000"/>
            <a:ext cx="12096000" cy="2520000"/>
          </a:xfrm>
        </p:spPr>
        <p:txBody>
          <a:bodyPr rIns="216000" anchor="b" anchorCtr="0"/>
          <a:lstStyle>
            <a:lvl1pPr algn="r">
              <a:lnSpc>
                <a:spcPct val="80000"/>
              </a:lnSpc>
              <a:defRPr sz="18894">
                <a:solidFill>
                  <a:schemeClr val="bg1"/>
                </a:solidFill>
              </a:defRPr>
            </a:lvl1pPr>
          </a:lstStyle>
          <a:p>
            <a:r>
              <a:rPr lang="de-DE"/>
              <a:t>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215999" y="3384001"/>
            <a:ext cx="12096000" cy="3384549"/>
          </a:xfrm>
        </p:spPr>
        <p:txBody>
          <a:bodyPr rIns="216000"/>
          <a:lstStyle>
            <a:lvl1pPr marL="0" indent="0" algn="l">
              <a:lnSpc>
                <a:spcPct val="80000"/>
              </a:lnSpc>
              <a:buNone/>
              <a:defRPr sz="18894">
                <a:solidFill>
                  <a:srgbClr val="13A0D3"/>
                </a:solidFill>
              </a:defRPr>
            </a:lvl1pPr>
            <a:lvl2pPr marL="457054" indent="0" algn="ctr">
              <a:buNone/>
              <a:defRPr sz="1999"/>
            </a:lvl2pPr>
            <a:lvl3pPr marL="914109" indent="0" algn="ctr">
              <a:buNone/>
              <a:defRPr sz="1800"/>
            </a:lvl3pPr>
            <a:lvl4pPr marL="1371163" indent="0" algn="ctr">
              <a:buNone/>
              <a:defRPr sz="1599"/>
            </a:lvl4pPr>
            <a:lvl5pPr marL="1828217" indent="0" algn="ctr">
              <a:buNone/>
              <a:defRPr sz="1599"/>
            </a:lvl5pPr>
            <a:lvl6pPr marL="2285272" indent="0" algn="ctr">
              <a:buNone/>
              <a:defRPr sz="1599"/>
            </a:lvl6pPr>
            <a:lvl7pPr marL="2742326" indent="0" algn="ctr">
              <a:buNone/>
              <a:defRPr sz="1599"/>
            </a:lvl7pPr>
            <a:lvl8pPr marL="3199381" indent="0" algn="ctr">
              <a:buNone/>
              <a:defRPr sz="1599"/>
            </a:lvl8pPr>
            <a:lvl9pPr marL="3656435" indent="0" algn="ctr">
              <a:buNone/>
              <a:defRPr sz="1599"/>
            </a:lvl9pPr>
          </a:lstStyle>
          <a:p>
            <a:r>
              <a:rPr lang="de-DE"/>
              <a:t>Unter</a:t>
            </a:r>
          </a:p>
        </p:txBody>
      </p:sp>
      <p:sp>
        <p:nvSpPr>
          <p:cNvPr id="4" name="Datumsplatzhalter 3">
            <a:extLst>
              <a:ext uri="{FF2B5EF4-FFF2-40B4-BE49-F238E27FC236}">
                <a16:creationId xmlns:a16="http://schemas.microsoft.com/office/drawing/2014/main" id="{6DC5BE87-8858-4487-A7B7-4B925CB9F291}"/>
              </a:ext>
            </a:extLst>
          </p:cNvPr>
          <p:cNvSpPr>
            <a:spLocks noGrp="1"/>
          </p:cNvSpPr>
          <p:nvPr>
            <p:ph type="dt" sz="half" idx="10"/>
          </p:nvPr>
        </p:nvSpPr>
        <p:spPr/>
        <p:txBody>
          <a:bodyPr/>
          <a:lstStyle>
            <a:lvl1pPr>
              <a:defRPr>
                <a:solidFill>
                  <a:schemeClr val="tx1"/>
                </a:solidFill>
              </a:defRPr>
            </a:lvl1pPr>
          </a:lstStyle>
          <a:p>
            <a:r>
              <a:rPr lang="de-DE"/>
              <a:t>© Allianz 2021</a:t>
            </a:r>
          </a:p>
        </p:txBody>
      </p:sp>
      <p:sp>
        <p:nvSpPr>
          <p:cNvPr id="6" name="Foliennummernplatzhalter 5">
            <a:extLst>
              <a:ext uri="{FF2B5EF4-FFF2-40B4-BE49-F238E27FC236}">
                <a16:creationId xmlns:a16="http://schemas.microsoft.com/office/drawing/2014/main" id="{B126D94C-7A9E-4443-A1F8-19DBCAF0842F}"/>
              </a:ext>
            </a:extLst>
          </p:cNvPr>
          <p:cNvSpPr>
            <a:spLocks noGrp="1"/>
          </p:cNvSpPr>
          <p:nvPr>
            <p:ph type="sldNum" sz="quarter" idx="12"/>
          </p:nvPr>
        </p:nvSpPr>
        <p:spPr/>
        <p:txBody>
          <a:bodyPr/>
          <a:lstStyle>
            <a:lvl1pPr>
              <a:defRPr>
                <a:solidFill>
                  <a:schemeClr val="tx1"/>
                </a:solidFill>
              </a:defRPr>
            </a:lvl1pPr>
          </a:lstStyle>
          <a:p>
            <a:fld id="{0F96B16C-3F5F-44BC-AFCC-8CBCBD90898D}" type="slidenum">
              <a:rPr lang="de-DE" smtClean="0"/>
              <a:pPr/>
              <a:t>‹Nr.›</a:t>
            </a:fld>
            <a:endParaRPr lang="de-DE"/>
          </a:p>
        </p:txBody>
      </p:sp>
      <p:pic>
        <p:nvPicPr>
          <p:cNvPr id="8" name="Grafik 7">
            <a:extLst>
              <a:ext uri="{FF2B5EF4-FFF2-40B4-BE49-F238E27FC236}">
                <a16:creationId xmlns:a16="http://schemas.microsoft.com/office/drawing/2014/main" id="{461BDC56-BD94-4C43-90E8-CBB9A53F2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4" y="468314"/>
            <a:ext cx="1944000" cy="481220"/>
          </a:xfrm>
          <a:prstGeom prst="rect">
            <a:avLst/>
          </a:prstGeom>
        </p:spPr>
      </p:pic>
    </p:spTree>
    <p:extLst>
      <p:ext uri="{BB962C8B-B14F-4D97-AF65-F5344CB8AC3E}">
        <p14:creationId xmlns:p14="http://schemas.microsoft.com/office/powerpoint/2010/main" val="12438852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Z Chapter Divider2">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468312" y="1692000"/>
            <a:ext cx="10367963" cy="1584000"/>
          </a:xfrm>
        </p:spPr>
        <p:txBody>
          <a:bodyPr rIns="216000" anchor="b" anchorCtr="0"/>
          <a:lstStyle>
            <a:lvl1pPr algn="l">
              <a:lnSpc>
                <a:spcPct val="80000"/>
              </a:lnSpc>
              <a:defRPr sz="9397">
                <a:solidFill>
                  <a:schemeClr val="bg1"/>
                </a:solidFill>
              </a:defRPr>
            </a:lvl1pPr>
          </a:lstStyle>
          <a:p>
            <a:r>
              <a:rPr lang="de-DE"/>
              <a:t>Mastertitel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4068763" y="3168001"/>
            <a:ext cx="6767512" cy="1584000"/>
          </a:xfrm>
        </p:spPr>
        <p:txBody>
          <a:bodyPr rIns="216000"/>
          <a:lstStyle>
            <a:lvl1pPr marL="0" indent="0" algn="l">
              <a:lnSpc>
                <a:spcPct val="80000"/>
              </a:lnSpc>
              <a:buNone/>
              <a:defRPr sz="9397">
                <a:solidFill>
                  <a:srgbClr val="13A0D3"/>
                </a:solidFill>
              </a:defRPr>
            </a:lvl1pPr>
            <a:lvl2pPr marL="457054" indent="0" algn="ctr">
              <a:buNone/>
              <a:defRPr sz="1999"/>
            </a:lvl2pPr>
            <a:lvl3pPr marL="914109" indent="0" algn="ctr">
              <a:buNone/>
              <a:defRPr sz="1800"/>
            </a:lvl3pPr>
            <a:lvl4pPr marL="1371163" indent="0" algn="ctr">
              <a:buNone/>
              <a:defRPr sz="1599"/>
            </a:lvl4pPr>
            <a:lvl5pPr marL="1828217" indent="0" algn="ctr">
              <a:buNone/>
              <a:defRPr sz="1599"/>
            </a:lvl5pPr>
            <a:lvl6pPr marL="2285272" indent="0" algn="ctr">
              <a:buNone/>
              <a:defRPr sz="1599"/>
            </a:lvl6pPr>
            <a:lvl7pPr marL="2742326" indent="0" algn="ctr">
              <a:buNone/>
              <a:defRPr sz="1599"/>
            </a:lvl7pPr>
            <a:lvl8pPr marL="3199381" indent="0" algn="ctr">
              <a:buNone/>
              <a:defRPr sz="1599"/>
            </a:lvl8pPr>
            <a:lvl9pPr marL="3656435" indent="0" algn="ctr">
              <a:buNone/>
              <a:defRPr sz="1599"/>
            </a:lvl9pPr>
          </a:lstStyle>
          <a:p>
            <a:r>
              <a:rPr lang="de-DE"/>
              <a:t>Untertitelformat</a:t>
            </a:r>
          </a:p>
        </p:txBody>
      </p:sp>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9288464" y="468314"/>
            <a:ext cx="1547812" cy="1223687"/>
          </a:xfrm>
        </p:spPr>
        <p:txBody>
          <a:bodyPr anchor="t" anchorCtr="0"/>
          <a:lstStyle>
            <a:lvl1pPr algn="r">
              <a:lnSpc>
                <a:spcPct val="80000"/>
              </a:lnSpc>
              <a:defRPr sz="4699">
                <a:solidFill>
                  <a:srgbClr val="122B54"/>
                </a:solidFill>
              </a:defRPr>
            </a:lvl1pPr>
          </a:lstStyle>
          <a:p>
            <a:pPr lvl="0"/>
            <a:r>
              <a:rPr lang="de-DE"/>
              <a:t>Erste Ebene</a:t>
            </a:r>
          </a:p>
        </p:txBody>
      </p:sp>
      <p:pic>
        <p:nvPicPr>
          <p:cNvPr id="6" name="Grafik 5">
            <a:extLst>
              <a:ext uri="{FF2B5EF4-FFF2-40B4-BE49-F238E27FC236}">
                <a16:creationId xmlns:a16="http://schemas.microsoft.com/office/drawing/2014/main" id="{D030324D-388D-4C97-AE26-194C8D2A9E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4" y="468314"/>
            <a:ext cx="1944000" cy="481220"/>
          </a:xfrm>
          <a:prstGeom prst="rect">
            <a:avLst/>
          </a:prstGeom>
        </p:spPr>
      </p:pic>
    </p:spTree>
    <p:extLst>
      <p:ext uri="{BB962C8B-B14F-4D97-AF65-F5344CB8AC3E}">
        <p14:creationId xmlns:p14="http://schemas.microsoft.com/office/powerpoint/2010/main" val="27658354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Z Chapter Divider3">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468312" y="1692000"/>
            <a:ext cx="10367963" cy="1584000"/>
          </a:xfrm>
        </p:spPr>
        <p:txBody>
          <a:bodyPr rIns="216000" anchor="b" anchorCtr="0"/>
          <a:lstStyle>
            <a:lvl1pPr algn="l">
              <a:lnSpc>
                <a:spcPct val="80000"/>
              </a:lnSpc>
              <a:defRPr sz="9397">
                <a:solidFill>
                  <a:srgbClr val="122B54"/>
                </a:solidFill>
              </a:defRPr>
            </a:lvl1pPr>
          </a:lstStyle>
          <a:p>
            <a:r>
              <a:rPr lang="de-DE"/>
              <a:t>Mastertitel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4068763" y="3168001"/>
            <a:ext cx="6767512" cy="1584000"/>
          </a:xfrm>
        </p:spPr>
        <p:txBody>
          <a:bodyPr rIns="216000"/>
          <a:lstStyle>
            <a:lvl1pPr marL="0" indent="0" algn="l">
              <a:lnSpc>
                <a:spcPct val="80000"/>
              </a:lnSpc>
              <a:buNone/>
              <a:defRPr sz="9397">
                <a:solidFill>
                  <a:schemeClr val="tx1"/>
                </a:solidFill>
              </a:defRPr>
            </a:lvl1pPr>
            <a:lvl2pPr marL="457054" indent="0" algn="ctr">
              <a:buNone/>
              <a:defRPr sz="1999"/>
            </a:lvl2pPr>
            <a:lvl3pPr marL="914109" indent="0" algn="ctr">
              <a:buNone/>
              <a:defRPr sz="1800"/>
            </a:lvl3pPr>
            <a:lvl4pPr marL="1371163" indent="0" algn="ctr">
              <a:buNone/>
              <a:defRPr sz="1599"/>
            </a:lvl4pPr>
            <a:lvl5pPr marL="1828217" indent="0" algn="ctr">
              <a:buNone/>
              <a:defRPr sz="1599"/>
            </a:lvl5pPr>
            <a:lvl6pPr marL="2285272" indent="0" algn="ctr">
              <a:buNone/>
              <a:defRPr sz="1599"/>
            </a:lvl6pPr>
            <a:lvl7pPr marL="2742326" indent="0" algn="ctr">
              <a:buNone/>
              <a:defRPr sz="1599"/>
            </a:lvl7pPr>
            <a:lvl8pPr marL="3199381" indent="0" algn="ctr">
              <a:buNone/>
              <a:defRPr sz="1599"/>
            </a:lvl8pPr>
            <a:lvl9pPr marL="3656435" indent="0" algn="ctr">
              <a:buNone/>
              <a:defRPr sz="1599"/>
            </a:lvl9pPr>
          </a:lstStyle>
          <a:p>
            <a:r>
              <a:rPr lang="de-DE"/>
              <a:t>Untertitelformat</a:t>
            </a:r>
          </a:p>
        </p:txBody>
      </p:sp>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9288464" y="468314"/>
            <a:ext cx="1547812" cy="1223687"/>
          </a:xfrm>
        </p:spPr>
        <p:txBody>
          <a:bodyPr anchor="t" anchorCtr="0"/>
          <a:lstStyle>
            <a:lvl1pPr algn="r">
              <a:lnSpc>
                <a:spcPct val="80000"/>
              </a:lnSpc>
              <a:defRPr sz="4699">
                <a:solidFill>
                  <a:srgbClr val="122B54"/>
                </a:solidFill>
              </a:defRPr>
            </a:lvl1pPr>
          </a:lstStyle>
          <a:p>
            <a:pPr lvl="0"/>
            <a:r>
              <a:rPr lang="de-DE"/>
              <a:t>Erste Ebene</a:t>
            </a:r>
          </a:p>
        </p:txBody>
      </p:sp>
      <p:pic>
        <p:nvPicPr>
          <p:cNvPr id="5" name="Grafik 4">
            <a:extLst>
              <a:ext uri="{FF2B5EF4-FFF2-40B4-BE49-F238E27FC236}">
                <a16:creationId xmlns:a16="http://schemas.microsoft.com/office/drawing/2014/main" id="{0CFDCE14-724D-49F7-8BAD-435E832695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4" y="468314"/>
            <a:ext cx="1944000" cy="481220"/>
          </a:xfrm>
          <a:prstGeom prst="rect">
            <a:avLst/>
          </a:prstGeom>
        </p:spPr>
      </p:pic>
    </p:spTree>
    <p:extLst>
      <p:ext uri="{BB962C8B-B14F-4D97-AF65-F5344CB8AC3E}">
        <p14:creationId xmlns:p14="http://schemas.microsoft.com/office/powerpoint/2010/main" val="16658314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Z 3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BEE051C-6EF3-470E-8A6F-3ACCAEC2B8D9}"/>
              </a:ext>
            </a:extLst>
          </p:cNvPr>
          <p:cNvSpPr>
            <a:spLocks noGrp="1"/>
          </p:cNvSpPr>
          <p:nvPr>
            <p:ph sz="half" idx="1"/>
          </p:nvPr>
        </p:nvSpPr>
        <p:spPr>
          <a:xfrm>
            <a:off x="468315" y="2268538"/>
            <a:ext cx="3311524"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4F1D8F2-5ECC-4655-A1DA-16D1D9E2965D}"/>
              </a:ext>
            </a:extLst>
          </p:cNvPr>
          <p:cNvSpPr>
            <a:spLocks noGrp="1"/>
          </p:cNvSpPr>
          <p:nvPr>
            <p:ph sz="half" idx="2"/>
          </p:nvPr>
        </p:nvSpPr>
        <p:spPr>
          <a:xfrm>
            <a:off x="3995738" y="2268538"/>
            <a:ext cx="3313112"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3">
            <a:extLst>
              <a:ext uri="{FF2B5EF4-FFF2-40B4-BE49-F238E27FC236}">
                <a16:creationId xmlns:a16="http://schemas.microsoft.com/office/drawing/2014/main" id="{AC653B4F-70E3-43C6-9A6A-30D34B126E80}"/>
              </a:ext>
            </a:extLst>
          </p:cNvPr>
          <p:cNvSpPr>
            <a:spLocks noGrp="1"/>
          </p:cNvSpPr>
          <p:nvPr>
            <p:ph sz="half" idx="13"/>
          </p:nvPr>
        </p:nvSpPr>
        <p:spPr>
          <a:xfrm>
            <a:off x="7524751" y="2268001"/>
            <a:ext cx="3311525"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BEED9CC3-FB9A-433A-B0C4-CCC2B5C9EF07}"/>
              </a:ext>
            </a:extLst>
          </p:cNvPr>
          <p:cNvSpPr>
            <a:spLocks noGrp="1"/>
          </p:cNvSpPr>
          <p:nvPr>
            <p:ph type="dt" sz="half" idx="14"/>
          </p:nvPr>
        </p:nvSpPr>
        <p:spPr/>
        <p:txBody>
          <a:bodyPr/>
          <a:lstStyle/>
          <a:p>
            <a:r>
              <a:rPr lang="de-DE"/>
              <a:t>© Allianz 2021</a:t>
            </a:r>
          </a:p>
        </p:txBody>
      </p:sp>
      <p:sp>
        <p:nvSpPr>
          <p:cNvPr id="6" name="Fußzeilenplatzhalter 5">
            <a:extLst>
              <a:ext uri="{FF2B5EF4-FFF2-40B4-BE49-F238E27FC236}">
                <a16:creationId xmlns:a16="http://schemas.microsoft.com/office/drawing/2014/main" id="{60DA8F77-D054-4725-9E94-DAAB8C08F067}"/>
              </a:ext>
            </a:extLst>
          </p:cNvPr>
          <p:cNvSpPr>
            <a:spLocks noGrp="1"/>
          </p:cNvSpPr>
          <p:nvPr>
            <p:ph type="ftr" sz="quarter" idx="15"/>
          </p:nvPr>
        </p:nvSpPr>
        <p:spPr/>
        <p:txBody>
          <a:bodyPr/>
          <a:lstStyle/>
          <a:p>
            <a:r>
              <a:rPr lang="de-DE"/>
              <a:t>Topline goes here</a:t>
            </a:r>
          </a:p>
        </p:txBody>
      </p:sp>
      <p:sp>
        <p:nvSpPr>
          <p:cNvPr id="7" name="Foliennummernplatzhalter 6">
            <a:extLst>
              <a:ext uri="{FF2B5EF4-FFF2-40B4-BE49-F238E27FC236}">
                <a16:creationId xmlns:a16="http://schemas.microsoft.com/office/drawing/2014/main" id="{7EC8D8D1-129B-451D-A656-331AE3E87DF3}"/>
              </a:ext>
            </a:extLst>
          </p:cNvPr>
          <p:cNvSpPr>
            <a:spLocks noGrp="1"/>
          </p:cNvSpPr>
          <p:nvPr>
            <p:ph type="sldNum" sz="quarter" idx="16"/>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2158635126"/>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imple Content one wide Column">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E58CF048-5364-F343-A6A5-A500152737DA}"/>
              </a:ext>
            </a:extLst>
          </p:cNvPr>
          <p:cNvSpPr/>
          <p:nvPr userDrawn="1"/>
        </p:nvSpPr>
        <p:spPr>
          <a:xfrm>
            <a:off x="1" y="1"/>
            <a:ext cx="8174347" cy="725852"/>
          </a:xfrm>
          <a:prstGeom prst="rect">
            <a:avLst/>
          </a:prstGeom>
          <a:solidFill>
            <a:schemeClr val="tx2">
              <a:lumMod val="20000"/>
              <a:lumOff val="80000"/>
            </a:schemeClr>
          </a:solidFill>
          <a:ln>
            <a:noFill/>
          </a:ln>
        </p:spPr>
        <p:txBody>
          <a:bodyPr rot="0" spcFirstLastPara="0" vertOverflow="overflow" horzOverflow="overflow" vert="horz" wrap="square" lIns="101988" tIns="101988" rIns="101988" bIns="101988" numCol="1" spcCol="0" rtlCol="0" fromWordArt="0" anchor="t" anchorCtr="0" forceAA="0" compatLnSpc="1">
            <a:prstTxWarp prst="textNoShape">
              <a:avLst/>
            </a:prstTxWarp>
            <a:noAutofit/>
          </a:bodyPr>
          <a:lstStyle/>
          <a:p>
            <a:pPr algn="l">
              <a:spcBef>
                <a:spcPts val="94"/>
              </a:spcBef>
              <a:spcAft>
                <a:spcPts val="94"/>
              </a:spcAft>
            </a:pPr>
            <a:endParaRPr lang="de-DE" sz="1323" dirty="0"/>
          </a:p>
        </p:txBody>
      </p:sp>
      <p:sp>
        <p:nvSpPr>
          <p:cNvPr id="7" name="Freeform 54"/>
          <p:cNvSpPr>
            <a:spLocks noEditPoints="1"/>
          </p:cNvSpPr>
          <p:nvPr/>
        </p:nvSpPr>
        <p:spPr bwMode="auto">
          <a:xfrm>
            <a:off x="10760568" y="246290"/>
            <a:ext cx="291900" cy="292833"/>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p:spPr>
        <p:txBody>
          <a:bodyPr vert="horz" wrap="square" lIns="115130" tIns="57565" rIns="115130" bIns="57565" numCol="1" anchor="t" anchorCtr="0" compatLnSpc="1">
            <a:prstTxWarp prst="textNoShape">
              <a:avLst/>
            </a:prstTxWarp>
          </a:bodyPr>
          <a:lstStyle/>
          <a:p>
            <a:pPr marL="0" marR="0" lvl="0" indent="0" defTabSz="1151383" eaLnBrk="1" fontAlgn="auto" latinLnBrk="0" hangingPunct="1">
              <a:lnSpc>
                <a:spcPct val="100000"/>
              </a:lnSpc>
              <a:spcBef>
                <a:spcPts val="0"/>
              </a:spcBef>
              <a:spcAft>
                <a:spcPts val="0"/>
              </a:spcAft>
              <a:buClrTx/>
              <a:buSzTx/>
              <a:buFontTx/>
              <a:buNone/>
              <a:tabLst/>
              <a:defRPr/>
            </a:pPr>
            <a:endParaRPr kumimoji="0" lang="en-GB" sz="2266" b="0" i="0" u="none" strike="noStrike" kern="0" cap="none" spc="0" normalizeH="0" baseline="0" noProof="0" dirty="0">
              <a:ln>
                <a:noFill/>
              </a:ln>
              <a:solidFill>
                <a:srgbClr val="003781"/>
              </a:solidFill>
              <a:effectLst/>
              <a:uLnTx/>
              <a:uFillTx/>
            </a:endParaRPr>
          </a:p>
        </p:txBody>
      </p:sp>
      <p:sp>
        <p:nvSpPr>
          <p:cNvPr id="14" name="Inhaltsplatzhalter 13" descr="Spalte links" title="Spalte links"/>
          <p:cNvSpPr>
            <a:spLocks noGrp="1"/>
          </p:cNvSpPr>
          <p:nvPr>
            <p:ph sz="quarter" idx="13" hasCustomPrompt="1"/>
          </p:nvPr>
        </p:nvSpPr>
        <p:spPr>
          <a:xfrm>
            <a:off x="480017" y="1445706"/>
            <a:ext cx="10572390" cy="4572458"/>
          </a:xfrm>
          <a:prstGeom prst="rect">
            <a:avLst/>
          </a:prstGeom>
        </p:spPr>
        <p:txBody>
          <a:bodyPr rIns="0"/>
          <a:lstStyle>
            <a:lvl1pPr>
              <a:lnSpc>
                <a:spcPts val="1814"/>
              </a:lnSpc>
              <a:spcAft>
                <a:spcPts val="0"/>
              </a:spcAft>
              <a:defRPr lang="en-GB" sz="1700" b="0" kern="1200" cap="none" baseline="0" noProof="0" dirty="0" smtClean="0">
                <a:solidFill>
                  <a:schemeClr val="tx1"/>
                </a:solidFill>
                <a:latin typeface="+mn-lt"/>
                <a:ea typeface="+mn-ea"/>
                <a:cs typeface="+mn-cs"/>
              </a:defRPr>
            </a:lvl1pPr>
            <a:lvl2pPr>
              <a:defRPr lang="de-DE" sz="1700" kern="1200" dirty="0" smtClean="0">
                <a:solidFill>
                  <a:schemeClr val="tx1"/>
                </a:solidFill>
                <a:latin typeface="+mn-lt"/>
                <a:ea typeface="+mn-ea"/>
                <a:cs typeface="+mn-cs"/>
              </a:defRPr>
            </a:lvl2pPr>
            <a:lvl3pPr>
              <a:defRPr sz="1512">
                <a:solidFill>
                  <a:schemeClr val="tx1"/>
                </a:solidFill>
              </a:defRPr>
            </a:lvl3pPr>
            <a:lvl4pPr>
              <a:defRPr sz="1512">
                <a:solidFill>
                  <a:schemeClr val="tx1"/>
                </a:solidFill>
              </a:defRPr>
            </a:lvl4pPr>
            <a:lvl5pPr>
              <a:defRPr sz="1416">
                <a:solidFill>
                  <a:schemeClr val="tx1"/>
                </a:solidFill>
              </a:defRPr>
            </a:lvl5pPr>
            <a:lvl6pPr>
              <a:defRPr sz="1416">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1151383" rtl="0" eaLnBrk="1" fontAlgn="auto" latinLnBrk="0" hangingPunct="1">
              <a:lnSpc>
                <a:spcPct val="100000"/>
              </a:lnSpc>
              <a:spcBef>
                <a:spcPts val="252"/>
              </a:spcBef>
              <a:spcAft>
                <a:spcPts val="252"/>
              </a:spcAft>
              <a:buClrTx/>
              <a:buSzTx/>
              <a:buFont typeface="Arial" panose="020B0604020202020204" pitchFamily="34" charset="0"/>
              <a:buNone/>
              <a:tabLst/>
            </a:pPr>
            <a:r>
              <a:rPr lang="en-GB" noProof="0" dirty="0"/>
              <a:t>1</a:t>
            </a:r>
          </a:p>
          <a:p>
            <a:pPr lvl="1"/>
            <a:r>
              <a:rPr lang="en-GB" noProof="0" dirty="0"/>
              <a:t>2</a:t>
            </a:r>
          </a:p>
          <a:p>
            <a:pPr lvl="2"/>
            <a:r>
              <a:rPr lang="en-GB" noProof="0" dirty="0"/>
              <a:t>3</a:t>
            </a:r>
          </a:p>
          <a:p>
            <a:pPr lvl="3"/>
            <a:r>
              <a:rPr lang="en-GB" noProof="0" dirty="0"/>
              <a:t>4</a:t>
            </a:r>
          </a:p>
          <a:p>
            <a:pPr lvl="4"/>
            <a:r>
              <a:rPr lang="en-GB" noProof="0" dirty="0"/>
              <a:t>5</a:t>
            </a:r>
          </a:p>
          <a:p>
            <a:pPr lvl="5"/>
            <a:r>
              <a:rPr lang="en-GB" noProof="0" dirty="0"/>
              <a:t>6</a:t>
            </a:r>
          </a:p>
          <a:p>
            <a:pPr lvl="6"/>
            <a:r>
              <a:rPr lang="en-GB" noProof="0" dirty="0"/>
              <a:t>7</a:t>
            </a:r>
          </a:p>
          <a:p>
            <a:pPr lvl="7"/>
            <a:r>
              <a:rPr lang="en-GB" noProof="0" dirty="0"/>
              <a:t>8</a:t>
            </a:r>
          </a:p>
          <a:p>
            <a:pPr lvl="8"/>
            <a:r>
              <a:rPr lang="en-GB" noProof="0" dirty="0"/>
              <a:t>9</a:t>
            </a:r>
          </a:p>
        </p:txBody>
      </p:sp>
      <p:sp>
        <p:nvSpPr>
          <p:cNvPr id="137" name="Freeform 54"/>
          <p:cNvSpPr>
            <a:spLocks noEditPoints="1"/>
          </p:cNvSpPr>
          <p:nvPr/>
        </p:nvSpPr>
        <p:spPr bwMode="auto">
          <a:xfrm>
            <a:off x="10760568" y="246290"/>
            <a:ext cx="291900" cy="292833"/>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p:spPr>
        <p:txBody>
          <a:bodyPr vert="horz" wrap="square" lIns="115130" tIns="57565" rIns="115130" bIns="57565" numCol="1" anchor="t" anchorCtr="0" compatLnSpc="1">
            <a:prstTxWarp prst="textNoShape">
              <a:avLst/>
            </a:prstTxWarp>
          </a:bodyPr>
          <a:lstStyle/>
          <a:p>
            <a:pPr marL="0" marR="0" lvl="0" indent="0" defTabSz="1151383" eaLnBrk="1" fontAlgn="auto" latinLnBrk="0" hangingPunct="1">
              <a:lnSpc>
                <a:spcPct val="100000"/>
              </a:lnSpc>
              <a:spcBef>
                <a:spcPts val="0"/>
              </a:spcBef>
              <a:spcAft>
                <a:spcPts val="0"/>
              </a:spcAft>
              <a:buClrTx/>
              <a:buSzTx/>
              <a:buFontTx/>
              <a:buNone/>
              <a:tabLst/>
              <a:defRPr/>
            </a:pPr>
            <a:endParaRPr kumimoji="0" lang="en-GB" sz="2266" b="0" i="0" u="none" strike="noStrike" kern="0" cap="none" spc="0" normalizeH="0" baseline="0" noProof="0" dirty="0">
              <a:ln>
                <a:noFill/>
              </a:ln>
              <a:solidFill>
                <a:srgbClr val="003781"/>
              </a:solidFill>
              <a:effectLst/>
              <a:uLnTx/>
              <a:uFillTx/>
            </a:endParaRPr>
          </a:p>
        </p:txBody>
      </p:sp>
      <p:sp>
        <p:nvSpPr>
          <p:cNvPr id="5" name="Foliennummernplatzhalter 4"/>
          <p:cNvSpPr>
            <a:spLocks noGrp="1"/>
          </p:cNvSpPr>
          <p:nvPr>
            <p:ph type="sldNum" sz="quarter" idx="18"/>
          </p:nvPr>
        </p:nvSpPr>
        <p:spPr/>
        <p:txBody>
          <a:bodyPr/>
          <a:lstStyle/>
          <a:p>
            <a:fld id="{61201FF1-C63B-412E-ABF0-3D0E918900AC}" type="slidenum">
              <a:rPr lang="en-GB" smtClean="0"/>
              <a:pPr/>
              <a:t>‹Nr.›</a:t>
            </a:fld>
            <a:endParaRPr lang="en-GB" dirty="0"/>
          </a:p>
        </p:txBody>
      </p:sp>
      <p:sp>
        <p:nvSpPr>
          <p:cNvPr id="12" name="Titel 22"/>
          <p:cNvSpPr>
            <a:spLocks noGrp="1"/>
          </p:cNvSpPr>
          <p:nvPr>
            <p:ph type="title" hasCustomPrompt="1"/>
          </p:nvPr>
        </p:nvSpPr>
        <p:spPr>
          <a:xfrm>
            <a:off x="480022" y="487400"/>
            <a:ext cx="10086430" cy="485902"/>
          </a:xfrm>
        </p:spPr>
        <p:txBody>
          <a:bodyPr tIns="36000"/>
          <a:lstStyle>
            <a:lvl1pPr>
              <a:defRPr sz="2833"/>
            </a:lvl1pPr>
          </a:lstStyle>
          <a:p>
            <a:r>
              <a:rPr lang="de-DE" dirty="0"/>
              <a:t>TitLE</a:t>
            </a:r>
            <a:endParaRPr lang="en-GB" dirty="0"/>
          </a:p>
        </p:txBody>
      </p:sp>
      <p:sp>
        <p:nvSpPr>
          <p:cNvPr id="13" name="Textplatzhalter 5"/>
          <p:cNvSpPr>
            <a:spLocks noGrp="1"/>
          </p:cNvSpPr>
          <p:nvPr>
            <p:ph type="body" sz="quarter" idx="20" hasCustomPrompt="1"/>
          </p:nvPr>
        </p:nvSpPr>
        <p:spPr>
          <a:xfrm>
            <a:off x="486084" y="245950"/>
            <a:ext cx="5273410" cy="146970"/>
          </a:xfrm>
        </p:spPr>
        <p:txBody>
          <a:bodyPr/>
          <a:lstStyle>
            <a:lvl1pPr>
              <a:defRPr sz="945" kern="900" baseline="0"/>
            </a:lvl1pPr>
            <a:lvl2pPr>
              <a:defRPr sz="1134"/>
            </a:lvl2pPr>
            <a:lvl3pPr>
              <a:defRPr sz="1134"/>
            </a:lvl3pPr>
            <a:lvl4pPr>
              <a:defRPr sz="1134"/>
            </a:lvl4pPr>
            <a:lvl5pPr>
              <a:defRPr sz="1134"/>
            </a:lvl5pPr>
          </a:lstStyle>
          <a:p>
            <a:pPr lvl="0"/>
            <a:r>
              <a:rPr lang="de-DE" dirty="0" err="1"/>
              <a:t>Subject</a:t>
            </a:r>
            <a:r>
              <a:rPr lang="de-DE" dirty="0"/>
              <a:t> Line </a:t>
            </a:r>
            <a:r>
              <a:rPr lang="de-DE" dirty="0" err="1"/>
              <a:t>for</a:t>
            </a:r>
            <a:r>
              <a:rPr lang="de-DE" dirty="0"/>
              <a:t> Navigation</a:t>
            </a:r>
          </a:p>
        </p:txBody>
      </p:sp>
      <p:sp>
        <p:nvSpPr>
          <p:cNvPr id="15" name="Datumsplatzhalter 3">
            <a:extLst>
              <a:ext uri="{FF2B5EF4-FFF2-40B4-BE49-F238E27FC236}">
                <a16:creationId xmlns:a16="http://schemas.microsoft.com/office/drawing/2014/main" id="{0F670A6A-2297-1A4C-8608-E36A4EBC89A2}"/>
              </a:ext>
            </a:extLst>
          </p:cNvPr>
          <p:cNvSpPr>
            <a:spLocks noGrp="1"/>
          </p:cNvSpPr>
          <p:nvPr>
            <p:ph type="dt" sz="half" idx="2"/>
          </p:nvPr>
        </p:nvSpPr>
        <p:spPr>
          <a:xfrm>
            <a:off x="1745247" y="6135187"/>
            <a:ext cx="544406" cy="232628"/>
          </a:xfrm>
          <a:prstGeom prst="rect">
            <a:avLst/>
          </a:prstGeom>
        </p:spPr>
        <p:txBody>
          <a:bodyPr wrap="square" lIns="0" tIns="0" rIns="0" bIns="0">
            <a:spAutoFit/>
          </a:bodyPr>
          <a:lstStyle/>
          <a:p>
            <a:fld id="{CDCBB2D3-AC70-0543-A687-84CFA9437C48}" type="datetime1">
              <a:rPr lang="de-DE" sz="756" smtClean="0"/>
              <a:t>05.09.2023</a:t>
            </a:fld>
            <a:r>
              <a:rPr lang="de-DE" sz="756"/>
              <a:t>.20</a:t>
            </a:r>
            <a:endParaRPr lang="en-GB" sz="756" dirty="0"/>
          </a:p>
        </p:txBody>
      </p:sp>
    </p:spTree>
    <p:extLst>
      <p:ext uri="{BB962C8B-B14F-4D97-AF65-F5344CB8AC3E}">
        <p14:creationId xmlns:p14="http://schemas.microsoft.com/office/powerpoint/2010/main" val="30158417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Slide">
    <p:bg bwMode="gray">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2048" y="1622"/>
          <a:ext cx="2039" cy="1529"/>
        </p:xfrm>
        <a:graphic>
          <a:graphicData uri="http://schemas.openxmlformats.org/presentationml/2006/ole">
            <mc:AlternateContent xmlns:mc="http://schemas.openxmlformats.org/markup-compatibility/2006">
              <mc:Choice xmlns:v="urn:schemas-microsoft-com:vml" Requires="v">
                <p:oleObj spid="_x0000_s3202" name="think-cell Folie" r:id="rId5" imgW="270" imgH="270" progId="TCLayout.ActiveDocument.1">
                  <p:embed/>
                </p:oleObj>
              </mc:Choice>
              <mc:Fallback>
                <p:oleObj name="think-cell Folie" r:id="rId5" imgW="270" imgH="270" progId="TCLayout.ActiveDocument.1">
                  <p:embed/>
                  <p:pic>
                    <p:nvPicPr>
                      <p:cNvPr id="3" name="Object 2" hidden="1"/>
                      <p:cNvPicPr/>
                      <p:nvPr/>
                    </p:nvPicPr>
                    <p:blipFill>
                      <a:blip r:embed="rId6"/>
                      <a:stretch>
                        <a:fillRect/>
                      </a:stretch>
                    </p:blipFill>
                    <p:spPr>
                      <a:xfrm>
                        <a:off x="2048" y="1622"/>
                        <a:ext cx="2039" cy="152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CDA9341-4CD0-48C2-BAF5-C13C339BC0F9}"/>
              </a:ext>
            </a:extLst>
          </p:cNvPr>
          <p:cNvSpPr/>
          <p:nvPr>
            <p:custDataLst>
              <p:tags r:id="rId3"/>
            </p:custDataLst>
          </p:nvPr>
        </p:nvSpPr>
        <p:spPr>
          <a:xfrm>
            <a:off x="0" y="2"/>
            <a:ext cx="150026" cy="149969"/>
          </a:xfrm>
          <a:prstGeom prst="rect">
            <a:avLst/>
          </a:prstGeom>
          <a:solidFill>
            <a:srgbClr val="C1EBFB"/>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63790" fontAlgn="base">
              <a:spcBef>
                <a:spcPct val="0"/>
              </a:spcBef>
              <a:spcAft>
                <a:spcPct val="0"/>
              </a:spcAft>
            </a:pPr>
            <a:endParaRPr lang="en-US" sz="4157" b="1" dirty="0" err="1">
              <a:solidFill>
                <a:srgbClr val="000000"/>
              </a:solidFill>
              <a:sym typeface="Arial" panose="020B0604020202020204" pitchFamily="34" charset="0"/>
            </a:endParaRPr>
          </a:p>
        </p:txBody>
      </p:sp>
      <p:sp>
        <p:nvSpPr>
          <p:cNvPr id="11" name="Rectangle 10"/>
          <p:cNvSpPr>
            <a:spLocks/>
          </p:cNvSpPr>
          <p:nvPr/>
        </p:nvSpPr>
        <p:spPr bwMode="gray">
          <a:xfrm>
            <a:off x="2" y="90"/>
            <a:ext cx="4575908" cy="6480172"/>
          </a:xfrm>
          <a:prstGeom prst="rect">
            <a:avLst/>
          </a:prstGeom>
          <a:solidFill>
            <a:srgbClr val="B1C0D6">
              <a:alpha val="60000"/>
            </a:srgbClr>
          </a:solidFill>
          <a:ln>
            <a:noFill/>
          </a:ln>
        </p:spPr>
        <p:txBody>
          <a:bodyPr rot="0" spcFirstLastPara="0" vertOverflow="overflow" horzOverflow="overflow" vert="horz" wrap="square" lIns="135951" tIns="135951" rIns="135951" bIns="135951" numCol="1" spcCol="0" rtlCol="0" fromWordArt="0" anchor="t" anchorCtr="0" forceAA="0" compatLnSpc="1">
            <a:prstTxWarp prst="textNoShape">
              <a:avLst/>
            </a:prstTxWarp>
            <a:noAutofit/>
          </a:bodyPr>
          <a:lstStyle/>
          <a:p>
            <a:pPr defTabSz="863790" fontAlgn="base">
              <a:spcBef>
                <a:spcPts val="126"/>
              </a:spcBef>
              <a:spcAft>
                <a:spcPts val="126"/>
              </a:spcAft>
            </a:pPr>
            <a:endParaRPr lang="en-US" sz="1795" dirty="0">
              <a:solidFill>
                <a:srgbClr val="000000"/>
              </a:solidFill>
            </a:endParaRPr>
          </a:p>
        </p:txBody>
      </p:sp>
      <p:sp>
        <p:nvSpPr>
          <p:cNvPr id="13315" name="Subtitle"/>
          <p:cNvSpPr>
            <a:spLocks noGrp="1" noChangeArrowheads="1"/>
          </p:cNvSpPr>
          <p:nvPr>
            <p:ph type="subTitle" idx="1"/>
          </p:nvPr>
        </p:nvSpPr>
        <p:spPr bwMode="gray">
          <a:xfrm>
            <a:off x="480050" y="2370488"/>
            <a:ext cx="3753861" cy="290821"/>
          </a:xfrm>
          <a:prstGeom prst="rect">
            <a:avLst/>
          </a:prstGeom>
        </p:spPr>
        <p:txBody>
          <a:bodyPr wrap="square" anchor="t">
            <a:spAutoFit/>
          </a:bodyPr>
          <a:lstStyle>
            <a:lvl1pPr marL="0" indent="0">
              <a:buFontTx/>
              <a:buNone/>
              <a:defRPr lang="x-none" sz="1889" b="0" cap="none" baseline="0">
                <a:solidFill>
                  <a:schemeClr val="tx1"/>
                </a:solidFill>
                <a:latin typeface="+mj-lt"/>
                <a:ea typeface="+mn-ea"/>
              </a:defRPr>
            </a:lvl1pPr>
          </a:lstStyle>
          <a:p>
            <a:pPr lvl="0" latinLnBrk="0"/>
            <a:r>
              <a:rPr lang="en-US" noProof="0"/>
              <a:t>Click to edit Master subtitle style</a:t>
            </a:r>
            <a:endParaRPr lang="en-US" noProof="0" dirty="0"/>
          </a:p>
        </p:txBody>
      </p:sp>
      <p:sp>
        <p:nvSpPr>
          <p:cNvPr id="24" name="Document type" hidden="1"/>
          <p:cNvSpPr txBox="1">
            <a:spLocks noChangeArrowheads="1"/>
          </p:cNvSpPr>
          <p:nvPr/>
        </p:nvSpPr>
        <p:spPr bwMode="gray">
          <a:xfrm>
            <a:off x="480050" y="2856437"/>
            <a:ext cx="3753861" cy="276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63790" eaLnBrk="1" fontAlgn="base" hangingPunct="1">
              <a:spcBef>
                <a:spcPct val="0"/>
              </a:spcBef>
              <a:spcAft>
                <a:spcPct val="0"/>
              </a:spcAft>
              <a:defRPr/>
            </a:pPr>
            <a:r>
              <a:rPr lang="en-US" sz="1795" dirty="0">
                <a:solidFill>
                  <a:srgbClr val="000000"/>
                </a:solidFill>
                <a:latin typeface="Arial"/>
              </a:rPr>
              <a:t>Document type</a:t>
            </a:r>
          </a:p>
        </p:txBody>
      </p:sp>
      <p:sp>
        <p:nvSpPr>
          <p:cNvPr id="25" name="Date" hidden="1"/>
          <p:cNvSpPr txBox="1">
            <a:spLocks noChangeArrowheads="1"/>
          </p:cNvSpPr>
          <p:nvPr/>
        </p:nvSpPr>
        <p:spPr bwMode="gray">
          <a:xfrm>
            <a:off x="480050" y="3150527"/>
            <a:ext cx="3753861" cy="276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63790" eaLnBrk="1" fontAlgn="base" hangingPunct="1">
              <a:spcBef>
                <a:spcPct val="0"/>
              </a:spcBef>
              <a:spcAft>
                <a:spcPct val="0"/>
              </a:spcAft>
              <a:defRPr/>
            </a:pPr>
            <a:r>
              <a:rPr lang="en-US" sz="1795" dirty="0">
                <a:solidFill>
                  <a:srgbClr val="000000"/>
                </a:solidFill>
                <a:latin typeface="Arial"/>
              </a:rPr>
              <a:t>Place and date</a:t>
            </a:r>
          </a:p>
        </p:txBody>
      </p:sp>
      <p:grpSp>
        <p:nvGrpSpPr>
          <p:cNvPr id="21" name="Disclaimer-EN_AVG937_16x9_CF1">
            <a:extLst>
              <a:ext uri="{FF2B5EF4-FFF2-40B4-BE49-F238E27FC236}">
                <a16:creationId xmlns:a16="http://schemas.microsoft.com/office/drawing/2014/main" id="{55619B36-1A9D-4109-B187-80DD9F1798F8}"/>
              </a:ext>
            </a:extLst>
          </p:cNvPr>
          <p:cNvGrpSpPr/>
          <p:nvPr/>
        </p:nvGrpSpPr>
        <p:grpSpPr bwMode="gray">
          <a:xfrm>
            <a:off x="480054" y="5538231"/>
            <a:ext cx="1340543" cy="302072"/>
            <a:chOff x="4067174" y="5864006"/>
            <a:chExt cx="1411606" cy="446110"/>
          </a:xfrm>
        </p:grpSpPr>
        <p:sp>
          <p:nvSpPr>
            <p:cNvPr id="22" name="Textfeld 12">
              <a:extLst>
                <a:ext uri="{FF2B5EF4-FFF2-40B4-BE49-F238E27FC236}">
                  <a16:creationId xmlns:a16="http://schemas.microsoft.com/office/drawing/2014/main" id="{38EA5B2E-95A9-456F-B861-8DCBFC36A76F}"/>
                </a:ext>
              </a:extLst>
            </p:cNvPr>
            <p:cNvSpPr txBox="1"/>
            <p:nvPr/>
          </p:nvSpPr>
          <p:spPr bwMode="gray">
            <a:xfrm>
              <a:off x="4067177" y="5879996"/>
              <a:ext cx="1411603" cy="430120"/>
            </a:xfrm>
            <a:prstGeom prst="rect">
              <a:avLst/>
            </a:prstGeom>
            <a:noFill/>
            <a:ln w="25400" cmpd="sng">
              <a:noFill/>
            </a:ln>
          </p:spPr>
          <p:txBody>
            <a:bodyPr wrap="square" lIns="0" tIns="108000" rIns="0" bIns="108000" rtlCol="0" anchor="ctr">
              <a:noAutofit/>
            </a:bodyPr>
            <a:lstStyle/>
            <a:p>
              <a:pPr algn="ctr" defTabSz="863790" fontAlgn="base">
                <a:spcBef>
                  <a:spcPct val="0"/>
                </a:spcBef>
                <a:spcAft>
                  <a:spcPct val="0"/>
                </a:spcAft>
              </a:pPr>
              <a:r>
                <a:rPr lang="en-US" sz="1134" b="1" dirty="0">
                  <a:solidFill>
                    <a:srgbClr val="E4003A"/>
                  </a:solidFill>
                </a:rPr>
                <a:t>Strictly confidential</a:t>
              </a:r>
            </a:p>
          </p:txBody>
        </p:sp>
        <p:grpSp>
          <p:nvGrpSpPr>
            <p:cNvPr id="23" name="Gruppieren 13">
              <a:extLst>
                <a:ext uri="{FF2B5EF4-FFF2-40B4-BE49-F238E27FC236}">
                  <a16:creationId xmlns:a16="http://schemas.microsoft.com/office/drawing/2014/main" id="{DAE41B23-E23F-446F-815B-FEE619019F01}"/>
                </a:ext>
              </a:extLst>
            </p:cNvPr>
            <p:cNvGrpSpPr/>
            <p:nvPr/>
          </p:nvGrpSpPr>
          <p:grpSpPr bwMode="gray">
            <a:xfrm>
              <a:off x="4067174" y="5864006"/>
              <a:ext cx="1411606" cy="446109"/>
              <a:chOff x="7624763" y="5079537"/>
              <a:chExt cx="1550486" cy="446109"/>
            </a:xfrm>
          </p:grpSpPr>
          <p:cxnSp>
            <p:nvCxnSpPr>
              <p:cNvPr id="26" name="Gerade Verbindung 14">
                <a:extLst>
                  <a:ext uri="{FF2B5EF4-FFF2-40B4-BE49-F238E27FC236}">
                    <a16:creationId xmlns:a16="http://schemas.microsoft.com/office/drawing/2014/main" id="{6B2D2BA5-72AB-4E24-9D73-A8EBA1AB6F6A}"/>
                  </a:ext>
                </a:extLst>
              </p:cNvPr>
              <p:cNvCxnSpPr/>
              <p:nvPr/>
            </p:nvCxnSpPr>
            <p:spPr bwMode="gray">
              <a:xfrm>
                <a:off x="7624763" y="5079537"/>
                <a:ext cx="1550486" cy="0"/>
              </a:xfrm>
              <a:prstGeom prst="line">
                <a:avLst/>
              </a:prstGeom>
              <a:ln w="28575">
                <a:solidFill>
                  <a:srgbClr val="E4003A"/>
                </a:solidFill>
              </a:ln>
            </p:spPr>
            <p:style>
              <a:lnRef idx="1">
                <a:schemeClr val="dk1"/>
              </a:lnRef>
              <a:fillRef idx="0">
                <a:schemeClr val="dk1"/>
              </a:fillRef>
              <a:effectRef idx="0">
                <a:schemeClr val="dk1"/>
              </a:effectRef>
              <a:fontRef idx="minor">
                <a:schemeClr val="tx1"/>
              </a:fontRef>
            </p:style>
          </p:cxnSp>
          <p:cxnSp>
            <p:nvCxnSpPr>
              <p:cNvPr id="27" name="Gerade Verbindung 15">
                <a:extLst>
                  <a:ext uri="{FF2B5EF4-FFF2-40B4-BE49-F238E27FC236}">
                    <a16:creationId xmlns:a16="http://schemas.microsoft.com/office/drawing/2014/main" id="{571B06DF-E2C1-4B5A-AD18-AAF8F881395C}"/>
                  </a:ext>
                </a:extLst>
              </p:cNvPr>
              <p:cNvCxnSpPr/>
              <p:nvPr/>
            </p:nvCxnSpPr>
            <p:spPr bwMode="gray">
              <a:xfrm>
                <a:off x="7624763" y="5525646"/>
                <a:ext cx="1550486" cy="0"/>
              </a:xfrm>
              <a:prstGeom prst="line">
                <a:avLst/>
              </a:prstGeom>
              <a:ln w="28575">
                <a:solidFill>
                  <a:srgbClr val="E4003A"/>
                </a:solidFill>
              </a:ln>
            </p:spPr>
            <p:style>
              <a:lnRef idx="1">
                <a:schemeClr val="dk1"/>
              </a:lnRef>
              <a:fillRef idx="0">
                <a:schemeClr val="dk1"/>
              </a:fillRef>
              <a:effectRef idx="0">
                <a:schemeClr val="dk1"/>
              </a:effectRef>
              <a:fontRef idx="minor">
                <a:schemeClr val="tx1"/>
              </a:fontRef>
            </p:style>
          </p:cxnSp>
        </p:grpSp>
      </p:grpSp>
      <p:pic>
        <p:nvPicPr>
          <p:cNvPr id="14" name="Picture 13">
            <a:extLst>
              <a:ext uri="{FF2B5EF4-FFF2-40B4-BE49-F238E27FC236}">
                <a16:creationId xmlns:a16="http://schemas.microsoft.com/office/drawing/2014/main" id="{571B80C9-FB0B-4CA9-A448-C349F596C7E6}"/>
              </a:ext>
            </a:extLst>
          </p:cNvPr>
          <p:cNvPicPr>
            <a:picLocks/>
          </p:cNvPicPr>
          <p:nvPr/>
        </p:nvPicPr>
        <p:blipFill rotWithShape="1">
          <a:blip r:embed="rId7" cstate="screen">
            <a:extLst>
              <a:ext uri="{28A0092B-C50C-407E-A947-70E740481C1C}">
                <a14:useLocalDpi xmlns:a14="http://schemas.microsoft.com/office/drawing/2010/main"/>
              </a:ext>
            </a:extLst>
          </a:blip>
          <a:srcRect/>
          <a:stretch/>
        </p:blipFill>
        <p:spPr>
          <a:xfrm flipH="1">
            <a:off x="4575792" y="0"/>
            <a:ext cx="6944699" cy="6480175"/>
          </a:xfrm>
          <a:prstGeom prst="rect">
            <a:avLst/>
          </a:prstGeom>
        </p:spPr>
      </p:pic>
      <p:pic>
        <p:nvPicPr>
          <p:cNvPr id="10" name="Bild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gray">
          <a:xfrm>
            <a:off x="9147251" y="5519995"/>
            <a:ext cx="1905158" cy="477363"/>
          </a:xfrm>
          <a:prstGeom prst="rect">
            <a:avLst/>
          </a:prstGeom>
        </p:spPr>
      </p:pic>
      <p:sp>
        <p:nvSpPr>
          <p:cNvPr id="13314" name="Title"/>
          <p:cNvSpPr>
            <a:spLocks noGrp="1" noChangeArrowheads="1"/>
          </p:cNvSpPr>
          <p:nvPr>
            <p:ph type="ctrTitle" hasCustomPrompt="1"/>
          </p:nvPr>
        </p:nvSpPr>
        <p:spPr bwMode="gray">
          <a:xfrm>
            <a:off x="480039" y="895943"/>
            <a:ext cx="10023401" cy="639805"/>
          </a:xfrm>
          <a:prstGeom prst="rect">
            <a:avLst/>
          </a:prstGeom>
        </p:spPr>
        <p:txBody>
          <a:bodyPr wrap="square" anchor="t" anchorCtr="0">
            <a:spAutoFit/>
          </a:bodyPr>
          <a:lstStyle>
            <a:lvl1pPr>
              <a:lnSpc>
                <a:spcPct val="100000"/>
              </a:lnSpc>
              <a:defRPr lang="x-none" sz="4157" b="1" cap="all" baseline="0">
                <a:solidFill>
                  <a:schemeClr val="tx2"/>
                </a:solidFill>
                <a:latin typeface="+mj-lt"/>
                <a:ea typeface="+mj-ea"/>
              </a:defRPr>
            </a:lvl1pPr>
          </a:lstStyle>
          <a:p>
            <a:pPr lvl="0" latinLnBrk="0"/>
            <a:r>
              <a:rPr lang="en-US" noProof="0" dirty="0"/>
              <a:t>CLICK TO EDIT MASTER TITLE STYLE</a:t>
            </a:r>
          </a:p>
        </p:txBody>
      </p:sp>
    </p:spTree>
    <p:extLst>
      <p:ext uri="{BB962C8B-B14F-4D97-AF65-F5344CB8AC3E}">
        <p14:creationId xmlns:p14="http://schemas.microsoft.com/office/powerpoint/2010/main" val="234136958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620">
          <p15:clr>
            <a:srgbClr val="FBAE40"/>
          </p15:clr>
        </p15:guide>
        <p15:guide id="2" pos="2881">
          <p15:clr>
            <a:srgbClr val="FBAE40"/>
          </p15:clr>
        </p15:guide>
        <p15:guide id="3">
          <p15:clr>
            <a:srgbClr val="FBAE40"/>
          </p15:clr>
        </p15:guide>
        <p15:guide id="4" pos="5767">
          <p15:clr>
            <a:srgbClr val="FBAE40"/>
          </p15:clr>
        </p15:guide>
        <p15:guide id="5" pos="566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AZ Blank + Colo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3" name="Fußzeilenplatzhalter 2">
            <a:extLst>
              <a:ext uri="{FF2B5EF4-FFF2-40B4-BE49-F238E27FC236}">
                <a16:creationId xmlns:a16="http://schemas.microsoft.com/office/drawing/2014/main" id="{5B144D67-8CAD-43A4-B13B-256079466C55}"/>
              </a:ext>
            </a:extLst>
          </p:cNvPr>
          <p:cNvSpPr>
            <a:spLocks noGrp="1"/>
          </p:cNvSpPr>
          <p:nvPr>
            <p:ph type="ftr" sz="quarter" idx="11"/>
          </p:nvPr>
        </p:nvSpPr>
        <p:spPr/>
        <p:txBody>
          <a:bodyPr/>
          <a:lstStyle>
            <a:lvl1pPr>
              <a:defRPr>
                <a:solidFill>
                  <a:schemeClr val="tx1"/>
                </a:solidFill>
              </a:defRPr>
            </a:lvl1pPr>
          </a:lstStyle>
          <a:p>
            <a:r>
              <a:rPr lang="de-DE"/>
              <a:t>Topline goes here</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487427554"/>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22" y="1590"/>
          <a:ext cx="1499" cy="1499"/>
        </p:xfrm>
        <a:graphic>
          <a:graphicData uri="http://schemas.openxmlformats.org/presentationml/2006/ole">
            <mc:AlternateContent xmlns:mc="http://schemas.openxmlformats.org/markup-compatibility/2006">
              <mc:Choice xmlns:v="urn:schemas-microsoft-com:vml" Requires="v">
                <p:oleObj spid="_x0000_s4226" name="think-cell Folie" r:id="rId4" imgW="526" imgH="526" progId="TCLayout.ActiveDocument.1">
                  <p:embed/>
                </p:oleObj>
              </mc:Choice>
              <mc:Fallback>
                <p:oleObj name="think-cell Folie" r:id="rId4" imgW="526" imgH="526" progId="TCLayout.ActiveDocument.1">
                  <p:embed/>
                  <p:pic>
                    <p:nvPicPr>
                      <p:cNvPr id="3" name="Object 2" hidden="1"/>
                      <p:cNvPicPr/>
                      <p:nvPr/>
                    </p:nvPicPr>
                    <p:blipFill>
                      <a:blip r:embed="rId5"/>
                      <a:stretch>
                        <a:fillRect/>
                      </a:stretch>
                    </p:blipFill>
                    <p:spPr>
                      <a:xfrm>
                        <a:off x="1522" y="1590"/>
                        <a:ext cx="1499" cy="1499"/>
                      </a:xfrm>
                      <a:prstGeom prst="rect">
                        <a:avLst/>
                      </a:prstGeom>
                    </p:spPr>
                  </p:pic>
                </p:oleObj>
              </mc:Fallback>
            </mc:AlternateContent>
          </a:graphicData>
        </a:graphic>
      </p:graphicFrame>
      <p:sp>
        <p:nvSpPr>
          <p:cNvPr id="5" name="Rectangle 4"/>
          <p:cNvSpPr/>
          <p:nvPr/>
        </p:nvSpPr>
        <p:spPr bwMode="ltGray">
          <a:xfrm>
            <a:off x="5" y="0"/>
            <a:ext cx="11520488" cy="6480175"/>
          </a:xfrm>
          <a:prstGeom prst="rect">
            <a:avLst/>
          </a:prstGeom>
          <a:solidFill>
            <a:srgbClr val="49648C"/>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6355" tIns="43176" rIns="86355" bIns="43176" rtlCol="0" anchor="ctr"/>
          <a:lstStyle/>
          <a:p>
            <a:pPr algn="ctr" defTabSz="863790" fontAlgn="base">
              <a:spcBef>
                <a:spcPct val="0"/>
              </a:spcBef>
              <a:spcAft>
                <a:spcPct val="0"/>
              </a:spcAft>
            </a:pPr>
            <a:endParaRPr lang="en-US" sz="1984" dirty="0">
              <a:solidFill>
                <a:srgbClr val="000000"/>
              </a:solidFill>
            </a:endParaRPr>
          </a:p>
        </p:txBody>
      </p:sp>
      <p:sp>
        <p:nvSpPr>
          <p:cNvPr id="2" name="Titel 1"/>
          <p:cNvSpPr>
            <a:spLocks noGrp="1"/>
          </p:cNvSpPr>
          <p:nvPr>
            <p:ph type="title" hasCustomPrompt="1"/>
          </p:nvPr>
        </p:nvSpPr>
        <p:spPr bwMode="white">
          <a:xfrm>
            <a:off x="250574" y="2609552"/>
            <a:ext cx="3944532" cy="2907531"/>
          </a:xfrm>
        </p:spPr>
        <p:txBody>
          <a:bodyPr lIns="143955" tIns="0" rIns="0" anchor="t" anchorCtr="0"/>
          <a:lstStyle>
            <a:lvl1pPr>
              <a:defRPr lang="de-DE" sz="18894" b="1" kern="1200" cap="all" dirty="0" smtClean="0">
                <a:solidFill>
                  <a:schemeClr val="bg1"/>
                </a:solidFill>
                <a:latin typeface="+mn-lt"/>
                <a:ea typeface="+mn-ea"/>
                <a:cs typeface="+mn-cs"/>
              </a:defRPr>
            </a:lvl1pPr>
          </a:lstStyle>
          <a:p>
            <a:r>
              <a:rPr lang="en-US" noProof="0" dirty="0"/>
              <a:t>00</a:t>
            </a:r>
          </a:p>
        </p:txBody>
      </p:sp>
      <p:sp>
        <p:nvSpPr>
          <p:cNvPr id="55" name="Textplatzhalter 54"/>
          <p:cNvSpPr>
            <a:spLocks noGrp="1"/>
          </p:cNvSpPr>
          <p:nvPr>
            <p:ph type="body" sz="quarter" idx="14" hasCustomPrompt="1"/>
          </p:nvPr>
        </p:nvSpPr>
        <p:spPr bwMode="white">
          <a:xfrm>
            <a:off x="635929" y="2182092"/>
            <a:ext cx="7199744" cy="523356"/>
          </a:xfrm>
          <a:prstGeom prst="rect">
            <a:avLst/>
          </a:prstGeom>
        </p:spPr>
        <p:txBody>
          <a:bodyPr tIns="0" bIns="0" anchor="b">
            <a:spAutoFit/>
          </a:bodyPr>
          <a:lstStyle>
            <a:lvl1pPr marL="0" algn="l" defTabSz="1535052" rtl="0" eaLnBrk="1" latinLnBrk="0" hangingPunct="1">
              <a:defRPr lang="de-DE" sz="3401" b="1" kern="1200" cap="none" baseline="0" dirty="0" smtClean="0">
                <a:solidFill>
                  <a:schemeClr val="bg1"/>
                </a:solidFill>
                <a:latin typeface="+mn-lt"/>
                <a:ea typeface="+mn-ea"/>
                <a:cs typeface="+mn-cs"/>
              </a:defRPr>
            </a:lvl1pPr>
          </a:lstStyle>
          <a:p>
            <a:pPr lvl="0"/>
            <a:r>
              <a:rPr lang="en-US" noProof="0" dirty="0"/>
              <a:t>HEADLINE</a:t>
            </a:r>
          </a:p>
        </p:txBody>
      </p:sp>
      <p:pic>
        <p:nvPicPr>
          <p:cNvPr id="7" name="Grafik 8">
            <a:extLst>
              <a:ext uri="{FF2B5EF4-FFF2-40B4-BE49-F238E27FC236}">
                <a16:creationId xmlns:a16="http://schemas.microsoft.com/office/drawing/2014/main" id="{65AD2A49-1C54-4EF5-BE7E-EF4E688B9B36}"/>
              </a:ext>
            </a:extLst>
          </p:cNvPr>
          <p:cNvPicPr>
            <a:picLocks/>
          </p:cNvPicPr>
          <p:nvPr/>
        </p:nvPicPr>
        <p:blipFill>
          <a:blip r:embed="rId6">
            <a:alphaModFix amt="45000"/>
            <a:duotone>
              <a:prstClr val="black"/>
              <a:schemeClr val="tx2">
                <a:tint val="45000"/>
                <a:satMod val="400000"/>
              </a:schemeClr>
            </a:duotone>
          </a:blip>
          <a:stretch>
            <a:fillRect/>
          </a:stretch>
        </p:blipFill>
        <p:spPr bwMode="white">
          <a:xfrm>
            <a:off x="6813365" y="1607484"/>
            <a:ext cx="4707148" cy="4872691"/>
          </a:xfrm>
          <a:prstGeom prst="rect">
            <a:avLst/>
          </a:prstGeom>
        </p:spPr>
      </p:pic>
    </p:spTree>
    <p:extLst>
      <p:ext uri="{BB962C8B-B14F-4D97-AF65-F5344CB8AC3E}">
        <p14:creationId xmlns:p14="http://schemas.microsoft.com/office/powerpoint/2010/main" val="793012949"/>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2048" y="1622"/>
          <a:ext cx="2039" cy="1529"/>
        </p:xfrm>
        <a:graphic>
          <a:graphicData uri="http://schemas.openxmlformats.org/presentationml/2006/ole">
            <mc:AlternateContent xmlns:mc="http://schemas.openxmlformats.org/markup-compatibility/2006">
              <mc:Choice xmlns:v="urn:schemas-microsoft-com:vml" Requires="v">
                <p:oleObj spid="_x0000_s5250" name="think-cell Folie" r:id="rId5" imgW="270" imgH="270" progId="TCLayout.ActiveDocument.1">
                  <p:embed/>
                </p:oleObj>
              </mc:Choice>
              <mc:Fallback>
                <p:oleObj name="think-cell Folie" r:id="rId5" imgW="270" imgH="270" progId="TCLayout.ActiveDocument.1">
                  <p:embed/>
                  <p:pic>
                    <p:nvPicPr>
                      <p:cNvPr id="3" name="Object 2" hidden="1"/>
                      <p:cNvPicPr/>
                      <p:nvPr/>
                    </p:nvPicPr>
                    <p:blipFill>
                      <a:blip r:embed="rId6"/>
                      <a:stretch>
                        <a:fillRect/>
                      </a:stretch>
                    </p:blipFill>
                    <p:spPr>
                      <a:xfrm>
                        <a:off x="2048" y="1622"/>
                        <a:ext cx="2039" cy="152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B39D095-EEC7-43A4-A025-55A2F93EE7DC}"/>
              </a:ext>
            </a:extLst>
          </p:cNvPr>
          <p:cNvSpPr/>
          <p:nvPr>
            <p:custDataLst>
              <p:tags r:id="rId3"/>
            </p:custDataLst>
          </p:nvPr>
        </p:nvSpPr>
        <p:spPr>
          <a:xfrm>
            <a:off x="0" y="2"/>
            <a:ext cx="150026" cy="149969"/>
          </a:xfrm>
          <a:prstGeom prst="rect">
            <a:avLst/>
          </a:prstGeom>
          <a:solidFill>
            <a:srgbClr val="C1EBFB"/>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63790" fontAlgn="base">
              <a:spcBef>
                <a:spcPct val="0"/>
              </a:spcBef>
              <a:spcAft>
                <a:spcPct val="0"/>
              </a:spcAft>
            </a:pPr>
            <a:endParaRPr lang="en-US" sz="4157" b="1" dirty="0" err="1">
              <a:solidFill>
                <a:srgbClr val="000000"/>
              </a:solidFill>
              <a:sym typeface="Arial" panose="020B0604020202020204" pitchFamily="34" charset="0"/>
            </a:endParaRPr>
          </a:p>
        </p:txBody>
      </p:sp>
      <p:pic>
        <p:nvPicPr>
          <p:cNvPr id="14" name="Picture 13">
            <a:extLst>
              <a:ext uri="{FF2B5EF4-FFF2-40B4-BE49-F238E27FC236}">
                <a16:creationId xmlns:a16="http://schemas.microsoft.com/office/drawing/2014/main" id="{511ED065-B14F-41FC-A42A-E83CA492796A}"/>
              </a:ext>
            </a:extLst>
          </p:cNvPr>
          <p:cNvPicPr>
            <a:picLocks/>
          </p:cNvPicPr>
          <p:nvPr/>
        </p:nvPicPr>
        <p:blipFill rotWithShape="1">
          <a:blip r:embed="rId7" cstate="screen">
            <a:extLst>
              <a:ext uri="{28A0092B-C50C-407E-A947-70E740481C1C}">
                <a14:useLocalDpi xmlns:a14="http://schemas.microsoft.com/office/drawing/2010/main"/>
              </a:ext>
            </a:extLst>
          </a:blip>
          <a:srcRect/>
          <a:stretch/>
        </p:blipFill>
        <p:spPr>
          <a:xfrm flipH="1">
            <a:off x="4575792" y="0"/>
            <a:ext cx="6944699" cy="6480175"/>
          </a:xfrm>
          <a:prstGeom prst="rect">
            <a:avLst/>
          </a:prstGeom>
        </p:spPr>
      </p:pic>
      <p:sp>
        <p:nvSpPr>
          <p:cNvPr id="11" name="Rectangle 10"/>
          <p:cNvSpPr>
            <a:spLocks/>
          </p:cNvSpPr>
          <p:nvPr/>
        </p:nvSpPr>
        <p:spPr bwMode="gray">
          <a:xfrm>
            <a:off x="2" y="90"/>
            <a:ext cx="4575908" cy="6480172"/>
          </a:xfrm>
          <a:prstGeom prst="rect">
            <a:avLst/>
          </a:prstGeom>
          <a:solidFill>
            <a:schemeClr val="accent1">
              <a:lumMod val="90000"/>
            </a:schemeClr>
          </a:solidFill>
          <a:ln>
            <a:noFill/>
          </a:ln>
        </p:spPr>
        <p:txBody>
          <a:bodyPr rot="0" spcFirstLastPara="0" vertOverflow="overflow" horzOverflow="overflow" vert="horz" wrap="square" lIns="135951" tIns="135951" rIns="135951" bIns="135951" numCol="1" spcCol="0" rtlCol="0" fromWordArt="0" anchor="t" anchorCtr="0" forceAA="0" compatLnSpc="1">
            <a:prstTxWarp prst="textNoShape">
              <a:avLst/>
            </a:prstTxWarp>
            <a:noAutofit/>
          </a:bodyPr>
          <a:lstStyle/>
          <a:p>
            <a:pPr defTabSz="863790" fontAlgn="base">
              <a:spcBef>
                <a:spcPts val="126"/>
              </a:spcBef>
              <a:spcAft>
                <a:spcPts val="126"/>
              </a:spcAft>
            </a:pPr>
            <a:endParaRPr lang="en-US" sz="1795" dirty="0">
              <a:solidFill>
                <a:srgbClr val="000000"/>
              </a:solidFill>
            </a:endParaRPr>
          </a:p>
        </p:txBody>
      </p:sp>
      <p:sp>
        <p:nvSpPr>
          <p:cNvPr id="13315" name="Subtitle"/>
          <p:cNvSpPr>
            <a:spLocks noGrp="1" noChangeArrowheads="1"/>
          </p:cNvSpPr>
          <p:nvPr>
            <p:ph type="subTitle" idx="1"/>
          </p:nvPr>
        </p:nvSpPr>
        <p:spPr bwMode="gray">
          <a:xfrm>
            <a:off x="480050" y="2370488"/>
            <a:ext cx="3753861" cy="290821"/>
          </a:xfrm>
          <a:prstGeom prst="rect">
            <a:avLst/>
          </a:prstGeom>
        </p:spPr>
        <p:txBody>
          <a:bodyPr wrap="square" anchor="t">
            <a:spAutoFit/>
          </a:bodyPr>
          <a:lstStyle>
            <a:lvl1pPr marL="0" indent="0">
              <a:buFontTx/>
              <a:buNone/>
              <a:defRPr lang="x-none" sz="1889" b="0" cap="none" baseline="0">
                <a:solidFill>
                  <a:schemeClr val="tx1"/>
                </a:solidFill>
                <a:latin typeface="+mj-lt"/>
                <a:ea typeface="+mn-ea"/>
              </a:defRPr>
            </a:lvl1pPr>
          </a:lstStyle>
          <a:p>
            <a:pPr lvl="0" latinLnBrk="0"/>
            <a:r>
              <a:rPr lang="en-US" noProof="0"/>
              <a:t>Click to edit Master subtitle style</a:t>
            </a:r>
            <a:endParaRPr lang="en-US" noProof="0" dirty="0"/>
          </a:p>
        </p:txBody>
      </p:sp>
      <p:pic>
        <p:nvPicPr>
          <p:cNvPr id="10" name="Bild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gray">
          <a:xfrm>
            <a:off x="9147251" y="5519995"/>
            <a:ext cx="1905158" cy="477363"/>
          </a:xfrm>
          <a:prstGeom prst="rect">
            <a:avLst/>
          </a:prstGeom>
        </p:spPr>
      </p:pic>
      <p:sp>
        <p:nvSpPr>
          <p:cNvPr id="13314" name="Title"/>
          <p:cNvSpPr>
            <a:spLocks noGrp="1" noChangeArrowheads="1"/>
          </p:cNvSpPr>
          <p:nvPr>
            <p:ph type="ctrTitle" hasCustomPrompt="1"/>
          </p:nvPr>
        </p:nvSpPr>
        <p:spPr bwMode="gray">
          <a:xfrm>
            <a:off x="480039" y="895943"/>
            <a:ext cx="10023401" cy="639805"/>
          </a:xfrm>
          <a:prstGeom prst="rect">
            <a:avLst/>
          </a:prstGeom>
        </p:spPr>
        <p:txBody>
          <a:bodyPr wrap="square" anchor="t" anchorCtr="0">
            <a:spAutoFit/>
          </a:bodyPr>
          <a:lstStyle>
            <a:lvl1pPr>
              <a:lnSpc>
                <a:spcPct val="100000"/>
              </a:lnSpc>
              <a:defRPr lang="x-none" sz="4157" b="1" cap="all" baseline="0">
                <a:solidFill>
                  <a:schemeClr val="bg1"/>
                </a:solidFill>
                <a:latin typeface="+mj-lt"/>
                <a:ea typeface="+mj-ea"/>
              </a:defRPr>
            </a:lvl1pPr>
          </a:lstStyle>
          <a:p>
            <a:pPr lvl="0" latinLnBrk="0"/>
            <a:r>
              <a:rPr lang="en-US" noProof="0" dirty="0"/>
              <a:t>CLICK TO EDIT MASTER TITLE STYLE</a:t>
            </a:r>
          </a:p>
        </p:txBody>
      </p:sp>
      <p:sp>
        <p:nvSpPr>
          <p:cNvPr id="24" name="Document type" hidden="1"/>
          <p:cNvSpPr txBox="1">
            <a:spLocks noChangeArrowheads="1"/>
          </p:cNvSpPr>
          <p:nvPr/>
        </p:nvSpPr>
        <p:spPr bwMode="gray">
          <a:xfrm>
            <a:off x="480050" y="2856437"/>
            <a:ext cx="3753861" cy="276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63790" eaLnBrk="1" fontAlgn="base" hangingPunct="1">
              <a:spcBef>
                <a:spcPct val="0"/>
              </a:spcBef>
              <a:spcAft>
                <a:spcPct val="0"/>
              </a:spcAft>
              <a:defRPr/>
            </a:pPr>
            <a:r>
              <a:rPr lang="en-US" sz="1795" dirty="0">
                <a:solidFill>
                  <a:srgbClr val="000000"/>
                </a:solidFill>
                <a:latin typeface="Arial"/>
              </a:rPr>
              <a:t>Document type</a:t>
            </a:r>
          </a:p>
        </p:txBody>
      </p:sp>
      <p:sp>
        <p:nvSpPr>
          <p:cNvPr id="25" name="Date" hidden="1"/>
          <p:cNvSpPr txBox="1">
            <a:spLocks noChangeArrowheads="1"/>
          </p:cNvSpPr>
          <p:nvPr/>
        </p:nvSpPr>
        <p:spPr bwMode="gray">
          <a:xfrm>
            <a:off x="480050" y="3150527"/>
            <a:ext cx="3753861" cy="276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63790" eaLnBrk="1" fontAlgn="base" hangingPunct="1">
              <a:spcBef>
                <a:spcPct val="0"/>
              </a:spcBef>
              <a:spcAft>
                <a:spcPct val="0"/>
              </a:spcAft>
              <a:defRPr/>
            </a:pPr>
            <a:r>
              <a:rPr lang="en-US" sz="1795" dirty="0">
                <a:solidFill>
                  <a:srgbClr val="000000"/>
                </a:solidFill>
                <a:latin typeface="Arial"/>
              </a:rPr>
              <a:t>Place and date</a:t>
            </a:r>
          </a:p>
        </p:txBody>
      </p:sp>
      <p:grpSp>
        <p:nvGrpSpPr>
          <p:cNvPr id="21" name="Disclaimer-EN_AVG937_16x9_CF1">
            <a:extLst>
              <a:ext uri="{FF2B5EF4-FFF2-40B4-BE49-F238E27FC236}">
                <a16:creationId xmlns:a16="http://schemas.microsoft.com/office/drawing/2014/main" id="{55619B36-1A9D-4109-B187-80DD9F1798F8}"/>
              </a:ext>
            </a:extLst>
          </p:cNvPr>
          <p:cNvGrpSpPr/>
          <p:nvPr/>
        </p:nvGrpSpPr>
        <p:grpSpPr bwMode="gray">
          <a:xfrm>
            <a:off x="480054" y="5538231"/>
            <a:ext cx="1340543" cy="302072"/>
            <a:chOff x="4067174" y="5864006"/>
            <a:chExt cx="1411606" cy="446110"/>
          </a:xfrm>
        </p:grpSpPr>
        <p:sp>
          <p:nvSpPr>
            <p:cNvPr id="22" name="Textfeld 12">
              <a:extLst>
                <a:ext uri="{FF2B5EF4-FFF2-40B4-BE49-F238E27FC236}">
                  <a16:creationId xmlns:a16="http://schemas.microsoft.com/office/drawing/2014/main" id="{38EA5B2E-95A9-456F-B861-8DCBFC36A76F}"/>
                </a:ext>
              </a:extLst>
            </p:cNvPr>
            <p:cNvSpPr txBox="1"/>
            <p:nvPr/>
          </p:nvSpPr>
          <p:spPr bwMode="gray">
            <a:xfrm>
              <a:off x="4067177" y="5879996"/>
              <a:ext cx="1411603" cy="430120"/>
            </a:xfrm>
            <a:prstGeom prst="rect">
              <a:avLst/>
            </a:prstGeom>
            <a:noFill/>
            <a:ln w="25400" cmpd="sng">
              <a:noFill/>
            </a:ln>
          </p:spPr>
          <p:txBody>
            <a:bodyPr wrap="square" lIns="0" tIns="108000" rIns="0" bIns="108000" rtlCol="0" anchor="ctr">
              <a:noAutofit/>
            </a:bodyPr>
            <a:lstStyle/>
            <a:p>
              <a:pPr algn="ctr" defTabSz="863790" fontAlgn="base">
                <a:spcBef>
                  <a:spcPct val="0"/>
                </a:spcBef>
                <a:spcAft>
                  <a:spcPct val="0"/>
                </a:spcAft>
              </a:pPr>
              <a:r>
                <a:rPr lang="en-US" sz="1134" b="1" dirty="0">
                  <a:solidFill>
                    <a:srgbClr val="E4003A"/>
                  </a:solidFill>
                </a:rPr>
                <a:t>Strictly confidential</a:t>
              </a:r>
            </a:p>
          </p:txBody>
        </p:sp>
        <p:grpSp>
          <p:nvGrpSpPr>
            <p:cNvPr id="23" name="Gruppieren 13">
              <a:extLst>
                <a:ext uri="{FF2B5EF4-FFF2-40B4-BE49-F238E27FC236}">
                  <a16:creationId xmlns:a16="http://schemas.microsoft.com/office/drawing/2014/main" id="{DAE41B23-E23F-446F-815B-FEE619019F01}"/>
                </a:ext>
              </a:extLst>
            </p:cNvPr>
            <p:cNvGrpSpPr/>
            <p:nvPr/>
          </p:nvGrpSpPr>
          <p:grpSpPr bwMode="gray">
            <a:xfrm>
              <a:off x="4067174" y="5864006"/>
              <a:ext cx="1411606" cy="446109"/>
              <a:chOff x="7624763" y="5079537"/>
              <a:chExt cx="1550486" cy="446109"/>
            </a:xfrm>
          </p:grpSpPr>
          <p:cxnSp>
            <p:nvCxnSpPr>
              <p:cNvPr id="26" name="Gerade Verbindung 14">
                <a:extLst>
                  <a:ext uri="{FF2B5EF4-FFF2-40B4-BE49-F238E27FC236}">
                    <a16:creationId xmlns:a16="http://schemas.microsoft.com/office/drawing/2014/main" id="{6B2D2BA5-72AB-4E24-9D73-A8EBA1AB6F6A}"/>
                  </a:ext>
                </a:extLst>
              </p:cNvPr>
              <p:cNvCxnSpPr/>
              <p:nvPr/>
            </p:nvCxnSpPr>
            <p:spPr bwMode="gray">
              <a:xfrm>
                <a:off x="7624763" y="5079537"/>
                <a:ext cx="1550486" cy="0"/>
              </a:xfrm>
              <a:prstGeom prst="line">
                <a:avLst/>
              </a:prstGeom>
              <a:ln w="28575">
                <a:solidFill>
                  <a:srgbClr val="E4003A"/>
                </a:solidFill>
              </a:ln>
            </p:spPr>
            <p:style>
              <a:lnRef idx="1">
                <a:schemeClr val="dk1"/>
              </a:lnRef>
              <a:fillRef idx="0">
                <a:schemeClr val="dk1"/>
              </a:fillRef>
              <a:effectRef idx="0">
                <a:schemeClr val="dk1"/>
              </a:effectRef>
              <a:fontRef idx="minor">
                <a:schemeClr val="tx1"/>
              </a:fontRef>
            </p:style>
          </p:cxnSp>
          <p:cxnSp>
            <p:nvCxnSpPr>
              <p:cNvPr id="27" name="Gerade Verbindung 15">
                <a:extLst>
                  <a:ext uri="{FF2B5EF4-FFF2-40B4-BE49-F238E27FC236}">
                    <a16:creationId xmlns:a16="http://schemas.microsoft.com/office/drawing/2014/main" id="{571B06DF-E2C1-4B5A-AD18-AAF8F881395C}"/>
                  </a:ext>
                </a:extLst>
              </p:cNvPr>
              <p:cNvCxnSpPr/>
              <p:nvPr/>
            </p:nvCxnSpPr>
            <p:spPr bwMode="gray">
              <a:xfrm>
                <a:off x="7624763" y="5525646"/>
                <a:ext cx="1550486" cy="0"/>
              </a:xfrm>
              <a:prstGeom prst="line">
                <a:avLst/>
              </a:prstGeom>
              <a:ln w="28575">
                <a:solidFill>
                  <a:srgbClr val="E4003A"/>
                </a:solidFill>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21639557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620">
          <p15:clr>
            <a:srgbClr val="FBAE40"/>
          </p15:clr>
        </p15:guide>
        <p15:guide id="2" pos="2881">
          <p15:clr>
            <a:srgbClr val="FBAE40"/>
          </p15:clr>
        </p15:guide>
        <p15:guide id="3">
          <p15:clr>
            <a:srgbClr val="FBAE40"/>
          </p15:clr>
        </p15:guide>
        <p15:guide id="4" pos="5767">
          <p15:clr>
            <a:srgbClr val="FBAE40"/>
          </p15:clr>
        </p15:guide>
        <p15:guide id="5" pos="566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22" y="1590"/>
          <a:ext cx="1499" cy="1499"/>
        </p:xfrm>
        <a:graphic>
          <a:graphicData uri="http://schemas.openxmlformats.org/presentationml/2006/ole">
            <mc:AlternateContent xmlns:mc="http://schemas.openxmlformats.org/markup-compatibility/2006">
              <mc:Choice xmlns:v="urn:schemas-microsoft-com:vml" Requires="v">
                <p:oleObj spid="_x0000_s6274" name="think-cell Folie" r:id="rId5" imgW="359" imgH="358" progId="TCLayout.ActiveDocument.1">
                  <p:embed/>
                </p:oleObj>
              </mc:Choice>
              <mc:Fallback>
                <p:oleObj name="think-cell Folie" r:id="rId5" imgW="359" imgH="358" progId="TCLayout.ActiveDocument.1">
                  <p:embed/>
                  <p:pic>
                    <p:nvPicPr>
                      <p:cNvPr id="3" name="Object 2" hidden="1"/>
                      <p:cNvPicPr/>
                      <p:nvPr/>
                    </p:nvPicPr>
                    <p:blipFill>
                      <a:blip r:embed="rId6"/>
                      <a:stretch>
                        <a:fillRect/>
                      </a:stretch>
                    </p:blipFill>
                    <p:spPr>
                      <a:xfrm>
                        <a:off x="1522" y="1590"/>
                        <a:ext cx="1499" cy="1499"/>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665AF73C-DA78-45A8-B2A4-FB12CE59CD34}"/>
              </a:ext>
            </a:extLst>
          </p:cNvPr>
          <p:cNvSpPr/>
          <p:nvPr userDrawn="1">
            <p:custDataLst>
              <p:tags r:id="rId3"/>
            </p:custDataLst>
          </p:nvPr>
        </p:nvSpPr>
        <p:spPr>
          <a:xfrm>
            <a:off x="0" y="5"/>
            <a:ext cx="150026" cy="150004"/>
          </a:xfrm>
          <a:prstGeom prst="rect">
            <a:avLst/>
          </a:prstGeom>
          <a:solidFill>
            <a:srgbClr val="C1EBFB"/>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defTabSz="863790" eaLnBrk="1">
              <a:spcBef>
                <a:spcPct val="0"/>
              </a:spcBef>
              <a:spcAft>
                <a:spcPct val="0"/>
              </a:spcAft>
            </a:pPr>
            <a:endParaRPr lang="en-US" sz="2929" b="1" i="0" baseline="0" dirty="0" err="1">
              <a:solidFill>
                <a:srgbClr val="000000"/>
              </a:solidFill>
              <a:latin typeface="Arial" panose="020B0604020202020204" pitchFamily="34" charset="0"/>
              <a:ea typeface="+mj-ea"/>
              <a:cs typeface="+mj-cs"/>
              <a:sym typeface="Arial" panose="020B0604020202020204" pitchFamily="34" charset="0"/>
            </a:endParaRPr>
          </a:p>
        </p:txBody>
      </p:sp>
      <p:sp>
        <p:nvSpPr>
          <p:cNvPr id="7" name="Rectangle 15"/>
          <p:cNvSpPr>
            <a:spLocks/>
          </p:cNvSpPr>
          <p:nvPr userDrawn="1"/>
        </p:nvSpPr>
        <p:spPr>
          <a:xfrm>
            <a:off x="25" y="3"/>
            <a:ext cx="8174347" cy="725852"/>
          </a:xfrm>
          <a:prstGeom prst="rect">
            <a:avLst/>
          </a:prstGeom>
          <a:solidFill>
            <a:schemeClr val="tx2">
              <a:lumMod val="40000"/>
              <a:lumOff val="60000"/>
              <a:alpha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6328" tIns="43161" rIns="86328" bIns="43161" rtlCol="0" anchor="ctr"/>
          <a:lstStyle/>
          <a:p>
            <a:pPr algn="ctr" defTabSz="863790"/>
            <a:r>
              <a:rPr lang="en-US" sz="1512" dirty="0">
                <a:solidFill>
                  <a:srgbClr val="000000"/>
                </a:solidFill>
              </a:rPr>
              <a:t>    </a:t>
            </a:r>
          </a:p>
        </p:txBody>
      </p:sp>
      <p:sp>
        <p:nvSpPr>
          <p:cNvPr id="13" name="Title Placeholder 2">
            <a:extLst>
              <a:ext uri="{FF2B5EF4-FFF2-40B4-BE49-F238E27FC236}">
                <a16:creationId xmlns:a16="http://schemas.microsoft.com/office/drawing/2014/main" id="{B1836DD0-5E0C-4E19-8A0C-81CB0583CE59}"/>
              </a:ext>
            </a:extLst>
          </p:cNvPr>
          <p:cNvSpPr>
            <a:spLocks noGrp="1" noChangeArrowheads="1"/>
          </p:cNvSpPr>
          <p:nvPr>
            <p:ph type="title"/>
          </p:nvPr>
        </p:nvSpPr>
        <p:spPr bwMode="gray">
          <a:xfrm>
            <a:off x="480019" y="287186"/>
            <a:ext cx="10420143" cy="45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US" noProof="0" dirty="0"/>
          </a:p>
        </p:txBody>
      </p:sp>
      <p:sp>
        <p:nvSpPr>
          <p:cNvPr id="6" name="Freeform 54">
            <a:extLst>
              <a:ext uri="{FF2B5EF4-FFF2-40B4-BE49-F238E27FC236}">
                <a16:creationId xmlns:a16="http://schemas.microsoft.com/office/drawing/2014/main" id="{ADAB0E22-37AD-4206-BFA9-4B5C446220F8}"/>
              </a:ext>
            </a:extLst>
          </p:cNvPr>
          <p:cNvSpPr>
            <a:spLocks noEditPoints="1"/>
          </p:cNvSpPr>
          <p:nvPr/>
        </p:nvSpPr>
        <p:spPr bwMode="auto">
          <a:xfrm>
            <a:off x="10760748" y="246289"/>
            <a:ext cx="291899" cy="292833"/>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p:spPr>
        <p:txBody>
          <a:bodyPr vert="horz" wrap="square" lIns="115137" tIns="57567" rIns="115137" bIns="57567" numCol="1" anchor="t" anchorCtr="0" compatLnSpc="1">
            <a:prstTxWarp prst="textNoShape">
              <a:avLst/>
            </a:prstTxWarp>
          </a:bodyPr>
          <a:lstStyle/>
          <a:p>
            <a:pPr defTabSz="1151663">
              <a:defRPr/>
            </a:pPr>
            <a:endParaRPr lang="en-GB" sz="2267" kern="0" dirty="0">
              <a:solidFill>
                <a:srgbClr val="003781"/>
              </a:solidFill>
            </a:endParaRPr>
          </a:p>
        </p:txBody>
      </p:sp>
    </p:spTree>
    <p:extLst>
      <p:ext uri="{BB962C8B-B14F-4D97-AF65-F5344CB8AC3E}">
        <p14:creationId xmlns:p14="http://schemas.microsoft.com/office/powerpoint/2010/main" val="919171498"/>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EDD2A-B4B1-436F-8B15-79951BBD6E89}"/>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2AF66D2C-614D-40E0-81B7-FB9257D3A76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158963451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Small Typo">
    <p:spTree>
      <p:nvGrpSpPr>
        <p:cNvPr id="1" name=""/>
        <p:cNvGrpSpPr/>
        <p:nvPr/>
      </p:nvGrpSpPr>
      <p:grpSpPr>
        <a:xfrm>
          <a:off x="0" y="0"/>
          <a:ext cx="0" cy="0"/>
          <a:chOff x="0" y="0"/>
          <a:chExt cx="0" cy="0"/>
        </a:xfrm>
      </p:grpSpPr>
      <p:sp>
        <p:nvSpPr>
          <p:cNvPr id="7" name="Freeform 54"/>
          <p:cNvSpPr>
            <a:spLocks noEditPoints="1"/>
          </p:cNvSpPr>
          <p:nvPr/>
        </p:nvSpPr>
        <p:spPr bwMode="auto">
          <a:xfrm>
            <a:off x="10760748" y="246289"/>
            <a:ext cx="291899" cy="292833"/>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p:spPr>
        <p:txBody>
          <a:bodyPr vert="horz" wrap="square" lIns="115137" tIns="57567" rIns="115137" bIns="57567" numCol="1" anchor="t" anchorCtr="0" compatLnSpc="1">
            <a:prstTxWarp prst="textNoShape">
              <a:avLst/>
            </a:prstTxWarp>
          </a:bodyPr>
          <a:lstStyle/>
          <a:p>
            <a:pPr defTabSz="1151663">
              <a:defRPr/>
            </a:pPr>
            <a:endParaRPr lang="en-GB" sz="2267" kern="0" dirty="0">
              <a:solidFill>
                <a:srgbClr val="003781"/>
              </a:solidFill>
            </a:endParaRPr>
          </a:p>
        </p:txBody>
      </p:sp>
      <p:sp>
        <p:nvSpPr>
          <p:cNvPr id="14" name="Inhaltsplatzhalter 13" descr="Spalte links" title="Spalte links"/>
          <p:cNvSpPr>
            <a:spLocks noGrp="1"/>
          </p:cNvSpPr>
          <p:nvPr>
            <p:ph sz="quarter" idx="13" hasCustomPrompt="1"/>
          </p:nvPr>
        </p:nvSpPr>
        <p:spPr>
          <a:xfrm>
            <a:off x="480025" y="1202757"/>
            <a:ext cx="10572389" cy="1594283"/>
          </a:xfrm>
          <a:prstGeom prst="rect">
            <a:avLst/>
          </a:prstGeom>
        </p:spPr>
        <p:txBody>
          <a:bodyPr rIns="0"/>
          <a:lstStyle>
            <a:lvl1pPr>
              <a:lnSpc>
                <a:spcPts val="1813"/>
              </a:lnSpc>
              <a:spcAft>
                <a:spcPts val="0"/>
              </a:spcAft>
              <a:defRPr lang="en-GB" sz="1417" b="0" kern="1200" cap="none" baseline="0" noProof="0" dirty="0" smtClean="0">
                <a:solidFill>
                  <a:schemeClr val="tx1"/>
                </a:solidFill>
                <a:latin typeface="+mn-lt"/>
                <a:ea typeface="+mn-ea"/>
                <a:cs typeface="+mn-cs"/>
              </a:defRPr>
            </a:lvl1pPr>
            <a:lvl2pPr>
              <a:defRPr lang="de-DE" sz="1417" kern="1200" dirty="0" smtClean="0">
                <a:solidFill>
                  <a:schemeClr val="tx1"/>
                </a:solidFill>
                <a:latin typeface="+mn-lt"/>
                <a:ea typeface="+mn-ea"/>
                <a:cs typeface="+mn-cs"/>
              </a:defRPr>
            </a:lvl2pPr>
            <a:lvl3pPr>
              <a:defRPr sz="1134">
                <a:solidFill>
                  <a:schemeClr val="tx1"/>
                </a:solidFill>
              </a:defRPr>
            </a:lvl3pPr>
            <a:lvl4pPr>
              <a:defRPr sz="1134">
                <a:solidFill>
                  <a:schemeClr val="tx1"/>
                </a:solidFill>
              </a:defRPr>
            </a:lvl4pPr>
            <a:lvl5pPr>
              <a:defRPr sz="1134">
                <a:solidFill>
                  <a:schemeClr val="tx1"/>
                </a:solidFill>
              </a:defRPr>
            </a:lvl5pPr>
            <a:lvl6pPr>
              <a:defRPr sz="1134">
                <a:solidFill>
                  <a:schemeClr val="tx1"/>
                </a:solidFill>
              </a:defRPr>
            </a:lvl6pPr>
            <a:lvl7pPr>
              <a:defRPr sz="1039">
                <a:solidFill>
                  <a:schemeClr val="tx1"/>
                </a:solidFill>
              </a:defRPr>
            </a:lvl7pPr>
            <a:lvl8pPr>
              <a:defRPr sz="1039">
                <a:solidFill>
                  <a:schemeClr val="tx1"/>
                </a:solidFill>
              </a:defRPr>
            </a:lvl8pPr>
            <a:lvl9pPr>
              <a:defRPr sz="661">
                <a:solidFill>
                  <a:schemeClr val="tx1"/>
                </a:solidFill>
              </a:defRPr>
            </a:lvl9pPr>
          </a:lstStyle>
          <a:p>
            <a:pPr marL="0" marR="0" lvl="0" indent="0" algn="l" defTabSz="1151663" rtl="0" eaLnBrk="1" fontAlgn="auto" latinLnBrk="0" hangingPunct="1">
              <a:lnSpc>
                <a:spcPct val="100000"/>
              </a:lnSpc>
              <a:spcBef>
                <a:spcPts val="252"/>
              </a:spcBef>
              <a:spcAft>
                <a:spcPts val="252"/>
              </a:spcAft>
              <a:buClrTx/>
              <a:buSzTx/>
              <a:buFont typeface="Arial" panose="020B0604020202020204" pitchFamily="34" charset="0"/>
              <a:buNone/>
              <a:tabLst/>
            </a:pPr>
            <a:r>
              <a:rPr lang="en-GB" noProof="0" dirty="0"/>
              <a:t>1</a:t>
            </a:r>
          </a:p>
          <a:p>
            <a:pPr lvl="1"/>
            <a:r>
              <a:rPr lang="en-GB" noProof="0" dirty="0"/>
              <a:t>2</a:t>
            </a:r>
          </a:p>
          <a:p>
            <a:pPr lvl="2"/>
            <a:r>
              <a:rPr lang="en-GB" noProof="0" dirty="0"/>
              <a:t>3</a:t>
            </a:r>
          </a:p>
          <a:p>
            <a:pPr lvl="3"/>
            <a:r>
              <a:rPr lang="en-GB" noProof="0" dirty="0"/>
              <a:t>4</a:t>
            </a:r>
          </a:p>
          <a:p>
            <a:pPr lvl="4"/>
            <a:r>
              <a:rPr lang="en-GB" noProof="0" dirty="0"/>
              <a:t>5</a:t>
            </a:r>
          </a:p>
          <a:p>
            <a:pPr lvl="5"/>
            <a:r>
              <a:rPr lang="en-GB" noProof="0" dirty="0"/>
              <a:t>6</a:t>
            </a:r>
          </a:p>
          <a:p>
            <a:pPr lvl="6"/>
            <a:r>
              <a:rPr lang="en-GB" noProof="0" dirty="0"/>
              <a:t>7</a:t>
            </a:r>
          </a:p>
          <a:p>
            <a:pPr lvl="7"/>
            <a:r>
              <a:rPr lang="en-GB" noProof="0" dirty="0"/>
              <a:t>8</a:t>
            </a:r>
          </a:p>
          <a:p>
            <a:pPr lvl="8"/>
            <a:r>
              <a:rPr lang="en-GB" noProof="0" dirty="0"/>
              <a:t>9</a:t>
            </a:r>
          </a:p>
        </p:txBody>
      </p:sp>
      <p:sp>
        <p:nvSpPr>
          <p:cNvPr id="137" name="Freeform 54"/>
          <p:cNvSpPr>
            <a:spLocks noEditPoints="1"/>
          </p:cNvSpPr>
          <p:nvPr/>
        </p:nvSpPr>
        <p:spPr bwMode="auto">
          <a:xfrm>
            <a:off x="10760748" y="246289"/>
            <a:ext cx="291899" cy="292833"/>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p:spPr>
        <p:txBody>
          <a:bodyPr vert="horz" wrap="square" lIns="115137" tIns="57567" rIns="115137" bIns="57567" numCol="1" anchor="t" anchorCtr="0" compatLnSpc="1">
            <a:prstTxWarp prst="textNoShape">
              <a:avLst/>
            </a:prstTxWarp>
          </a:bodyPr>
          <a:lstStyle/>
          <a:p>
            <a:pPr defTabSz="1151663">
              <a:defRPr/>
            </a:pPr>
            <a:endParaRPr lang="en-GB" sz="2267" kern="0" dirty="0">
              <a:solidFill>
                <a:srgbClr val="003781"/>
              </a:solidFill>
            </a:endParaRPr>
          </a:p>
        </p:txBody>
      </p:sp>
      <p:sp>
        <p:nvSpPr>
          <p:cNvPr id="2" name="Datumsplatzhalter 1"/>
          <p:cNvSpPr>
            <a:spLocks noGrp="1"/>
          </p:cNvSpPr>
          <p:nvPr>
            <p:ph type="dt" sz="half" idx="16"/>
          </p:nvPr>
        </p:nvSpPr>
        <p:spPr/>
        <p:txBody>
          <a:bodyPr/>
          <a:lstStyle/>
          <a:p>
            <a:endParaRPr lang="en-US">
              <a:solidFill>
                <a:srgbClr val="000000"/>
              </a:solidFill>
            </a:endParaRPr>
          </a:p>
        </p:txBody>
      </p:sp>
      <p:sp>
        <p:nvSpPr>
          <p:cNvPr id="3" name="Fußzeilenplatzhalter 2"/>
          <p:cNvSpPr>
            <a:spLocks noGrp="1"/>
          </p:cNvSpPr>
          <p:nvPr>
            <p:ph type="ftr" sz="quarter" idx="17"/>
          </p:nvPr>
        </p:nvSpPr>
        <p:spPr/>
        <p:txBody>
          <a:bodyPr/>
          <a:lstStyle/>
          <a:p>
            <a:endParaRPr lang="en-US">
              <a:solidFill>
                <a:srgbClr val="000000"/>
              </a:solidFill>
            </a:endParaRPr>
          </a:p>
        </p:txBody>
      </p:sp>
      <p:sp>
        <p:nvSpPr>
          <p:cNvPr id="5" name="Foliennummernplatzhalter 4"/>
          <p:cNvSpPr>
            <a:spLocks noGrp="1"/>
          </p:cNvSpPr>
          <p:nvPr>
            <p:ph type="sldNum" sz="quarter" idx="18"/>
          </p:nvPr>
        </p:nvSpPr>
        <p:spPr>
          <a:xfrm>
            <a:off x="10566448" y="6134761"/>
            <a:ext cx="486020" cy="345415"/>
          </a:xfrm>
          <a:prstGeom prst="rect">
            <a:avLst/>
          </a:prstGeom>
        </p:spPr>
        <p:txBody>
          <a:bodyPr lIns="91411" tIns="45704" rIns="91411" bIns="45704"/>
          <a:lstStyle/>
          <a:p>
            <a:pPr defTabSz="863790" fontAlgn="base">
              <a:spcBef>
                <a:spcPct val="0"/>
              </a:spcBef>
              <a:spcAft>
                <a:spcPct val="0"/>
              </a:spcAft>
            </a:pPr>
            <a:fld id="{39D3D487-DF2B-44C2-A4FD-08363BD0AD5B}" type="slidenum">
              <a:rPr lang="en-US" sz="1795" smtClean="0">
                <a:solidFill>
                  <a:srgbClr val="000000"/>
                </a:solidFill>
              </a:rPr>
              <a:pPr defTabSz="863790" fontAlgn="base">
                <a:spcBef>
                  <a:spcPct val="0"/>
                </a:spcBef>
                <a:spcAft>
                  <a:spcPct val="0"/>
                </a:spcAft>
              </a:pPr>
              <a:t>‹Nr.›</a:t>
            </a:fld>
            <a:endParaRPr lang="en-US" sz="1795">
              <a:solidFill>
                <a:srgbClr val="000000"/>
              </a:solidFill>
            </a:endParaRPr>
          </a:p>
        </p:txBody>
      </p:sp>
      <p:sp>
        <p:nvSpPr>
          <p:cNvPr id="11" name="Textplatzhalter 23"/>
          <p:cNvSpPr>
            <a:spLocks noGrp="1"/>
          </p:cNvSpPr>
          <p:nvPr>
            <p:ph type="body" sz="quarter" idx="19"/>
          </p:nvPr>
        </p:nvSpPr>
        <p:spPr>
          <a:xfrm>
            <a:off x="1" y="355236"/>
            <a:ext cx="8174346" cy="15389"/>
          </a:xfrm>
          <a:solidFill>
            <a:srgbClr val="C1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de-DE" sz="100" dirty="0" smtClean="0"/>
            </a:lvl1pPr>
          </a:lstStyle>
          <a:p>
            <a:pPr lvl="0" algn="ctr"/>
            <a:r>
              <a:rPr lang="en-US"/>
              <a:t>Edit Master text styles</a:t>
            </a:r>
          </a:p>
        </p:txBody>
      </p:sp>
      <p:sp>
        <p:nvSpPr>
          <p:cNvPr id="12" name="Titel 22"/>
          <p:cNvSpPr>
            <a:spLocks noGrp="1"/>
          </p:cNvSpPr>
          <p:nvPr>
            <p:ph type="title" hasCustomPrompt="1"/>
          </p:nvPr>
        </p:nvSpPr>
        <p:spPr>
          <a:xfrm>
            <a:off x="480019" y="487401"/>
            <a:ext cx="10086431" cy="485902"/>
          </a:xfrm>
        </p:spPr>
        <p:txBody>
          <a:bodyPr tIns="35988"/>
          <a:lstStyle>
            <a:lvl1pPr>
              <a:defRPr sz="2929"/>
            </a:lvl1pPr>
          </a:lstStyle>
          <a:p>
            <a:r>
              <a:rPr lang="de-DE" dirty="0"/>
              <a:t>TitLE</a:t>
            </a:r>
            <a:endParaRPr lang="en-GB" dirty="0"/>
          </a:p>
        </p:txBody>
      </p:sp>
      <p:sp>
        <p:nvSpPr>
          <p:cNvPr id="13" name="Textplatzhalter 5"/>
          <p:cNvSpPr>
            <a:spLocks noGrp="1"/>
          </p:cNvSpPr>
          <p:nvPr>
            <p:ph type="body" sz="quarter" idx="20" hasCustomPrompt="1"/>
          </p:nvPr>
        </p:nvSpPr>
        <p:spPr>
          <a:xfrm>
            <a:off x="486091" y="246036"/>
            <a:ext cx="5273410" cy="159914"/>
          </a:xfrm>
        </p:spPr>
        <p:txBody>
          <a:bodyPr/>
          <a:lstStyle>
            <a:lvl1pPr>
              <a:defRPr sz="1039"/>
            </a:lvl1pPr>
            <a:lvl2pPr>
              <a:defRPr sz="1134"/>
            </a:lvl2pPr>
            <a:lvl3pPr>
              <a:defRPr sz="1134"/>
            </a:lvl3pPr>
            <a:lvl4pPr>
              <a:defRPr sz="1134"/>
            </a:lvl4pPr>
            <a:lvl5pPr>
              <a:defRPr sz="1134"/>
            </a:lvl5pPr>
          </a:lstStyle>
          <a:p>
            <a:pPr lvl="0"/>
            <a:r>
              <a:rPr lang="de-DE" dirty="0" err="1"/>
              <a:t>Subject</a:t>
            </a:r>
            <a:r>
              <a:rPr lang="de-DE" dirty="0"/>
              <a:t> Line </a:t>
            </a:r>
            <a:r>
              <a:rPr lang="de-DE" dirty="0" err="1"/>
              <a:t>for</a:t>
            </a:r>
            <a:r>
              <a:rPr lang="de-DE" dirty="0"/>
              <a:t> Navigation</a:t>
            </a:r>
          </a:p>
        </p:txBody>
      </p:sp>
    </p:spTree>
    <p:extLst>
      <p:ext uri="{BB962C8B-B14F-4D97-AF65-F5344CB8AC3E}">
        <p14:creationId xmlns:p14="http://schemas.microsoft.com/office/powerpoint/2010/main" val="108615834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Small Typo">
    <p:spTree>
      <p:nvGrpSpPr>
        <p:cNvPr id="1" name=""/>
        <p:cNvGrpSpPr/>
        <p:nvPr/>
      </p:nvGrpSpPr>
      <p:grpSpPr>
        <a:xfrm>
          <a:off x="0" y="0"/>
          <a:ext cx="0" cy="0"/>
          <a:chOff x="0" y="0"/>
          <a:chExt cx="0" cy="0"/>
        </a:xfrm>
      </p:grpSpPr>
      <p:sp>
        <p:nvSpPr>
          <p:cNvPr id="7" name="Freeform 54"/>
          <p:cNvSpPr>
            <a:spLocks noEditPoints="1"/>
          </p:cNvSpPr>
          <p:nvPr/>
        </p:nvSpPr>
        <p:spPr bwMode="auto">
          <a:xfrm>
            <a:off x="10760570" y="246292"/>
            <a:ext cx="291900" cy="292833"/>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p:spPr>
        <p:txBody>
          <a:bodyPr vert="horz" wrap="square" lIns="114846" tIns="57420" rIns="114846" bIns="57420" numCol="1" anchor="t" anchorCtr="0" compatLnSpc="1">
            <a:prstTxWarp prst="textNoShape">
              <a:avLst/>
            </a:prstTxWarp>
          </a:bodyPr>
          <a:lstStyle/>
          <a:p>
            <a:pPr defTabSz="1150121" fontAlgn="base">
              <a:spcBef>
                <a:spcPct val="0"/>
              </a:spcBef>
              <a:spcAft>
                <a:spcPct val="0"/>
              </a:spcAft>
              <a:defRPr/>
            </a:pPr>
            <a:endParaRPr lang="en-GB" sz="1795" kern="0" dirty="0">
              <a:solidFill>
                <a:srgbClr val="003781"/>
              </a:solidFill>
            </a:endParaRPr>
          </a:p>
        </p:txBody>
      </p:sp>
      <p:sp>
        <p:nvSpPr>
          <p:cNvPr id="14" name="Inhaltsplatzhalter 13" descr="Spalte links" title="Spalte links"/>
          <p:cNvSpPr>
            <a:spLocks noGrp="1"/>
          </p:cNvSpPr>
          <p:nvPr>
            <p:ph sz="quarter" idx="13" hasCustomPrompt="1"/>
          </p:nvPr>
        </p:nvSpPr>
        <p:spPr>
          <a:xfrm>
            <a:off x="480018" y="1202800"/>
            <a:ext cx="10572390" cy="1594283"/>
          </a:xfrm>
          <a:prstGeom prst="rect">
            <a:avLst/>
          </a:prstGeom>
        </p:spPr>
        <p:txBody>
          <a:bodyPr rIns="0"/>
          <a:lstStyle>
            <a:lvl1pPr>
              <a:lnSpc>
                <a:spcPts val="1814"/>
              </a:lnSpc>
              <a:spcAft>
                <a:spcPts val="0"/>
              </a:spcAft>
              <a:defRPr lang="en-GB" sz="1417" b="0" kern="1200" cap="none" baseline="0" noProof="0" dirty="0" smtClean="0">
                <a:solidFill>
                  <a:schemeClr val="tx1"/>
                </a:solidFill>
                <a:latin typeface="+mn-lt"/>
                <a:ea typeface="+mn-ea"/>
                <a:cs typeface="+mn-cs"/>
              </a:defRPr>
            </a:lvl1pPr>
            <a:lvl2pPr>
              <a:defRPr lang="de-DE" sz="1417" kern="1200" dirty="0" smtClean="0">
                <a:solidFill>
                  <a:schemeClr val="tx1"/>
                </a:solidFill>
                <a:latin typeface="+mn-lt"/>
                <a:ea typeface="+mn-ea"/>
                <a:cs typeface="+mn-cs"/>
              </a:defRPr>
            </a:lvl2pPr>
            <a:lvl3pPr>
              <a:defRPr sz="1134">
                <a:solidFill>
                  <a:schemeClr val="tx1"/>
                </a:solidFill>
              </a:defRPr>
            </a:lvl3pPr>
            <a:lvl4pPr>
              <a:defRPr sz="1134">
                <a:solidFill>
                  <a:schemeClr val="tx1"/>
                </a:solidFill>
              </a:defRPr>
            </a:lvl4pPr>
            <a:lvl5pPr>
              <a:defRPr sz="1134">
                <a:solidFill>
                  <a:schemeClr val="tx1"/>
                </a:solidFill>
              </a:defRPr>
            </a:lvl5pPr>
            <a:lvl6pPr>
              <a:defRPr sz="1134">
                <a:solidFill>
                  <a:schemeClr val="tx1"/>
                </a:solidFill>
              </a:defRPr>
            </a:lvl6pPr>
            <a:lvl7pPr>
              <a:defRPr sz="1039">
                <a:solidFill>
                  <a:schemeClr val="tx1"/>
                </a:solidFill>
              </a:defRPr>
            </a:lvl7pPr>
            <a:lvl8pPr>
              <a:defRPr sz="1039">
                <a:solidFill>
                  <a:schemeClr val="tx1"/>
                </a:solidFill>
              </a:defRPr>
            </a:lvl8pPr>
            <a:lvl9pPr>
              <a:defRPr sz="661">
                <a:solidFill>
                  <a:schemeClr val="tx1"/>
                </a:solidFill>
              </a:defRPr>
            </a:lvl9pPr>
          </a:lstStyle>
          <a:p>
            <a:pPr marL="0" marR="0" lvl="0" indent="0" algn="l" defTabSz="1150121" rtl="0" eaLnBrk="1" fontAlgn="auto" latinLnBrk="0" hangingPunct="1">
              <a:lnSpc>
                <a:spcPct val="100000"/>
              </a:lnSpc>
              <a:spcBef>
                <a:spcPts val="252"/>
              </a:spcBef>
              <a:spcAft>
                <a:spcPts val="252"/>
              </a:spcAft>
              <a:buClrTx/>
              <a:buSzTx/>
              <a:buFont typeface="Arial" panose="020B0604020202020204" pitchFamily="34" charset="0"/>
              <a:buNone/>
              <a:tabLst/>
            </a:pPr>
            <a:r>
              <a:rPr lang="en-GB" noProof="0" dirty="0"/>
              <a:t>1</a:t>
            </a:r>
          </a:p>
          <a:p>
            <a:pPr lvl="1"/>
            <a:r>
              <a:rPr lang="en-GB" noProof="0" dirty="0"/>
              <a:t>2</a:t>
            </a:r>
          </a:p>
          <a:p>
            <a:pPr lvl="2"/>
            <a:r>
              <a:rPr lang="en-GB" noProof="0" dirty="0"/>
              <a:t>3</a:t>
            </a:r>
          </a:p>
          <a:p>
            <a:pPr lvl="3"/>
            <a:r>
              <a:rPr lang="en-GB" noProof="0" dirty="0"/>
              <a:t>4</a:t>
            </a:r>
          </a:p>
          <a:p>
            <a:pPr lvl="4"/>
            <a:r>
              <a:rPr lang="en-GB" noProof="0" dirty="0"/>
              <a:t>5</a:t>
            </a:r>
          </a:p>
          <a:p>
            <a:pPr lvl="5"/>
            <a:r>
              <a:rPr lang="en-GB" noProof="0" dirty="0"/>
              <a:t>6</a:t>
            </a:r>
          </a:p>
          <a:p>
            <a:pPr lvl="6"/>
            <a:r>
              <a:rPr lang="en-GB" noProof="0" dirty="0"/>
              <a:t>7</a:t>
            </a:r>
          </a:p>
          <a:p>
            <a:pPr lvl="7"/>
            <a:r>
              <a:rPr lang="en-GB" noProof="0" dirty="0"/>
              <a:t>8</a:t>
            </a:r>
          </a:p>
          <a:p>
            <a:pPr lvl="8"/>
            <a:r>
              <a:rPr lang="en-GB" noProof="0" dirty="0"/>
              <a:t>9</a:t>
            </a:r>
          </a:p>
        </p:txBody>
      </p:sp>
      <p:sp>
        <p:nvSpPr>
          <p:cNvPr id="137" name="Freeform 54"/>
          <p:cNvSpPr>
            <a:spLocks noEditPoints="1"/>
          </p:cNvSpPr>
          <p:nvPr/>
        </p:nvSpPr>
        <p:spPr bwMode="auto">
          <a:xfrm>
            <a:off x="10760570" y="246292"/>
            <a:ext cx="291900" cy="292833"/>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p:spPr>
        <p:txBody>
          <a:bodyPr vert="horz" wrap="square" lIns="114846" tIns="57420" rIns="114846" bIns="57420" numCol="1" anchor="t" anchorCtr="0" compatLnSpc="1">
            <a:prstTxWarp prst="textNoShape">
              <a:avLst/>
            </a:prstTxWarp>
          </a:bodyPr>
          <a:lstStyle/>
          <a:p>
            <a:pPr defTabSz="1150121" fontAlgn="base">
              <a:spcBef>
                <a:spcPct val="0"/>
              </a:spcBef>
              <a:spcAft>
                <a:spcPct val="0"/>
              </a:spcAft>
              <a:defRPr/>
            </a:pPr>
            <a:endParaRPr lang="en-GB" sz="1795" kern="0" dirty="0">
              <a:solidFill>
                <a:srgbClr val="003781"/>
              </a:solidFill>
            </a:endParaRPr>
          </a:p>
        </p:txBody>
      </p:sp>
      <p:sp>
        <p:nvSpPr>
          <p:cNvPr id="2" name="Datumsplatzhalter 1"/>
          <p:cNvSpPr>
            <a:spLocks noGrp="1"/>
          </p:cNvSpPr>
          <p:nvPr>
            <p:ph type="dt" sz="half" idx="16"/>
          </p:nvPr>
        </p:nvSpPr>
        <p:spPr>
          <a:xfrm>
            <a:off x="1336942" y="6135310"/>
            <a:ext cx="1235036" cy="116303"/>
          </a:xfrm>
          <a:prstGeom prst="rect">
            <a:avLst/>
          </a:prstGeom>
        </p:spPr>
        <p:txBody>
          <a:bodyPr/>
          <a:lstStyle/>
          <a:p>
            <a:endParaRPr lang="en-US">
              <a:solidFill>
                <a:srgbClr val="000000"/>
              </a:solidFill>
            </a:endParaRPr>
          </a:p>
        </p:txBody>
      </p:sp>
      <p:sp>
        <p:nvSpPr>
          <p:cNvPr id="3" name="Fußzeilenplatzhalter 2"/>
          <p:cNvSpPr>
            <a:spLocks noGrp="1"/>
          </p:cNvSpPr>
          <p:nvPr>
            <p:ph type="ftr" sz="quarter" idx="17"/>
          </p:nvPr>
        </p:nvSpPr>
        <p:spPr/>
        <p:txBody>
          <a:bodyPr/>
          <a:lstStyle/>
          <a:p>
            <a:endParaRPr lang="en-US">
              <a:solidFill>
                <a:srgbClr val="000000"/>
              </a:solidFill>
            </a:endParaRPr>
          </a:p>
        </p:txBody>
      </p:sp>
      <p:sp>
        <p:nvSpPr>
          <p:cNvPr id="5" name="Foliennummernplatzhalter 4"/>
          <p:cNvSpPr>
            <a:spLocks noGrp="1"/>
          </p:cNvSpPr>
          <p:nvPr>
            <p:ph type="sldNum" sz="quarter" idx="18"/>
          </p:nvPr>
        </p:nvSpPr>
        <p:spPr>
          <a:xfrm>
            <a:off x="10566628" y="6134760"/>
            <a:ext cx="486019" cy="345415"/>
          </a:xfrm>
          <a:prstGeom prst="rect">
            <a:avLst/>
          </a:prstGeom>
        </p:spPr>
        <p:txBody>
          <a:bodyPr lIns="91411" tIns="45704" rIns="91411" bIns="45704"/>
          <a:lstStyle/>
          <a:p>
            <a:pPr defTabSz="863790" fontAlgn="base">
              <a:spcBef>
                <a:spcPct val="0"/>
              </a:spcBef>
              <a:spcAft>
                <a:spcPct val="0"/>
              </a:spcAft>
            </a:pPr>
            <a:fld id="{39D3D487-DF2B-44C2-A4FD-08363BD0AD5B}" type="slidenum">
              <a:rPr lang="en-US" sz="1795" smtClean="0">
                <a:solidFill>
                  <a:srgbClr val="000000"/>
                </a:solidFill>
              </a:rPr>
              <a:pPr defTabSz="863790" fontAlgn="base">
                <a:spcBef>
                  <a:spcPct val="0"/>
                </a:spcBef>
                <a:spcAft>
                  <a:spcPct val="0"/>
                </a:spcAft>
              </a:pPr>
              <a:t>‹Nr.›</a:t>
            </a:fld>
            <a:endParaRPr lang="en-US" sz="1795">
              <a:solidFill>
                <a:srgbClr val="000000"/>
              </a:solidFill>
            </a:endParaRPr>
          </a:p>
        </p:txBody>
      </p:sp>
      <p:sp>
        <p:nvSpPr>
          <p:cNvPr id="11" name="Textplatzhalter 23"/>
          <p:cNvSpPr>
            <a:spLocks noGrp="1"/>
          </p:cNvSpPr>
          <p:nvPr>
            <p:ph type="body" sz="quarter" idx="19" hasCustomPrompt="1"/>
          </p:nvPr>
        </p:nvSpPr>
        <p:spPr>
          <a:xfrm>
            <a:off x="43" y="355338"/>
            <a:ext cx="8174347" cy="15389"/>
          </a:xfrm>
          <a:solidFill>
            <a:srgbClr val="C1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de-DE" sz="100" dirty="0" smtClean="0"/>
            </a:lvl1pPr>
          </a:lstStyle>
          <a:p>
            <a:pPr lvl="0" algn="ctr"/>
            <a:r>
              <a:rPr lang="en-GB" dirty="0"/>
              <a:t>Click to edit Master text styles</a:t>
            </a:r>
          </a:p>
        </p:txBody>
      </p:sp>
      <p:sp>
        <p:nvSpPr>
          <p:cNvPr id="12" name="Titel 22"/>
          <p:cNvSpPr>
            <a:spLocks noGrp="1"/>
          </p:cNvSpPr>
          <p:nvPr>
            <p:ph type="title" hasCustomPrompt="1"/>
          </p:nvPr>
        </p:nvSpPr>
        <p:spPr>
          <a:xfrm>
            <a:off x="480041" y="487409"/>
            <a:ext cx="10086430" cy="485902"/>
          </a:xfrm>
        </p:spPr>
        <p:txBody>
          <a:bodyPr tIns="35904"/>
          <a:lstStyle>
            <a:lvl1pPr>
              <a:defRPr sz="2929"/>
            </a:lvl1pPr>
          </a:lstStyle>
          <a:p>
            <a:r>
              <a:rPr lang="en-GB" dirty="0" err="1"/>
              <a:t>TitLE</a:t>
            </a:r>
            <a:endParaRPr lang="en-GB" dirty="0"/>
          </a:p>
        </p:txBody>
      </p:sp>
    </p:spTree>
    <p:extLst>
      <p:ext uri="{BB962C8B-B14F-4D97-AF65-F5344CB8AC3E}">
        <p14:creationId xmlns:p14="http://schemas.microsoft.com/office/powerpoint/2010/main" val="4216759426"/>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1_Simple Content one wide Column">
    <p:spTree>
      <p:nvGrpSpPr>
        <p:cNvPr id="1" name=""/>
        <p:cNvGrpSpPr/>
        <p:nvPr/>
      </p:nvGrpSpPr>
      <p:grpSpPr>
        <a:xfrm>
          <a:off x="0" y="0"/>
          <a:ext cx="0" cy="0"/>
          <a:chOff x="0" y="0"/>
          <a:chExt cx="0" cy="0"/>
        </a:xfrm>
      </p:grpSpPr>
      <p:sp>
        <p:nvSpPr>
          <p:cNvPr id="7" name="Freeform 54"/>
          <p:cNvSpPr>
            <a:spLocks noEditPoints="1"/>
          </p:cNvSpPr>
          <p:nvPr/>
        </p:nvSpPr>
        <p:spPr bwMode="auto">
          <a:xfrm>
            <a:off x="10760568" y="246289"/>
            <a:ext cx="291900" cy="292833"/>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p:spPr>
        <p:txBody>
          <a:bodyPr vert="horz" wrap="square" lIns="115137" tIns="57567" rIns="115137" bIns="57567" numCol="1" anchor="t" anchorCtr="0" compatLnSpc="1">
            <a:prstTxWarp prst="textNoShape">
              <a:avLst/>
            </a:prstTxWarp>
          </a:bodyPr>
          <a:lstStyle/>
          <a:p>
            <a:pPr defTabSz="1151693">
              <a:defRPr/>
            </a:pPr>
            <a:endParaRPr lang="en-US" sz="1607" kern="0" dirty="0">
              <a:solidFill>
                <a:srgbClr val="003781"/>
              </a:solidFill>
            </a:endParaRPr>
          </a:p>
        </p:txBody>
      </p:sp>
      <p:sp>
        <p:nvSpPr>
          <p:cNvPr id="14" name="Inhaltsplatzhalter 13" descr="Spalte links" title="Spalte links"/>
          <p:cNvSpPr>
            <a:spLocks noGrp="1"/>
          </p:cNvSpPr>
          <p:nvPr>
            <p:ph sz="quarter" idx="13" hasCustomPrompt="1"/>
          </p:nvPr>
        </p:nvSpPr>
        <p:spPr>
          <a:xfrm>
            <a:off x="480019" y="1445704"/>
            <a:ext cx="10080305" cy="2408480"/>
          </a:xfrm>
          <a:prstGeom prst="rect">
            <a:avLst/>
          </a:prstGeom>
        </p:spPr>
        <p:txBody>
          <a:bodyPr rIns="0"/>
          <a:lstStyle>
            <a:lvl1pPr>
              <a:lnSpc>
                <a:spcPts val="1814"/>
              </a:lnSpc>
              <a:spcAft>
                <a:spcPts val="0"/>
              </a:spcAft>
              <a:defRPr lang="en-GB" sz="1795" b="0" kern="1200" cap="none" baseline="0" noProof="0" dirty="0" smtClean="0">
                <a:solidFill>
                  <a:schemeClr val="tx1"/>
                </a:solidFill>
                <a:latin typeface="+mn-lt"/>
                <a:ea typeface="+mn-ea"/>
                <a:cs typeface="+mn-cs"/>
              </a:defRPr>
            </a:lvl1pPr>
            <a:lvl2pPr>
              <a:defRPr lang="de-DE" sz="1795" kern="1200" dirty="0" smtClean="0">
                <a:solidFill>
                  <a:schemeClr val="tx1"/>
                </a:solidFill>
                <a:latin typeface="+mn-lt"/>
                <a:ea typeface="+mn-ea"/>
                <a:cs typeface="+mn-cs"/>
              </a:defRPr>
            </a:lvl2pPr>
            <a:lvl3pPr>
              <a:defRPr sz="1512">
                <a:solidFill>
                  <a:schemeClr val="tx1"/>
                </a:solidFill>
              </a:defRPr>
            </a:lvl3pPr>
            <a:lvl4pPr>
              <a:defRPr sz="1512">
                <a:solidFill>
                  <a:schemeClr val="tx1"/>
                </a:solidFill>
              </a:defRPr>
            </a:lvl4pPr>
            <a:lvl5pPr>
              <a:defRPr sz="1417">
                <a:solidFill>
                  <a:schemeClr val="tx1"/>
                </a:solidFill>
              </a:defRPr>
            </a:lvl5pPr>
            <a:lvl6pPr>
              <a:defRPr sz="1417">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1151693" rtl="0" eaLnBrk="1" fontAlgn="auto" latinLnBrk="0" hangingPunct="1">
              <a:lnSpc>
                <a:spcPct val="100000"/>
              </a:lnSpc>
              <a:spcBef>
                <a:spcPts val="252"/>
              </a:spcBef>
              <a:spcAft>
                <a:spcPts val="252"/>
              </a:spcAft>
              <a:buClrTx/>
              <a:buSzTx/>
              <a:buFont typeface="Arial" panose="020B0604020202020204" pitchFamily="34" charset="0"/>
              <a:buNone/>
              <a:tabLst/>
            </a:pPr>
            <a:r>
              <a:rPr lang="en-US" noProof="0" dirty="0"/>
              <a:t>1</a:t>
            </a:r>
          </a:p>
          <a:p>
            <a:pPr lvl="1"/>
            <a:r>
              <a:rPr lang="en-US" noProof="0" dirty="0"/>
              <a:t>2</a:t>
            </a:r>
          </a:p>
          <a:p>
            <a:pPr lvl="2"/>
            <a:r>
              <a:rPr lang="en-US" noProof="0" dirty="0"/>
              <a:t>3</a:t>
            </a:r>
          </a:p>
          <a:p>
            <a:pPr lvl="3"/>
            <a:r>
              <a:rPr lang="en-US" noProof="0" dirty="0"/>
              <a:t>4</a:t>
            </a:r>
          </a:p>
          <a:p>
            <a:pPr lvl="4"/>
            <a:r>
              <a:rPr lang="en-US" noProof="0" dirty="0"/>
              <a:t>5</a:t>
            </a:r>
          </a:p>
          <a:p>
            <a:pPr lvl="5"/>
            <a:r>
              <a:rPr lang="en-US" noProof="0" dirty="0"/>
              <a:t>6</a:t>
            </a:r>
          </a:p>
          <a:p>
            <a:pPr lvl="6"/>
            <a:r>
              <a:rPr lang="en-US" noProof="0" dirty="0"/>
              <a:t>7</a:t>
            </a:r>
          </a:p>
          <a:p>
            <a:pPr lvl="7"/>
            <a:r>
              <a:rPr lang="en-US" noProof="0" dirty="0"/>
              <a:t>8</a:t>
            </a:r>
          </a:p>
          <a:p>
            <a:pPr lvl="8"/>
            <a:r>
              <a:rPr lang="en-US" noProof="0" dirty="0"/>
              <a:t>9</a:t>
            </a:r>
          </a:p>
        </p:txBody>
      </p:sp>
      <p:sp>
        <p:nvSpPr>
          <p:cNvPr id="137" name="Freeform 54"/>
          <p:cNvSpPr>
            <a:spLocks noEditPoints="1"/>
          </p:cNvSpPr>
          <p:nvPr/>
        </p:nvSpPr>
        <p:spPr bwMode="auto">
          <a:xfrm>
            <a:off x="10760568" y="246289"/>
            <a:ext cx="291900" cy="292833"/>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p:spPr>
        <p:txBody>
          <a:bodyPr vert="horz" wrap="square" lIns="115137" tIns="57567" rIns="115137" bIns="57567" numCol="1" anchor="t" anchorCtr="0" compatLnSpc="1">
            <a:prstTxWarp prst="textNoShape">
              <a:avLst/>
            </a:prstTxWarp>
          </a:bodyPr>
          <a:lstStyle/>
          <a:p>
            <a:pPr defTabSz="1151693">
              <a:defRPr/>
            </a:pPr>
            <a:endParaRPr lang="en-US" sz="1607" kern="0" dirty="0">
              <a:solidFill>
                <a:srgbClr val="003781"/>
              </a:solidFill>
            </a:endParaRPr>
          </a:p>
        </p:txBody>
      </p:sp>
      <p:sp>
        <p:nvSpPr>
          <p:cNvPr id="4" name="Datumsplatzhalter 3"/>
          <p:cNvSpPr>
            <a:spLocks noGrp="1"/>
          </p:cNvSpPr>
          <p:nvPr>
            <p:ph type="dt" sz="half" idx="14"/>
          </p:nvPr>
        </p:nvSpPr>
        <p:spPr/>
        <p:txBody>
          <a:bodyPr/>
          <a:lstStyle/>
          <a:p>
            <a:endParaRPr lang="en-US">
              <a:solidFill>
                <a:srgbClr val="000000"/>
              </a:solidFill>
            </a:endParaRPr>
          </a:p>
        </p:txBody>
      </p:sp>
      <p:sp>
        <p:nvSpPr>
          <p:cNvPr id="8" name="Fußzeilenplatzhalter 7"/>
          <p:cNvSpPr>
            <a:spLocks noGrp="1"/>
          </p:cNvSpPr>
          <p:nvPr>
            <p:ph type="ftr" sz="quarter" idx="15"/>
          </p:nvPr>
        </p:nvSpPr>
        <p:spPr/>
        <p:txBody>
          <a:bodyPr/>
          <a:lstStyle/>
          <a:p>
            <a:endParaRPr lang="en-US">
              <a:solidFill>
                <a:srgbClr val="000000"/>
              </a:solidFill>
            </a:endParaRPr>
          </a:p>
        </p:txBody>
      </p:sp>
      <p:sp>
        <p:nvSpPr>
          <p:cNvPr id="9" name="Foliennummernplatzhalter 8"/>
          <p:cNvSpPr>
            <a:spLocks noGrp="1"/>
          </p:cNvSpPr>
          <p:nvPr>
            <p:ph type="sldNum" sz="quarter" idx="16"/>
          </p:nvPr>
        </p:nvSpPr>
        <p:spPr/>
        <p:txBody>
          <a:bodyPr lIns="91411" tIns="45704" rIns="91411" bIns="45704"/>
          <a:lstStyle/>
          <a:p>
            <a:pPr defTabSz="863790" fontAlgn="base">
              <a:spcBef>
                <a:spcPct val="0"/>
              </a:spcBef>
              <a:spcAft>
                <a:spcPct val="0"/>
              </a:spcAft>
            </a:pPr>
            <a:fld id="{39D3D487-DF2B-44C2-A4FD-08363BD0AD5B}" type="slidenum">
              <a:rPr lang="en-US" sz="1795" smtClean="0">
                <a:solidFill>
                  <a:srgbClr val="000000"/>
                </a:solidFill>
              </a:rPr>
              <a:pPr defTabSz="863790" fontAlgn="base">
                <a:spcBef>
                  <a:spcPct val="0"/>
                </a:spcBef>
                <a:spcAft>
                  <a:spcPct val="0"/>
                </a:spcAft>
              </a:pPr>
              <a:t>‹Nr.›</a:t>
            </a:fld>
            <a:endParaRPr lang="en-US" sz="1795">
              <a:solidFill>
                <a:srgbClr val="000000"/>
              </a:solidFill>
            </a:endParaRPr>
          </a:p>
        </p:txBody>
      </p:sp>
      <p:sp>
        <p:nvSpPr>
          <p:cNvPr id="10" name="Textplatzhalter 11"/>
          <p:cNvSpPr>
            <a:spLocks noGrp="1"/>
          </p:cNvSpPr>
          <p:nvPr>
            <p:ph type="body" sz="quarter" idx="19"/>
          </p:nvPr>
        </p:nvSpPr>
        <p:spPr>
          <a:xfrm>
            <a:off x="3" y="97"/>
            <a:ext cx="9625660" cy="15389"/>
          </a:xfrm>
          <a:solidFill>
            <a:srgbClr val="CFE9EE"/>
          </a:solidFill>
        </p:spPr>
        <p:txBody>
          <a:bodyPr/>
          <a:lstStyle>
            <a:lvl1pPr>
              <a:defRPr sz="100"/>
            </a:lvl1pPr>
          </a:lstStyle>
          <a:p>
            <a:pPr lvl="0"/>
            <a:r>
              <a:rPr lang="en-US" noProof="0"/>
              <a:t>Edit Master text styles</a:t>
            </a:r>
          </a:p>
        </p:txBody>
      </p:sp>
      <p:sp>
        <p:nvSpPr>
          <p:cNvPr id="2" name="Titel 1"/>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2071091477"/>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12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03" y="1590"/>
          <a:ext cx="1499" cy="1499"/>
        </p:xfrm>
        <a:graphic>
          <a:graphicData uri="http://schemas.openxmlformats.org/presentationml/2006/ole">
            <mc:AlternateContent xmlns:mc="http://schemas.openxmlformats.org/markup-compatibility/2006">
              <mc:Choice xmlns:v="urn:schemas-microsoft-com:vml" Requires="v">
                <p:oleObj spid="_x0000_s7298" name="think-cell Folie" r:id="rId5" imgW="359" imgH="358" progId="TCLayout.ActiveDocument.1">
                  <p:embed/>
                </p:oleObj>
              </mc:Choice>
              <mc:Fallback>
                <p:oleObj name="think-cell Folie" r:id="rId5" imgW="359" imgH="358" progId="TCLayout.ActiveDocument.1">
                  <p:embed/>
                  <p:pic>
                    <p:nvPicPr>
                      <p:cNvPr id="3" name="Object 2" hidden="1"/>
                      <p:cNvPicPr/>
                      <p:nvPr/>
                    </p:nvPicPr>
                    <p:blipFill>
                      <a:blip r:embed="rId6"/>
                      <a:stretch>
                        <a:fillRect/>
                      </a:stretch>
                    </p:blipFill>
                    <p:spPr>
                      <a:xfrm>
                        <a:off x="1503" y="1590"/>
                        <a:ext cx="1499" cy="149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CDB06A7-943D-4A8E-B890-B4617CFB5377}"/>
              </a:ext>
            </a:extLst>
          </p:cNvPr>
          <p:cNvSpPr/>
          <p:nvPr>
            <p:custDataLst>
              <p:tags r:id="rId3"/>
            </p:custDataLst>
          </p:nvPr>
        </p:nvSpPr>
        <p:spPr>
          <a:xfrm>
            <a:off x="8" y="82"/>
            <a:ext cx="200008" cy="200006"/>
          </a:xfrm>
          <a:prstGeom prst="rect">
            <a:avLst/>
          </a:prstGeom>
          <a:solidFill>
            <a:srgbClr val="F4F2F2"/>
          </a:solidFill>
          <a:ln>
            <a:noFill/>
          </a:ln>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defTabSz="863790" fontAlgn="base">
              <a:spcBef>
                <a:spcPct val="0"/>
              </a:spcBef>
              <a:spcAft>
                <a:spcPct val="0"/>
              </a:spcAft>
            </a:pPr>
            <a:endParaRPr lang="en-US" sz="2929" b="1" dirty="0">
              <a:solidFill>
                <a:srgbClr val="000000"/>
              </a:solidFill>
              <a:sym typeface="Arial" panose="020B0604020202020204" pitchFamily="34" charset="0"/>
            </a:endParaRPr>
          </a:p>
        </p:txBody>
      </p:sp>
      <p:sp>
        <p:nvSpPr>
          <p:cNvPr id="9" name="Freeform 54">
            <a:extLst>
              <a:ext uri="{FF2B5EF4-FFF2-40B4-BE49-F238E27FC236}">
                <a16:creationId xmlns:a16="http://schemas.microsoft.com/office/drawing/2014/main" id="{04B68747-8741-401A-A125-90D3334CFA74}"/>
              </a:ext>
            </a:extLst>
          </p:cNvPr>
          <p:cNvSpPr>
            <a:spLocks noEditPoints="1"/>
          </p:cNvSpPr>
          <p:nvPr/>
        </p:nvSpPr>
        <p:spPr bwMode="auto">
          <a:xfrm>
            <a:off x="10760568" y="246289"/>
            <a:ext cx="291900" cy="292833"/>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p:spPr>
        <p:txBody>
          <a:bodyPr vert="horz" wrap="square" lIns="115054" tIns="57526" rIns="115054" bIns="57526" numCol="1" anchor="t" anchorCtr="0" compatLnSpc="1">
            <a:prstTxWarp prst="textNoShape">
              <a:avLst/>
            </a:prstTxWarp>
          </a:bodyPr>
          <a:lstStyle/>
          <a:p>
            <a:pPr defTabSz="1150849">
              <a:defRPr/>
            </a:pPr>
            <a:endParaRPr lang="en-GB" sz="1607" kern="0" dirty="0">
              <a:solidFill>
                <a:srgbClr val="003781"/>
              </a:solidFill>
            </a:endParaRPr>
          </a:p>
        </p:txBody>
      </p:sp>
      <p:sp>
        <p:nvSpPr>
          <p:cNvPr id="10" name="Textplatzhalter 23">
            <a:extLst>
              <a:ext uri="{FF2B5EF4-FFF2-40B4-BE49-F238E27FC236}">
                <a16:creationId xmlns:a16="http://schemas.microsoft.com/office/drawing/2014/main" id="{F2C8251F-C358-4ECD-83C4-BF00C3930317}"/>
              </a:ext>
            </a:extLst>
          </p:cNvPr>
          <p:cNvSpPr>
            <a:spLocks noGrp="1"/>
          </p:cNvSpPr>
          <p:nvPr>
            <p:ph type="body" sz="quarter" idx="18"/>
          </p:nvPr>
        </p:nvSpPr>
        <p:spPr>
          <a:xfrm>
            <a:off x="32" y="355339"/>
            <a:ext cx="8174347" cy="15389"/>
          </a:xfrm>
          <a:prstGeom prst="rect">
            <a:avLst/>
          </a:prstGeom>
          <a:solidFill>
            <a:srgbClr val="C1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de-DE" sz="100" dirty="0" smtClean="0"/>
            </a:lvl1pPr>
          </a:lstStyle>
          <a:p>
            <a:pPr lvl="0" algn="ctr"/>
            <a:r>
              <a:rPr lang="en-US"/>
              <a:t>Edit Master text styles</a:t>
            </a:r>
          </a:p>
        </p:txBody>
      </p:sp>
      <p:sp>
        <p:nvSpPr>
          <p:cNvPr id="13" name="Title Placeholder 2">
            <a:extLst>
              <a:ext uri="{FF2B5EF4-FFF2-40B4-BE49-F238E27FC236}">
                <a16:creationId xmlns:a16="http://schemas.microsoft.com/office/drawing/2014/main" id="{B1836DD0-5E0C-4E19-8A0C-81CB0583CE59}"/>
              </a:ext>
            </a:extLst>
          </p:cNvPr>
          <p:cNvSpPr>
            <a:spLocks noGrp="1" noChangeArrowheads="1"/>
          </p:cNvSpPr>
          <p:nvPr>
            <p:ph type="title"/>
          </p:nvPr>
        </p:nvSpPr>
        <p:spPr bwMode="gray">
          <a:xfrm>
            <a:off x="480019" y="287269"/>
            <a:ext cx="10420143" cy="45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US" noProof="0" dirty="0"/>
          </a:p>
        </p:txBody>
      </p:sp>
      <p:sp>
        <p:nvSpPr>
          <p:cNvPr id="6" name="Slide Number Placeholder 5">
            <a:extLst>
              <a:ext uri="{FF2B5EF4-FFF2-40B4-BE49-F238E27FC236}">
                <a16:creationId xmlns:a16="http://schemas.microsoft.com/office/drawing/2014/main" id="{96D8CC02-96C7-43B1-B722-E30B029090E0}"/>
              </a:ext>
            </a:extLst>
          </p:cNvPr>
          <p:cNvSpPr>
            <a:spLocks noGrp="1"/>
          </p:cNvSpPr>
          <p:nvPr>
            <p:ph type="sldNum" sz="quarter" idx="21"/>
          </p:nvPr>
        </p:nvSpPr>
        <p:spPr/>
        <p:txBody>
          <a:bodyPr lIns="91411" tIns="45704" rIns="91411" bIns="45704"/>
          <a:lstStyle/>
          <a:p>
            <a:pPr defTabSz="863790" fontAlgn="base">
              <a:spcBef>
                <a:spcPct val="0"/>
              </a:spcBef>
              <a:spcAft>
                <a:spcPct val="0"/>
              </a:spcAft>
            </a:pPr>
            <a:fld id="{C716BCD3-585C-46A8-A16E-1328A4057CB3}" type="slidenum">
              <a:rPr lang="de-DE" sz="1795" smtClean="0">
                <a:solidFill>
                  <a:srgbClr val="000000"/>
                </a:solidFill>
              </a:rPr>
              <a:pPr defTabSz="863790" fontAlgn="base">
                <a:spcBef>
                  <a:spcPct val="0"/>
                </a:spcBef>
                <a:spcAft>
                  <a:spcPct val="0"/>
                </a:spcAft>
              </a:pPr>
              <a:t>‹Nr.›</a:t>
            </a:fld>
            <a:endParaRPr lang="de-DE" sz="1795">
              <a:solidFill>
                <a:srgbClr val="000000"/>
              </a:solidFill>
            </a:endParaRPr>
          </a:p>
        </p:txBody>
      </p:sp>
    </p:spTree>
    <p:extLst>
      <p:ext uri="{BB962C8B-B14F-4D97-AF65-F5344CB8AC3E}">
        <p14:creationId xmlns:p14="http://schemas.microsoft.com/office/powerpoint/2010/main" val="334983168"/>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Simple Content one wide Column">
    <p:spTree>
      <p:nvGrpSpPr>
        <p:cNvPr id="1" name=""/>
        <p:cNvGrpSpPr/>
        <p:nvPr/>
      </p:nvGrpSpPr>
      <p:grpSpPr>
        <a:xfrm>
          <a:off x="0" y="0"/>
          <a:ext cx="0" cy="0"/>
          <a:chOff x="0" y="0"/>
          <a:chExt cx="0" cy="0"/>
        </a:xfrm>
      </p:grpSpPr>
      <p:sp>
        <p:nvSpPr>
          <p:cNvPr id="7" name="Freeform 54"/>
          <p:cNvSpPr>
            <a:spLocks noEditPoints="1"/>
          </p:cNvSpPr>
          <p:nvPr/>
        </p:nvSpPr>
        <p:spPr bwMode="auto">
          <a:xfrm>
            <a:off x="10760571" y="246289"/>
            <a:ext cx="291900" cy="292833"/>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p:spPr>
        <p:txBody>
          <a:bodyPr vert="horz" wrap="square" lIns="115602" tIns="57802" rIns="115602" bIns="57802" numCol="1" anchor="t" anchorCtr="0" compatLnSpc="1">
            <a:prstTxWarp prst="textNoShape">
              <a:avLst/>
            </a:prstTxWarp>
          </a:bodyPr>
          <a:lstStyle/>
          <a:p>
            <a:pPr defTabSz="1156204">
              <a:defRPr/>
            </a:pPr>
            <a:endParaRPr lang="en-GB" sz="2267" kern="0" dirty="0">
              <a:solidFill>
                <a:srgbClr val="003781"/>
              </a:solidFill>
            </a:endParaRPr>
          </a:p>
        </p:txBody>
      </p:sp>
      <p:sp>
        <p:nvSpPr>
          <p:cNvPr id="14" name="Inhaltsplatzhalter 13" descr="Spalte links" title="Spalte links"/>
          <p:cNvSpPr>
            <a:spLocks noGrp="1"/>
          </p:cNvSpPr>
          <p:nvPr>
            <p:ph sz="quarter" idx="13" hasCustomPrompt="1"/>
          </p:nvPr>
        </p:nvSpPr>
        <p:spPr>
          <a:xfrm>
            <a:off x="480018" y="1445706"/>
            <a:ext cx="10572390" cy="2408480"/>
          </a:xfrm>
          <a:prstGeom prst="rect">
            <a:avLst/>
          </a:prstGeom>
        </p:spPr>
        <p:txBody>
          <a:bodyPr rIns="0"/>
          <a:lstStyle>
            <a:lvl1pPr>
              <a:lnSpc>
                <a:spcPts val="1821"/>
              </a:lnSpc>
              <a:spcAft>
                <a:spcPts val="0"/>
              </a:spcAft>
              <a:defRPr lang="en-GB" sz="1795" b="0" kern="1200" cap="none" baseline="0" noProof="0" dirty="0" smtClean="0">
                <a:solidFill>
                  <a:schemeClr val="tx1"/>
                </a:solidFill>
                <a:latin typeface="+mn-lt"/>
                <a:ea typeface="+mn-ea"/>
                <a:cs typeface="+mn-cs"/>
              </a:defRPr>
            </a:lvl1pPr>
            <a:lvl2pPr>
              <a:defRPr lang="de-DE" sz="1795" kern="1200" dirty="0" smtClean="0">
                <a:solidFill>
                  <a:schemeClr val="tx1"/>
                </a:solidFill>
                <a:latin typeface="+mn-lt"/>
                <a:ea typeface="+mn-ea"/>
                <a:cs typeface="+mn-cs"/>
              </a:defRPr>
            </a:lvl2pPr>
            <a:lvl3pPr>
              <a:defRPr sz="1512">
                <a:solidFill>
                  <a:schemeClr val="tx1"/>
                </a:solidFill>
              </a:defRPr>
            </a:lvl3pPr>
            <a:lvl4pPr>
              <a:defRPr sz="1512">
                <a:solidFill>
                  <a:schemeClr val="tx1"/>
                </a:solidFill>
              </a:defRPr>
            </a:lvl4pPr>
            <a:lvl5pPr>
              <a:defRPr sz="1417">
                <a:solidFill>
                  <a:schemeClr val="tx1"/>
                </a:solidFill>
              </a:defRPr>
            </a:lvl5pPr>
            <a:lvl6pPr>
              <a:defRPr sz="1417">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1156204" rtl="0" eaLnBrk="1" fontAlgn="auto" latinLnBrk="0" hangingPunct="1">
              <a:lnSpc>
                <a:spcPct val="100000"/>
              </a:lnSpc>
              <a:spcBef>
                <a:spcPts val="253"/>
              </a:spcBef>
              <a:spcAft>
                <a:spcPts val="253"/>
              </a:spcAft>
              <a:buClrTx/>
              <a:buSzTx/>
              <a:buFont typeface="Arial" panose="020B0604020202020204" pitchFamily="34" charset="0"/>
              <a:buNone/>
              <a:tabLst/>
            </a:pPr>
            <a:r>
              <a:rPr lang="en-GB" noProof="0" dirty="0"/>
              <a:t>1</a:t>
            </a:r>
          </a:p>
          <a:p>
            <a:pPr lvl="1"/>
            <a:r>
              <a:rPr lang="en-GB" noProof="0" dirty="0"/>
              <a:t>2</a:t>
            </a:r>
          </a:p>
          <a:p>
            <a:pPr lvl="2"/>
            <a:r>
              <a:rPr lang="en-GB" noProof="0" dirty="0"/>
              <a:t>3</a:t>
            </a:r>
          </a:p>
          <a:p>
            <a:pPr lvl="3"/>
            <a:r>
              <a:rPr lang="en-GB" noProof="0" dirty="0"/>
              <a:t>4</a:t>
            </a:r>
          </a:p>
          <a:p>
            <a:pPr lvl="4"/>
            <a:r>
              <a:rPr lang="en-GB" noProof="0" dirty="0"/>
              <a:t>5</a:t>
            </a:r>
          </a:p>
          <a:p>
            <a:pPr lvl="5"/>
            <a:r>
              <a:rPr lang="en-GB" noProof="0" dirty="0"/>
              <a:t>6</a:t>
            </a:r>
          </a:p>
          <a:p>
            <a:pPr lvl="6"/>
            <a:r>
              <a:rPr lang="en-GB" noProof="0" dirty="0"/>
              <a:t>7</a:t>
            </a:r>
          </a:p>
          <a:p>
            <a:pPr lvl="7"/>
            <a:r>
              <a:rPr lang="en-GB" noProof="0" dirty="0"/>
              <a:t>8</a:t>
            </a:r>
          </a:p>
          <a:p>
            <a:pPr lvl="8"/>
            <a:r>
              <a:rPr lang="en-GB" noProof="0" dirty="0"/>
              <a:t>9</a:t>
            </a:r>
          </a:p>
        </p:txBody>
      </p:sp>
      <p:sp>
        <p:nvSpPr>
          <p:cNvPr id="137" name="Freeform 54"/>
          <p:cNvSpPr>
            <a:spLocks noEditPoints="1"/>
          </p:cNvSpPr>
          <p:nvPr/>
        </p:nvSpPr>
        <p:spPr bwMode="auto">
          <a:xfrm>
            <a:off x="10760571" y="246289"/>
            <a:ext cx="291900" cy="292833"/>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p:spPr>
        <p:txBody>
          <a:bodyPr vert="horz" wrap="square" lIns="115602" tIns="57802" rIns="115602" bIns="57802" numCol="1" anchor="t" anchorCtr="0" compatLnSpc="1">
            <a:prstTxWarp prst="textNoShape">
              <a:avLst/>
            </a:prstTxWarp>
          </a:bodyPr>
          <a:lstStyle/>
          <a:p>
            <a:pPr defTabSz="1156204">
              <a:defRPr/>
            </a:pPr>
            <a:endParaRPr lang="en-GB" sz="2267" kern="0" dirty="0">
              <a:solidFill>
                <a:srgbClr val="003781"/>
              </a:solidFill>
            </a:endParaRPr>
          </a:p>
        </p:txBody>
      </p:sp>
      <p:sp>
        <p:nvSpPr>
          <p:cNvPr id="2" name="Datumsplatzhalter 1"/>
          <p:cNvSpPr>
            <a:spLocks noGrp="1"/>
          </p:cNvSpPr>
          <p:nvPr>
            <p:ph type="dt" sz="half" idx="16"/>
          </p:nvPr>
        </p:nvSpPr>
        <p:spPr/>
        <p:txBody>
          <a:bodyPr/>
          <a:lstStyle/>
          <a:p>
            <a:endParaRPr lang="en-GB">
              <a:solidFill>
                <a:srgbClr val="000000"/>
              </a:solidFill>
            </a:endParaRPr>
          </a:p>
        </p:txBody>
      </p:sp>
      <p:sp>
        <p:nvSpPr>
          <p:cNvPr id="3" name="Fußzeilenplatzhalter 2"/>
          <p:cNvSpPr>
            <a:spLocks noGrp="1"/>
          </p:cNvSpPr>
          <p:nvPr>
            <p:ph type="ftr" sz="quarter" idx="17"/>
          </p:nvPr>
        </p:nvSpPr>
        <p:spPr/>
        <p:txBody>
          <a:bodyPr/>
          <a:lstStyle/>
          <a:p>
            <a:endParaRPr lang="en-GB" dirty="0">
              <a:solidFill>
                <a:srgbClr val="000000"/>
              </a:solidFill>
            </a:endParaRPr>
          </a:p>
        </p:txBody>
      </p:sp>
      <p:sp>
        <p:nvSpPr>
          <p:cNvPr id="5" name="Foliennummernplatzhalter 4"/>
          <p:cNvSpPr>
            <a:spLocks noGrp="1"/>
          </p:cNvSpPr>
          <p:nvPr>
            <p:ph type="sldNum" sz="quarter" idx="18"/>
          </p:nvPr>
        </p:nvSpPr>
        <p:spPr>
          <a:xfrm>
            <a:off x="10566612" y="6134765"/>
            <a:ext cx="486019" cy="345415"/>
          </a:xfrm>
          <a:prstGeom prst="rect">
            <a:avLst/>
          </a:prstGeom>
        </p:spPr>
        <p:txBody>
          <a:bodyPr lIns="91411" tIns="45704" rIns="91411" bIns="45704"/>
          <a:lstStyle/>
          <a:p>
            <a:pPr defTabSz="863790" fontAlgn="base">
              <a:spcBef>
                <a:spcPct val="0"/>
              </a:spcBef>
              <a:spcAft>
                <a:spcPct val="0"/>
              </a:spcAft>
            </a:pPr>
            <a:fld id="{61201FF1-C63B-412E-ABF0-3D0E918900AC}" type="slidenum">
              <a:rPr lang="en-GB" sz="1795" smtClean="0">
                <a:solidFill>
                  <a:srgbClr val="000000"/>
                </a:solidFill>
              </a:rPr>
              <a:pPr defTabSz="863790" fontAlgn="base">
                <a:spcBef>
                  <a:spcPct val="0"/>
                </a:spcBef>
                <a:spcAft>
                  <a:spcPct val="0"/>
                </a:spcAft>
              </a:pPr>
              <a:t>‹Nr.›</a:t>
            </a:fld>
            <a:endParaRPr lang="en-GB" sz="1795" dirty="0">
              <a:solidFill>
                <a:srgbClr val="000000"/>
              </a:solidFill>
            </a:endParaRPr>
          </a:p>
        </p:txBody>
      </p:sp>
      <p:sp>
        <p:nvSpPr>
          <p:cNvPr id="11" name="Textplatzhalter 23"/>
          <p:cNvSpPr>
            <a:spLocks noGrp="1"/>
          </p:cNvSpPr>
          <p:nvPr>
            <p:ph type="body" sz="quarter" idx="19"/>
          </p:nvPr>
        </p:nvSpPr>
        <p:spPr>
          <a:xfrm>
            <a:off x="28" y="355234"/>
            <a:ext cx="8174347" cy="15389"/>
          </a:xfrm>
          <a:solidFill>
            <a:srgbClr val="C1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de-DE" sz="100" dirty="0" smtClean="0"/>
            </a:lvl1pPr>
          </a:lstStyle>
          <a:p>
            <a:pPr lvl="0" algn="ctr"/>
            <a:r>
              <a:rPr lang="en-US"/>
              <a:t>Edit Master text styles</a:t>
            </a:r>
          </a:p>
        </p:txBody>
      </p:sp>
      <p:sp>
        <p:nvSpPr>
          <p:cNvPr id="12" name="Titel 22"/>
          <p:cNvSpPr>
            <a:spLocks noGrp="1"/>
          </p:cNvSpPr>
          <p:nvPr>
            <p:ph type="title" hasCustomPrompt="1"/>
          </p:nvPr>
        </p:nvSpPr>
        <p:spPr>
          <a:xfrm>
            <a:off x="480022" y="487405"/>
            <a:ext cx="10086430" cy="485902"/>
          </a:xfrm>
        </p:spPr>
        <p:txBody>
          <a:bodyPr tIns="35988"/>
          <a:lstStyle>
            <a:lvl1pPr>
              <a:defRPr sz="2929"/>
            </a:lvl1pPr>
          </a:lstStyle>
          <a:p>
            <a:r>
              <a:rPr lang="de-DE" dirty="0"/>
              <a:t>TitLE</a:t>
            </a:r>
            <a:endParaRPr lang="en-GB" dirty="0"/>
          </a:p>
        </p:txBody>
      </p:sp>
      <p:sp>
        <p:nvSpPr>
          <p:cNvPr id="13" name="Textplatzhalter 5"/>
          <p:cNvSpPr>
            <a:spLocks noGrp="1"/>
          </p:cNvSpPr>
          <p:nvPr>
            <p:ph type="body" sz="quarter" idx="20" hasCustomPrompt="1"/>
          </p:nvPr>
        </p:nvSpPr>
        <p:spPr>
          <a:xfrm>
            <a:off x="486085" y="246031"/>
            <a:ext cx="5273411" cy="159914"/>
          </a:xfrm>
        </p:spPr>
        <p:txBody>
          <a:bodyPr/>
          <a:lstStyle>
            <a:lvl1pPr>
              <a:defRPr sz="1039"/>
            </a:lvl1pPr>
            <a:lvl2pPr>
              <a:defRPr sz="1134"/>
            </a:lvl2pPr>
            <a:lvl3pPr>
              <a:defRPr sz="1134"/>
            </a:lvl3pPr>
            <a:lvl4pPr>
              <a:defRPr sz="1134"/>
            </a:lvl4pPr>
            <a:lvl5pPr>
              <a:defRPr sz="1134"/>
            </a:lvl5pPr>
          </a:lstStyle>
          <a:p>
            <a:pPr lvl="0"/>
            <a:r>
              <a:rPr lang="de-DE" dirty="0" err="1"/>
              <a:t>Subject</a:t>
            </a:r>
            <a:r>
              <a:rPr lang="de-DE" dirty="0"/>
              <a:t> Line </a:t>
            </a:r>
            <a:r>
              <a:rPr lang="de-DE" dirty="0" err="1"/>
              <a:t>for</a:t>
            </a:r>
            <a:r>
              <a:rPr lang="de-DE" dirty="0"/>
              <a:t> Navigation</a:t>
            </a:r>
          </a:p>
        </p:txBody>
      </p:sp>
    </p:spTree>
    <p:extLst>
      <p:ext uri="{BB962C8B-B14F-4D97-AF65-F5344CB8AC3E}">
        <p14:creationId xmlns:p14="http://schemas.microsoft.com/office/powerpoint/2010/main" val="281685631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3_Small Typo">
    <p:spTree>
      <p:nvGrpSpPr>
        <p:cNvPr id="1" name=""/>
        <p:cNvGrpSpPr/>
        <p:nvPr/>
      </p:nvGrpSpPr>
      <p:grpSpPr>
        <a:xfrm>
          <a:off x="0" y="0"/>
          <a:ext cx="0" cy="0"/>
          <a:chOff x="0" y="0"/>
          <a:chExt cx="0" cy="0"/>
        </a:xfrm>
      </p:grpSpPr>
      <p:sp>
        <p:nvSpPr>
          <p:cNvPr id="16" name="Rectangle 15"/>
          <p:cNvSpPr>
            <a:spLocks/>
          </p:cNvSpPr>
          <p:nvPr/>
        </p:nvSpPr>
        <p:spPr>
          <a:xfrm>
            <a:off x="55" y="3"/>
            <a:ext cx="8174347" cy="725852"/>
          </a:xfrm>
          <a:prstGeom prst="rect">
            <a:avLst/>
          </a:prstGeom>
          <a:solidFill>
            <a:srgbClr val="DFEEDE"/>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6328" tIns="43161" rIns="86328" bIns="43161" rtlCol="0" anchor="ctr"/>
          <a:lstStyle/>
          <a:p>
            <a:pPr algn="ctr" defTabSz="863790" fontAlgn="base">
              <a:spcBef>
                <a:spcPct val="0"/>
              </a:spcBef>
              <a:spcAft>
                <a:spcPct val="0"/>
              </a:spcAft>
            </a:pPr>
            <a:r>
              <a:rPr lang="en-US" sz="1512" dirty="0">
                <a:solidFill>
                  <a:srgbClr val="000000"/>
                </a:solidFill>
              </a:rPr>
              <a:t>    </a:t>
            </a:r>
          </a:p>
        </p:txBody>
      </p:sp>
      <p:sp>
        <p:nvSpPr>
          <p:cNvPr id="7" name="Freeform 54"/>
          <p:cNvSpPr>
            <a:spLocks noEditPoints="1"/>
          </p:cNvSpPr>
          <p:nvPr/>
        </p:nvSpPr>
        <p:spPr bwMode="auto">
          <a:xfrm>
            <a:off x="10760568" y="246289"/>
            <a:ext cx="291900" cy="292833"/>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p:spPr>
        <p:txBody>
          <a:bodyPr vert="horz" wrap="square" lIns="115099" tIns="57549" rIns="115099" bIns="57549" numCol="1" anchor="t" anchorCtr="0" compatLnSpc="1">
            <a:prstTxWarp prst="textNoShape">
              <a:avLst/>
            </a:prstTxWarp>
          </a:bodyPr>
          <a:lstStyle/>
          <a:p>
            <a:pPr fontAlgn="base">
              <a:spcBef>
                <a:spcPct val="0"/>
              </a:spcBef>
              <a:spcAft>
                <a:spcPct val="0"/>
              </a:spcAft>
              <a:defRPr/>
            </a:pPr>
            <a:endParaRPr lang="en-GB" sz="1607" kern="0" dirty="0">
              <a:solidFill>
                <a:srgbClr val="003781"/>
              </a:solidFill>
            </a:endParaRPr>
          </a:p>
        </p:txBody>
      </p:sp>
      <p:sp>
        <p:nvSpPr>
          <p:cNvPr id="14" name="Inhaltsplatzhalter 13" descr="Spalte links" title="Spalte links"/>
          <p:cNvSpPr>
            <a:spLocks noGrp="1"/>
          </p:cNvSpPr>
          <p:nvPr>
            <p:ph sz="quarter" idx="13" hasCustomPrompt="1"/>
          </p:nvPr>
        </p:nvSpPr>
        <p:spPr>
          <a:xfrm>
            <a:off x="480018" y="1202851"/>
            <a:ext cx="10572390" cy="1594283"/>
          </a:xfrm>
          <a:prstGeom prst="rect">
            <a:avLst/>
          </a:prstGeom>
        </p:spPr>
        <p:txBody>
          <a:bodyPr rIns="0"/>
          <a:lstStyle>
            <a:lvl1pPr>
              <a:lnSpc>
                <a:spcPts val="1814"/>
              </a:lnSpc>
              <a:spcAft>
                <a:spcPts val="0"/>
              </a:spcAft>
              <a:defRPr lang="en-GB" sz="1417" b="0" kern="1200" cap="none" baseline="0" noProof="0" dirty="0" smtClean="0">
                <a:solidFill>
                  <a:schemeClr val="tx1"/>
                </a:solidFill>
                <a:latin typeface="+mn-lt"/>
                <a:ea typeface="+mn-ea"/>
                <a:cs typeface="+mn-cs"/>
              </a:defRPr>
            </a:lvl1pPr>
            <a:lvl2pPr>
              <a:defRPr lang="de-DE" sz="1417" kern="1200" dirty="0" smtClean="0">
                <a:solidFill>
                  <a:schemeClr val="tx1"/>
                </a:solidFill>
                <a:latin typeface="+mn-lt"/>
                <a:ea typeface="+mn-ea"/>
                <a:cs typeface="+mn-cs"/>
              </a:defRPr>
            </a:lvl2pPr>
            <a:lvl3pPr>
              <a:defRPr sz="1134">
                <a:solidFill>
                  <a:schemeClr val="tx1"/>
                </a:solidFill>
              </a:defRPr>
            </a:lvl3pPr>
            <a:lvl4pPr>
              <a:defRPr sz="1134">
                <a:solidFill>
                  <a:schemeClr val="tx1"/>
                </a:solidFill>
              </a:defRPr>
            </a:lvl4pPr>
            <a:lvl5pPr>
              <a:defRPr sz="1134">
                <a:solidFill>
                  <a:schemeClr val="tx1"/>
                </a:solidFill>
              </a:defRPr>
            </a:lvl5pPr>
            <a:lvl6pPr>
              <a:defRPr sz="1134">
                <a:solidFill>
                  <a:schemeClr val="tx1"/>
                </a:solidFill>
              </a:defRPr>
            </a:lvl6pPr>
            <a:lvl7pPr>
              <a:defRPr sz="1039">
                <a:solidFill>
                  <a:schemeClr val="tx1"/>
                </a:solidFill>
              </a:defRPr>
            </a:lvl7pPr>
            <a:lvl8pPr>
              <a:defRPr sz="1039">
                <a:solidFill>
                  <a:schemeClr val="tx1"/>
                </a:solidFill>
              </a:defRPr>
            </a:lvl8pPr>
            <a:lvl9pPr>
              <a:defRPr sz="661">
                <a:solidFill>
                  <a:schemeClr val="tx1"/>
                </a:solidFill>
              </a:defRPr>
            </a:lvl9pPr>
          </a:lstStyle>
          <a:p>
            <a:pPr marL="0" marR="0" lvl="0" indent="0" algn="l" defTabSz="1151637" rtl="0" eaLnBrk="1" fontAlgn="auto" latinLnBrk="0" hangingPunct="1">
              <a:lnSpc>
                <a:spcPct val="100000"/>
              </a:lnSpc>
              <a:spcBef>
                <a:spcPts val="252"/>
              </a:spcBef>
              <a:spcAft>
                <a:spcPts val="252"/>
              </a:spcAft>
              <a:buClrTx/>
              <a:buSzTx/>
              <a:buFont typeface="Arial" panose="020B0604020202020204" pitchFamily="34" charset="0"/>
              <a:buNone/>
              <a:tabLst/>
            </a:pPr>
            <a:r>
              <a:rPr lang="en-GB" noProof="0" dirty="0"/>
              <a:t>1</a:t>
            </a:r>
          </a:p>
          <a:p>
            <a:pPr lvl="1"/>
            <a:r>
              <a:rPr lang="en-GB" noProof="0" dirty="0"/>
              <a:t>2</a:t>
            </a:r>
          </a:p>
          <a:p>
            <a:pPr lvl="2"/>
            <a:r>
              <a:rPr lang="en-GB" noProof="0" dirty="0"/>
              <a:t>3</a:t>
            </a:r>
          </a:p>
          <a:p>
            <a:pPr lvl="3"/>
            <a:r>
              <a:rPr lang="en-GB" noProof="0" dirty="0"/>
              <a:t>4</a:t>
            </a:r>
          </a:p>
          <a:p>
            <a:pPr lvl="4"/>
            <a:r>
              <a:rPr lang="en-GB" noProof="0" dirty="0"/>
              <a:t>5</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Foliennummernplatzhalter 4"/>
          <p:cNvSpPr>
            <a:spLocks noGrp="1"/>
          </p:cNvSpPr>
          <p:nvPr>
            <p:ph type="sldNum" sz="quarter" idx="18"/>
          </p:nvPr>
        </p:nvSpPr>
        <p:spPr>
          <a:xfrm>
            <a:off x="10566448" y="6134761"/>
            <a:ext cx="486020" cy="345415"/>
          </a:xfrm>
          <a:prstGeom prst="rect">
            <a:avLst/>
          </a:prstGeom>
        </p:spPr>
        <p:txBody>
          <a:bodyPr lIns="91411" tIns="45704" rIns="91411" bIns="45704"/>
          <a:lstStyle/>
          <a:p>
            <a:pPr defTabSz="863790" fontAlgn="base">
              <a:spcBef>
                <a:spcPct val="0"/>
              </a:spcBef>
              <a:spcAft>
                <a:spcPct val="0"/>
              </a:spcAft>
            </a:pPr>
            <a:fld id="{61201FF1-C63B-412E-ABF0-3D0E918900AC}" type="slidenum">
              <a:rPr lang="en-GB" sz="1795" smtClean="0">
                <a:solidFill>
                  <a:srgbClr val="000000"/>
                </a:solidFill>
              </a:rPr>
              <a:pPr defTabSz="863790" fontAlgn="base">
                <a:spcBef>
                  <a:spcPct val="0"/>
                </a:spcBef>
                <a:spcAft>
                  <a:spcPct val="0"/>
                </a:spcAft>
              </a:pPr>
              <a:t>‹Nr.›</a:t>
            </a:fld>
            <a:endParaRPr lang="en-GB" sz="1795" dirty="0">
              <a:solidFill>
                <a:srgbClr val="000000"/>
              </a:solidFill>
            </a:endParaRPr>
          </a:p>
        </p:txBody>
      </p:sp>
      <p:sp>
        <p:nvSpPr>
          <p:cNvPr id="12" name="Titel 22"/>
          <p:cNvSpPr>
            <a:spLocks noGrp="1"/>
          </p:cNvSpPr>
          <p:nvPr>
            <p:ph type="title" hasCustomPrompt="1"/>
          </p:nvPr>
        </p:nvSpPr>
        <p:spPr>
          <a:xfrm>
            <a:off x="480059" y="487401"/>
            <a:ext cx="10086430" cy="485902"/>
          </a:xfrm>
        </p:spPr>
        <p:txBody>
          <a:bodyPr tIns="35976"/>
          <a:lstStyle>
            <a:lvl1pPr>
              <a:defRPr sz="2929"/>
            </a:lvl1pPr>
          </a:lstStyle>
          <a:p>
            <a:r>
              <a:rPr lang="de-DE" dirty="0"/>
              <a:t>TitLE</a:t>
            </a:r>
            <a:endParaRPr lang="en-GB" dirty="0"/>
          </a:p>
        </p:txBody>
      </p:sp>
      <p:sp>
        <p:nvSpPr>
          <p:cNvPr id="13" name="Textplatzhalter 5"/>
          <p:cNvSpPr>
            <a:spLocks noGrp="1"/>
          </p:cNvSpPr>
          <p:nvPr>
            <p:ph type="body" sz="quarter" idx="20" hasCustomPrompt="1"/>
          </p:nvPr>
        </p:nvSpPr>
        <p:spPr>
          <a:xfrm>
            <a:off x="486091" y="246046"/>
            <a:ext cx="5273410" cy="159952"/>
          </a:xfrm>
        </p:spPr>
        <p:txBody>
          <a:bodyPr/>
          <a:lstStyle>
            <a:lvl1pPr>
              <a:defRPr sz="1039"/>
            </a:lvl1pPr>
            <a:lvl2pPr>
              <a:defRPr sz="1134"/>
            </a:lvl2pPr>
            <a:lvl3pPr>
              <a:defRPr sz="1134"/>
            </a:lvl3pPr>
            <a:lvl4pPr>
              <a:defRPr sz="1134"/>
            </a:lvl4pPr>
            <a:lvl5pPr>
              <a:defRPr sz="1134"/>
            </a:lvl5pPr>
          </a:lstStyle>
          <a:p>
            <a:pPr lvl="0"/>
            <a:r>
              <a:rPr lang="de-DE" dirty="0" err="1"/>
              <a:t>Subject</a:t>
            </a:r>
            <a:r>
              <a:rPr lang="de-DE" dirty="0"/>
              <a:t> Line </a:t>
            </a:r>
            <a:r>
              <a:rPr lang="de-DE" dirty="0" err="1"/>
              <a:t>for</a:t>
            </a:r>
            <a:r>
              <a:rPr lang="de-DE" dirty="0"/>
              <a:t> Navigation</a:t>
            </a:r>
          </a:p>
        </p:txBody>
      </p:sp>
    </p:spTree>
    <p:extLst>
      <p:ext uri="{BB962C8B-B14F-4D97-AF65-F5344CB8AC3E}">
        <p14:creationId xmlns:p14="http://schemas.microsoft.com/office/powerpoint/2010/main" val="240824042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AZ Blank + Logo">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pic>
        <p:nvPicPr>
          <p:cNvPr id="5" name="Grafik 4">
            <a:extLst>
              <a:ext uri="{FF2B5EF4-FFF2-40B4-BE49-F238E27FC236}">
                <a16:creationId xmlns:a16="http://schemas.microsoft.com/office/drawing/2014/main" id="{174F1EA0-7738-46BE-A0A5-83AD2F0E50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Tree>
    <p:extLst>
      <p:ext uri="{BB962C8B-B14F-4D97-AF65-F5344CB8AC3E}">
        <p14:creationId xmlns:p14="http://schemas.microsoft.com/office/powerpoint/2010/main" val="1837406930"/>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QS Agenda">
    <p:spTree>
      <p:nvGrpSpPr>
        <p:cNvPr id="1" name=""/>
        <p:cNvGrpSpPr/>
        <p:nvPr/>
      </p:nvGrpSpPr>
      <p:grpSpPr>
        <a:xfrm>
          <a:off x="0" y="0"/>
          <a:ext cx="0" cy="0"/>
          <a:chOff x="0" y="0"/>
          <a:chExt cx="0" cy="0"/>
        </a:xfrm>
      </p:grpSpPr>
      <p:sp>
        <p:nvSpPr>
          <p:cNvPr id="12" name="Textplatzhalter 23"/>
          <p:cNvSpPr>
            <a:spLocks noGrp="1"/>
          </p:cNvSpPr>
          <p:nvPr>
            <p:ph type="body" sz="quarter" idx="19" hasCustomPrompt="1"/>
          </p:nvPr>
        </p:nvSpPr>
        <p:spPr>
          <a:xfrm>
            <a:off x="60" y="2758659"/>
            <a:ext cx="1603788" cy="15389"/>
          </a:xfrm>
          <a:solidFill>
            <a:srgbClr val="D7D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de-DE" sz="100" dirty="0" smtClean="0"/>
            </a:lvl1pPr>
          </a:lstStyle>
          <a:p>
            <a:pPr lvl="0" algn="ctr"/>
            <a:r>
              <a:rPr lang="de-DE" noProof="0" dirty="0"/>
              <a:t>Textmasterformat bearbeiten</a:t>
            </a:r>
          </a:p>
        </p:txBody>
      </p:sp>
      <p:sp>
        <p:nvSpPr>
          <p:cNvPr id="2" name="Titel 1"/>
          <p:cNvSpPr>
            <a:spLocks noGrp="1"/>
          </p:cNvSpPr>
          <p:nvPr>
            <p:ph type="title" hasCustomPrompt="1"/>
          </p:nvPr>
        </p:nvSpPr>
        <p:spPr>
          <a:xfrm>
            <a:off x="634890" y="725851"/>
            <a:ext cx="3373473" cy="523356"/>
          </a:xfrm>
        </p:spPr>
        <p:txBody>
          <a:bodyPr/>
          <a:lstStyle>
            <a:lvl1pPr>
              <a:defRPr sz="3401">
                <a:solidFill>
                  <a:schemeClr val="tx2"/>
                </a:solidFill>
              </a:defRPr>
            </a:lvl1pPr>
          </a:lstStyle>
          <a:p>
            <a:r>
              <a:rPr lang="de-DE" noProof="0" dirty="0"/>
              <a:t>Überschrift</a:t>
            </a:r>
          </a:p>
        </p:txBody>
      </p:sp>
      <p:sp>
        <p:nvSpPr>
          <p:cNvPr id="11" name="Freeform 54"/>
          <p:cNvSpPr>
            <a:spLocks noEditPoints="1"/>
          </p:cNvSpPr>
          <p:nvPr/>
        </p:nvSpPr>
        <p:spPr bwMode="auto">
          <a:xfrm>
            <a:off x="10486362" y="246289"/>
            <a:ext cx="389081" cy="292833"/>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p:spPr>
        <p:txBody>
          <a:bodyPr vert="horz" wrap="square" lIns="114627" tIns="57312" rIns="114627" bIns="57312" numCol="1" anchor="t" anchorCtr="0" compatLnSpc="1">
            <a:prstTxWarp prst="textNoShape">
              <a:avLst/>
            </a:prstTxWarp>
          </a:bodyPr>
          <a:lstStyle/>
          <a:p>
            <a:pPr defTabSz="1146526">
              <a:defRPr/>
            </a:pPr>
            <a:endParaRPr lang="de-DE" sz="1607" kern="0" dirty="0">
              <a:solidFill>
                <a:srgbClr val="003781"/>
              </a:solidFill>
            </a:endParaRPr>
          </a:p>
        </p:txBody>
      </p:sp>
      <p:sp>
        <p:nvSpPr>
          <p:cNvPr id="7" name="Datumsplatzhalter 6"/>
          <p:cNvSpPr>
            <a:spLocks noGrp="1"/>
          </p:cNvSpPr>
          <p:nvPr>
            <p:ph type="dt" sz="half" idx="20"/>
          </p:nvPr>
        </p:nvSpPr>
        <p:spPr/>
        <p:txBody>
          <a:bodyPr/>
          <a:lstStyle/>
          <a:p>
            <a:endParaRPr lang="de-DE" dirty="0">
              <a:solidFill>
                <a:srgbClr val="000000"/>
              </a:solidFill>
            </a:endParaRPr>
          </a:p>
        </p:txBody>
      </p:sp>
      <p:sp>
        <p:nvSpPr>
          <p:cNvPr id="8" name="Fußzeilenplatzhalter 7"/>
          <p:cNvSpPr>
            <a:spLocks noGrp="1"/>
          </p:cNvSpPr>
          <p:nvPr>
            <p:ph type="ftr" sz="quarter" idx="21"/>
          </p:nvPr>
        </p:nvSpPr>
        <p:spPr/>
        <p:txBody>
          <a:bodyPr/>
          <a:lstStyle/>
          <a:p>
            <a:endParaRPr lang="de-DE" dirty="0">
              <a:solidFill>
                <a:srgbClr val="000000"/>
              </a:solidFill>
            </a:endParaRPr>
          </a:p>
        </p:txBody>
      </p:sp>
      <p:sp>
        <p:nvSpPr>
          <p:cNvPr id="9" name="Foliennummernplatzhalter 8"/>
          <p:cNvSpPr>
            <a:spLocks noGrp="1"/>
          </p:cNvSpPr>
          <p:nvPr>
            <p:ph type="sldNum" sz="quarter" idx="22"/>
          </p:nvPr>
        </p:nvSpPr>
        <p:spPr>
          <a:xfrm>
            <a:off x="10386485" y="6134761"/>
            <a:ext cx="503447" cy="345415"/>
          </a:xfrm>
          <a:prstGeom prst="rect">
            <a:avLst/>
          </a:prstGeom>
        </p:spPr>
        <p:txBody>
          <a:bodyPr lIns="91411" tIns="45704" rIns="91411" bIns="45704"/>
          <a:lstStyle/>
          <a:p>
            <a:pPr defTabSz="863790"/>
            <a:fld id="{61201FF1-C63B-412E-ABF0-3D0E918900AC}" type="slidenum">
              <a:rPr lang="de-DE" sz="1795" smtClean="0">
                <a:solidFill>
                  <a:srgbClr val="000000"/>
                </a:solidFill>
              </a:rPr>
              <a:pPr defTabSz="863790"/>
              <a:t>‹Nr.›</a:t>
            </a:fld>
            <a:endParaRPr lang="de-DE" sz="1795" dirty="0">
              <a:solidFill>
                <a:srgbClr val="000000"/>
              </a:solidFill>
            </a:endParaRPr>
          </a:p>
        </p:txBody>
      </p:sp>
    </p:spTree>
    <p:extLst>
      <p:ext uri="{BB962C8B-B14F-4D97-AF65-F5344CB8AC3E}">
        <p14:creationId xmlns:p14="http://schemas.microsoft.com/office/powerpoint/2010/main" val="35496464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tandard Inhalt einspalti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nvPr>
        </p:nvGraphicFramePr>
        <p:xfrm>
          <a:off x="2002" y="1502"/>
          <a:ext cx="1999" cy="1499"/>
        </p:xfrm>
        <a:graphic>
          <a:graphicData uri="http://schemas.openxmlformats.org/presentationml/2006/ole">
            <mc:AlternateContent xmlns:mc="http://schemas.openxmlformats.org/markup-compatibility/2006">
              <mc:Choice xmlns:v="urn:schemas-microsoft-com:vml" Requires="v">
                <p:oleObj spid="_x0000_s8322" name="think-cell Folie" r:id="rId4" imgW="270" imgH="270" progId="TCLayout.ActiveDocument.1">
                  <p:embed/>
                </p:oleObj>
              </mc:Choice>
              <mc:Fallback>
                <p:oleObj name="think-cell Folie" r:id="rId4" imgW="270" imgH="270" progId="TCLayout.ActiveDocument.1">
                  <p:embed/>
                  <p:pic>
                    <p:nvPicPr>
                      <p:cNvPr id="2" name="Objekt 1" hidden="1"/>
                      <p:cNvPicPr/>
                      <p:nvPr/>
                    </p:nvPicPr>
                    <p:blipFill>
                      <a:blip r:embed="rId5"/>
                      <a:stretch>
                        <a:fillRect/>
                      </a:stretch>
                    </p:blipFill>
                    <p:spPr>
                      <a:xfrm>
                        <a:off x="2002" y="1502"/>
                        <a:ext cx="1999" cy="1499"/>
                      </a:xfrm>
                      <a:prstGeom prst="rect">
                        <a:avLst/>
                      </a:prstGeom>
                    </p:spPr>
                  </p:pic>
                </p:oleObj>
              </mc:Fallback>
            </mc:AlternateContent>
          </a:graphicData>
        </a:graphic>
      </p:graphicFrame>
      <p:sp>
        <p:nvSpPr>
          <p:cNvPr id="14" name="Inhaltsplatzhalter 13" descr="Spalte links" title="Spalte links"/>
          <p:cNvSpPr>
            <a:spLocks noGrp="1"/>
          </p:cNvSpPr>
          <p:nvPr>
            <p:ph sz="quarter" idx="13" hasCustomPrompt="1"/>
          </p:nvPr>
        </p:nvSpPr>
        <p:spPr>
          <a:xfrm>
            <a:off x="675911" y="1437422"/>
            <a:ext cx="10252655" cy="2205155"/>
          </a:xfrm>
          <a:prstGeom prst="rect">
            <a:avLst/>
          </a:prstGeom>
        </p:spPr>
        <p:txBody>
          <a:bodyPr rIns="0"/>
          <a:lstStyle>
            <a:lvl1pPr>
              <a:lnSpc>
                <a:spcPts val="1814"/>
              </a:lnSpc>
              <a:spcAft>
                <a:spcPts val="0"/>
              </a:spcAft>
              <a:defRPr lang="en-GB" sz="1512" b="0" kern="1200" cap="none" baseline="0" noProof="0" dirty="0" smtClean="0">
                <a:solidFill>
                  <a:schemeClr val="tx1"/>
                </a:solidFill>
                <a:latin typeface="+mn-lt"/>
                <a:ea typeface="+mn-ea"/>
                <a:cs typeface="+mn-cs"/>
              </a:defRPr>
            </a:lvl1pPr>
            <a:lvl2pPr>
              <a:defRPr lang="de-DE" sz="1512" kern="1200" dirty="0" smtClean="0">
                <a:solidFill>
                  <a:schemeClr val="tx1"/>
                </a:solidFill>
                <a:latin typeface="+mn-lt"/>
                <a:ea typeface="+mn-ea"/>
                <a:cs typeface="+mn-cs"/>
              </a:defRPr>
            </a:lvl2pPr>
            <a:lvl3pPr>
              <a:defRPr sz="1323">
                <a:solidFill>
                  <a:schemeClr val="tx1"/>
                </a:solidFill>
              </a:defRPr>
            </a:lvl3pPr>
            <a:lvl4pPr>
              <a:defRPr sz="1323">
                <a:solidFill>
                  <a:schemeClr val="tx1"/>
                </a:solidFill>
              </a:defRPr>
            </a:lvl4pPr>
            <a:lvl5pPr>
              <a:defRPr sz="1323">
                <a:solidFill>
                  <a:schemeClr val="tx1"/>
                </a:solidFill>
              </a:defRPr>
            </a:lvl5pPr>
            <a:lvl6pPr>
              <a:defRPr sz="1134">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1151750" rtl="0" eaLnBrk="1" fontAlgn="auto" latinLnBrk="0" hangingPunct="1">
              <a:lnSpc>
                <a:spcPct val="100000"/>
              </a:lnSpc>
              <a:spcBef>
                <a:spcPts val="252"/>
              </a:spcBef>
              <a:spcAft>
                <a:spcPts val="252"/>
              </a:spcAft>
              <a:buClrTx/>
              <a:buSzTx/>
              <a:buFont typeface="Arial" panose="020B0604020202020204" pitchFamily="34" charset="0"/>
              <a:buNone/>
              <a:tabLst/>
            </a:pPr>
            <a:r>
              <a:rPr lang="de-DE" noProof="0" dirty="0" smtClean="0"/>
              <a:t>1</a:t>
            </a:r>
          </a:p>
          <a:p>
            <a:pPr lvl="1"/>
            <a:r>
              <a:rPr lang="de-DE" noProof="0" dirty="0" smtClean="0"/>
              <a:t>2</a:t>
            </a:r>
          </a:p>
          <a:p>
            <a:pPr lvl="2"/>
            <a:r>
              <a:rPr lang="de-DE" noProof="0" dirty="0" smtClean="0"/>
              <a:t>3</a:t>
            </a:r>
          </a:p>
          <a:p>
            <a:pPr lvl="3"/>
            <a:r>
              <a:rPr lang="de-DE" noProof="0" dirty="0" smtClean="0"/>
              <a:t>4</a:t>
            </a:r>
          </a:p>
          <a:p>
            <a:pPr lvl="4"/>
            <a:r>
              <a:rPr lang="de-DE" noProof="0" dirty="0" smtClean="0"/>
              <a:t>5</a:t>
            </a:r>
          </a:p>
          <a:p>
            <a:pPr lvl="5"/>
            <a:r>
              <a:rPr lang="de-DE" noProof="0" dirty="0" smtClean="0"/>
              <a:t>6</a:t>
            </a:r>
          </a:p>
          <a:p>
            <a:pPr lvl="6"/>
            <a:r>
              <a:rPr lang="de-DE" noProof="0" dirty="0" smtClean="0"/>
              <a:t>7</a:t>
            </a:r>
          </a:p>
          <a:p>
            <a:pPr lvl="7"/>
            <a:r>
              <a:rPr lang="de-DE" noProof="0" dirty="0" smtClean="0"/>
              <a:t>8</a:t>
            </a:r>
          </a:p>
          <a:p>
            <a:pPr lvl="8"/>
            <a:r>
              <a:rPr lang="de-DE" noProof="0" dirty="0" smtClean="0"/>
              <a:t>9</a:t>
            </a:r>
            <a:endParaRPr lang="de-DE" noProof="0" dirty="0"/>
          </a:p>
        </p:txBody>
      </p:sp>
      <p:sp>
        <p:nvSpPr>
          <p:cNvPr id="11" name="Textplatzhalter 23"/>
          <p:cNvSpPr>
            <a:spLocks noGrp="1"/>
          </p:cNvSpPr>
          <p:nvPr>
            <p:ph type="body" sz="quarter" idx="19"/>
          </p:nvPr>
        </p:nvSpPr>
        <p:spPr>
          <a:xfrm>
            <a:off x="1" y="306242"/>
            <a:ext cx="9582741" cy="15389"/>
          </a:xfrm>
          <a:solidFill>
            <a:srgbClr val="F8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de-DE" sz="100" dirty="0" smtClean="0"/>
            </a:lvl1pPr>
          </a:lstStyle>
          <a:p>
            <a:pPr lvl="0" algn="ctr"/>
            <a:r>
              <a:rPr lang="de-DE" noProof="0" smtClean="0"/>
              <a:t>Textmasterformat bearbeiten</a:t>
            </a:r>
          </a:p>
        </p:txBody>
      </p:sp>
      <p:sp>
        <p:nvSpPr>
          <p:cNvPr id="18" name="Freeform 54"/>
          <p:cNvSpPr>
            <a:spLocks noEditPoints="1"/>
          </p:cNvSpPr>
          <p:nvPr userDrawn="1"/>
        </p:nvSpPr>
        <p:spPr bwMode="auto">
          <a:xfrm>
            <a:off x="10486362" y="246289"/>
            <a:ext cx="389082" cy="292833"/>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a:extLst/>
        </p:spPr>
        <p:txBody>
          <a:bodyPr vert="horz" wrap="square" lIns="115174" tIns="57586" rIns="115174" bIns="57586" numCol="1" anchor="t" anchorCtr="0" compatLnSpc="1">
            <a:prstTxWarp prst="textNoShape">
              <a:avLst/>
            </a:prstTxWarp>
          </a:bodyPr>
          <a:lstStyle/>
          <a:p>
            <a:pPr marL="0" marR="0" lvl="0" indent="0" defTabSz="1151750" eaLnBrk="1" fontAlgn="auto" latinLnBrk="0" hangingPunct="1">
              <a:lnSpc>
                <a:spcPct val="100000"/>
              </a:lnSpc>
              <a:spcBef>
                <a:spcPts val="0"/>
              </a:spcBef>
              <a:spcAft>
                <a:spcPts val="0"/>
              </a:spcAft>
              <a:buClrTx/>
              <a:buSzTx/>
              <a:buFontTx/>
              <a:buNone/>
              <a:tabLst/>
              <a:defRPr/>
            </a:pPr>
            <a:endParaRPr kumimoji="0" lang="de-DE" sz="2267" b="0" i="0" u="none" strike="noStrike" kern="0" cap="none" spc="0" normalizeH="0" baseline="0" noProof="0" dirty="0">
              <a:ln>
                <a:noFill/>
              </a:ln>
              <a:solidFill>
                <a:srgbClr val="003781"/>
              </a:solidFill>
              <a:effectLst/>
              <a:uLnTx/>
              <a:uFillTx/>
            </a:endParaRPr>
          </a:p>
        </p:txBody>
      </p:sp>
      <p:sp>
        <p:nvSpPr>
          <p:cNvPr id="9" name="Foliennummernplatzhalter 8"/>
          <p:cNvSpPr>
            <a:spLocks noGrp="1"/>
          </p:cNvSpPr>
          <p:nvPr>
            <p:ph type="sldNum" sz="quarter" idx="23"/>
          </p:nvPr>
        </p:nvSpPr>
        <p:spPr>
          <a:xfrm>
            <a:off x="10386293" y="6134762"/>
            <a:ext cx="503446" cy="345415"/>
          </a:xfrm>
          <a:prstGeom prst="rect">
            <a:avLst/>
          </a:prstGeom>
        </p:spPr>
        <p:txBody>
          <a:bodyPr/>
          <a:lstStyle/>
          <a:p>
            <a:fld id="{61201FF1-C63B-412E-ABF0-3D0E918900AC}" type="slidenum">
              <a:rPr lang="de-DE" noProof="0" smtClean="0"/>
              <a:pPr/>
              <a:t>‹Nr.›</a:t>
            </a:fld>
            <a:endParaRPr lang="de-DE" noProof="0" dirty="0"/>
          </a:p>
        </p:txBody>
      </p:sp>
      <p:sp>
        <p:nvSpPr>
          <p:cNvPr id="10" name="Titel 9"/>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286059973"/>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defTabSz="863790" fontAlgn="base">
              <a:spcBef>
                <a:spcPct val="0"/>
              </a:spcBef>
              <a:spcAft>
                <a:spcPct val="0"/>
              </a:spcAft>
            </a:pPr>
            <a:endParaRPr lang="en-US">
              <a:solidFill>
                <a:srgbClr val="000000"/>
              </a:solidFill>
            </a:endParaRPr>
          </a:p>
        </p:txBody>
      </p:sp>
      <p:sp>
        <p:nvSpPr>
          <p:cNvPr id="3" name="Fußzeilenplatzhalter 2"/>
          <p:cNvSpPr>
            <a:spLocks noGrp="1"/>
          </p:cNvSpPr>
          <p:nvPr>
            <p:ph type="ftr" sz="quarter" idx="11"/>
          </p:nvPr>
        </p:nvSpPr>
        <p:spPr/>
        <p:txBody>
          <a:bodyPr/>
          <a:lstStyle/>
          <a:p>
            <a:pPr defTabSz="863790"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5652912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E2581BF6-597A-45B4-8AC9-E60836C8E9B7}"/>
              </a:ext>
            </a:extLst>
          </p:cNvPr>
          <p:cNvSpPr>
            <a:spLocks noGrp="1"/>
          </p:cNvSpPr>
          <p:nvPr>
            <p:ph type="pic" sz="quarter" idx="10"/>
          </p:nvPr>
        </p:nvSpPr>
        <p:spPr>
          <a:xfrm>
            <a:off x="5098002" y="0"/>
            <a:ext cx="6422486" cy="6480175"/>
          </a:xfrm>
          <a:solidFill>
            <a:schemeClr val="tx2"/>
          </a:solidFill>
        </p:spPr>
        <p:txBody>
          <a:bodyPr/>
          <a:lstStyle/>
          <a:p>
            <a:endParaRPr lang="de-DE"/>
          </a:p>
        </p:txBody>
      </p:sp>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468314" y="1799999"/>
            <a:ext cx="4413788" cy="2268000"/>
          </a:xfrm>
        </p:spPr>
        <p:txBody>
          <a:bodyPr rIns="216000" anchor="ctr" anchorCtr="0"/>
          <a:lstStyle>
            <a:lvl1pPr algn="l">
              <a:lnSpc>
                <a:spcPct val="80000"/>
              </a:lnSpc>
              <a:defRPr sz="6000">
                <a:latin typeface="Allianz Neo" panose="020B0504020203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p:nvPr>
        </p:nvSpPr>
        <p:spPr>
          <a:xfrm>
            <a:off x="468314" y="4536000"/>
            <a:ext cx="4413788" cy="531099"/>
          </a:xfrm>
        </p:spPr>
        <p:txBody>
          <a:bodyPr rIns="216000"/>
          <a:lstStyle>
            <a:lvl1pPr marL="0" indent="0" algn="l">
              <a:buNone/>
              <a:defRPr sz="1500">
                <a:latin typeface="Allianz Neo" panose="020B0504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1" name="Grafik 10">
            <a:extLst>
              <a:ext uri="{FF2B5EF4-FFF2-40B4-BE49-F238E27FC236}">
                <a16:creationId xmlns:a16="http://schemas.microsoft.com/office/drawing/2014/main" id="{9DB0C78F-5BF6-4741-8EF4-0317AF8FB6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468314" y="5760000"/>
            <a:ext cx="1547812" cy="360000"/>
          </a:xfrm>
        </p:spPr>
        <p:txBody>
          <a:bodyPr anchor="b" anchorCtr="0"/>
          <a:lstStyle>
            <a:lvl1pPr>
              <a:defRPr sz="800">
                <a:latin typeface="Allianz Neo" panose="020B0504020203020204" pitchFamily="34" charset="0"/>
              </a:defRPr>
            </a:lvl1pPr>
          </a:lstStyle>
          <a:p>
            <a:pPr lvl="0"/>
            <a:r>
              <a:rPr lang="de-DE"/>
              <a:t>Erste Ebene</a:t>
            </a:r>
          </a:p>
        </p:txBody>
      </p:sp>
      <p:sp>
        <p:nvSpPr>
          <p:cNvPr id="16" name="Textplatzhalter 14">
            <a:extLst>
              <a:ext uri="{FF2B5EF4-FFF2-40B4-BE49-F238E27FC236}">
                <a16:creationId xmlns:a16="http://schemas.microsoft.com/office/drawing/2014/main" id="{CED49C62-4C22-4829-ACC8-9191840D3A35}"/>
              </a:ext>
            </a:extLst>
          </p:cNvPr>
          <p:cNvSpPr>
            <a:spLocks noGrp="1"/>
          </p:cNvSpPr>
          <p:nvPr>
            <p:ph type="body" sz="quarter" idx="12" hasCustomPrompt="1"/>
          </p:nvPr>
        </p:nvSpPr>
        <p:spPr>
          <a:xfrm>
            <a:off x="2232026" y="5760000"/>
            <a:ext cx="1547812" cy="360000"/>
          </a:xfrm>
        </p:spPr>
        <p:txBody>
          <a:bodyPr anchor="b" anchorCtr="0"/>
          <a:lstStyle>
            <a:lvl1pPr>
              <a:defRPr sz="800">
                <a:latin typeface="Allianz Neo" panose="020B0504020203020204" pitchFamily="34" charset="0"/>
              </a:defRPr>
            </a:lvl1pPr>
          </a:lstStyle>
          <a:p>
            <a:pPr lvl="0"/>
            <a:r>
              <a:rPr lang="de-DE"/>
              <a:t>Erste Ebene</a:t>
            </a:r>
          </a:p>
        </p:txBody>
      </p:sp>
    </p:spTree>
    <p:extLst>
      <p:ext uri="{BB962C8B-B14F-4D97-AF65-F5344CB8AC3E}">
        <p14:creationId xmlns:p14="http://schemas.microsoft.com/office/powerpoint/2010/main" val="42390266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9DB0C78F-5BF6-4741-8EF4-0317AF8FB6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
        <p:nvSpPr>
          <p:cNvPr id="17" name="Datumsplatzhalter 1">
            <a:extLst>
              <a:ext uri="{FF2B5EF4-FFF2-40B4-BE49-F238E27FC236}">
                <a16:creationId xmlns:a16="http://schemas.microsoft.com/office/drawing/2014/main" id="{2E080B7E-C6CE-4560-9592-5A09C2DE0277}"/>
              </a:ext>
            </a:extLst>
          </p:cNvPr>
          <p:cNvSpPr>
            <a:spLocks noGrp="1"/>
          </p:cNvSpPr>
          <p:nvPr>
            <p:ph type="dt" sz="half" idx="10"/>
          </p:nvPr>
        </p:nvSpPr>
        <p:spPr>
          <a:xfrm rot="-5400000">
            <a:off x="9594058" y="3726657"/>
            <a:ext cx="3384550" cy="468312"/>
          </a:xfrm>
        </p:spPr>
        <p:txBody>
          <a:bodyPr/>
          <a:lstStyle>
            <a:lvl1pPr>
              <a:defRPr>
                <a:latin typeface="Allianz Neo" panose="020B0504020203020204" pitchFamily="34" charset="0"/>
              </a:defRPr>
            </a:lvl1pPr>
          </a:lstStyle>
          <a:p>
            <a:r>
              <a:rPr lang="de-DE" dirty="0" smtClean="0"/>
              <a:t>© Allianz 2022</a:t>
            </a:r>
            <a:endParaRPr lang="de-DE" dirty="0"/>
          </a:p>
        </p:txBody>
      </p:sp>
      <p:sp>
        <p:nvSpPr>
          <p:cNvPr id="18" name="Foliennummernplatzhalter 4">
            <a:extLst>
              <a:ext uri="{FF2B5EF4-FFF2-40B4-BE49-F238E27FC236}">
                <a16:creationId xmlns:a16="http://schemas.microsoft.com/office/drawing/2014/main" id="{B79FBDAD-9508-4725-89E9-94C983654F52}"/>
              </a:ext>
            </a:extLst>
          </p:cNvPr>
          <p:cNvSpPr>
            <a:spLocks noGrp="1"/>
          </p:cNvSpPr>
          <p:nvPr>
            <p:ph type="sldNum" sz="quarter" idx="12"/>
          </p:nvPr>
        </p:nvSpPr>
        <p:spPr>
          <a:xfrm>
            <a:off x="11052174" y="5653089"/>
            <a:ext cx="468313" cy="827086"/>
          </a:xfrm>
        </p:spPr>
        <p:txBody>
          <a:bodyPr/>
          <a:lstStyle>
            <a:lvl1pPr>
              <a:defRPr>
                <a:latin typeface="Allianz Neo" panose="020B0504020203020204" pitchFamily="34" charset="0"/>
              </a:defRPr>
            </a:lvl1pPr>
          </a:lstStyle>
          <a:p>
            <a:fld id="{0F96B16C-3F5F-44BC-AFCC-8CBCBD90898D}" type="slidenum">
              <a:rPr lang="de-DE" smtClean="0"/>
              <a:pPr/>
              <a:t>‹Nr.›</a:t>
            </a:fld>
            <a:endParaRPr lang="de-DE"/>
          </a:p>
        </p:txBody>
      </p:sp>
    </p:spTree>
    <p:extLst>
      <p:ext uri="{BB962C8B-B14F-4D97-AF65-F5344CB8AC3E}">
        <p14:creationId xmlns:p14="http://schemas.microsoft.com/office/powerpoint/2010/main" val="3576562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6" name="Textplatzhalter 5"/>
          <p:cNvSpPr>
            <a:spLocks noGrp="1"/>
          </p:cNvSpPr>
          <p:nvPr>
            <p:ph type="body" sz="quarter" idx="13" hasCustomPrompt="1"/>
          </p:nvPr>
        </p:nvSpPr>
        <p:spPr>
          <a:xfrm>
            <a:off x="477838" y="468000"/>
            <a:ext cx="10294937" cy="695325"/>
          </a:xfrm>
        </p:spPr>
        <p:txBody>
          <a:bodyPr/>
          <a:lstStyle>
            <a:lvl1pPr>
              <a:lnSpc>
                <a:spcPts val="4500"/>
              </a:lnSpc>
              <a:defRPr sz="4700" baseline="0">
                <a:solidFill>
                  <a:srgbClr val="13A0D3"/>
                </a:solidFill>
                <a:latin typeface="Allianz Neo" panose="020B0504020203020204" pitchFamily="34" charset="0"/>
              </a:defRPr>
            </a:lvl1pPr>
            <a:lvl2pPr>
              <a:defRPr sz="4700">
                <a:latin typeface="Allianz Neo" panose="020B0504020203020204" pitchFamily="34" charset="0"/>
              </a:defRPr>
            </a:lvl2pPr>
            <a:lvl3pPr>
              <a:defRPr sz="4700">
                <a:latin typeface="Allianz Neo" panose="020B0504020203020204" pitchFamily="34" charset="0"/>
              </a:defRPr>
            </a:lvl3pPr>
            <a:lvl4pPr>
              <a:defRPr sz="4700">
                <a:latin typeface="Allianz Neo" panose="020B0504020203020204" pitchFamily="34" charset="0"/>
              </a:defRPr>
            </a:lvl4pPr>
            <a:lvl5pPr>
              <a:defRPr sz="4700">
                <a:latin typeface="Allianz Neo" panose="020B0504020203020204" pitchFamily="34" charset="0"/>
              </a:defRPr>
            </a:lvl5pPr>
          </a:lstStyle>
          <a:p>
            <a:pPr lvl="0"/>
            <a:r>
              <a:rPr lang="de-DE" dirty="0" smtClean="0"/>
              <a:t>So funktioniert</a:t>
            </a:r>
          </a:p>
          <a:p>
            <a:pPr lvl="0"/>
            <a:r>
              <a:rPr lang="de-DE" dirty="0" smtClean="0"/>
              <a:t>die Aktion</a:t>
            </a:r>
            <a:endParaRPr lang="de-DE" dirty="0"/>
          </a:p>
        </p:txBody>
      </p:sp>
      <p:sp>
        <p:nvSpPr>
          <p:cNvPr id="15" name="Datumsplatzhalter 2">
            <a:extLst>
              <a:ext uri="{FF2B5EF4-FFF2-40B4-BE49-F238E27FC236}">
                <a16:creationId xmlns:a16="http://schemas.microsoft.com/office/drawing/2014/main" id="{0605AB15-DA03-45D2-994B-0725B277F5CB}"/>
              </a:ext>
            </a:extLst>
          </p:cNvPr>
          <p:cNvSpPr>
            <a:spLocks noGrp="1"/>
          </p:cNvSpPr>
          <p:nvPr>
            <p:ph type="dt" sz="half" idx="10"/>
          </p:nvPr>
        </p:nvSpPr>
        <p:spPr>
          <a:xfrm rot="-5400000">
            <a:off x="10833188" y="4965837"/>
            <a:ext cx="906122" cy="468305"/>
          </a:xfrm>
        </p:spPr>
        <p:txBody>
          <a:bodyPr/>
          <a:lstStyle/>
          <a:p>
            <a:pPr defTabSz="864006"/>
            <a:r>
              <a:rPr lang="de-DE" dirty="0">
                <a:solidFill>
                  <a:srgbClr val="003781"/>
                </a:solidFill>
                <a:latin typeface="Allianz Neo PPT"/>
              </a:rPr>
              <a:t>© Allianz </a:t>
            </a:r>
            <a:r>
              <a:rPr lang="de-DE" dirty="0" smtClean="0">
                <a:solidFill>
                  <a:srgbClr val="003781"/>
                </a:solidFill>
                <a:latin typeface="Allianz Neo PPT"/>
              </a:rPr>
              <a:t>2022</a:t>
            </a:r>
            <a:endParaRPr lang="de-DE" dirty="0">
              <a:solidFill>
                <a:srgbClr val="003781"/>
              </a:solidFill>
              <a:latin typeface="Allianz Neo PPT"/>
            </a:endParaRPr>
          </a:p>
        </p:txBody>
      </p:sp>
      <p:sp>
        <p:nvSpPr>
          <p:cNvPr id="16" name="Foliennummernplatzhalter 6">
            <a:extLst>
              <a:ext uri="{FF2B5EF4-FFF2-40B4-BE49-F238E27FC236}">
                <a16:creationId xmlns:a16="http://schemas.microsoft.com/office/drawing/2014/main" id="{01B67B75-DBB7-4AB5-98D0-194D2FE8383F}"/>
              </a:ext>
            </a:extLst>
          </p:cNvPr>
          <p:cNvSpPr>
            <a:spLocks noGrp="1"/>
          </p:cNvSpPr>
          <p:nvPr>
            <p:ph type="sldNum" sz="quarter" idx="12"/>
          </p:nvPr>
        </p:nvSpPr>
        <p:spPr>
          <a:xfrm>
            <a:off x="11052174" y="5653089"/>
            <a:ext cx="468313" cy="827086"/>
          </a:xfrm>
        </p:spPr>
        <p:txBody>
          <a:bodyPr/>
          <a:lstStyle/>
          <a:p>
            <a:pPr defTabSz="864006"/>
            <a:fld id="{0F96B16C-3F5F-44BC-AFCC-8CBCBD90898D}" type="slidenum">
              <a:rPr lang="de-DE">
                <a:solidFill>
                  <a:srgbClr val="003781"/>
                </a:solidFill>
                <a:latin typeface="Allianz Neo PPT"/>
              </a:rPr>
              <a:pPr defTabSz="864006"/>
              <a:t>‹Nr.›</a:t>
            </a:fld>
            <a:endParaRPr lang="de-DE">
              <a:solidFill>
                <a:srgbClr val="003781"/>
              </a:solidFill>
              <a:latin typeface="Allianz Neo PPT"/>
            </a:endParaRPr>
          </a:p>
        </p:txBody>
      </p:sp>
      <p:sp>
        <p:nvSpPr>
          <p:cNvPr id="8" name="Textplatzhalter 7"/>
          <p:cNvSpPr>
            <a:spLocks noGrp="1"/>
          </p:cNvSpPr>
          <p:nvPr>
            <p:ph type="body" sz="quarter" idx="14" hasCustomPrompt="1"/>
          </p:nvPr>
        </p:nvSpPr>
        <p:spPr>
          <a:xfrm>
            <a:off x="468000" y="1868400"/>
            <a:ext cx="10390187" cy="4057650"/>
          </a:xfrm>
        </p:spPr>
        <p:txBody>
          <a:bodyPr/>
          <a:lstStyle>
            <a:lvl1pPr>
              <a:defRPr sz="2000">
                <a:latin typeface="Allianz Neo" panose="020B0504020203020204" pitchFamily="34" charset="0"/>
              </a:defRPr>
            </a:lvl1pPr>
            <a:lvl2pPr>
              <a:defRPr sz="1600">
                <a:latin typeface="Allianz Neo" panose="020B0504020203020204" pitchFamily="34" charset="0"/>
              </a:defRPr>
            </a:lvl2pPr>
            <a:lvl3pPr>
              <a:defRPr sz="1600">
                <a:latin typeface="Allianz Neo" panose="020B0504020203020204" pitchFamily="34" charset="0"/>
              </a:defRPr>
            </a:lvl3pPr>
            <a:lvl4pPr>
              <a:defRPr sz="1600">
                <a:latin typeface="Allianz Neo" panose="020B0504020203020204" pitchFamily="34" charset="0"/>
              </a:defRPr>
            </a:lvl4pPr>
            <a:lvl5pPr>
              <a:defRPr sz="2000">
                <a:latin typeface="Allianz Neo" panose="020B0504020203020204" pitchFamily="34" charset="0"/>
              </a:defRPr>
            </a:lvl5pPr>
          </a:lstStyle>
          <a:p>
            <a:pPr lvl="0"/>
            <a:r>
              <a:rPr lang="de-DE" dirty="0" smtClean="0"/>
              <a:t>Text</a:t>
            </a:r>
          </a:p>
        </p:txBody>
      </p:sp>
    </p:spTree>
    <p:extLst>
      <p:ext uri="{BB962C8B-B14F-4D97-AF65-F5344CB8AC3E}">
        <p14:creationId xmlns:p14="http://schemas.microsoft.com/office/powerpoint/2010/main" val="13451999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AZ Blank without Topline">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3749545431"/>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E2581BF6-597A-45B4-8AC9-E60836C8E9B7}"/>
              </a:ext>
            </a:extLst>
          </p:cNvPr>
          <p:cNvSpPr>
            <a:spLocks noGrp="1"/>
          </p:cNvSpPr>
          <p:nvPr>
            <p:ph type="pic" sz="quarter" idx="10"/>
          </p:nvPr>
        </p:nvSpPr>
        <p:spPr>
          <a:xfrm>
            <a:off x="5098002" y="0"/>
            <a:ext cx="6422486" cy="6480175"/>
          </a:xfrm>
          <a:solidFill>
            <a:schemeClr val="tx2"/>
          </a:solidFill>
        </p:spPr>
        <p:txBody>
          <a:bodyPr/>
          <a:lstStyle/>
          <a:p>
            <a:endParaRPr lang="de-DE"/>
          </a:p>
        </p:txBody>
      </p:sp>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468314" y="1799999"/>
            <a:ext cx="4413788" cy="2268000"/>
          </a:xfrm>
        </p:spPr>
        <p:txBody>
          <a:bodyPr rIns="216000" anchor="ctr" anchorCtr="0"/>
          <a:lstStyle>
            <a:lvl1pPr algn="l">
              <a:lnSpc>
                <a:spcPct val="80000"/>
              </a:lnSpc>
              <a:defRPr sz="6000">
                <a:latin typeface="Allianz Neo" panose="020B0504020203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p:nvPr>
        </p:nvSpPr>
        <p:spPr>
          <a:xfrm>
            <a:off x="468314" y="4536000"/>
            <a:ext cx="4413788" cy="531099"/>
          </a:xfrm>
        </p:spPr>
        <p:txBody>
          <a:bodyPr rIns="216000"/>
          <a:lstStyle>
            <a:lvl1pPr marL="0" indent="0" algn="l">
              <a:buNone/>
              <a:defRPr sz="1500">
                <a:latin typeface="Allianz Neo" panose="020B0504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1" name="Grafik 10">
            <a:extLst>
              <a:ext uri="{FF2B5EF4-FFF2-40B4-BE49-F238E27FC236}">
                <a16:creationId xmlns:a16="http://schemas.microsoft.com/office/drawing/2014/main" id="{9DB0C78F-5BF6-4741-8EF4-0317AF8FB6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68313" y="468313"/>
            <a:ext cx="1944000" cy="481220"/>
          </a:xfrm>
          <a:prstGeom prst="rect">
            <a:avLst/>
          </a:prstGeom>
        </p:spPr>
      </p:pic>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468314" y="5760000"/>
            <a:ext cx="1547812" cy="360000"/>
          </a:xfrm>
        </p:spPr>
        <p:txBody>
          <a:bodyPr anchor="b" anchorCtr="0"/>
          <a:lstStyle>
            <a:lvl1pPr>
              <a:defRPr sz="800">
                <a:latin typeface="Allianz Neo" panose="020B0504020203020204" pitchFamily="34" charset="0"/>
              </a:defRPr>
            </a:lvl1pPr>
          </a:lstStyle>
          <a:p>
            <a:pPr lvl="0"/>
            <a:r>
              <a:rPr lang="de-DE"/>
              <a:t>Erste Ebene</a:t>
            </a:r>
          </a:p>
        </p:txBody>
      </p:sp>
      <p:sp>
        <p:nvSpPr>
          <p:cNvPr id="16" name="Textplatzhalter 14">
            <a:extLst>
              <a:ext uri="{FF2B5EF4-FFF2-40B4-BE49-F238E27FC236}">
                <a16:creationId xmlns:a16="http://schemas.microsoft.com/office/drawing/2014/main" id="{CED49C62-4C22-4829-ACC8-9191840D3A35}"/>
              </a:ext>
            </a:extLst>
          </p:cNvPr>
          <p:cNvSpPr>
            <a:spLocks noGrp="1"/>
          </p:cNvSpPr>
          <p:nvPr>
            <p:ph type="body" sz="quarter" idx="12" hasCustomPrompt="1"/>
          </p:nvPr>
        </p:nvSpPr>
        <p:spPr>
          <a:xfrm>
            <a:off x="2232026" y="5760000"/>
            <a:ext cx="1547812" cy="360000"/>
          </a:xfrm>
        </p:spPr>
        <p:txBody>
          <a:bodyPr anchor="b" anchorCtr="0"/>
          <a:lstStyle>
            <a:lvl1pPr>
              <a:defRPr sz="800">
                <a:latin typeface="Allianz Neo" panose="020B0504020203020204" pitchFamily="34" charset="0"/>
              </a:defRPr>
            </a:lvl1pPr>
          </a:lstStyle>
          <a:p>
            <a:pPr lvl="0"/>
            <a:r>
              <a:rPr lang="de-DE"/>
              <a:t>Erste Ebene</a:t>
            </a:r>
          </a:p>
        </p:txBody>
      </p:sp>
    </p:spTree>
    <p:extLst>
      <p:ext uri="{BB962C8B-B14F-4D97-AF65-F5344CB8AC3E}">
        <p14:creationId xmlns:p14="http://schemas.microsoft.com/office/powerpoint/2010/main" val="3434366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9DB0C78F-5BF6-4741-8EF4-0317AF8FB6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68313" y="468313"/>
            <a:ext cx="1944000" cy="481220"/>
          </a:xfrm>
          <a:prstGeom prst="rect">
            <a:avLst/>
          </a:prstGeom>
        </p:spPr>
      </p:pic>
      <p:sp>
        <p:nvSpPr>
          <p:cNvPr id="17" name="Datumsplatzhalter 1">
            <a:extLst>
              <a:ext uri="{FF2B5EF4-FFF2-40B4-BE49-F238E27FC236}">
                <a16:creationId xmlns:a16="http://schemas.microsoft.com/office/drawing/2014/main" id="{2E080B7E-C6CE-4560-9592-5A09C2DE0277}"/>
              </a:ext>
            </a:extLst>
          </p:cNvPr>
          <p:cNvSpPr>
            <a:spLocks noGrp="1"/>
          </p:cNvSpPr>
          <p:nvPr>
            <p:ph type="dt" sz="half" idx="10"/>
          </p:nvPr>
        </p:nvSpPr>
        <p:spPr>
          <a:xfrm rot="-5400000">
            <a:off x="9594058" y="3726657"/>
            <a:ext cx="3384550" cy="468312"/>
          </a:xfrm>
        </p:spPr>
        <p:txBody>
          <a:bodyPr/>
          <a:lstStyle>
            <a:lvl1pPr>
              <a:defRPr>
                <a:latin typeface="Allianz Neo" panose="020B0504020203020204" pitchFamily="34" charset="0"/>
              </a:defRPr>
            </a:lvl1pPr>
          </a:lstStyle>
          <a:p>
            <a:r>
              <a:rPr lang="de-DE"/>
              <a:t>© Allianz 2021</a:t>
            </a:r>
            <a:endParaRPr lang="de-DE" dirty="0"/>
          </a:p>
        </p:txBody>
      </p:sp>
      <p:sp>
        <p:nvSpPr>
          <p:cNvPr id="18" name="Foliennummernplatzhalter 4">
            <a:extLst>
              <a:ext uri="{FF2B5EF4-FFF2-40B4-BE49-F238E27FC236}">
                <a16:creationId xmlns:a16="http://schemas.microsoft.com/office/drawing/2014/main" id="{B79FBDAD-9508-4725-89E9-94C983654F52}"/>
              </a:ext>
            </a:extLst>
          </p:cNvPr>
          <p:cNvSpPr>
            <a:spLocks noGrp="1"/>
          </p:cNvSpPr>
          <p:nvPr>
            <p:ph type="sldNum" sz="quarter" idx="12"/>
          </p:nvPr>
        </p:nvSpPr>
        <p:spPr>
          <a:xfrm>
            <a:off x="11052174" y="5653089"/>
            <a:ext cx="468313" cy="827086"/>
          </a:xfrm>
        </p:spPr>
        <p:txBody>
          <a:bodyPr/>
          <a:lstStyle>
            <a:lvl1pPr>
              <a:defRPr>
                <a:latin typeface="Allianz Neo" panose="020B0504020203020204" pitchFamily="34" charset="0"/>
              </a:defRPr>
            </a:lvl1pPr>
          </a:lstStyle>
          <a:p>
            <a:fld id="{0F96B16C-3F5F-44BC-AFCC-8CBCBD90898D}" type="slidenum">
              <a:rPr lang="de-DE" smtClean="0"/>
              <a:pPr/>
              <a:t>‹Nr.›</a:t>
            </a:fld>
            <a:endParaRPr lang="de-DE"/>
          </a:p>
        </p:txBody>
      </p:sp>
    </p:spTree>
    <p:extLst>
      <p:ext uri="{BB962C8B-B14F-4D97-AF65-F5344CB8AC3E}">
        <p14:creationId xmlns:p14="http://schemas.microsoft.com/office/powerpoint/2010/main" val="34386019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6" name="Textplatzhalter 5"/>
          <p:cNvSpPr>
            <a:spLocks noGrp="1"/>
          </p:cNvSpPr>
          <p:nvPr>
            <p:ph type="body" sz="quarter" idx="13" hasCustomPrompt="1"/>
          </p:nvPr>
        </p:nvSpPr>
        <p:spPr>
          <a:xfrm>
            <a:off x="477838" y="468000"/>
            <a:ext cx="10294937" cy="695325"/>
          </a:xfrm>
        </p:spPr>
        <p:txBody>
          <a:bodyPr/>
          <a:lstStyle>
            <a:lvl1pPr>
              <a:lnSpc>
                <a:spcPts val="4500"/>
              </a:lnSpc>
              <a:defRPr sz="4700" baseline="0">
                <a:solidFill>
                  <a:srgbClr val="13A0D3"/>
                </a:solidFill>
                <a:latin typeface="Allianz Neo" panose="020B0504020203020204" pitchFamily="34" charset="0"/>
              </a:defRPr>
            </a:lvl1pPr>
            <a:lvl2pPr>
              <a:defRPr sz="4700">
                <a:latin typeface="Allianz Neo" panose="020B0504020203020204" pitchFamily="34" charset="0"/>
              </a:defRPr>
            </a:lvl2pPr>
            <a:lvl3pPr>
              <a:defRPr sz="4700">
                <a:latin typeface="Allianz Neo" panose="020B0504020203020204" pitchFamily="34" charset="0"/>
              </a:defRPr>
            </a:lvl3pPr>
            <a:lvl4pPr>
              <a:defRPr sz="4700">
                <a:latin typeface="Allianz Neo" panose="020B0504020203020204" pitchFamily="34" charset="0"/>
              </a:defRPr>
            </a:lvl4pPr>
            <a:lvl5pPr>
              <a:defRPr sz="4700">
                <a:latin typeface="Allianz Neo" panose="020B0504020203020204" pitchFamily="34" charset="0"/>
              </a:defRPr>
            </a:lvl5pPr>
          </a:lstStyle>
          <a:p>
            <a:pPr lvl="0"/>
            <a:r>
              <a:rPr lang="de-DE" dirty="0"/>
              <a:t>So funktioniert</a:t>
            </a:r>
          </a:p>
          <a:p>
            <a:pPr lvl="0"/>
            <a:r>
              <a:rPr lang="de-DE" dirty="0"/>
              <a:t>die Aktion</a:t>
            </a:r>
          </a:p>
        </p:txBody>
      </p:sp>
      <p:sp>
        <p:nvSpPr>
          <p:cNvPr id="15" name="Datumsplatzhalter 2">
            <a:extLst>
              <a:ext uri="{FF2B5EF4-FFF2-40B4-BE49-F238E27FC236}">
                <a16:creationId xmlns:a16="http://schemas.microsoft.com/office/drawing/2014/main" id="{0605AB15-DA03-45D2-994B-0725B277F5CB}"/>
              </a:ext>
            </a:extLst>
          </p:cNvPr>
          <p:cNvSpPr>
            <a:spLocks noGrp="1"/>
          </p:cNvSpPr>
          <p:nvPr>
            <p:ph type="dt" sz="half" idx="10"/>
          </p:nvPr>
        </p:nvSpPr>
        <p:spPr>
          <a:xfrm rot="-5400000">
            <a:off x="10833188" y="4965837"/>
            <a:ext cx="906122" cy="468305"/>
          </a:xfrm>
        </p:spPr>
        <p:txBody>
          <a:bodyPr/>
          <a:lstStyle/>
          <a:p>
            <a:pPr defTabSz="864006"/>
            <a:r>
              <a:rPr lang="de-DE" dirty="0">
                <a:solidFill>
                  <a:srgbClr val="003781"/>
                </a:solidFill>
                <a:latin typeface="Allianz Neo PPT"/>
              </a:rPr>
              <a:t>© Allianz 2021</a:t>
            </a:r>
          </a:p>
        </p:txBody>
      </p:sp>
      <p:sp>
        <p:nvSpPr>
          <p:cNvPr id="16" name="Foliennummernplatzhalter 6">
            <a:extLst>
              <a:ext uri="{FF2B5EF4-FFF2-40B4-BE49-F238E27FC236}">
                <a16:creationId xmlns:a16="http://schemas.microsoft.com/office/drawing/2014/main" id="{01B67B75-DBB7-4AB5-98D0-194D2FE8383F}"/>
              </a:ext>
            </a:extLst>
          </p:cNvPr>
          <p:cNvSpPr>
            <a:spLocks noGrp="1"/>
          </p:cNvSpPr>
          <p:nvPr>
            <p:ph type="sldNum" sz="quarter" idx="12"/>
          </p:nvPr>
        </p:nvSpPr>
        <p:spPr>
          <a:xfrm>
            <a:off x="11052174" y="5653089"/>
            <a:ext cx="468313" cy="827086"/>
          </a:xfrm>
        </p:spPr>
        <p:txBody>
          <a:bodyPr/>
          <a:lstStyle/>
          <a:p>
            <a:pPr defTabSz="864006"/>
            <a:fld id="{0F96B16C-3F5F-44BC-AFCC-8CBCBD90898D}" type="slidenum">
              <a:rPr lang="de-DE">
                <a:solidFill>
                  <a:srgbClr val="003781"/>
                </a:solidFill>
                <a:latin typeface="Allianz Neo PPT"/>
              </a:rPr>
              <a:pPr defTabSz="864006"/>
              <a:t>‹Nr.›</a:t>
            </a:fld>
            <a:endParaRPr lang="de-DE">
              <a:solidFill>
                <a:srgbClr val="003781"/>
              </a:solidFill>
              <a:latin typeface="Allianz Neo PPT"/>
            </a:endParaRPr>
          </a:p>
        </p:txBody>
      </p:sp>
      <p:sp>
        <p:nvSpPr>
          <p:cNvPr id="8" name="Textplatzhalter 7"/>
          <p:cNvSpPr>
            <a:spLocks noGrp="1"/>
          </p:cNvSpPr>
          <p:nvPr>
            <p:ph type="body" sz="quarter" idx="14" hasCustomPrompt="1"/>
          </p:nvPr>
        </p:nvSpPr>
        <p:spPr>
          <a:xfrm>
            <a:off x="468000" y="1868400"/>
            <a:ext cx="10390187" cy="4057650"/>
          </a:xfrm>
        </p:spPr>
        <p:txBody>
          <a:bodyPr/>
          <a:lstStyle>
            <a:lvl1pPr>
              <a:defRPr sz="2000">
                <a:latin typeface="Allianz Neo" panose="020B0504020203020204" pitchFamily="34" charset="0"/>
              </a:defRPr>
            </a:lvl1pPr>
            <a:lvl2pPr>
              <a:defRPr sz="1600">
                <a:latin typeface="Allianz Neo" panose="020B0504020203020204" pitchFamily="34" charset="0"/>
              </a:defRPr>
            </a:lvl2pPr>
            <a:lvl3pPr>
              <a:defRPr sz="1600">
                <a:latin typeface="Allianz Neo" panose="020B0504020203020204" pitchFamily="34" charset="0"/>
              </a:defRPr>
            </a:lvl3pPr>
            <a:lvl4pPr>
              <a:defRPr sz="1600">
                <a:latin typeface="Allianz Neo" panose="020B0504020203020204" pitchFamily="34" charset="0"/>
              </a:defRPr>
            </a:lvl4pPr>
            <a:lvl5pPr>
              <a:defRPr sz="2000">
                <a:latin typeface="Allianz Neo" panose="020B0504020203020204" pitchFamily="34" charset="0"/>
              </a:defRPr>
            </a:lvl5pPr>
          </a:lstStyle>
          <a:p>
            <a:pPr lvl="0"/>
            <a:r>
              <a:rPr lang="de-DE" dirty="0"/>
              <a:t>Text</a:t>
            </a:r>
          </a:p>
        </p:txBody>
      </p:sp>
    </p:spTree>
    <p:extLst>
      <p:ext uri="{BB962C8B-B14F-4D97-AF65-F5344CB8AC3E}">
        <p14:creationId xmlns:p14="http://schemas.microsoft.com/office/powerpoint/2010/main" val="962935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AZ Blank without Topline">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276491596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Z Quote">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F0C7B7FF-9A37-439A-9428-51EF0135364C}"/>
              </a:ext>
            </a:extLst>
          </p:cNvPr>
          <p:cNvSpPr>
            <a:spLocks noGrp="1"/>
          </p:cNvSpPr>
          <p:nvPr>
            <p:ph type="dt" sz="half" idx="10"/>
          </p:nvPr>
        </p:nvSpPr>
        <p:spPr/>
        <p:txBody>
          <a:bodyPr/>
          <a:lstStyle/>
          <a:p>
            <a:r>
              <a:rPr lang="de-DE"/>
              <a:t>© Allianz 2021</a:t>
            </a:r>
          </a:p>
        </p:txBody>
      </p:sp>
      <p:sp>
        <p:nvSpPr>
          <p:cNvPr id="6" name="Foliennummernplatzhalter 5">
            <a:extLst>
              <a:ext uri="{FF2B5EF4-FFF2-40B4-BE49-F238E27FC236}">
                <a16:creationId xmlns:a16="http://schemas.microsoft.com/office/drawing/2014/main" id="{37C0E379-F9CC-4794-962C-33148E5C7DEF}"/>
              </a:ext>
            </a:extLst>
          </p:cNvPr>
          <p:cNvSpPr>
            <a:spLocks noGrp="1"/>
          </p:cNvSpPr>
          <p:nvPr>
            <p:ph type="sldNum" sz="quarter" idx="12"/>
          </p:nvPr>
        </p:nvSpPr>
        <p:spPr/>
        <p:txBody>
          <a:bodyPr/>
          <a:lstStyle/>
          <a:p>
            <a:fld id="{0F96B16C-3F5F-44BC-AFCC-8CBCBD90898D}" type="slidenum">
              <a:rPr lang="de-DE" smtClean="0"/>
              <a:pPr/>
              <a:t>‹Nr.›</a:t>
            </a:fld>
            <a:endParaRPr lang="de-DE"/>
          </a:p>
        </p:txBody>
      </p:sp>
      <p:pic>
        <p:nvPicPr>
          <p:cNvPr id="7" name="Grafik 6">
            <a:extLst>
              <a:ext uri="{FF2B5EF4-FFF2-40B4-BE49-F238E27FC236}">
                <a16:creationId xmlns:a16="http://schemas.microsoft.com/office/drawing/2014/main" id="{FFB93F98-2502-4A46-903A-C90B11A87B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144000"/>
            <a:ext cx="1044000" cy="885704"/>
          </a:xfrm>
          <a:prstGeom prst="rect">
            <a:avLst/>
          </a:prstGeom>
        </p:spPr>
      </p:pic>
      <p:sp>
        <p:nvSpPr>
          <p:cNvPr id="8" name="Inhaltsplatzhalter 2">
            <a:extLst>
              <a:ext uri="{FF2B5EF4-FFF2-40B4-BE49-F238E27FC236}">
                <a16:creationId xmlns:a16="http://schemas.microsoft.com/office/drawing/2014/main" id="{A1DB0DDD-4B70-4A6A-9137-29788C242895}"/>
              </a:ext>
            </a:extLst>
          </p:cNvPr>
          <p:cNvSpPr>
            <a:spLocks noGrp="1"/>
          </p:cNvSpPr>
          <p:nvPr>
            <p:ph sz="quarter" idx="15"/>
          </p:nvPr>
        </p:nvSpPr>
        <p:spPr>
          <a:xfrm>
            <a:off x="468313" y="1368425"/>
            <a:ext cx="10367962" cy="4284663"/>
          </a:xfrm>
        </p:spPr>
        <p:txBody>
          <a:bodyPr/>
          <a:lstStyle>
            <a:lvl1pPr>
              <a:lnSpc>
                <a:spcPct val="80000"/>
              </a:lnSpc>
              <a:spcAft>
                <a:spcPts val="2400"/>
              </a:spcAft>
              <a:defRPr sz="4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01692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2.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tags" Target="../tags/tag1.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image" Target="../media/image30.svg"/><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vmlDrawing" Target="../drawings/vmlDrawing1.v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image" Target="../media/image1.pn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image" Target="../media/image4.emf"/><Relationship Id="rId10" Type="http://schemas.openxmlformats.org/officeDocument/2006/relationships/slideLayout" Target="../slideLayouts/slideLayout35.xml"/><Relationship Id="rId19"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oleObject" Target="../embeddings/oleObject1.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theme" Target="../theme/theme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tags" Target="../tags/tag3.xml"/><Relationship Id="rId26" Type="http://schemas.openxmlformats.org/officeDocument/2006/relationships/tags" Target="../tags/tag11.xml"/><Relationship Id="rId39" Type="http://schemas.openxmlformats.org/officeDocument/2006/relationships/tags" Target="../tags/tag24.xml"/><Relationship Id="rId3" Type="http://schemas.openxmlformats.org/officeDocument/2006/relationships/slideLayout" Target="../slideLayouts/slideLayout61.xml"/><Relationship Id="rId21" Type="http://schemas.openxmlformats.org/officeDocument/2006/relationships/tags" Target="../tags/tag6.xml"/><Relationship Id="rId34" Type="http://schemas.openxmlformats.org/officeDocument/2006/relationships/tags" Target="../tags/tag19.xml"/><Relationship Id="rId42" Type="http://schemas.openxmlformats.org/officeDocument/2006/relationships/tags" Target="../tags/tag27.xml"/><Relationship Id="rId47" Type="http://schemas.openxmlformats.org/officeDocument/2006/relationships/tags" Target="../tags/tag32.xml"/><Relationship Id="rId50" Type="http://schemas.openxmlformats.org/officeDocument/2006/relationships/oleObject" Target="../embeddings/oleObject2.bin"/><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tags" Target="../tags/tag2.xml"/><Relationship Id="rId25" Type="http://schemas.openxmlformats.org/officeDocument/2006/relationships/tags" Target="../tags/tag10.xml"/><Relationship Id="rId33" Type="http://schemas.openxmlformats.org/officeDocument/2006/relationships/tags" Target="../tags/tag18.xml"/><Relationship Id="rId38" Type="http://schemas.openxmlformats.org/officeDocument/2006/relationships/tags" Target="../tags/tag23.xml"/><Relationship Id="rId46" Type="http://schemas.openxmlformats.org/officeDocument/2006/relationships/tags" Target="../tags/tag31.xml"/><Relationship Id="rId2" Type="http://schemas.openxmlformats.org/officeDocument/2006/relationships/slideLayout" Target="../slideLayouts/slideLayout60.xml"/><Relationship Id="rId16" Type="http://schemas.openxmlformats.org/officeDocument/2006/relationships/vmlDrawing" Target="../drawings/vmlDrawing2.vml"/><Relationship Id="rId20" Type="http://schemas.openxmlformats.org/officeDocument/2006/relationships/tags" Target="../tags/tag5.xml"/><Relationship Id="rId29" Type="http://schemas.openxmlformats.org/officeDocument/2006/relationships/tags" Target="../tags/tag14.xml"/><Relationship Id="rId41" Type="http://schemas.openxmlformats.org/officeDocument/2006/relationships/tags" Target="../tags/tag26.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tags" Target="../tags/tag9.xml"/><Relationship Id="rId32" Type="http://schemas.openxmlformats.org/officeDocument/2006/relationships/tags" Target="../tags/tag17.xml"/><Relationship Id="rId37" Type="http://schemas.openxmlformats.org/officeDocument/2006/relationships/tags" Target="../tags/tag22.xml"/><Relationship Id="rId40" Type="http://schemas.openxmlformats.org/officeDocument/2006/relationships/tags" Target="../tags/tag25.xml"/><Relationship Id="rId45" Type="http://schemas.openxmlformats.org/officeDocument/2006/relationships/tags" Target="../tags/tag30.xml"/><Relationship Id="rId5" Type="http://schemas.openxmlformats.org/officeDocument/2006/relationships/slideLayout" Target="../slideLayouts/slideLayout63.xml"/><Relationship Id="rId15" Type="http://schemas.openxmlformats.org/officeDocument/2006/relationships/theme" Target="../theme/theme5.xml"/><Relationship Id="rId23" Type="http://schemas.openxmlformats.org/officeDocument/2006/relationships/tags" Target="../tags/tag8.xml"/><Relationship Id="rId28" Type="http://schemas.openxmlformats.org/officeDocument/2006/relationships/tags" Target="../tags/tag13.xml"/><Relationship Id="rId36" Type="http://schemas.openxmlformats.org/officeDocument/2006/relationships/tags" Target="../tags/tag21.xml"/><Relationship Id="rId49" Type="http://schemas.openxmlformats.org/officeDocument/2006/relationships/tags" Target="../tags/tag34.xml"/><Relationship Id="rId10" Type="http://schemas.openxmlformats.org/officeDocument/2006/relationships/slideLayout" Target="../slideLayouts/slideLayout68.xml"/><Relationship Id="rId19" Type="http://schemas.openxmlformats.org/officeDocument/2006/relationships/tags" Target="../tags/tag4.xml"/><Relationship Id="rId31" Type="http://schemas.openxmlformats.org/officeDocument/2006/relationships/tags" Target="../tags/tag16.xml"/><Relationship Id="rId44" Type="http://schemas.openxmlformats.org/officeDocument/2006/relationships/tags" Target="../tags/tag29.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tags" Target="../tags/tag7.xml"/><Relationship Id="rId27" Type="http://schemas.openxmlformats.org/officeDocument/2006/relationships/tags" Target="../tags/tag12.xml"/><Relationship Id="rId30" Type="http://schemas.openxmlformats.org/officeDocument/2006/relationships/tags" Target="../tags/tag15.xml"/><Relationship Id="rId35" Type="http://schemas.openxmlformats.org/officeDocument/2006/relationships/tags" Target="../tags/tag20.xml"/><Relationship Id="rId43" Type="http://schemas.openxmlformats.org/officeDocument/2006/relationships/tags" Target="../tags/tag28.xml"/><Relationship Id="rId48" Type="http://schemas.openxmlformats.org/officeDocument/2006/relationships/tags" Target="../tags/tag33.xml"/><Relationship Id="rId8" Type="http://schemas.openxmlformats.org/officeDocument/2006/relationships/slideLayout" Target="../slideLayouts/slideLayout66.xml"/><Relationship Id="rId51" Type="http://schemas.openxmlformats.org/officeDocument/2006/relationships/image" Target="../media/image8.emf"/></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5" Type="http://schemas.openxmlformats.org/officeDocument/2006/relationships/theme" Target="../theme/theme6.xml"/><Relationship Id="rId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68314" y="1152524"/>
            <a:ext cx="10367962" cy="90011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68314" y="2268538"/>
            <a:ext cx="10367961" cy="3384550"/>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 nicht verwenden</a:t>
            </a:r>
          </a:p>
        </p:txBody>
      </p:sp>
      <p:sp>
        <p:nvSpPr>
          <p:cNvPr id="4" name="Datumsplatzhalter 3">
            <a:extLst>
              <a:ext uri="{FF2B5EF4-FFF2-40B4-BE49-F238E27FC236}">
                <a16:creationId xmlns:a16="http://schemas.microsoft.com/office/drawing/2014/main" id="{2C011674-EBDC-44CC-9043-F666555AC269}"/>
              </a:ext>
            </a:extLst>
          </p:cNvPr>
          <p:cNvSpPr>
            <a:spLocks noGrp="1"/>
          </p:cNvSpPr>
          <p:nvPr>
            <p:ph type="dt" sz="half" idx="2"/>
          </p:nvPr>
        </p:nvSpPr>
        <p:spPr>
          <a:xfrm rot="-5400000">
            <a:off x="9594058" y="3726657"/>
            <a:ext cx="3384550" cy="468312"/>
          </a:xfrm>
          <a:prstGeom prst="rect">
            <a:avLst/>
          </a:prstGeom>
        </p:spPr>
        <p:txBody>
          <a:bodyPr vert="horz" lIns="0" tIns="36000" rIns="0" bIns="0" rtlCol="0" anchor="t" anchorCtr="0">
            <a:noAutofit/>
          </a:bodyPr>
          <a:lstStyle>
            <a:lvl1pPr algn="l">
              <a:defRPr sz="750">
                <a:solidFill>
                  <a:schemeClr val="bg1"/>
                </a:solidFill>
              </a:defRPr>
            </a:lvl1pPr>
          </a:lstStyle>
          <a:p>
            <a:r>
              <a:rPr lang="de-DE"/>
              <a:t>© Allianz 2021</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68313" y="468000"/>
            <a:ext cx="5075237" cy="252000"/>
          </a:xfrm>
          <a:prstGeom prst="rect">
            <a:avLst/>
          </a:prstGeom>
        </p:spPr>
        <p:txBody>
          <a:bodyPr vert="horz" lIns="0" tIns="0" rIns="0" bIns="0" rtlCol="0" anchor="t" anchorCtr="0">
            <a:noAutofit/>
          </a:bodyPr>
          <a:lstStyle>
            <a:lvl1pPr algn="l">
              <a:defRPr sz="1200" b="1" cap="all" spc="60" baseline="0">
                <a:solidFill>
                  <a:schemeClr val="bg1"/>
                </a:solidFill>
              </a:defRPr>
            </a:lvl1pPr>
          </a:lstStyle>
          <a:p>
            <a:r>
              <a:rPr lang="de-DE"/>
              <a:t>Topline goes here</a:t>
            </a:r>
          </a:p>
        </p:txBody>
      </p:sp>
      <p:sp>
        <p:nvSpPr>
          <p:cNvPr id="6" name="Foliennummernplatzhalter 5">
            <a:extLst>
              <a:ext uri="{FF2B5EF4-FFF2-40B4-BE49-F238E27FC236}">
                <a16:creationId xmlns:a16="http://schemas.microsoft.com/office/drawing/2014/main" id="{ECFEBF46-B211-4AF6-9DBD-FCB5138157CA}"/>
              </a:ext>
            </a:extLst>
          </p:cNvPr>
          <p:cNvSpPr>
            <a:spLocks noGrp="1"/>
          </p:cNvSpPr>
          <p:nvPr>
            <p:ph type="sldNum" sz="quarter" idx="4"/>
          </p:nvPr>
        </p:nvSpPr>
        <p:spPr>
          <a:xfrm>
            <a:off x="11052174" y="5653089"/>
            <a:ext cx="468313" cy="827086"/>
          </a:xfrm>
          <a:prstGeom prst="rect">
            <a:avLst/>
          </a:prstGeom>
        </p:spPr>
        <p:txBody>
          <a:bodyPr vert="horz" lIns="72000" tIns="0" rIns="0" bIns="0" rtlCol="0" anchor="ctr" anchorCtr="0">
            <a:noAutofit/>
          </a:bodyPr>
          <a:lstStyle>
            <a:lvl1pPr algn="l">
              <a:defRPr sz="750" b="1">
                <a:solidFill>
                  <a:schemeClr val="bg1"/>
                </a:solidFill>
              </a:defRPr>
            </a:lvl1pPr>
          </a:lstStyle>
          <a:p>
            <a:fld id="{0F96B16C-3F5F-44BC-AFCC-8CBCBD90898D}" type="slidenum">
              <a:rPr lang="de-DE" smtClean="0"/>
              <a:pPr/>
              <a:t>‹Nr.›</a:t>
            </a:fld>
            <a:endParaRPr lang="de-DE"/>
          </a:p>
        </p:txBody>
      </p:sp>
      <p:sp>
        <p:nvSpPr>
          <p:cNvPr id="7" name="MSIPCMContentMarking" descr="{&quot;HashCode&quot;:417909460,&quot;Placement&quot;:&quot;Header&quot;,&quot;Top&quot;:0.0,&quot;Left&quot;:426.85788,&quot;SlideWidth&quot;:907,&quot;SlideHeight&quot;:510}"/>
          <p:cNvSpPr txBox="1"/>
          <p:nvPr userDrawn="1"/>
        </p:nvSpPr>
        <p:spPr>
          <a:xfrm>
            <a:off x="5421095" y="0"/>
            <a:ext cx="678298" cy="262344"/>
          </a:xfrm>
          <a:prstGeom prst="rect">
            <a:avLst/>
          </a:prstGeom>
        </p:spPr>
        <p:txBody>
          <a:bodyPr vert="horz" wrap="square" lIns="0" tIns="0" rIns="0" bIns="0" rtlCol="0" anchor="ctr" anchorCtr="1">
            <a:spAutoFit/>
          </a:bodyPr>
          <a:lstStyle/>
          <a:p>
            <a:pPr algn="ctr">
              <a:spcBef>
                <a:spcPts val="0"/>
              </a:spcBef>
              <a:spcAft>
                <a:spcPts val="0"/>
              </a:spcAft>
            </a:pPr>
            <a:r>
              <a:rPr lang="de-DE" sz="1000" b="1" spc="100" smtClean="0">
                <a:solidFill>
                  <a:srgbClr val="000000"/>
                </a:solidFill>
                <a:latin typeface="Calibri" panose="020F0502020204030204" pitchFamily="34" charset="0"/>
              </a:rPr>
              <a:t>Internal</a:t>
            </a:r>
          </a:p>
        </p:txBody>
      </p:sp>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84" r:id="rId6"/>
    <p:sldLayoutId id="2147483686" r:id="rId7"/>
    <p:sldLayoutId id="2147483687" r:id="rId8"/>
    <p:sldLayoutId id="2147483688" r:id="rId9"/>
    <p:sldLayoutId id="2147483661" r:id="rId10"/>
    <p:sldLayoutId id="2147483689" r:id="rId11"/>
    <p:sldLayoutId id="2147483690" r:id="rId12"/>
    <p:sldLayoutId id="2147483665" r:id="rId13"/>
    <p:sldLayoutId id="2147483663" r:id="rId14"/>
    <p:sldLayoutId id="2147483692" r:id="rId15"/>
  </p:sldLayoutIdLst>
  <p:hf hdr="0"/>
  <p:txStyles>
    <p:titleStyle>
      <a:lvl1pPr algn="l" defTabSz="914400" rtl="0" eaLnBrk="1" latinLnBrk="0" hangingPunct="1">
        <a:lnSpc>
          <a:spcPct val="80000"/>
        </a:lnSpc>
        <a:spcBef>
          <a:spcPct val="0"/>
        </a:spcBef>
        <a:buNone/>
        <a:defRPr sz="47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95" userDrawn="1">
          <p15:clr>
            <a:srgbClr val="F26B43"/>
          </p15:clr>
        </p15:guide>
        <p15:guide id="2" pos="6826" userDrawn="1">
          <p15:clr>
            <a:srgbClr val="F26B43"/>
          </p15:clr>
        </p15:guide>
        <p15:guide id="3" orient="horz" pos="295" userDrawn="1">
          <p15:clr>
            <a:srgbClr val="F26B43"/>
          </p15:clr>
        </p15:guide>
        <p15:guide id="6" orient="horz" pos="3561" userDrawn="1">
          <p15:clr>
            <a:srgbClr val="F26B43"/>
          </p15:clr>
        </p15:guide>
        <p15:guide id="9" pos="1270" userDrawn="1">
          <p15:clr>
            <a:srgbClr val="F26B43"/>
          </p15:clr>
        </p15:guide>
        <p15:guide id="10" pos="1406" userDrawn="1">
          <p15:clr>
            <a:srgbClr val="F26B43"/>
          </p15:clr>
        </p15:guide>
        <p15:guide id="11" pos="2381" userDrawn="1">
          <p15:clr>
            <a:srgbClr val="F26B43"/>
          </p15:clr>
        </p15:guide>
        <p15:guide id="12" pos="2517" userDrawn="1">
          <p15:clr>
            <a:srgbClr val="F26B43"/>
          </p15:clr>
        </p15:guide>
        <p15:guide id="13" pos="3492" userDrawn="1">
          <p15:clr>
            <a:srgbClr val="F26B43"/>
          </p15:clr>
        </p15:guide>
        <p15:guide id="14" pos="3629" userDrawn="1">
          <p15:clr>
            <a:srgbClr val="F26B43"/>
          </p15:clr>
        </p15:guide>
        <p15:guide id="15" pos="4604" userDrawn="1">
          <p15:clr>
            <a:srgbClr val="F26B43"/>
          </p15:clr>
        </p15:guide>
        <p15:guide id="16" pos="4740" userDrawn="1">
          <p15:clr>
            <a:srgbClr val="F26B43"/>
          </p15:clr>
        </p15:guide>
        <p15:guide id="17" pos="5715" userDrawn="1">
          <p15:clr>
            <a:srgbClr val="F26B43"/>
          </p15:clr>
        </p15:guide>
        <p15:guide id="18" pos="5851" userDrawn="1">
          <p15:clr>
            <a:srgbClr val="F26B43"/>
          </p15:clr>
        </p15:guide>
        <p15:guide id="19" orient="horz" pos="726" userDrawn="1">
          <p15:clr>
            <a:srgbClr val="F26B43"/>
          </p15:clr>
        </p15:guide>
        <p15:guide id="20" orient="horz" pos="862" userDrawn="1">
          <p15:clr>
            <a:srgbClr val="F26B43"/>
          </p15:clr>
        </p15:guide>
        <p15:guide id="21" orient="horz" pos="1293" userDrawn="1">
          <p15:clr>
            <a:srgbClr val="F26B43"/>
          </p15:clr>
        </p15:guide>
        <p15:guide id="22" orient="horz" pos="142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22B54"/>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68314" y="1152524"/>
            <a:ext cx="10367962" cy="90011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68314" y="2268538"/>
            <a:ext cx="10367962" cy="3384550"/>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 nicht verwenden</a:t>
            </a:r>
          </a:p>
        </p:txBody>
      </p:sp>
      <p:sp>
        <p:nvSpPr>
          <p:cNvPr id="4" name="Datumsplatzhalter 3">
            <a:extLst>
              <a:ext uri="{FF2B5EF4-FFF2-40B4-BE49-F238E27FC236}">
                <a16:creationId xmlns:a16="http://schemas.microsoft.com/office/drawing/2014/main" id="{2C011674-EBDC-44CC-9043-F666555AC269}"/>
              </a:ext>
            </a:extLst>
          </p:cNvPr>
          <p:cNvSpPr>
            <a:spLocks noGrp="1"/>
          </p:cNvSpPr>
          <p:nvPr>
            <p:ph type="dt" sz="half" idx="2"/>
          </p:nvPr>
        </p:nvSpPr>
        <p:spPr>
          <a:xfrm rot="-5400000">
            <a:off x="9594058" y="3726657"/>
            <a:ext cx="3384550" cy="468312"/>
          </a:xfrm>
          <a:prstGeom prst="rect">
            <a:avLst/>
          </a:prstGeom>
        </p:spPr>
        <p:txBody>
          <a:bodyPr vert="horz" lIns="0" tIns="36000" rIns="0" bIns="0" rtlCol="0" anchor="t" anchorCtr="0">
            <a:noAutofit/>
          </a:bodyPr>
          <a:lstStyle>
            <a:lvl1pPr algn="l">
              <a:defRPr sz="750">
                <a:solidFill>
                  <a:schemeClr val="tx1"/>
                </a:solidFill>
              </a:defRPr>
            </a:lvl1pPr>
          </a:lstStyle>
          <a:p>
            <a:r>
              <a:rPr lang="de-DE"/>
              <a:t>© Allianz 2021</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68313" y="468000"/>
            <a:ext cx="5075237" cy="252000"/>
          </a:xfrm>
          <a:prstGeom prst="rect">
            <a:avLst/>
          </a:prstGeom>
        </p:spPr>
        <p:txBody>
          <a:bodyPr vert="horz" lIns="0" tIns="0" rIns="0" bIns="0" rtlCol="0" anchor="t" anchorCtr="0">
            <a:noAutofit/>
          </a:bodyPr>
          <a:lstStyle>
            <a:lvl1pPr algn="l">
              <a:defRPr sz="1200" b="1" cap="all" spc="60" baseline="0">
                <a:solidFill>
                  <a:schemeClr val="tx1"/>
                </a:solidFill>
              </a:defRPr>
            </a:lvl1pPr>
          </a:lstStyle>
          <a:p>
            <a:r>
              <a:rPr lang="de-DE"/>
              <a:t>Topline goes here</a:t>
            </a:r>
          </a:p>
        </p:txBody>
      </p:sp>
      <p:sp>
        <p:nvSpPr>
          <p:cNvPr id="6" name="Foliennummernplatzhalter 5">
            <a:extLst>
              <a:ext uri="{FF2B5EF4-FFF2-40B4-BE49-F238E27FC236}">
                <a16:creationId xmlns:a16="http://schemas.microsoft.com/office/drawing/2014/main" id="{ECFEBF46-B211-4AF6-9DBD-FCB5138157CA}"/>
              </a:ext>
            </a:extLst>
          </p:cNvPr>
          <p:cNvSpPr>
            <a:spLocks noGrp="1"/>
          </p:cNvSpPr>
          <p:nvPr>
            <p:ph type="sldNum" sz="quarter" idx="4"/>
          </p:nvPr>
        </p:nvSpPr>
        <p:spPr>
          <a:xfrm>
            <a:off x="11052174" y="5653089"/>
            <a:ext cx="468313" cy="827086"/>
          </a:xfrm>
          <a:prstGeom prst="rect">
            <a:avLst/>
          </a:prstGeom>
        </p:spPr>
        <p:txBody>
          <a:bodyPr vert="horz" lIns="72000" tIns="0" rIns="0" bIns="0" rtlCol="0" anchor="ctr" anchorCtr="0">
            <a:noAutofit/>
          </a:bodyPr>
          <a:lstStyle>
            <a:lvl1pPr algn="l">
              <a:defRPr sz="750" b="1">
                <a:solidFill>
                  <a:schemeClr val="tx1"/>
                </a:solidFill>
              </a:defRPr>
            </a:lvl1pPr>
          </a:lstStyle>
          <a:p>
            <a:fld id="{0F96B16C-3F5F-44BC-AFCC-8CBCBD90898D}" type="slidenum">
              <a:rPr lang="de-DE" smtClean="0"/>
              <a:pPr/>
              <a:t>‹Nr.›</a:t>
            </a:fld>
            <a:endParaRPr lang="de-DE"/>
          </a:p>
        </p:txBody>
      </p:sp>
      <p:sp>
        <p:nvSpPr>
          <p:cNvPr id="7" name="MSIPCMContentMarking" descr="{&quot;HashCode&quot;:417909460,&quot;Placement&quot;:&quot;Header&quot;,&quot;Top&quot;:0.0,&quot;Left&quot;:426.85788,&quot;SlideWidth&quot;:907,&quot;SlideHeight&quot;:510}"/>
          <p:cNvSpPr txBox="1"/>
          <p:nvPr userDrawn="1"/>
        </p:nvSpPr>
        <p:spPr>
          <a:xfrm>
            <a:off x="5421095" y="0"/>
            <a:ext cx="678298" cy="262344"/>
          </a:xfrm>
          <a:prstGeom prst="rect">
            <a:avLst/>
          </a:prstGeom>
        </p:spPr>
        <p:txBody>
          <a:bodyPr vert="horz" wrap="square" lIns="0" tIns="0" rIns="0" bIns="0" rtlCol="0" anchor="ctr" anchorCtr="1">
            <a:spAutoFit/>
          </a:bodyPr>
          <a:lstStyle/>
          <a:p>
            <a:pPr algn="ctr">
              <a:spcBef>
                <a:spcPts val="0"/>
              </a:spcBef>
              <a:spcAft>
                <a:spcPts val="0"/>
              </a:spcAft>
            </a:pPr>
            <a:r>
              <a:rPr lang="de-DE" sz="1000" b="1" spc="100" smtClean="0">
                <a:solidFill>
                  <a:srgbClr val="000000"/>
                </a:solidFill>
                <a:latin typeface="Calibri" panose="020F0502020204030204" pitchFamily="34" charset="0"/>
              </a:rPr>
              <a:t>Internal</a:t>
            </a:r>
          </a:p>
        </p:txBody>
      </p:sp>
    </p:spTree>
    <p:extLst>
      <p:ext uri="{BB962C8B-B14F-4D97-AF65-F5344CB8AC3E}">
        <p14:creationId xmlns:p14="http://schemas.microsoft.com/office/powerpoint/2010/main" val="159715595"/>
      </p:ext>
    </p:extLst>
  </p:cSld>
  <p:clrMap bg1="dk1" tx1="lt1" bg2="dk2" tx2="lt2" accent1="accent1" accent2="accent2" accent3="accent3" accent4="accent4" accent5="accent5" accent6="accent6" hlink="hlink" folHlink="folHlink"/>
  <p:sldLayoutIdLst>
    <p:sldLayoutId id="2147483670" r:id="rId1"/>
    <p:sldLayoutId id="2147483673" r:id="rId2"/>
    <p:sldLayoutId id="2147483678" r:id="rId3"/>
    <p:sldLayoutId id="2147483681" r:id="rId4"/>
    <p:sldLayoutId id="2147483683" r:id="rId5"/>
    <p:sldLayoutId id="2147483685" r:id="rId6"/>
    <p:sldLayoutId id="2147483671" r:id="rId7"/>
    <p:sldLayoutId id="2147483672" r:id="rId8"/>
    <p:sldLayoutId id="2147483675" r:id="rId9"/>
    <p:sldLayoutId id="2147483679" r:id="rId10"/>
  </p:sldLayoutIdLst>
  <p:hf hdr="0"/>
  <p:txStyles>
    <p:titleStyle>
      <a:lvl1pPr algn="l" defTabSz="914400" rtl="0" eaLnBrk="1" latinLnBrk="0" hangingPunct="1">
        <a:lnSpc>
          <a:spcPct val="80000"/>
        </a:lnSpc>
        <a:spcBef>
          <a:spcPct val="0"/>
        </a:spcBef>
        <a:buNone/>
        <a:defRPr sz="4700" kern="1200">
          <a:solidFill>
            <a:schemeClr val="tx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00" kern="1200">
          <a:solidFill>
            <a:schemeClr val="tx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00" kern="1200">
          <a:solidFill>
            <a:schemeClr val="tx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tx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95">
          <p15:clr>
            <a:srgbClr val="F26B43"/>
          </p15:clr>
        </p15:guide>
        <p15:guide id="2" pos="6826" userDrawn="1">
          <p15:clr>
            <a:srgbClr val="F26B43"/>
          </p15:clr>
        </p15:guide>
        <p15:guide id="3" orient="horz" pos="295">
          <p15:clr>
            <a:srgbClr val="F26B43"/>
          </p15:clr>
        </p15:guide>
        <p15:guide id="6" orient="horz" pos="3561">
          <p15:clr>
            <a:srgbClr val="F26B43"/>
          </p15:clr>
        </p15:guide>
        <p15:guide id="9" pos="1270" userDrawn="1">
          <p15:clr>
            <a:srgbClr val="F26B43"/>
          </p15:clr>
        </p15:guide>
        <p15:guide id="10" pos="1406" userDrawn="1">
          <p15:clr>
            <a:srgbClr val="F26B43"/>
          </p15:clr>
        </p15:guide>
        <p15:guide id="11" pos="2381" userDrawn="1">
          <p15:clr>
            <a:srgbClr val="F26B43"/>
          </p15:clr>
        </p15:guide>
        <p15:guide id="12" pos="2517" userDrawn="1">
          <p15:clr>
            <a:srgbClr val="F26B43"/>
          </p15:clr>
        </p15:guide>
        <p15:guide id="13" pos="3492" userDrawn="1">
          <p15:clr>
            <a:srgbClr val="F26B43"/>
          </p15:clr>
        </p15:guide>
        <p15:guide id="14" pos="3629" userDrawn="1">
          <p15:clr>
            <a:srgbClr val="F26B43"/>
          </p15:clr>
        </p15:guide>
        <p15:guide id="15" pos="4604" userDrawn="1">
          <p15:clr>
            <a:srgbClr val="F26B43"/>
          </p15:clr>
        </p15:guide>
        <p15:guide id="16" pos="4740" userDrawn="1">
          <p15:clr>
            <a:srgbClr val="F26B43"/>
          </p15:clr>
        </p15:guide>
        <p15:guide id="17" pos="5715" userDrawn="1">
          <p15:clr>
            <a:srgbClr val="F26B43"/>
          </p15:clr>
        </p15:guide>
        <p15:guide id="18" pos="5851" userDrawn="1">
          <p15:clr>
            <a:srgbClr val="F26B43"/>
          </p15:clr>
        </p15:guide>
        <p15:guide id="19" orient="horz" pos="726">
          <p15:clr>
            <a:srgbClr val="F26B43"/>
          </p15:clr>
        </p15:guide>
        <p15:guide id="20" orient="horz" pos="862">
          <p15:clr>
            <a:srgbClr val="F26B43"/>
          </p15:clr>
        </p15:guide>
        <p15:guide id="21" orient="horz" pos="1293">
          <p15:clr>
            <a:srgbClr val="F26B43"/>
          </p15:clr>
        </p15:guide>
        <p15:guide id="22" orient="horz" pos="142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DE8AC73-553B-4FF1-AC43-FAAEAF12EEED}"/>
              </a:ext>
            </a:extLst>
          </p:cNvPr>
          <p:cNvGraphicFramePr>
            <a:graphicFrameLocks noChangeAspect="1"/>
          </p:cNvGraphicFramePr>
          <p:nvPr userDrawn="1">
            <p:custDataLst>
              <p:tags r:id="rId21"/>
            </p:custDataLst>
            <p:extLst/>
          </p:nvPr>
        </p:nvGraphicFramePr>
        <p:xfrm>
          <a:off x="1500" y="1500"/>
          <a:ext cx="1501" cy="1501"/>
        </p:xfrm>
        <a:graphic>
          <a:graphicData uri="http://schemas.openxmlformats.org/presentationml/2006/ole">
            <mc:AlternateContent xmlns:mc="http://schemas.openxmlformats.org/markup-compatibility/2006">
              <mc:Choice xmlns:v="urn:schemas-microsoft-com:vml" Requires="v">
                <p:oleObj spid="_x0000_s1168" name="think-cell Slide" r:id="rId22" imgW="360" imgH="360" progId="TCLayout.ActiveDocument.1">
                  <p:embed/>
                </p:oleObj>
              </mc:Choice>
              <mc:Fallback>
                <p:oleObj name="think-cell Slide" r:id="rId22" imgW="360" imgH="360" progId="TCLayout.ActiveDocument.1">
                  <p:embed/>
                  <p:pic>
                    <p:nvPicPr>
                      <p:cNvPr id="6" name="Object 5" hidden="1">
                        <a:extLst>
                          <a:ext uri="{FF2B5EF4-FFF2-40B4-BE49-F238E27FC236}">
                            <a16:creationId xmlns:a16="http://schemas.microsoft.com/office/drawing/2014/main" id="{8DE8AC73-553B-4FF1-AC43-FAAEAF12EEED}"/>
                          </a:ext>
                        </a:extLst>
                      </p:cNvPr>
                      <p:cNvPicPr/>
                      <p:nvPr/>
                    </p:nvPicPr>
                    <p:blipFill>
                      <a:blip r:embed="rId23"/>
                      <a:stretch>
                        <a:fillRect/>
                      </a:stretch>
                    </p:blipFill>
                    <p:spPr>
                      <a:xfrm>
                        <a:off x="1500" y="1500"/>
                        <a:ext cx="1501" cy="1501"/>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53021" y="827086"/>
            <a:ext cx="8811372" cy="881461"/>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53019" y="1708547"/>
            <a:ext cx="10614451" cy="4117611"/>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53020" y="5826158"/>
            <a:ext cx="8811372" cy="330859"/>
          </a:xfrm>
          <a:prstGeom prst="rect">
            <a:avLst/>
          </a:prstGeom>
        </p:spPr>
        <p:txBody>
          <a:bodyPr vert="horz" lIns="0" tIns="0" rIns="0" bIns="0" rtlCol="0" anchor="b" anchorCtr="0">
            <a:noAutofit/>
          </a:bodyPr>
          <a:lstStyle>
            <a:lvl1pPr algn="l">
              <a:lnSpc>
                <a:spcPct val="90000"/>
              </a:lnSpc>
              <a:defRPr sz="756" b="0" cap="none" spc="0" baseline="0">
                <a:solidFill>
                  <a:schemeClr val="bg1"/>
                </a:solidFill>
              </a:defRPr>
            </a:lvl1pPr>
          </a:lstStyle>
          <a:p>
            <a:endParaRPr lang="de-DE" dirty="0"/>
          </a:p>
        </p:txBody>
      </p:sp>
      <p:pic>
        <p:nvPicPr>
          <p:cNvPr id="7" name="Grafik 6">
            <a:extLst>
              <a:ext uri="{FF2B5EF4-FFF2-40B4-BE49-F238E27FC236}">
                <a16:creationId xmlns:a16="http://schemas.microsoft.com/office/drawing/2014/main" id="{E69A9FCF-4D55-4AF3-8D50-049F0279B78E}"/>
              </a:ext>
            </a:extLst>
          </p:cNvPr>
          <p:cNvPicPr>
            <a:picLocks noChangeAspect="1"/>
          </p:cNvPicPr>
          <p:nvPr userDrawn="1"/>
        </p:nvPicPr>
        <p:blipFill>
          <a:blip r:embed="rId24" cstate="screen">
            <a:extLst>
              <a:ext uri="{28A0092B-C50C-407E-A947-70E740481C1C}">
                <a14:useLocalDpi xmlns:a14="http://schemas.microsoft.com/office/drawing/2010/main"/>
              </a:ext>
              <a:ext uri="{96DAC541-7B7A-43D3-8B79-37D633B846F1}">
                <asvg:svgBlip xmlns="" xmlns:asvg="http://schemas.microsoft.com/office/drawing/2016/SVG/main" r:embed="rId25"/>
              </a:ext>
            </a:extLst>
          </a:blip>
          <a:stretch>
            <a:fillRect/>
          </a:stretch>
        </p:blipFill>
        <p:spPr>
          <a:xfrm>
            <a:off x="10103105" y="476233"/>
            <a:ext cx="961929" cy="238117"/>
          </a:xfrm>
          <a:prstGeom prst="rect">
            <a:avLst/>
          </a:prstGeom>
        </p:spPr>
      </p:pic>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0813290" y="6020950"/>
            <a:ext cx="254179" cy="136067"/>
          </a:xfrm>
          <a:prstGeom prst="rect">
            <a:avLst/>
          </a:prstGeom>
        </p:spPr>
        <p:txBody>
          <a:bodyPr vert="horz" lIns="0" tIns="0" rIns="0" bIns="0" rtlCol="0" anchor="ctr"/>
          <a:lstStyle>
            <a:lvl1pPr algn="r">
              <a:lnSpc>
                <a:spcPts val="945"/>
              </a:lnSpc>
              <a:defRPr lang="de-DE" sz="756" b="1" kern="1200" smtClean="0">
                <a:solidFill>
                  <a:schemeClr val="bg1"/>
                </a:solidFill>
                <a:latin typeface="+mn-lt"/>
                <a:ea typeface="+mn-ea"/>
                <a:cs typeface="+mn-cs"/>
              </a:defRPr>
            </a:lvl1pPr>
          </a:lstStyle>
          <a:p>
            <a:fld id="{56C449F3-BD9D-48DC-BFF1-0F66671DA7C6}" type="slidenum">
              <a:rPr lang="de-DE" smtClean="0"/>
              <a:pPr/>
              <a:t>‹Nr.›</a:t>
            </a:fld>
            <a:endParaRPr lang="de-DE" dirty="0"/>
          </a:p>
        </p:txBody>
      </p:sp>
      <p:sp>
        <p:nvSpPr>
          <p:cNvPr id="4" name="MSIPCMContentMarking" descr="{&quot;HashCode&quot;:417909460,&quot;Placement&quot;:&quot;Header&quot;,&quot;Top&quot;:0.0,&quot;Left&quot;:426.85788,&quot;SlideWidth&quot;:907,&quot;SlideHeight&quot;:510}"/>
          <p:cNvSpPr txBox="1"/>
          <p:nvPr userDrawn="1"/>
        </p:nvSpPr>
        <p:spPr>
          <a:xfrm>
            <a:off x="5421095" y="0"/>
            <a:ext cx="678298" cy="262344"/>
          </a:xfrm>
          <a:prstGeom prst="rect">
            <a:avLst/>
          </a:prstGeom>
          <a:noFill/>
        </p:spPr>
        <p:txBody>
          <a:bodyPr vert="horz" wrap="square" lIns="0" tIns="0" rIns="0" bIns="0" rtlCol="0" anchor="ctr" anchorCtr="1">
            <a:noAutofit/>
          </a:bodyPr>
          <a:lstStyle/>
          <a:p>
            <a:pPr algn="ctr">
              <a:spcBef>
                <a:spcPts val="0"/>
              </a:spcBef>
              <a:spcAft>
                <a:spcPts val="0"/>
              </a:spcAft>
            </a:pPr>
            <a:r>
              <a:rPr lang="de-DE" sz="1000" smtClean="0">
                <a:solidFill>
                  <a:srgbClr val="000000"/>
                </a:solidFill>
                <a:latin typeface="Calibri" panose="020F0502020204030204" pitchFamily="34" charset="0"/>
              </a:rPr>
              <a:t>Internal</a:t>
            </a:r>
          </a:p>
        </p:txBody>
      </p:sp>
    </p:spTree>
    <p:extLst>
      <p:ext uri="{BB962C8B-B14F-4D97-AF65-F5344CB8AC3E}">
        <p14:creationId xmlns:p14="http://schemas.microsoft.com/office/powerpoint/2010/main" val="2604821656"/>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Lst>
  <p:hf hdr="0" ftr="0" dt="0"/>
  <p:txStyles>
    <p:titleStyle>
      <a:lvl1pPr algn="l" defTabSz="914389" rtl="0" eaLnBrk="1" latinLnBrk="0" hangingPunct="1">
        <a:lnSpc>
          <a:spcPts val="3591"/>
        </a:lnSpc>
        <a:spcBef>
          <a:spcPct val="0"/>
        </a:spcBef>
        <a:buNone/>
        <a:defRPr sz="3591"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389" rtl="0" eaLnBrk="1" latinLnBrk="0" hangingPunct="1">
        <a:lnSpc>
          <a:spcPct val="100000"/>
        </a:lnSpc>
        <a:spcBef>
          <a:spcPts val="0"/>
        </a:spcBef>
        <a:buFont typeface="+mj-lt"/>
        <a:buNone/>
        <a:defRPr sz="1890" kern="1200">
          <a:solidFill>
            <a:schemeClr val="bg1"/>
          </a:solidFill>
          <a:latin typeface="+mn-lt"/>
          <a:ea typeface="+mn-ea"/>
          <a:cs typeface="+mn-cs"/>
        </a:defRPr>
      </a:lvl1pPr>
      <a:lvl2pPr marL="272131" indent="-272131" algn="l" defTabSz="914389"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2pPr>
      <a:lvl3pPr marL="272131" indent="-272131" algn="l" defTabSz="914389" rtl="0" eaLnBrk="1" latinLnBrk="0" hangingPunct="1">
        <a:lnSpc>
          <a:spcPct val="100000"/>
        </a:lnSpc>
        <a:spcBef>
          <a:spcPts val="0"/>
        </a:spcBef>
        <a:buFont typeface="Arial" panose="020B0604020202020204" pitchFamily="34" charset="0"/>
        <a:buChar char="•"/>
        <a:defRPr sz="1890" kern="1200">
          <a:solidFill>
            <a:schemeClr val="bg1"/>
          </a:solidFill>
          <a:latin typeface="+mn-lt"/>
          <a:ea typeface="+mn-ea"/>
          <a:cs typeface="+mn-cs"/>
        </a:defRPr>
      </a:lvl3pPr>
      <a:lvl4pPr marL="272131" indent="-272131" algn="l" defTabSz="914389" rtl="0" eaLnBrk="1" latinLnBrk="0" hangingPunct="1">
        <a:lnSpc>
          <a:spcPct val="100000"/>
        </a:lnSpc>
        <a:spcBef>
          <a:spcPts val="0"/>
        </a:spcBef>
        <a:buFont typeface="Symbol" panose="05050102010706020507" pitchFamily="18" charset="2"/>
        <a:buChar char="-"/>
        <a:defRPr sz="1890" kern="1200">
          <a:solidFill>
            <a:schemeClr val="bg1"/>
          </a:solidFill>
          <a:latin typeface="+mn-lt"/>
          <a:ea typeface="+mn-ea"/>
          <a:cs typeface="+mn-cs"/>
        </a:defRPr>
      </a:lvl4pPr>
      <a:lvl5pPr marL="544262" indent="-272131" algn="l" defTabSz="914389" rtl="0" eaLnBrk="1" latinLnBrk="0" hangingPunct="1">
        <a:lnSpc>
          <a:spcPct val="100000"/>
        </a:lnSpc>
        <a:spcBef>
          <a:spcPts val="0"/>
        </a:spcBef>
        <a:buFont typeface="Symbol" panose="05050102010706020507" pitchFamily="18" charset="2"/>
        <a:buChar char="-"/>
        <a:defRPr sz="1890" kern="1200">
          <a:solidFill>
            <a:schemeClr val="bg1"/>
          </a:solidFill>
          <a:latin typeface="+mn-lt"/>
          <a:ea typeface="+mn-ea"/>
          <a:cs typeface="+mn-cs"/>
        </a:defRPr>
      </a:lvl5pPr>
      <a:lvl6pPr marL="0" indent="0" algn="l" defTabSz="914389" rtl="0" eaLnBrk="1" latinLnBrk="0" hangingPunct="1">
        <a:lnSpc>
          <a:spcPct val="100000"/>
        </a:lnSpc>
        <a:spcBef>
          <a:spcPts val="2268"/>
        </a:spcBef>
        <a:buFont typeface="Arial" panose="020B0604020202020204" pitchFamily="34" charset="0"/>
        <a:buNone/>
        <a:defRPr sz="756" kern="1200">
          <a:solidFill>
            <a:schemeClr val="bg1"/>
          </a:solidFill>
          <a:latin typeface="+mn-lt"/>
          <a:ea typeface="+mn-ea"/>
          <a:cs typeface="+mn-cs"/>
        </a:defRPr>
      </a:lvl6pPr>
      <a:lvl7pPr marL="0" indent="0" algn="l" defTabSz="914389" rtl="0" eaLnBrk="1" latinLnBrk="0" hangingPunct="1">
        <a:lnSpc>
          <a:spcPct val="100000"/>
        </a:lnSpc>
        <a:spcBef>
          <a:spcPts val="567"/>
        </a:spcBef>
        <a:buFont typeface="Arial" panose="020B0604020202020204" pitchFamily="34" charset="0"/>
        <a:buNone/>
        <a:defRPr sz="1701" kern="1200">
          <a:solidFill>
            <a:srgbClr val="FF0000"/>
          </a:solidFill>
          <a:latin typeface="+mn-lt"/>
          <a:ea typeface="+mn-ea"/>
          <a:cs typeface="+mn-cs"/>
        </a:defRPr>
      </a:lvl7pPr>
      <a:lvl8pPr marL="3428958"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89" rtl="0" eaLnBrk="1" latinLnBrk="0" hangingPunct="1">
        <a:defRPr sz="1800" kern="1200">
          <a:solidFill>
            <a:schemeClr val="tx1"/>
          </a:solidFill>
          <a:latin typeface="+mn-lt"/>
          <a:ea typeface="+mn-ea"/>
          <a:cs typeface="+mn-cs"/>
        </a:defRPr>
      </a:lvl1pPr>
      <a:lvl2pPr marL="457195" algn="l" defTabSz="914389" rtl="0" eaLnBrk="1" latinLnBrk="0" hangingPunct="1">
        <a:defRPr sz="1800" kern="1200">
          <a:solidFill>
            <a:schemeClr val="tx1"/>
          </a:solidFill>
          <a:latin typeface="+mn-lt"/>
          <a:ea typeface="+mn-ea"/>
          <a:cs typeface="+mn-cs"/>
        </a:defRPr>
      </a:lvl2pPr>
      <a:lvl3pPr marL="914389" algn="l" defTabSz="914389" rtl="0" eaLnBrk="1" latinLnBrk="0" hangingPunct="1">
        <a:defRPr sz="1800" kern="1200">
          <a:solidFill>
            <a:schemeClr val="tx1"/>
          </a:solidFill>
          <a:latin typeface="+mn-lt"/>
          <a:ea typeface="+mn-ea"/>
          <a:cs typeface="+mn-cs"/>
        </a:defRPr>
      </a:lvl3pPr>
      <a:lvl4pPr marL="1371583" algn="l" defTabSz="914389" rtl="0" eaLnBrk="1" latinLnBrk="0" hangingPunct="1">
        <a:defRPr sz="1800" kern="1200">
          <a:solidFill>
            <a:schemeClr val="tx1"/>
          </a:solidFill>
          <a:latin typeface="+mn-lt"/>
          <a:ea typeface="+mn-ea"/>
          <a:cs typeface="+mn-cs"/>
        </a:defRPr>
      </a:lvl4pPr>
      <a:lvl5pPr marL="1828777" algn="l" defTabSz="914389" rtl="0" eaLnBrk="1" latinLnBrk="0" hangingPunct="1">
        <a:defRPr sz="1800" kern="1200">
          <a:solidFill>
            <a:schemeClr val="tx1"/>
          </a:solidFill>
          <a:latin typeface="+mn-lt"/>
          <a:ea typeface="+mn-ea"/>
          <a:cs typeface="+mn-cs"/>
        </a:defRPr>
      </a:lvl5pPr>
      <a:lvl6pPr marL="2285972" algn="l" defTabSz="914389" rtl="0" eaLnBrk="1" latinLnBrk="0" hangingPunct="1">
        <a:defRPr sz="1800" kern="1200">
          <a:solidFill>
            <a:schemeClr val="tx1"/>
          </a:solidFill>
          <a:latin typeface="+mn-lt"/>
          <a:ea typeface="+mn-ea"/>
          <a:cs typeface="+mn-cs"/>
        </a:defRPr>
      </a:lvl6pPr>
      <a:lvl7pPr marL="2743167" algn="l" defTabSz="914389" rtl="0" eaLnBrk="1" latinLnBrk="0" hangingPunct="1">
        <a:defRPr sz="1800" kern="1200">
          <a:solidFill>
            <a:schemeClr val="tx1"/>
          </a:solidFill>
          <a:latin typeface="+mn-lt"/>
          <a:ea typeface="+mn-ea"/>
          <a:cs typeface="+mn-cs"/>
        </a:defRPr>
      </a:lvl7pPr>
      <a:lvl8pPr marL="3200360" algn="l" defTabSz="914389" rtl="0" eaLnBrk="1" latinLnBrk="0" hangingPunct="1">
        <a:defRPr sz="1800" kern="1200">
          <a:solidFill>
            <a:schemeClr val="tx1"/>
          </a:solidFill>
          <a:latin typeface="+mn-lt"/>
          <a:ea typeface="+mn-ea"/>
          <a:cs typeface="+mn-cs"/>
        </a:defRPr>
      </a:lvl8pPr>
      <a:lvl9pPr marL="3657555" algn="l" defTabSz="91438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p15:clr>
            <a:srgbClr val="F26B43"/>
          </p15:clr>
        </p15:guide>
        <p15:guide id="2" pos="7378">
          <p15:clr>
            <a:srgbClr val="F26B43"/>
          </p15:clr>
        </p15:guide>
        <p15:guide id="3" orient="horz" pos="300">
          <p15:clr>
            <a:srgbClr val="F26B43"/>
          </p15:clr>
        </p15:guide>
        <p15:guide id="6" orient="horz" pos="3884">
          <p15:clr>
            <a:srgbClr val="F26B43"/>
          </p15:clr>
        </p15:guide>
        <p15:guide id="9" pos="1368">
          <p15:clr>
            <a:srgbClr val="F26B43"/>
          </p15:clr>
        </p15:guide>
        <p15:guide id="10" pos="1504">
          <p15:clr>
            <a:srgbClr val="F26B43"/>
          </p15:clr>
        </p15:guide>
        <p15:guide id="11" pos="2570">
          <p15:clr>
            <a:srgbClr val="F26B43"/>
          </p15:clr>
        </p15:guide>
        <p15:guide id="12" pos="2706">
          <p15:clr>
            <a:srgbClr val="F26B43"/>
          </p15:clr>
        </p15:guide>
        <p15:guide id="13" pos="3772">
          <p15:clr>
            <a:srgbClr val="F26B43"/>
          </p15:clr>
        </p15:guide>
        <p15:guide id="14" pos="3908">
          <p15:clr>
            <a:srgbClr val="F26B43"/>
          </p15:clr>
        </p15:guide>
        <p15:guide id="15" pos="4974">
          <p15:clr>
            <a:srgbClr val="F26B43"/>
          </p15:clr>
        </p15:guide>
        <p15:guide id="16" pos="5110">
          <p15:clr>
            <a:srgbClr val="F26B43"/>
          </p15:clr>
        </p15:guide>
        <p15:guide id="17" pos="6176">
          <p15:clr>
            <a:srgbClr val="F26B43"/>
          </p15:clr>
        </p15:guide>
        <p15:guide id="18" pos="6312">
          <p15:clr>
            <a:srgbClr val="F26B43"/>
          </p15:clr>
        </p15:guide>
        <p15:guide id="19" orient="horz" pos="550">
          <p15:clr>
            <a:srgbClr val="F26B43"/>
          </p15:clr>
        </p15:guide>
        <p15:guide id="22" orient="horz" pos="113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68315" y="1152524"/>
            <a:ext cx="10367962" cy="90011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68314" y="2268538"/>
            <a:ext cx="10367961" cy="3384550"/>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 nicht verwenden</a:t>
            </a:r>
          </a:p>
        </p:txBody>
      </p:sp>
      <p:sp>
        <p:nvSpPr>
          <p:cNvPr id="4" name="Datumsplatzhalter 3">
            <a:extLst>
              <a:ext uri="{FF2B5EF4-FFF2-40B4-BE49-F238E27FC236}">
                <a16:creationId xmlns:a16="http://schemas.microsoft.com/office/drawing/2014/main" id="{2C011674-EBDC-44CC-9043-F666555AC269}"/>
              </a:ext>
            </a:extLst>
          </p:cNvPr>
          <p:cNvSpPr>
            <a:spLocks noGrp="1"/>
          </p:cNvSpPr>
          <p:nvPr>
            <p:ph type="dt" sz="half" idx="2"/>
          </p:nvPr>
        </p:nvSpPr>
        <p:spPr>
          <a:xfrm rot="-5400000">
            <a:off x="9594058" y="3726657"/>
            <a:ext cx="3384550" cy="468312"/>
          </a:xfrm>
          <a:prstGeom prst="rect">
            <a:avLst/>
          </a:prstGeom>
        </p:spPr>
        <p:txBody>
          <a:bodyPr vert="horz" lIns="0" tIns="36000" rIns="0" bIns="0" rtlCol="0" anchor="t" anchorCtr="0">
            <a:noAutofit/>
          </a:bodyPr>
          <a:lstStyle>
            <a:lvl1pPr algn="l">
              <a:defRPr sz="750">
                <a:solidFill>
                  <a:schemeClr val="bg1"/>
                </a:solidFill>
              </a:defRPr>
            </a:lvl1pPr>
          </a:lstStyle>
          <a:p>
            <a:r>
              <a:rPr lang="de-DE"/>
              <a:t>© Allianz 2021</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68313" y="468000"/>
            <a:ext cx="5075237" cy="252000"/>
          </a:xfrm>
          <a:prstGeom prst="rect">
            <a:avLst/>
          </a:prstGeom>
        </p:spPr>
        <p:txBody>
          <a:bodyPr vert="horz" lIns="0" tIns="0" rIns="0" bIns="0" rtlCol="0" anchor="t" anchorCtr="0">
            <a:noAutofit/>
          </a:bodyPr>
          <a:lstStyle>
            <a:lvl1pPr algn="l">
              <a:defRPr sz="1200" b="1" cap="all" spc="60" baseline="0">
                <a:solidFill>
                  <a:schemeClr val="bg1"/>
                </a:solidFill>
              </a:defRPr>
            </a:lvl1pPr>
          </a:lstStyle>
          <a:p>
            <a:r>
              <a:rPr lang="de-DE"/>
              <a:t>Topline goes here</a:t>
            </a:r>
          </a:p>
        </p:txBody>
      </p:sp>
      <p:sp>
        <p:nvSpPr>
          <p:cNvPr id="6" name="Foliennummernplatzhalter 5">
            <a:extLst>
              <a:ext uri="{FF2B5EF4-FFF2-40B4-BE49-F238E27FC236}">
                <a16:creationId xmlns:a16="http://schemas.microsoft.com/office/drawing/2014/main" id="{ECFEBF46-B211-4AF6-9DBD-FCB5138157CA}"/>
              </a:ext>
            </a:extLst>
          </p:cNvPr>
          <p:cNvSpPr>
            <a:spLocks noGrp="1"/>
          </p:cNvSpPr>
          <p:nvPr>
            <p:ph type="sldNum" sz="quarter" idx="4"/>
          </p:nvPr>
        </p:nvSpPr>
        <p:spPr>
          <a:xfrm>
            <a:off x="11052175" y="5653089"/>
            <a:ext cx="468313" cy="827086"/>
          </a:xfrm>
          <a:prstGeom prst="rect">
            <a:avLst/>
          </a:prstGeom>
        </p:spPr>
        <p:txBody>
          <a:bodyPr vert="horz" lIns="72000" tIns="0" rIns="0" bIns="0" rtlCol="0" anchor="ctr" anchorCtr="0">
            <a:noAutofit/>
          </a:bodyPr>
          <a:lstStyle>
            <a:lvl1pPr algn="l">
              <a:defRPr sz="750" b="1">
                <a:solidFill>
                  <a:schemeClr val="bg1"/>
                </a:solidFill>
              </a:defRPr>
            </a:lvl1pPr>
          </a:lstStyle>
          <a:p>
            <a:fld id="{0F96B16C-3F5F-44BC-AFCC-8CBCBD90898D}" type="slidenum">
              <a:rPr lang="de-DE" smtClean="0"/>
              <a:pPr/>
              <a:t>‹Nr.›</a:t>
            </a:fld>
            <a:endParaRPr lang="de-DE"/>
          </a:p>
        </p:txBody>
      </p:sp>
      <p:sp>
        <p:nvSpPr>
          <p:cNvPr id="7" name="MSIPCMContentMarking" descr="{&quot;HashCode&quot;:417909460,&quot;Placement&quot;:&quot;Header&quot;,&quot;Top&quot;:0.0,&quot;Left&quot;:426.85788,&quot;SlideWidth&quot;:907,&quot;SlideHeight&quot;:510}"/>
          <p:cNvSpPr txBox="1"/>
          <p:nvPr userDrawn="1"/>
        </p:nvSpPr>
        <p:spPr>
          <a:xfrm>
            <a:off x="5421095" y="0"/>
            <a:ext cx="678298" cy="262344"/>
          </a:xfrm>
          <a:prstGeom prst="rect">
            <a:avLst/>
          </a:prstGeom>
        </p:spPr>
        <p:txBody>
          <a:bodyPr vert="horz" wrap="square" lIns="0" tIns="0" rIns="0" bIns="0" rtlCol="0" anchor="ctr" anchorCtr="1">
            <a:spAutoFit/>
          </a:bodyPr>
          <a:lstStyle/>
          <a:p>
            <a:pPr algn="ctr">
              <a:spcBef>
                <a:spcPts val="0"/>
              </a:spcBef>
              <a:spcAft>
                <a:spcPts val="0"/>
              </a:spcAft>
            </a:pPr>
            <a:r>
              <a:rPr lang="de-DE" sz="1000" b="1" spc="100" smtClean="0">
                <a:solidFill>
                  <a:srgbClr val="000000"/>
                </a:solidFill>
                <a:latin typeface="Calibri" panose="020F0502020204030204" pitchFamily="34" charset="0"/>
              </a:rPr>
              <a:t>Internal</a:t>
            </a:r>
          </a:p>
        </p:txBody>
      </p:sp>
    </p:spTree>
    <p:extLst>
      <p:ext uri="{BB962C8B-B14F-4D97-AF65-F5344CB8AC3E}">
        <p14:creationId xmlns:p14="http://schemas.microsoft.com/office/powerpoint/2010/main" val="1871173110"/>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p:hf hdr="0"/>
  <p:txStyles>
    <p:titleStyle>
      <a:lvl1pPr algn="l" defTabSz="914109" rtl="0" eaLnBrk="1" latinLnBrk="0" hangingPunct="1">
        <a:lnSpc>
          <a:spcPct val="80000"/>
        </a:lnSpc>
        <a:spcBef>
          <a:spcPct val="0"/>
        </a:spcBef>
        <a:buNone/>
        <a:defRPr sz="4699"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109"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109" rtl="0" eaLnBrk="1" latinLnBrk="0" hangingPunct="1">
        <a:lnSpc>
          <a:spcPct val="100000"/>
        </a:lnSpc>
        <a:spcBef>
          <a:spcPts val="0"/>
        </a:spcBef>
        <a:buFont typeface="Arial" panose="020B0604020202020204" pitchFamily="34" charset="0"/>
        <a:buNone/>
        <a:defRPr sz="1499" kern="1200">
          <a:solidFill>
            <a:schemeClr val="bg1"/>
          </a:solidFill>
          <a:latin typeface="+mn-lt"/>
          <a:ea typeface="+mn-ea"/>
          <a:cs typeface="+mn-cs"/>
        </a:defRPr>
      </a:lvl2pPr>
      <a:lvl3pPr marL="215931" indent="-215931" algn="l" defTabSz="914109" rtl="0" eaLnBrk="1" latinLnBrk="0" hangingPunct="1">
        <a:lnSpc>
          <a:spcPct val="100000"/>
        </a:lnSpc>
        <a:spcBef>
          <a:spcPts val="0"/>
        </a:spcBef>
        <a:buFont typeface="Arial" panose="020B0604020202020204" pitchFamily="34" charset="0"/>
        <a:buChar char="•"/>
        <a:defRPr sz="1499" kern="1200">
          <a:solidFill>
            <a:schemeClr val="bg1"/>
          </a:solidFill>
          <a:latin typeface="+mn-lt"/>
          <a:ea typeface="+mn-ea"/>
          <a:cs typeface="+mn-cs"/>
        </a:defRPr>
      </a:lvl3pPr>
      <a:lvl4pPr marL="215931" indent="-215931" algn="l" defTabSz="914109" rtl="0" eaLnBrk="1" latinLnBrk="0" hangingPunct="1">
        <a:lnSpc>
          <a:spcPct val="100000"/>
        </a:lnSpc>
        <a:spcBef>
          <a:spcPts val="0"/>
        </a:spcBef>
        <a:buFont typeface="+mj-lt"/>
        <a:buAutoNum type="arabicPeriod"/>
        <a:defRPr sz="1499" kern="1200">
          <a:solidFill>
            <a:schemeClr val="bg1"/>
          </a:solidFill>
          <a:latin typeface="+mn-lt"/>
          <a:ea typeface="+mn-ea"/>
          <a:cs typeface="+mn-cs"/>
        </a:defRPr>
      </a:lvl4pPr>
      <a:lvl5pPr marL="215931" indent="-215931" algn="l" defTabSz="914109"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59885" indent="0" algn="l" defTabSz="914109"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0854" indent="-228528" algn="l" defTabSz="9141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08" indent="-228528" algn="l" defTabSz="9141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63" indent="-228528" algn="l" defTabSz="9141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109" rtl="0" eaLnBrk="1" latinLnBrk="0" hangingPunct="1">
        <a:defRPr sz="1800" kern="1200">
          <a:solidFill>
            <a:schemeClr val="tx1"/>
          </a:solidFill>
          <a:latin typeface="+mn-lt"/>
          <a:ea typeface="+mn-ea"/>
          <a:cs typeface="+mn-cs"/>
        </a:defRPr>
      </a:lvl1pPr>
      <a:lvl2pPr marL="457054" algn="l" defTabSz="914109" rtl="0" eaLnBrk="1" latinLnBrk="0" hangingPunct="1">
        <a:defRPr sz="1800" kern="1200">
          <a:solidFill>
            <a:schemeClr val="tx1"/>
          </a:solidFill>
          <a:latin typeface="+mn-lt"/>
          <a:ea typeface="+mn-ea"/>
          <a:cs typeface="+mn-cs"/>
        </a:defRPr>
      </a:lvl2pPr>
      <a:lvl3pPr marL="914109" algn="l" defTabSz="914109" rtl="0" eaLnBrk="1" latinLnBrk="0" hangingPunct="1">
        <a:defRPr sz="1800" kern="1200">
          <a:solidFill>
            <a:schemeClr val="tx1"/>
          </a:solidFill>
          <a:latin typeface="+mn-lt"/>
          <a:ea typeface="+mn-ea"/>
          <a:cs typeface="+mn-cs"/>
        </a:defRPr>
      </a:lvl3pPr>
      <a:lvl4pPr marL="1371163" algn="l" defTabSz="914109" rtl="0" eaLnBrk="1" latinLnBrk="0" hangingPunct="1">
        <a:defRPr sz="1800" kern="1200">
          <a:solidFill>
            <a:schemeClr val="tx1"/>
          </a:solidFill>
          <a:latin typeface="+mn-lt"/>
          <a:ea typeface="+mn-ea"/>
          <a:cs typeface="+mn-cs"/>
        </a:defRPr>
      </a:lvl4pPr>
      <a:lvl5pPr marL="1828217" algn="l" defTabSz="914109" rtl="0" eaLnBrk="1" latinLnBrk="0" hangingPunct="1">
        <a:defRPr sz="1800" kern="1200">
          <a:solidFill>
            <a:schemeClr val="tx1"/>
          </a:solidFill>
          <a:latin typeface="+mn-lt"/>
          <a:ea typeface="+mn-ea"/>
          <a:cs typeface="+mn-cs"/>
        </a:defRPr>
      </a:lvl5pPr>
      <a:lvl6pPr marL="2285272" algn="l" defTabSz="914109" rtl="0" eaLnBrk="1" latinLnBrk="0" hangingPunct="1">
        <a:defRPr sz="1800" kern="1200">
          <a:solidFill>
            <a:schemeClr val="tx1"/>
          </a:solidFill>
          <a:latin typeface="+mn-lt"/>
          <a:ea typeface="+mn-ea"/>
          <a:cs typeface="+mn-cs"/>
        </a:defRPr>
      </a:lvl6pPr>
      <a:lvl7pPr marL="2742326" algn="l" defTabSz="914109" rtl="0" eaLnBrk="1" latinLnBrk="0" hangingPunct="1">
        <a:defRPr sz="1800" kern="1200">
          <a:solidFill>
            <a:schemeClr val="tx1"/>
          </a:solidFill>
          <a:latin typeface="+mn-lt"/>
          <a:ea typeface="+mn-ea"/>
          <a:cs typeface="+mn-cs"/>
        </a:defRPr>
      </a:lvl7pPr>
      <a:lvl8pPr marL="3199381" algn="l" defTabSz="914109" rtl="0" eaLnBrk="1" latinLnBrk="0" hangingPunct="1">
        <a:defRPr sz="1800" kern="1200">
          <a:solidFill>
            <a:schemeClr val="tx1"/>
          </a:solidFill>
          <a:latin typeface="+mn-lt"/>
          <a:ea typeface="+mn-ea"/>
          <a:cs typeface="+mn-cs"/>
        </a:defRPr>
      </a:lvl8pPr>
      <a:lvl9pPr marL="3656435" algn="l" defTabSz="91410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95">
          <p15:clr>
            <a:srgbClr val="F26B43"/>
          </p15:clr>
        </p15:guide>
        <p15:guide id="2" pos="6826">
          <p15:clr>
            <a:srgbClr val="F26B43"/>
          </p15:clr>
        </p15:guide>
        <p15:guide id="3" orient="horz" pos="295">
          <p15:clr>
            <a:srgbClr val="F26B43"/>
          </p15:clr>
        </p15:guide>
        <p15:guide id="6" orient="horz" pos="3561">
          <p15:clr>
            <a:srgbClr val="F26B43"/>
          </p15:clr>
        </p15:guide>
        <p15:guide id="9" pos="1270">
          <p15:clr>
            <a:srgbClr val="F26B43"/>
          </p15:clr>
        </p15:guide>
        <p15:guide id="10" pos="1406">
          <p15:clr>
            <a:srgbClr val="F26B43"/>
          </p15:clr>
        </p15:guide>
        <p15:guide id="11" pos="2381">
          <p15:clr>
            <a:srgbClr val="F26B43"/>
          </p15:clr>
        </p15:guide>
        <p15:guide id="12" pos="2517">
          <p15:clr>
            <a:srgbClr val="F26B43"/>
          </p15:clr>
        </p15:guide>
        <p15:guide id="13" pos="3492">
          <p15:clr>
            <a:srgbClr val="F26B43"/>
          </p15:clr>
        </p15:guide>
        <p15:guide id="14" pos="3629">
          <p15:clr>
            <a:srgbClr val="F26B43"/>
          </p15:clr>
        </p15:guide>
        <p15:guide id="15" pos="4604">
          <p15:clr>
            <a:srgbClr val="F26B43"/>
          </p15:clr>
        </p15:guide>
        <p15:guide id="16" pos="4740">
          <p15:clr>
            <a:srgbClr val="F26B43"/>
          </p15:clr>
        </p15:guide>
        <p15:guide id="17" pos="5715">
          <p15:clr>
            <a:srgbClr val="F26B43"/>
          </p15:clr>
        </p15:guide>
        <p15:guide id="18" pos="5851">
          <p15:clr>
            <a:srgbClr val="F26B43"/>
          </p15:clr>
        </p15:guide>
        <p15:guide id="19" orient="horz" pos="726">
          <p15:clr>
            <a:srgbClr val="F26B43"/>
          </p15:clr>
        </p15:guide>
        <p15:guide id="20" orient="horz" pos="862">
          <p15:clr>
            <a:srgbClr val="F26B43"/>
          </p15:clr>
        </p15:guide>
        <p15:guide id="21" orient="horz" pos="1293">
          <p15:clr>
            <a:srgbClr val="F26B43"/>
          </p15:clr>
        </p15:guide>
        <p15:guide id="22" orient="horz" pos="142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7"/>
            </p:custDataLst>
            <p:extLst/>
          </p:nvPr>
        </p:nvGraphicFramePr>
        <p:xfrm>
          <a:off x="3" y="87"/>
          <a:ext cx="204083" cy="153053"/>
        </p:xfrm>
        <a:graphic>
          <a:graphicData uri="http://schemas.openxmlformats.org/presentationml/2006/ole">
            <mc:AlternateContent xmlns:mc="http://schemas.openxmlformats.org/markup-compatibility/2006">
              <mc:Choice xmlns:v="urn:schemas-microsoft-com:vml" Requires="v">
                <p:oleObj spid="_x0000_s2178" name="think-cell Folie" r:id="rId50" imgW="270" imgH="270" progId="TCLayout.ActiveDocument.1">
                  <p:embed/>
                </p:oleObj>
              </mc:Choice>
              <mc:Fallback>
                <p:oleObj name="think-cell Folie" r:id="rId50" imgW="270" imgH="270" progId="TCLayout.ActiveDocument.1">
                  <p:embed/>
                  <p:pic>
                    <p:nvPicPr>
                      <p:cNvPr id="2" name="Object 1" hidden="1"/>
                      <p:cNvPicPr/>
                      <p:nvPr/>
                    </p:nvPicPr>
                    <p:blipFill>
                      <a:blip r:embed="rId51"/>
                      <a:stretch>
                        <a:fillRect/>
                      </a:stretch>
                    </p:blipFill>
                    <p:spPr>
                      <a:xfrm>
                        <a:off x="3" y="87"/>
                        <a:ext cx="204083" cy="153053"/>
                      </a:xfrm>
                      <a:prstGeom prst="rect">
                        <a:avLst/>
                      </a:prstGeom>
                    </p:spPr>
                  </p:pic>
                </p:oleObj>
              </mc:Fallback>
            </mc:AlternateContent>
          </a:graphicData>
        </a:graphic>
      </p:graphicFrame>
      <p:sp>
        <p:nvSpPr>
          <p:cNvPr id="6" name="Rectangle 5" hidden="1"/>
          <p:cNvSpPr/>
          <p:nvPr>
            <p:custDataLst>
              <p:tags r:id="rId18"/>
            </p:custDataLst>
          </p:nvPr>
        </p:nvSpPr>
        <p:spPr bwMode="auto">
          <a:xfrm>
            <a:off x="3" y="87"/>
            <a:ext cx="204083" cy="153053"/>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defTabSz="863790" eaLnBrk="1" fontAlgn="base">
              <a:lnSpc>
                <a:spcPct val="100000"/>
              </a:lnSpc>
              <a:spcBef>
                <a:spcPct val="0"/>
              </a:spcBef>
              <a:spcAft>
                <a:spcPct val="0"/>
              </a:spcAft>
            </a:pPr>
            <a:endParaRPr lang="en-US" sz="2929" b="1" i="0" baseline="0" dirty="0">
              <a:solidFill>
                <a:srgbClr val="000000"/>
              </a:solidFill>
              <a:latin typeface="Arial"/>
              <a:ea typeface="+mj-ea"/>
              <a:cs typeface="+mj-cs"/>
              <a:sym typeface="Arial"/>
            </a:endParaRPr>
          </a:p>
        </p:txBody>
      </p:sp>
      <p:sp>
        <p:nvSpPr>
          <p:cNvPr id="19" name="Title Placeholder 2"/>
          <p:cNvSpPr>
            <a:spLocks noGrp="1" noChangeArrowheads="1"/>
          </p:cNvSpPr>
          <p:nvPr>
            <p:ph type="title"/>
          </p:nvPr>
        </p:nvSpPr>
        <p:spPr bwMode="gray">
          <a:xfrm>
            <a:off x="480019" y="287186"/>
            <a:ext cx="10420143" cy="45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US" noProof="0" dirty="0"/>
          </a:p>
        </p:txBody>
      </p:sp>
      <p:sp>
        <p:nvSpPr>
          <p:cNvPr id="10" name="1. On-page tracker" hidden="1"/>
          <p:cNvSpPr>
            <a:spLocks noChangeArrowheads="1"/>
          </p:cNvSpPr>
          <p:nvPr/>
        </p:nvSpPr>
        <p:spPr bwMode="gray">
          <a:xfrm>
            <a:off x="480021" y="39677"/>
            <a:ext cx="610424" cy="218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63790" fontAlgn="base">
              <a:spcBef>
                <a:spcPct val="0"/>
              </a:spcBef>
              <a:spcAft>
                <a:spcPct val="0"/>
              </a:spcAft>
              <a:tabLst>
                <a:tab pos="677836" algn="l"/>
              </a:tabLst>
            </a:pPr>
            <a:r>
              <a:rPr lang="en-US" sz="1417" dirty="0">
                <a:solidFill>
                  <a:srgbClr val="000000"/>
                </a:solidFill>
              </a:rPr>
              <a:t>Tracker</a:t>
            </a:r>
          </a:p>
        </p:txBody>
      </p:sp>
      <p:sp>
        <p:nvSpPr>
          <p:cNvPr id="11" name="3. Unit of measure" hidden="1"/>
          <p:cNvSpPr txBox="1">
            <a:spLocks noChangeArrowheads="1"/>
          </p:cNvSpPr>
          <p:nvPr/>
        </p:nvSpPr>
        <p:spPr bwMode="gray">
          <a:xfrm>
            <a:off x="480019" y="732767"/>
            <a:ext cx="10420143" cy="2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fontAlgn="base">
              <a:spcBef>
                <a:spcPct val="0"/>
              </a:spcBef>
              <a:spcAft>
                <a:spcPct val="0"/>
              </a:spcAft>
              <a:tabLst>
                <a:tab pos="677836" algn="l"/>
              </a:tabLst>
              <a:defRPr lang="x-none"/>
            </a:pPr>
            <a:r>
              <a:rPr lang="en-US" sz="1512" dirty="0">
                <a:solidFill>
                  <a:srgbClr val="000000"/>
                </a:solidFill>
                <a:latin typeface="Arial"/>
              </a:rPr>
              <a:t>Subtitle</a:t>
            </a:r>
          </a:p>
        </p:txBody>
      </p:sp>
      <p:sp>
        <p:nvSpPr>
          <p:cNvPr id="3" name="Text Placeholder 2"/>
          <p:cNvSpPr>
            <a:spLocks noGrp="1"/>
          </p:cNvSpPr>
          <p:nvPr>
            <p:ph type="body" idx="1"/>
          </p:nvPr>
        </p:nvSpPr>
        <p:spPr bwMode="gray">
          <a:xfrm>
            <a:off x="480019" y="2335702"/>
            <a:ext cx="10420143" cy="1163012"/>
          </a:xfrm>
          <a:prstGeom prst="rect">
            <a:avLst/>
          </a:prstGeom>
        </p:spPr>
        <p:txBody>
          <a:bodyPr vert="horz" wrap="square" lIns="0" tIns="0" rIns="0" bIns="0" rtlCol="0">
            <a:spAutoFit/>
          </a:bodyPr>
          <a:lstStyle/>
          <a:p>
            <a:pPr lvl="0" latinLnBrk="0"/>
            <a:r>
              <a:rPr lang="en-US" noProof="0" dirty="0"/>
              <a:t>Edit Master text styles</a:t>
            </a:r>
          </a:p>
          <a:p>
            <a:pPr lvl="1" latinLnBrk="0"/>
            <a:r>
              <a:rPr lang="en-US" noProof="0" dirty="0"/>
              <a:t>Second level</a:t>
            </a:r>
          </a:p>
          <a:p>
            <a:pPr lvl="2" latinLnBrk="0"/>
            <a:r>
              <a:rPr lang="en-US" noProof="0" dirty="0"/>
              <a:t>Third level</a:t>
            </a:r>
          </a:p>
          <a:p>
            <a:pPr lvl="3" latinLnBrk="0"/>
            <a:r>
              <a:rPr lang="en-US" noProof="0" dirty="0"/>
              <a:t>Fourth level</a:t>
            </a:r>
          </a:p>
          <a:p>
            <a:pPr lvl="4" latinLnBrk="0"/>
            <a:r>
              <a:rPr lang="en-US" noProof="0" dirty="0"/>
              <a:t>Fifth level</a:t>
            </a:r>
          </a:p>
        </p:txBody>
      </p:sp>
      <p:grpSp>
        <p:nvGrpSpPr>
          <p:cNvPr id="15" name="ACET" hidden="1"/>
          <p:cNvGrpSpPr>
            <a:grpSpLocks/>
          </p:cNvGrpSpPr>
          <p:nvPr/>
        </p:nvGrpSpPr>
        <p:grpSpPr bwMode="gray">
          <a:xfrm>
            <a:off x="480038" y="1747928"/>
            <a:ext cx="2105104" cy="483642"/>
            <a:chOff x="915" y="714"/>
            <a:chExt cx="2686" cy="316"/>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4"/>
              <a:ext cx="2686" cy="31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863790" fontAlgn="base">
                <a:spcBef>
                  <a:spcPct val="0"/>
                </a:spcBef>
                <a:spcAft>
                  <a:spcPct val="0"/>
                </a:spcAft>
              </a:pPr>
              <a:r>
                <a:rPr lang="en-US" sz="1512" b="1" dirty="0">
                  <a:solidFill>
                    <a:srgbClr val="000000"/>
                  </a:solidFill>
                </a:rPr>
                <a:t>Title</a:t>
              </a:r>
            </a:p>
            <a:p>
              <a:pPr defTabSz="863790" fontAlgn="base">
                <a:spcBef>
                  <a:spcPct val="0"/>
                </a:spcBef>
                <a:spcAft>
                  <a:spcPct val="0"/>
                </a:spcAft>
              </a:pPr>
              <a:r>
                <a:rPr lang="en-US" sz="1512" dirty="0">
                  <a:solidFill>
                    <a:srgbClr val="000000"/>
                  </a:solidFill>
                </a:rPr>
                <a:t>Unit of measure</a:t>
              </a:r>
            </a:p>
          </p:txBody>
        </p:sp>
      </p:grpSp>
      <p:sp>
        <p:nvSpPr>
          <p:cNvPr id="63" name="Slide Number"/>
          <p:cNvSpPr txBox="1">
            <a:spLocks/>
          </p:cNvSpPr>
          <p:nvPr/>
        </p:nvSpPr>
        <p:spPr bwMode="gray">
          <a:xfrm>
            <a:off x="10760101" y="6135288"/>
            <a:ext cx="292308" cy="116330"/>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defTabSz="863790" fontAlgn="base">
              <a:spcBef>
                <a:spcPct val="0"/>
              </a:spcBef>
              <a:spcAft>
                <a:spcPct val="0"/>
              </a:spcAft>
            </a:pPr>
            <a:fld id="{42C328C1-A84F-4A39-A664-DBA00541A8C6}" type="slidenum">
              <a:rPr lang="en-US" sz="756" smtClean="0">
                <a:solidFill>
                  <a:srgbClr val="000000"/>
                </a:solidFill>
              </a:rPr>
              <a:pPr algn="r" defTabSz="863790" fontAlgn="base">
                <a:spcBef>
                  <a:spcPct val="0"/>
                </a:spcBef>
                <a:spcAft>
                  <a:spcPct val="0"/>
                </a:spcAft>
              </a:pPr>
              <a:t>‹Nr.›</a:t>
            </a:fld>
            <a:endParaRPr lang="en-US" sz="756" dirty="0">
              <a:solidFill>
                <a:srgbClr val="000000"/>
              </a:solidFill>
            </a:endParaRPr>
          </a:p>
        </p:txBody>
      </p:sp>
      <p:sp>
        <p:nvSpPr>
          <p:cNvPr id="13" name="4. Footnote" hidden="1"/>
          <p:cNvSpPr txBox="1">
            <a:spLocks noChangeArrowheads="1"/>
          </p:cNvSpPr>
          <p:nvPr/>
        </p:nvSpPr>
        <p:spPr bwMode="gray">
          <a:xfrm>
            <a:off x="480019" y="5742110"/>
            <a:ext cx="10420143" cy="116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3980" indent="-83980" fontAlgn="base">
              <a:spcBef>
                <a:spcPct val="0"/>
              </a:spcBef>
              <a:spcAft>
                <a:spcPct val="0"/>
              </a:spcAft>
              <a:defRPr lang="x-none"/>
            </a:pPr>
            <a:r>
              <a:rPr lang="en-US" sz="756" dirty="0">
                <a:solidFill>
                  <a:srgbClr val="000000"/>
                </a:solidFill>
                <a:latin typeface="Arial"/>
              </a:rPr>
              <a:t>1	Footnote</a:t>
            </a:r>
          </a:p>
        </p:txBody>
      </p:sp>
      <p:sp>
        <p:nvSpPr>
          <p:cNvPr id="14" name="5. Source" hidden="1"/>
          <p:cNvSpPr>
            <a:spLocks noChangeArrowheads="1"/>
          </p:cNvSpPr>
          <p:nvPr/>
        </p:nvSpPr>
        <p:spPr bwMode="gray">
          <a:xfrm>
            <a:off x="480019" y="5877137"/>
            <a:ext cx="10420143" cy="116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62912" indent="-362912" defTabSz="1150161" fontAlgn="base">
              <a:spcBef>
                <a:spcPct val="0"/>
              </a:spcBef>
              <a:spcAft>
                <a:spcPct val="0"/>
              </a:spcAft>
            </a:pPr>
            <a:r>
              <a:rPr lang="en-US" sz="756" dirty="0">
                <a:solidFill>
                  <a:srgbClr val="000000"/>
                </a:solidFill>
              </a:rPr>
              <a:t>Source:	Source</a:t>
            </a:r>
          </a:p>
        </p:txBody>
      </p:sp>
      <p:sp>
        <p:nvSpPr>
          <p:cNvPr id="4" name="Date Placeholder 3" hidden="1">
            <a:extLst>
              <a:ext uri="{FF2B5EF4-FFF2-40B4-BE49-F238E27FC236}">
                <a16:creationId xmlns:a16="http://schemas.microsoft.com/office/drawing/2014/main" id="{B4A732E0-50EE-4161-A504-F9E33D9DB776}"/>
              </a:ext>
            </a:extLst>
          </p:cNvPr>
          <p:cNvSpPr>
            <a:spLocks noGrp="1"/>
          </p:cNvSpPr>
          <p:nvPr>
            <p:ph type="dt" sz="half" idx="2"/>
          </p:nvPr>
        </p:nvSpPr>
        <p:spPr bwMode="gray">
          <a:xfrm>
            <a:off x="1531006" y="6135187"/>
            <a:ext cx="2592446" cy="116314"/>
          </a:xfrm>
          <a:prstGeom prst="rect">
            <a:avLst/>
          </a:prstGeom>
        </p:spPr>
        <p:txBody>
          <a:bodyPr vert="horz" lIns="0" tIns="0" rIns="0" bIns="0" rtlCol="0" anchor="t">
            <a:spAutoFit/>
          </a:bodyPr>
          <a:lstStyle>
            <a:lvl1pPr algn="l">
              <a:defRPr sz="756">
                <a:solidFill>
                  <a:schemeClr val="tx1"/>
                </a:solidFill>
                <a:latin typeface="+mn-lt"/>
              </a:defRPr>
            </a:lvl1pPr>
          </a:lstStyle>
          <a:p>
            <a:pPr defTabSz="863790" fontAlgn="base">
              <a:spcBef>
                <a:spcPct val="0"/>
              </a:spcBef>
              <a:spcAft>
                <a:spcPct val="0"/>
              </a:spcAft>
            </a:pPr>
            <a:endParaRPr lang="en-US">
              <a:solidFill>
                <a:srgbClr val="000000"/>
              </a:solidFill>
            </a:endParaRPr>
          </a:p>
        </p:txBody>
      </p:sp>
      <p:sp>
        <p:nvSpPr>
          <p:cNvPr id="5" name="Footer Placeholder 4" hidden="1">
            <a:extLst>
              <a:ext uri="{FF2B5EF4-FFF2-40B4-BE49-F238E27FC236}">
                <a16:creationId xmlns:a16="http://schemas.microsoft.com/office/drawing/2014/main" id="{1CF0B90A-4383-41DD-8B1B-C651398E4D10}"/>
              </a:ext>
            </a:extLst>
          </p:cNvPr>
          <p:cNvSpPr>
            <a:spLocks noGrp="1"/>
          </p:cNvSpPr>
          <p:nvPr>
            <p:ph type="ftr" sz="quarter" idx="3"/>
          </p:nvPr>
        </p:nvSpPr>
        <p:spPr bwMode="gray">
          <a:xfrm>
            <a:off x="480046" y="6016772"/>
            <a:ext cx="3887171" cy="116314"/>
          </a:xfrm>
          <a:prstGeom prst="rect">
            <a:avLst/>
          </a:prstGeom>
        </p:spPr>
        <p:txBody>
          <a:bodyPr vert="horz" lIns="0" tIns="0" rIns="0" bIns="0" rtlCol="0" anchor="t">
            <a:spAutoFit/>
          </a:bodyPr>
          <a:lstStyle>
            <a:lvl1pPr algn="l">
              <a:defRPr sz="756">
                <a:solidFill>
                  <a:schemeClr val="tx1"/>
                </a:solidFill>
                <a:latin typeface="+mn-lt"/>
              </a:defRPr>
            </a:lvl1pPr>
          </a:lstStyle>
          <a:p>
            <a:pPr defTabSz="863790" fontAlgn="base">
              <a:spcBef>
                <a:spcPct val="0"/>
              </a:spcBef>
              <a:spcAft>
                <a:spcPct val="0"/>
              </a:spcAft>
            </a:pPr>
            <a:endParaRPr lang="en-US">
              <a:solidFill>
                <a:srgbClr val="000000"/>
              </a:solidFill>
            </a:endParaRPr>
          </a:p>
        </p:txBody>
      </p:sp>
      <p:grpSp>
        <p:nvGrpSpPr>
          <p:cNvPr id="79" name="Sticker" hidden="1">
            <a:extLst>
              <a:ext uri="{FF2B5EF4-FFF2-40B4-BE49-F238E27FC236}">
                <a16:creationId xmlns:a16="http://schemas.microsoft.com/office/drawing/2014/main" id="{4876F624-A220-4D0A-AAA8-7E5E924B6A76}"/>
              </a:ext>
            </a:extLst>
          </p:cNvPr>
          <p:cNvGrpSpPr/>
          <p:nvPr/>
        </p:nvGrpSpPr>
        <p:grpSpPr bwMode="gray">
          <a:xfrm>
            <a:off x="10267169" y="731157"/>
            <a:ext cx="633187" cy="231316"/>
            <a:chOff x="8070596" y="284072"/>
            <a:chExt cx="670179" cy="244803"/>
          </a:xfrm>
        </p:grpSpPr>
        <p:sp>
          <p:nvSpPr>
            <p:cNvPr id="100" name="StickerRectangle">
              <a:extLst>
                <a:ext uri="{FF2B5EF4-FFF2-40B4-BE49-F238E27FC236}">
                  <a16:creationId xmlns:a16="http://schemas.microsoft.com/office/drawing/2014/main" id="{A13B2978-BE18-437F-A0BC-F0C05A093A05}"/>
                </a:ext>
              </a:extLst>
            </p:cNvPr>
            <p:cNvSpPr>
              <a:spLocks noChangeArrowheads="1"/>
            </p:cNvSpPr>
            <p:nvPr/>
          </p:nvSpPr>
          <p:spPr bwMode="gray">
            <a:xfrm>
              <a:off x="8070596" y="284072"/>
              <a:ext cx="670179" cy="244803"/>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28800" rIns="0" bIns="27432" anchor="ctr" anchorCtr="0">
              <a:spAutoFit/>
            </a:bodyPr>
            <a:lstStyle/>
            <a:p>
              <a:pPr algn="r" defTabSz="845626" fontAlgn="base">
                <a:spcBef>
                  <a:spcPct val="0"/>
                </a:spcBef>
                <a:spcAft>
                  <a:spcPct val="0"/>
                </a:spcAft>
                <a:buClr>
                  <a:srgbClr val="49648C"/>
                </a:buClr>
              </a:pPr>
              <a:r>
                <a:rPr lang="en-US" sz="1134" dirty="0">
                  <a:solidFill>
                    <a:srgbClr val="000000"/>
                  </a:solidFill>
                </a:rPr>
                <a:t>STICKER</a:t>
              </a:r>
            </a:p>
          </p:txBody>
        </p:sp>
        <p:cxnSp>
          <p:nvCxnSpPr>
            <p:cNvPr id="101" name="AutoShape 32">
              <a:extLst>
                <a:ext uri="{FF2B5EF4-FFF2-40B4-BE49-F238E27FC236}">
                  <a16:creationId xmlns:a16="http://schemas.microsoft.com/office/drawing/2014/main" id="{472AB4E1-4C02-44B8-B590-D56F3D5FE500}"/>
                </a:ext>
              </a:extLst>
            </p:cNvPr>
            <p:cNvCxnSpPr>
              <a:cxnSpLocks noChangeShapeType="1"/>
              <a:stCxn id="100" idx="4"/>
              <a:endCxn id="100" idx="6"/>
            </p:cNvCxnSpPr>
            <p:nvPr/>
          </p:nvCxnSpPr>
          <p:spPr bwMode="gray">
            <a:xfrm>
              <a:off x="8073755" y="527169"/>
              <a:ext cx="66702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02" name="AutoShape 32">
              <a:extLst>
                <a:ext uri="{FF2B5EF4-FFF2-40B4-BE49-F238E27FC236}">
                  <a16:creationId xmlns:a16="http://schemas.microsoft.com/office/drawing/2014/main" id="{0BBA6C76-CDAD-43A0-BDAC-DC1F9E1784B0}"/>
                </a:ext>
              </a:extLst>
            </p:cNvPr>
            <p:cNvCxnSpPr>
              <a:cxnSpLocks noChangeShapeType="1"/>
              <a:stCxn id="100" idx="2"/>
              <a:endCxn id="100" idx="0"/>
            </p:cNvCxnSpPr>
            <p:nvPr userDrawn="1"/>
          </p:nvCxnSpPr>
          <p:spPr bwMode="gray">
            <a:xfrm>
              <a:off x="8073755" y="285778"/>
              <a:ext cx="66702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pSp>
        <p:nvGrpSpPr>
          <p:cNvPr id="103" name="LegendBoxes" hidden="1">
            <a:extLst>
              <a:ext uri="{FF2B5EF4-FFF2-40B4-BE49-F238E27FC236}">
                <a16:creationId xmlns:a16="http://schemas.microsoft.com/office/drawing/2014/main" id="{14A27ED3-B2A3-48E2-8D74-E039FD484D00}"/>
              </a:ext>
            </a:extLst>
          </p:cNvPr>
          <p:cNvGrpSpPr>
            <a:grpSpLocks/>
          </p:cNvGrpSpPr>
          <p:nvPr/>
        </p:nvGrpSpPr>
        <p:grpSpPr bwMode="gray">
          <a:xfrm>
            <a:off x="10178890" y="732769"/>
            <a:ext cx="721437" cy="942026"/>
            <a:chOff x="4936" y="176"/>
            <a:chExt cx="481" cy="628"/>
          </a:xfrm>
        </p:grpSpPr>
        <p:sp>
          <p:nvSpPr>
            <p:cNvPr id="108" name="Legend1">
              <a:extLst>
                <a:ext uri="{FF2B5EF4-FFF2-40B4-BE49-F238E27FC236}">
                  <a16:creationId xmlns:a16="http://schemas.microsoft.com/office/drawing/2014/main" id="{406E01CD-CE52-458B-9B5C-D80288191783}"/>
                </a:ext>
              </a:extLst>
            </p:cNvPr>
            <p:cNvSpPr>
              <a:spLocks noChangeArrowheads="1"/>
            </p:cNvSpPr>
            <p:nvPr/>
          </p:nvSpPr>
          <p:spPr bwMode="gray">
            <a:xfrm>
              <a:off x="5096" y="176"/>
              <a:ext cx="321" cy="11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45626" fontAlgn="base">
                <a:spcBef>
                  <a:spcPct val="0"/>
                </a:spcBef>
                <a:spcAft>
                  <a:spcPct val="0"/>
                </a:spcAft>
                <a:buClr>
                  <a:srgbClr val="49648C"/>
                </a:buClr>
              </a:pPr>
              <a:r>
                <a:rPr lang="en-US" sz="1134" dirty="0">
                  <a:solidFill>
                    <a:srgbClr val="000000"/>
                  </a:solidFill>
                </a:rPr>
                <a:t>Legend</a:t>
              </a:r>
            </a:p>
          </p:txBody>
        </p:sp>
        <p:sp>
          <p:nvSpPr>
            <p:cNvPr id="109" name="LegendRectangle1">
              <a:extLst>
                <a:ext uri="{FF2B5EF4-FFF2-40B4-BE49-F238E27FC236}">
                  <a16:creationId xmlns:a16="http://schemas.microsoft.com/office/drawing/2014/main" id="{004D5DDF-FF62-4CCA-8646-3709B0A47922}"/>
                </a:ext>
              </a:extLst>
            </p:cNvPr>
            <p:cNvSpPr>
              <a:spLocks noChangeArrowheads="1"/>
            </p:cNvSpPr>
            <p:nvPr/>
          </p:nvSpPr>
          <p:spPr bwMode="gray">
            <a:xfrm>
              <a:off x="4936" y="182"/>
              <a:ext cx="104" cy="104"/>
            </a:xfrm>
            <a:prstGeom prst="rect">
              <a:avLst/>
            </a:prstGeom>
            <a:solidFill>
              <a:srgbClr val="C1EBFB"/>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63790" fontAlgn="base">
                <a:spcBef>
                  <a:spcPct val="0"/>
                </a:spcBef>
                <a:spcAft>
                  <a:spcPct val="0"/>
                </a:spcAft>
              </a:pPr>
              <a:endParaRPr lang="en-US" sz="1134" dirty="0">
                <a:solidFill>
                  <a:srgbClr val="000000"/>
                </a:solidFill>
              </a:endParaRPr>
            </a:p>
          </p:txBody>
        </p:sp>
        <p:sp>
          <p:nvSpPr>
            <p:cNvPr id="110" name="Legend2">
              <a:extLst>
                <a:ext uri="{FF2B5EF4-FFF2-40B4-BE49-F238E27FC236}">
                  <a16:creationId xmlns:a16="http://schemas.microsoft.com/office/drawing/2014/main" id="{F7D1FC7F-44E3-4E3C-89C5-BAB54973E51F}"/>
                </a:ext>
              </a:extLst>
            </p:cNvPr>
            <p:cNvSpPr>
              <a:spLocks noChangeArrowheads="1"/>
            </p:cNvSpPr>
            <p:nvPr/>
          </p:nvSpPr>
          <p:spPr bwMode="gray">
            <a:xfrm>
              <a:off x="5096" y="346"/>
              <a:ext cx="321" cy="11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45626" fontAlgn="base">
                <a:spcBef>
                  <a:spcPct val="0"/>
                </a:spcBef>
                <a:spcAft>
                  <a:spcPct val="0"/>
                </a:spcAft>
                <a:buClr>
                  <a:srgbClr val="49648C"/>
                </a:buClr>
              </a:pPr>
              <a:r>
                <a:rPr lang="en-US" sz="1134" dirty="0">
                  <a:solidFill>
                    <a:srgbClr val="000000"/>
                  </a:solidFill>
                </a:rPr>
                <a:t>Legend</a:t>
              </a:r>
            </a:p>
          </p:txBody>
        </p:sp>
        <p:sp>
          <p:nvSpPr>
            <p:cNvPr id="111" name="LegendRectangle2">
              <a:extLst>
                <a:ext uri="{FF2B5EF4-FFF2-40B4-BE49-F238E27FC236}">
                  <a16:creationId xmlns:a16="http://schemas.microsoft.com/office/drawing/2014/main" id="{9E307C78-715F-4CF5-9D77-BAC22C3767EF}"/>
                </a:ext>
              </a:extLst>
            </p:cNvPr>
            <p:cNvSpPr>
              <a:spLocks noChangeArrowheads="1"/>
            </p:cNvSpPr>
            <p:nvPr/>
          </p:nvSpPr>
          <p:spPr bwMode="gray">
            <a:xfrm>
              <a:off x="4936" y="352"/>
              <a:ext cx="104" cy="104"/>
            </a:xfrm>
            <a:prstGeom prst="rect">
              <a:avLst/>
            </a:prstGeom>
            <a:solidFill>
              <a:schemeClr val="accent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63790" fontAlgn="base">
                <a:spcBef>
                  <a:spcPct val="0"/>
                </a:spcBef>
                <a:spcAft>
                  <a:spcPct val="0"/>
                </a:spcAft>
              </a:pPr>
              <a:endParaRPr lang="en-US" sz="1134" dirty="0">
                <a:solidFill>
                  <a:srgbClr val="000000"/>
                </a:solidFill>
              </a:endParaRPr>
            </a:p>
          </p:txBody>
        </p:sp>
        <p:sp>
          <p:nvSpPr>
            <p:cNvPr id="113" name="Legend3">
              <a:extLst>
                <a:ext uri="{FF2B5EF4-FFF2-40B4-BE49-F238E27FC236}">
                  <a16:creationId xmlns:a16="http://schemas.microsoft.com/office/drawing/2014/main" id="{AFFCAF24-8883-44E5-9282-81C26843CE89}"/>
                </a:ext>
              </a:extLst>
            </p:cNvPr>
            <p:cNvSpPr>
              <a:spLocks noChangeArrowheads="1"/>
            </p:cNvSpPr>
            <p:nvPr/>
          </p:nvSpPr>
          <p:spPr bwMode="gray">
            <a:xfrm>
              <a:off x="5096" y="517"/>
              <a:ext cx="321" cy="11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45626" fontAlgn="base">
                <a:spcBef>
                  <a:spcPct val="0"/>
                </a:spcBef>
                <a:spcAft>
                  <a:spcPct val="0"/>
                </a:spcAft>
                <a:buClr>
                  <a:srgbClr val="49648C"/>
                </a:buClr>
              </a:pPr>
              <a:r>
                <a:rPr lang="en-US" sz="1134" dirty="0">
                  <a:solidFill>
                    <a:srgbClr val="000000"/>
                  </a:solidFill>
                </a:rPr>
                <a:t>Legend</a:t>
              </a:r>
            </a:p>
          </p:txBody>
        </p:sp>
        <p:sp>
          <p:nvSpPr>
            <p:cNvPr id="114" name="LegendRectangle3">
              <a:extLst>
                <a:ext uri="{FF2B5EF4-FFF2-40B4-BE49-F238E27FC236}">
                  <a16:creationId xmlns:a16="http://schemas.microsoft.com/office/drawing/2014/main" id="{1079B91A-7C1A-443B-B1CF-D665943BBD8C}"/>
                </a:ext>
              </a:extLst>
            </p:cNvPr>
            <p:cNvSpPr>
              <a:spLocks noChangeArrowheads="1"/>
            </p:cNvSpPr>
            <p:nvPr/>
          </p:nvSpPr>
          <p:spPr bwMode="gray">
            <a:xfrm>
              <a:off x="4936" y="523"/>
              <a:ext cx="104" cy="104"/>
            </a:xfrm>
            <a:prstGeom prst="rect">
              <a:avLst/>
            </a:prstGeom>
            <a:solidFill>
              <a:srgbClr val="49648C"/>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63790" fontAlgn="base">
                <a:spcBef>
                  <a:spcPct val="0"/>
                </a:spcBef>
                <a:spcAft>
                  <a:spcPct val="0"/>
                </a:spcAft>
              </a:pPr>
              <a:endParaRPr lang="en-US" sz="1134" dirty="0">
                <a:solidFill>
                  <a:srgbClr val="000000"/>
                </a:solidFill>
              </a:endParaRPr>
            </a:p>
          </p:txBody>
        </p:sp>
        <p:sp>
          <p:nvSpPr>
            <p:cNvPr id="115" name="Legend4">
              <a:extLst>
                <a:ext uri="{FF2B5EF4-FFF2-40B4-BE49-F238E27FC236}">
                  <a16:creationId xmlns:a16="http://schemas.microsoft.com/office/drawing/2014/main" id="{57FB944D-EF00-42BF-91A8-B60A8E6226D2}"/>
                </a:ext>
              </a:extLst>
            </p:cNvPr>
            <p:cNvSpPr>
              <a:spLocks noChangeArrowheads="1"/>
            </p:cNvSpPr>
            <p:nvPr/>
          </p:nvSpPr>
          <p:spPr bwMode="gray">
            <a:xfrm>
              <a:off x="5096" y="688"/>
              <a:ext cx="321" cy="11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45626" fontAlgn="base">
                <a:spcBef>
                  <a:spcPct val="0"/>
                </a:spcBef>
                <a:spcAft>
                  <a:spcPct val="0"/>
                </a:spcAft>
                <a:buClr>
                  <a:srgbClr val="49648C"/>
                </a:buClr>
              </a:pPr>
              <a:r>
                <a:rPr lang="en-US" sz="1134" dirty="0">
                  <a:solidFill>
                    <a:srgbClr val="000000"/>
                  </a:solidFill>
                </a:rPr>
                <a:t>Legend</a:t>
              </a:r>
            </a:p>
          </p:txBody>
        </p:sp>
        <p:sp>
          <p:nvSpPr>
            <p:cNvPr id="116" name="LegendRectangle4">
              <a:extLst>
                <a:ext uri="{FF2B5EF4-FFF2-40B4-BE49-F238E27FC236}">
                  <a16:creationId xmlns:a16="http://schemas.microsoft.com/office/drawing/2014/main" id="{B4D5DB7B-AF77-4498-85FA-AEEC4203472E}"/>
                </a:ext>
              </a:extLst>
            </p:cNvPr>
            <p:cNvSpPr>
              <a:spLocks noChangeArrowheads="1"/>
            </p:cNvSpPr>
            <p:nvPr/>
          </p:nvSpPr>
          <p:spPr bwMode="gray">
            <a:xfrm>
              <a:off x="4936" y="694"/>
              <a:ext cx="104" cy="104"/>
            </a:xfrm>
            <a:prstGeom prst="rect">
              <a:avLst/>
            </a:prstGeom>
            <a:solidFill>
              <a:srgbClr val="00378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63790" fontAlgn="base">
                <a:spcBef>
                  <a:spcPct val="0"/>
                </a:spcBef>
                <a:spcAft>
                  <a:spcPct val="0"/>
                </a:spcAft>
              </a:pPr>
              <a:endParaRPr lang="en-US" sz="1134" dirty="0">
                <a:solidFill>
                  <a:srgbClr val="000000"/>
                </a:solidFill>
              </a:endParaRPr>
            </a:p>
          </p:txBody>
        </p:sp>
      </p:grpSp>
      <p:grpSp>
        <p:nvGrpSpPr>
          <p:cNvPr id="117" name="LegendLines" hidden="1">
            <a:extLst>
              <a:ext uri="{FF2B5EF4-FFF2-40B4-BE49-F238E27FC236}">
                <a16:creationId xmlns:a16="http://schemas.microsoft.com/office/drawing/2014/main" id="{DDC3D918-8A24-46ED-AD60-9A0119899BC6}"/>
              </a:ext>
            </a:extLst>
          </p:cNvPr>
          <p:cNvGrpSpPr>
            <a:grpSpLocks/>
          </p:cNvGrpSpPr>
          <p:nvPr/>
        </p:nvGrpSpPr>
        <p:grpSpPr bwMode="gray">
          <a:xfrm>
            <a:off x="9887915" y="732684"/>
            <a:ext cx="1012411" cy="690019"/>
            <a:chOff x="4750" y="176"/>
            <a:chExt cx="675" cy="460"/>
          </a:xfrm>
        </p:grpSpPr>
        <p:sp>
          <p:nvSpPr>
            <p:cNvPr id="118" name="LineLegend1">
              <a:extLst>
                <a:ext uri="{FF2B5EF4-FFF2-40B4-BE49-F238E27FC236}">
                  <a16:creationId xmlns:a16="http://schemas.microsoft.com/office/drawing/2014/main" id="{51211BF8-CE72-4761-A779-0CB8C486E06D}"/>
                </a:ext>
              </a:extLst>
            </p:cNvPr>
            <p:cNvSpPr>
              <a:spLocks noChangeShapeType="1"/>
            </p:cNvSpPr>
            <p:nvPr/>
          </p:nvSpPr>
          <p:spPr bwMode="gray">
            <a:xfrm>
              <a:off x="4750" y="233"/>
              <a:ext cx="288" cy="0"/>
            </a:xfrm>
            <a:prstGeom prst="line">
              <a:avLst/>
            </a:prstGeom>
            <a:noFill/>
            <a:ln w="28575">
              <a:solidFill>
                <a:srgbClr val="00378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63790" fontAlgn="base">
                <a:spcBef>
                  <a:spcPct val="0"/>
                </a:spcBef>
                <a:spcAft>
                  <a:spcPct val="0"/>
                </a:spcAft>
              </a:pPr>
              <a:endParaRPr lang="en-US" sz="1134" dirty="0">
                <a:solidFill>
                  <a:srgbClr val="000000"/>
                </a:solidFill>
              </a:endParaRPr>
            </a:p>
          </p:txBody>
        </p:sp>
        <p:sp>
          <p:nvSpPr>
            <p:cNvPr id="119" name="LineLegend2">
              <a:extLst>
                <a:ext uri="{FF2B5EF4-FFF2-40B4-BE49-F238E27FC236}">
                  <a16:creationId xmlns:a16="http://schemas.microsoft.com/office/drawing/2014/main" id="{51AAB6E0-0429-47BE-8581-A3E5825759EA}"/>
                </a:ext>
              </a:extLst>
            </p:cNvPr>
            <p:cNvSpPr>
              <a:spLocks noChangeShapeType="1"/>
            </p:cNvSpPr>
            <p:nvPr/>
          </p:nvSpPr>
          <p:spPr bwMode="gray">
            <a:xfrm>
              <a:off x="4750" y="402"/>
              <a:ext cx="288" cy="0"/>
            </a:xfrm>
            <a:prstGeom prst="line">
              <a:avLst/>
            </a:prstGeom>
            <a:noFill/>
            <a:ln w="28575">
              <a:solidFill>
                <a:srgbClr val="00378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63790" fontAlgn="base">
                <a:spcBef>
                  <a:spcPct val="0"/>
                </a:spcBef>
                <a:spcAft>
                  <a:spcPct val="0"/>
                </a:spcAft>
              </a:pPr>
              <a:endParaRPr lang="en-US" sz="1134" dirty="0">
                <a:solidFill>
                  <a:srgbClr val="000000"/>
                </a:solidFill>
              </a:endParaRPr>
            </a:p>
          </p:txBody>
        </p:sp>
        <p:sp>
          <p:nvSpPr>
            <p:cNvPr id="120" name="LineLegend3">
              <a:extLst>
                <a:ext uri="{FF2B5EF4-FFF2-40B4-BE49-F238E27FC236}">
                  <a16:creationId xmlns:a16="http://schemas.microsoft.com/office/drawing/2014/main" id="{331AD350-232D-414A-A015-754DB869E046}"/>
                </a:ext>
              </a:extLst>
            </p:cNvPr>
            <p:cNvSpPr>
              <a:spLocks noChangeShapeType="1"/>
            </p:cNvSpPr>
            <p:nvPr/>
          </p:nvSpPr>
          <p:spPr bwMode="gray">
            <a:xfrm>
              <a:off x="4750" y="577"/>
              <a:ext cx="288" cy="0"/>
            </a:xfrm>
            <a:prstGeom prst="line">
              <a:avLst/>
            </a:prstGeom>
            <a:noFill/>
            <a:ln w="28575">
              <a:solidFill>
                <a:srgbClr val="00378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63790" fontAlgn="base">
                <a:spcBef>
                  <a:spcPct val="0"/>
                </a:spcBef>
                <a:spcAft>
                  <a:spcPct val="0"/>
                </a:spcAft>
              </a:pPr>
              <a:endParaRPr lang="en-US" sz="1134" dirty="0">
                <a:solidFill>
                  <a:srgbClr val="000000"/>
                </a:solidFill>
              </a:endParaRPr>
            </a:p>
          </p:txBody>
        </p:sp>
        <p:sp>
          <p:nvSpPr>
            <p:cNvPr id="121" name="Legend1">
              <a:extLst>
                <a:ext uri="{FF2B5EF4-FFF2-40B4-BE49-F238E27FC236}">
                  <a16:creationId xmlns:a16="http://schemas.microsoft.com/office/drawing/2014/main" id="{D46E257E-CD00-49CE-98B2-A9F65157D81C}"/>
                </a:ext>
              </a:extLst>
            </p:cNvPr>
            <p:cNvSpPr>
              <a:spLocks noChangeArrowheads="1"/>
            </p:cNvSpPr>
            <p:nvPr/>
          </p:nvSpPr>
          <p:spPr bwMode="gray">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45626" fontAlgn="base">
                <a:spcBef>
                  <a:spcPct val="0"/>
                </a:spcBef>
                <a:spcAft>
                  <a:spcPct val="0"/>
                </a:spcAft>
                <a:buClr>
                  <a:srgbClr val="49648C"/>
                </a:buClr>
              </a:pPr>
              <a:r>
                <a:rPr lang="en-US" sz="1134" dirty="0">
                  <a:solidFill>
                    <a:srgbClr val="000000"/>
                  </a:solidFill>
                </a:rPr>
                <a:t>Legend</a:t>
              </a:r>
            </a:p>
          </p:txBody>
        </p:sp>
        <p:sp>
          <p:nvSpPr>
            <p:cNvPr id="122" name="Legend2">
              <a:extLst>
                <a:ext uri="{FF2B5EF4-FFF2-40B4-BE49-F238E27FC236}">
                  <a16:creationId xmlns:a16="http://schemas.microsoft.com/office/drawing/2014/main" id="{A01634E5-FC76-4393-A31C-97D82B73FBAD}"/>
                </a:ext>
              </a:extLst>
            </p:cNvPr>
            <p:cNvSpPr>
              <a:spLocks noChangeArrowheads="1"/>
            </p:cNvSpPr>
            <p:nvPr/>
          </p:nvSpPr>
          <p:spPr bwMode="gray">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45626" fontAlgn="base">
                <a:spcBef>
                  <a:spcPct val="0"/>
                </a:spcBef>
                <a:spcAft>
                  <a:spcPct val="0"/>
                </a:spcAft>
                <a:buClr>
                  <a:srgbClr val="49648C"/>
                </a:buClr>
              </a:pPr>
              <a:r>
                <a:rPr lang="en-US" sz="1134" dirty="0">
                  <a:solidFill>
                    <a:srgbClr val="000000"/>
                  </a:solidFill>
                </a:rPr>
                <a:t>Legend</a:t>
              </a:r>
            </a:p>
          </p:txBody>
        </p:sp>
        <p:sp>
          <p:nvSpPr>
            <p:cNvPr id="123" name="Legend3">
              <a:extLst>
                <a:ext uri="{FF2B5EF4-FFF2-40B4-BE49-F238E27FC236}">
                  <a16:creationId xmlns:a16="http://schemas.microsoft.com/office/drawing/2014/main" id="{2D5CD10C-1912-45EA-84B9-226F9F6A64D6}"/>
                </a:ext>
              </a:extLst>
            </p:cNvPr>
            <p:cNvSpPr>
              <a:spLocks noChangeArrowheads="1"/>
            </p:cNvSpPr>
            <p:nvPr/>
          </p:nvSpPr>
          <p:spPr bwMode="gray">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45626" fontAlgn="base">
                <a:spcBef>
                  <a:spcPct val="0"/>
                </a:spcBef>
                <a:spcAft>
                  <a:spcPct val="0"/>
                </a:spcAft>
                <a:buClr>
                  <a:srgbClr val="49648C"/>
                </a:buClr>
              </a:pPr>
              <a:r>
                <a:rPr lang="en-US" sz="1134" dirty="0">
                  <a:solidFill>
                    <a:srgbClr val="000000"/>
                  </a:solidFill>
                </a:rPr>
                <a:t>Legend</a:t>
              </a:r>
            </a:p>
          </p:txBody>
        </p:sp>
      </p:grpSp>
      <p:grpSp>
        <p:nvGrpSpPr>
          <p:cNvPr id="124" name="LegendMoons" hidden="1">
            <a:extLst>
              <a:ext uri="{FF2B5EF4-FFF2-40B4-BE49-F238E27FC236}">
                <a16:creationId xmlns:a16="http://schemas.microsoft.com/office/drawing/2014/main" id="{844A0037-A4D8-4306-8A8F-85B4D69B3E08}"/>
              </a:ext>
            </a:extLst>
          </p:cNvPr>
          <p:cNvGrpSpPr/>
          <p:nvPr/>
        </p:nvGrpSpPr>
        <p:grpSpPr bwMode="gray">
          <a:xfrm>
            <a:off x="10115479" y="732686"/>
            <a:ext cx="783875" cy="1234537"/>
            <a:chOff x="7769225" y="2105025"/>
            <a:chExt cx="829673" cy="1306516"/>
          </a:xfrm>
        </p:grpSpPr>
        <p:grpSp>
          <p:nvGrpSpPr>
            <p:cNvPr id="125" name="MoonLegend1">
              <a:extLst>
                <a:ext uri="{FF2B5EF4-FFF2-40B4-BE49-F238E27FC236}">
                  <a16:creationId xmlns:a16="http://schemas.microsoft.com/office/drawing/2014/main" id="{64607267-E5C8-429E-BD6D-71A43C1ADD44}"/>
                </a:ext>
              </a:extLst>
            </p:cNvPr>
            <p:cNvGrpSpPr>
              <a:grpSpLocks noChangeAspect="1"/>
            </p:cNvGrpSpPr>
            <p:nvPr>
              <p:custDataLst>
                <p:tags r:id="rId35"/>
              </p:custDataLst>
            </p:nvPr>
          </p:nvGrpSpPr>
          <p:grpSpPr bwMode="gray">
            <a:xfrm>
              <a:off x="7769225" y="2105025"/>
              <a:ext cx="209550" cy="209551"/>
              <a:chOff x="4533" y="183"/>
              <a:chExt cx="144" cy="144"/>
            </a:xfrm>
          </p:grpSpPr>
          <p:sp>
            <p:nvSpPr>
              <p:cNvPr id="143" name="Oval 38">
                <a:extLst>
                  <a:ext uri="{FF2B5EF4-FFF2-40B4-BE49-F238E27FC236}">
                    <a16:creationId xmlns:a16="http://schemas.microsoft.com/office/drawing/2014/main" id="{F5ED544C-9797-44ED-8A88-30E7CD92D07E}"/>
                  </a:ext>
                </a:extLst>
              </p:cNvPr>
              <p:cNvSpPr>
                <a:spLocks noChangeAspect="1" noChangeArrowheads="1"/>
              </p:cNvSpPr>
              <p:nvPr>
                <p:custDataLst>
                  <p:tags r:id="rId48"/>
                </p:custDataLst>
              </p:nvPr>
            </p:nvSpPr>
            <p:spPr bwMode="gray">
              <a:xfrm>
                <a:off x="4533" y="183"/>
                <a:ext cx="144" cy="144"/>
              </a:xfrm>
              <a:prstGeom prst="ellipse">
                <a:avLst/>
              </a:prstGeom>
              <a:solidFill>
                <a:srgbClr val="C1EBFB"/>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63790" fontAlgn="base">
                  <a:spcBef>
                    <a:spcPct val="0"/>
                  </a:spcBef>
                  <a:spcAft>
                    <a:spcPct val="0"/>
                  </a:spcAft>
                </a:pPr>
                <a:endParaRPr lang="en-US" sz="1134" dirty="0">
                  <a:solidFill>
                    <a:srgbClr val="000000"/>
                  </a:solidFill>
                </a:endParaRPr>
              </a:p>
            </p:txBody>
          </p:sp>
          <p:sp>
            <p:nvSpPr>
              <p:cNvPr id="144" name="Arc 39">
                <a:extLst>
                  <a:ext uri="{FF2B5EF4-FFF2-40B4-BE49-F238E27FC236}">
                    <a16:creationId xmlns:a16="http://schemas.microsoft.com/office/drawing/2014/main" id="{E62DB4BE-D58D-4B34-8F45-966CC988BCD0}"/>
                  </a:ext>
                </a:extLst>
              </p:cNvPr>
              <p:cNvSpPr>
                <a:spLocks noChangeAspect="1"/>
              </p:cNvSpPr>
              <p:nvPr>
                <p:custDataLst>
                  <p:tags r:id="rId49"/>
                </p:custDataLst>
              </p:nvPr>
            </p:nvSpPr>
            <p:spPr bwMode="gray">
              <a:xfrm>
                <a:off x="4533" y="183"/>
                <a:ext cx="144" cy="144"/>
              </a:xfrm>
              <a:prstGeom prst="arc">
                <a:avLst>
                  <a:gd name="adj1" fmla="val 16200000"/>
                  <a:gd name="adj2" fmla="val 5400000"/>
                </a:avLst>
              </a:prstGeom>
              <a:solidFill>
                <a:srgbClr val="00378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63790" fontAlgn="base">
                  <a:spcBef>
                    <a:spcPct val="0"/>
                  </a:spcBef>
                  <a:spcAft>
                    <a:spcPct val="0"/>
                  </a:spcAft>
                </a:pPr>
                <a:endParaRPr lang="en-US" sz="1134" dirty="0">
                  <a:solidFill>
                    <a:srgbClr val="000000"/>
                  </a:solidFill>
                </a:endParaRPr>
              </a:p>
            </p:txBody>
          </p:sp>
        </p:grpSp>
        <p:grpSp>
          <p:nvGrpSpPr>
            <p:cNvPr id="126" name="MoonLegend2">
              <a:extLst>
                <a:ext uri="{FF2B5EF4-FFF2-40B4-BE49-F238E27FC236}">
                  <a16:creationId xmlns:a16="http://schemas.microsoft.com/office/drawing/2014/main" id="{2523B748-FB90-4189-9D7A-510787253E14}"/>
                </a:ext>
              </a:extLst>
            </p:cNvPr>
            <p:cNvGrpSpPr>
              <a:grpSpLocks noChangeAspect="1"/>
            </p:cNvGrpSpPr>
            <p:nvPr>
              <p:custDataLst>
                <p:tags r:id="rId36"/>
              </p:custDataLst>
            </p:nvPr>
          </p:nvGrpSpPr>
          <p:grpSpPr bwMode="gray">
            <a:xfrm>
              <a:off x="7769225" y="2379266"/>
              <a:ext cx="209550" cy="209551"/>
              <a:chOff x="1694" y="2044"/>
              <a:chExt cx="160" cy="160"/>
            </a:xfrm>
          </p:grpSpPr>
          <p:sp>
            <p:nvSpPr>
              <p:cNvPr id="141" name="Oval 41">
                <a:extLst>
                  <a:ext uri="{FF2B5EF4-FFF2-40B4-BE49-F238E27FC236}">
                    <a16:creationId xmlns:a16="http://schemas.microsoft.com/office/drawing/2014/main" id="{0DAC62FC-3E46-4AEE-8811-92DF3807216C}"/>
                  </a:ext>
                </a:extLst>
              </p:cNvPr>
              <p:cNvSpPr>
                <a:spLocks noChangeAspect="1" noChangeArrowheads="1"/>
              </p:cNvSpPr>
              <p:nvPr>
                <p:custDataLst>
                  <p:tags r:id="rId46"/>
                </p:custDataLst>
              </p:nvPr>
            </p:nvSpPr>
            <p:spPr bwMode="gray">
              <a:xfrm>
                <a:off x="1694" y="2044"/>
                <a:ext cx="160" cy="160"/>
              </a:xfrm>
              <a:prstGeom prst="ellipse">
                <a:avLst/>
              </a:prstGeom>
              <a:solidFill>
                <a:srgbClr val="C1EBFB"/>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63790" fontAlgn="base">
                  <a:spcBef>
                    <a:spcPct val="0"/>
                  </a:spcBef>
                  <a:spcAft>
                    <a:spcPct val="0"/>
                  </a:spcAft>
                </a:pPr>
                <a:endParaRPr lang="en-US" sz="1134" dirty="0">
                  <a:solidFill>
                    <a:srgbClr val="000000"/>
                  </a:solidFill>
                </a:endParaRPr>
              </a:p>
            </p:txBody>
          </p:sp>
          <p:sp>
            <p:nvSpPr>
              <p:cNvPr id="142" name="Arc 42">
                <a:extLst>
                  <a:ext uri="{FF2B5EF4-FFF2-40B4-BE49-F238E27FC236}">
                    <a16:creationId xmlns:a16="http://schemas.microsoft.com/office/drawing/2014/main" id="{1AEBB429-4E6E-48A2-BDD3-707853BA010F}"/>
                  </a:ext>
                </a:extLst>
              </p:cNvPr>
              <p:cNvSpPr>
                <a:spLocks noChangeAspect="1"/>
              </p:cNvSpPr>
              <p:nvPr>
                <p:custDataLst>
                  <p:tags r:id="rId47"/>
                </p:custDataLst>
              </p:nvPr>
            </p:nvSpPr>
            <p:spPr bwMode="gray">
              <a:xfrm>
                <a:off x="1694" y="2044"/>
                <a:ext cx="160" cy="160"/>
              </a:xfrm>
              <a:prstGeom prst="arc">
                <a:avLst/>
              </a:prstGeom>
              <a:solidFill>
                <a:srgbClr val="00378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63790" fontAlgn="base">
                  <a:spcBef>
                    <a:spcPct val="0"/>
                  </a:spcBef>
                  <a:spcAft>
                    <a:spcPct val="0"/>
                  </a:spcAft>
                </a:pPr>
                <a:endParaRPr lang="en-US" sz="1134" dirty="0">
                  <a:solidFill>
                    <a:srgbClr val="000000"/>
                  </a:solidFill>
                </a:endParaRPr>
              </a:p>
            </p:txBody>
          </p:sp>
        </p:grpSp>
        <p:grpSp>
          <p:nvGrpSpPr>
            <p:cNvPr id="127" name="MoonLegend4">
              <a:extLst>
                <a:ext uri="{FF2B5EF4-FFF2-40B4-BE49-F238E27FC236}">
                  <a16:creationId xmlns:a16="http://schemas.microsoft.com/office/drawing/2014/main" id="{8D1D7590-0194-43AE-8B2F-D71ECE46C7B1}"/>
                </a:ext>
              </a:extLst>
            </p:cNvPr>
            <p:cNvGrpSpPr>
              <a:grpSpLocks noChangeAspect="1"/>
            </p:cNvGrpSpPr>
            <p:nvPr>
              <p:custDataLst>
                <p:tags r:id="rId37"/>
              </p:custDataLst>
            </p:nvPr>
          </p:nvGrpSpPr>
          <p:grpSpPr bwMode="gray">
            <a:xfrm>
              <a:off x="7769225" y="2927748"/>
              <a:ext cx="209550" cy="209551"/>
              <a:chOff x="4495" y="1198"/>
              <a:chExt cx="160" cy="160"/>
            </a:xfrm>
          </p:grpSpPr>
          <p:sp>
            <p:nvSpPr>
              <p:cNvPr id="139" name="Oval 47">
                <a:extLst>
                  <a:ext uri="{FF2B5EF4-FFF2-40B4-BE49-F238E27FC236}">
                    <a16:creationId xmlns:a16="http://schemas.microsoft.com/office/drawing/2014/main" id="{3EE7F311-4292-4AE3-B17B-CBB7A264E554}"/>
                  </a:ext>
                </a:extLst>
              </p:cNvPr>
              <p:cNvSpPr>
                <a:spLocks noChangeAspect="1" noChangeArrowheads="1"/>
              </p:cNvSpPr>
              <p:nvPr>
                <p:custDataLst>
                  <p:tags r:id="rId44"/>
                </p:custDataLst>
              </p:nvPr>
            </p:nvSpPr>
            <p:spPr bwMode="gray">
              <a:xfrm>
                <a:off x="4495" y="1198"/>
                <a:ext cx="160" cy="160"/>
              </a:xfrm>
              <a:prstGeom prst="ellipse">
                <a:avLst/>
              </a:prstGeom>
              <a:solidFill>
                <a:srgbClr val="C1EBFB"/>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63790" fontAlgn="base">
                  <a:spcBef>
                    <a:spcPct val="0"/>
                  </a:spcBef>
                  <a:spcAft>
                    <a:spcPct val="0"/>
                  </a:spcAft>
                </a:pPr>
                <a:endParaRPr lang="en-US" sz="1134" dirty="0">
                  <a:solidFill>
                    <a:srgbClr val="000000"/>
                  </a:solidFill>
                </a:endParaRPr>
              </a:p>
            </p:txBody>
          </p:sp>
          <p:sp>
            <p:nvSpPr>
              <p:cNvPr id="140" name="Arc 48">
                <a:extLst>
                  <a:ext uri="{FF2B5EF4-FFF2-40B4-BE49-F238E27FC236}">
                    <a16:creationId xmlns:a16="http://schemas.microsoft.com/office/drawing/2014/main" id="{484DCD34-59A1-408A-9F75-C5E79D68B034}"/>
                  </a:ext>
                </a:extLst>
              </p:cNvPr>
              <p:cNvSpPr>
                <a:spLocks noChangeAspect="1"/>
              </p:cNvSpPr>
              <p:nvPr>
                <p:custDataLst>
                  <p:tags r:id="rId45"/>
                </p:custDataLst>
              </p:nvPr>
            </p:nvSpPr>
            <p:spPr bwMode="gray">
              <a:xfrm>
                <a:off x="4495" y="1198"/>
                <a:ext cx="160" cy="160"/>
              </a:xfrm>
              <a:prstGeom prst="arc">
                <a:avLst>
                  <a:gd name="adj1" fmla="val 16200000"/>
                  <a:gd name="adj2" fmla="val 10800000"/>
                </a:avLst>
              </a:prstGeom>
              <a:solidFill>
                <a:srgbClr val="00378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63790" fontAlgn="base">
                  <a:spcBef>
                    <a:spcPct val="0"/>
                  </a:spcBef>
                  <a:spcAft>
                    <a:spcPct val="0"/>
                  </a:spcAft>
                </a:pPr>
                <a:endParaRPr lang="en-US" sz="1134" dirty="0">
                  <a:solidFill>
                    <a:srgbClr val="000000"/>
                  </a:solidFill>
                </a:endParaRPr>
              </a:p>
            </p:txBody>
          </p:sp>
        </p:grpSp>
        <p:grpSp>
          <p:nvGrpSpPr>
            <p:cNvPr id="128" name="MoonLegend5">
              <a:extLst>
                <a:ext uri="{FF2B5EF4-FFF2-40B4-BE49-F238E27FC236}">
                  <a16:creationId xmlns:a16="http://schemas.microsoft.com/office/drawing/2014/main" id="{3F83009C-DA4D-445A-B010-9E8DBF02E199}"/>
                </a:ext>
              </a:extLst>
            </p:cNvPr>
            <p:cNvGrpSpPr>
              <a:grpSpLocks noChangeAspect="1"/>
            </p:cNvGrpSpPr>
            <p:nvPr>
              <p:custDataLst>
                <p:tags r:id="rId38"/>
              </p:custDataLst>
            </p:nvPr>
          </p:nvGrpSpPr>
          <p:grpSpPr bwMode="gray">
            <a:xfrm>
              <a:off x="7769225" y="3201990"/>
              <a:ext cx="209550" cy="209551"/>
              <a:chOff x="4495" y="1440"/>
              <a:chExt cx="160" cy="160"/>
            </a:xfrm>
          </p:grpSpPr>
          <p:sp>
            <p:nvSpPr>
              <p:cNvPr id="137" name="Oval 50">
                <a:extLst>
                  <a:ext uri="{FF2B5EF4-FFF2-40B4-BE49-F238E27FC236}">
                    <a16:creationId xmlns:a16="http://schemas.microsoft.com/office/drawing/2014/main" id="{3B9E2003-18E0-49D2-9F7D-A328ECC18924}"/>
                  </a:ext>
                </a:extLst>
              </p:cNvPr>
              <p:cNvSpPr>
                <a:spLocks noChangeAspect="1" noChangeArrowheads="1"/>
              </p:cNvSpPr>
              <p:nvPr>
                <p:custDataLst>
                  <p:tags r:id="rId42"/>
                </p:custDataLst>
              </p:nvPr>
            </p:nvSpPr>
            <p:spPr bwMode="gray">
              <a:xfrm>
                <a:off x="4495" y="1440"/>
                <a:ext cx="160" cy="160"/>
              </a:xfrm>
              <a:prstGeom prst="ellipse">
                <a:avLst/>
              </a:prstGeom>
              <a:solidFill>
                <a:srgbClr val="C1EBFB"/>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63790" fontAlgn="base">
                  <a:spcBef>
                    <a:spcPct val="0"/>
                  </a:spcBef>
                  <a:spcAft>
                    <a:spcPct val="0"/>
                  </a:spcAft>
                </a:pPr>
                <a:endParaRPr lang="en-US" sz="1134" dirty="0">
                  <a:solidFill>
                    <a:srgbClr val="000000"/>
                  </a:solidFill>
                </a:endParaRPr>
              </a:p>
            </p:txBody>
          </p:sp>
          <p:sp>
            <p:nvSpPr>
              <p:cNvPr id="138" name="Oval 51">
                <a:extLst>
                  <a:ext uri="{FF2B5EF4-FFF2-40B4-BE49-F238E27FC236}">
                    <a16:creationId xmlns:a16="http://schemas.microsoft.com/office/drawing/2014/main" id="{897CC1EA-57E3-4BB0-977F-5E7A5250A7A4}"/>
                  </a:ext>
                </a:extLst>
              </p:cNvPr>
              <p:cNvSpPr>
                <a:spLocks noChangeAspect="1" noChangeArrowheads="1"/>
              </p:cNvSpPr>
              <p:nvPr>
                <p:custDataLst>
                  <p:tags r:id="rId43"/>
                </p:custDataLst>
              </p:nvPr>
            </p:nvSpPr>
            <p:spPr bwMode="gray">
              <a:xfrm>
                <a:off x="4495" y="1440"/>
                <a:ext cx="160" cy="160"/>
              </a:xfrm>
              <a:prstGeom prst="arc">
                <a:avLst>
                  <a:gd name="adj1" fmla="val 16200000"/>
                  <a:gd name="adj2" fmla="val 16200000"/>
                </a:avLst>
              </a:prstGeom>
              <a:solidFill>
                <a:srgbClr val="00378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63790" fontAlgn="base">
                  <a:spcBef>
                    <a:spcPct val="0"/>
                  </a:spcBef>
                  <a:spcAft>
                    <a:spcPct val="0"/>
                  </a:spcAft>
                </a:pPr>
                <a:endParaRPr lang="en-US" sz="1134" dirty="0">
                  <a:solidFill>
                    <a:srgbClr val="000000"/>
                  </a:solidFill>
                </a:endParaRPr>
              </a:p>
            </p:txBody>
          </p:sp>
        </p:grpSp>
        <p:sp>
          <p:nvSpPr>
            <p:cNvPr id="129" name="Legend1">
              <a:extLst>
                <a:ext uri="{FF2B5EF4-FFF2-40B4-BE49-F238E27FC236}">
                  <a16:creationId xmlns:a16="http://schemas.microsoft.com/office/drawing/2014/main" id="{5864F761-8CB8-4CF7-BD49-995E25FE5DB5}"/>
                </a:ext>
              </a:extLst>
            </p:cNvPr>
            <p:cNvSpPr>
              <a:spLocks noChangeArrowheads="1"/>
            </p:cNvSpPr>
            <p:nvPr/>
          </p:nvSpPr>
          <p:spPr bwMode="gray">
            <a:xfrm>
              <a:off x="8089900" y="2117467"/>
              <a:ext cx="508998" cy="18471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45626" fontAlgn="base">
                <a:spcBef>
                  <a:spcPct val="0"/>
                </a:spcBef>
                <a:spcAft>
                  <a:spcPct val="0"/>
                </a:spcAft>
                <a:buClr>
                  <a:srgbClr val="49648C"/>
                </a:buClr>
              </a:pPr>
              <a:r>
                <a:rPr lang="en-US" sz="1134" dirty="0">
                  <a:solidFill>
                    <a:srgbClr val="000000"/>
                  </a:solidFill>
                </a:rPr>
                <a:t>Legend</a:t>
              </a:r>
            </a:p>
          </p:txBody>
        </p:sp>
        <p:sp>
          <p:nvSpPr>
            <p:cNvPr id="130" name="Legend2">
              <a:extLst>
                <a:ext uri="{FF2B5EF4-FFF2-40B4-BE49-F238E27FC236}">
                  <a16:creationId xmlns:a16="http://schemas.microsoft.com/office/drawing/2014/main" id="{0CE88ECC-D444-4A09-91D4-6AEC01D7E4C0}"/>
                </a:ext>
              </a:extLst>
            </p:cNvPr>
            <p:cNvSpPr>
              <a:spLocks noChangeArrowheads="1"/>
            </p:cNvSpPr>
            <p:nvPr/>
          </p:nvSpPr>
          <p:spPr bwMode="gray">
            <a:xfrm>
              <a:off x="8089900" y="2392363"/>
              <a:ext cx="508998" cy="18471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45626" fontAlgn="base">
                <a:spcBef>
                  <a:spcPct val="0"/>
                </a:spcBef>
                <a:spcAft>
                  <a:spcPct val="0"/>
                </a:spcAft>
                <a:buClr>
                  <a:srgbClr val="49648C"/>
                </a:buClr>
              </a:pPr>
              <a:r>
                <a:rPr lang="en-US" sz="1134" dirty="0">
                  <a:solidFill>
                    <a:srgbClr val="000000"/>
                  </a:solidFill>
                </a:rPr>
                <a:t>Legend</a:t>
              </a:r>
            </a:p>
          </p:txBody>
        </p:sp>
        <p:sp>
          <p:nvSpPr>
            <p:cNvPr id="131" name="Legend3">
              <a:extLst>
                <a:ext uri="{FF2B5EF4-FFF2-40B4-BE49-F238E27FC236}">
                  <a16:creationId xmlns:a16="http://schemas.microsoft.com/office/drawing/2014/main" id="{F3B1783C-2BAE-4CBD-9B77-81C033E9A0C8}"/>
                </a:ext>
              </a:extLst>
            </p:cNvPr>
            <p:cNvSpPr>
              <a:spLocks noChangeArrowheads="1"/>
            </p:cNvSpPr>
            <p:nvPr/>
          </p:nvSpPr>
          <p:spPr bwMode="gray">
            <a:xfrm>
              <a:off x="8089900" y="2667002"/>
              <a:ext cx="508998" cy="18471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45626" fontAlgn="base">
                <a:spcBef>
                  <a:spcPct val="0"/>
                </a:spcBef>
                <a:spcAft>
                  <a:spcPct val="0"/>
                </a:spcAft>
                <a:buClr>
                  <a:srgbClr val="49648C"/>
                </a:buClr>
              </a:pPr>
              <a:r>
                <a:rPr lang="en-US" sz="1134" dirty="0">
                  <a:solidFill>
                    <a:srgbClr val="000000"/>
                  </a:solidFill>
                </a:rPr>
                <a:t>Legend</a:t>
              </a:r>
            </a:p>
          </p:txBody>
        </p:sp>
        <p:sp>
          <p:nvSpPr>
            <p:cNvPr id="132" name="Legend4">
              <a:extLst>
                <a:ext uri="{FF2B5EF4-FFF2-40B4-BE49-F238E27FC236}">
                  <a16:creationId xmlns:a16="http://schemas.microsoft.com/office/drawing/2014/main" id="{EBA1F034-22E6-4E52-9224-EF89094C2433}"/>
                </a:ext>
              </a:extLst>
            </p:cNvPr>
            <p:cNvSpPr>
              <a:spLocks noChangeArrowheads="1"/>
            </p:cNvSpPr>
            <p:nvPr/>
          </p:nvSpPr>
          <p:spPr bwMode="gray">
            <a:xfrm>
              <a:off x="8089900" y="2938465"/>
              <a:ext cx="508998" cy="18471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45626" fontAlgn="base">
                <a:spcBef>
                  <a:spcPct val="0"/>
                </a:spcBef>
                <a:spcAft>
                  <a:spcPct val="0"/>
                </a:spcAft>
                <a:buClr>
                  <a:srgbClr val="49648C"/>
                </a:buClr>
              </a:pPr>
              <a:r>
                <a:rPr lang="en-US" sz="1134" dirty="0">
                  <a:solidFill>
                    <a:srgbClr val="000000"/>
                  </a:solidFill>
                </a:rPr>
                <a:t>Legend</a:t>
              </a:r>
            </a:p>
          </p:txBody>
        </p:sp>
        <p:sp>
          <p:nvSpPr>
            <p:cNvPr id="133" name="Legend5">
              <a:extLst>
                <a:ext uri="{FF2B5EF4-FFF2-40B4-BE49-F238E27FC236}">
                  <a16:creationId xmlns:a16="http://schemas.microsoft.com/office/drawing/2014/main" id="{DD8E72FC-3FAF-4A70-8BE9-33F897CC7156}"/>
                </a:ext>
              </a:extLst>
            </p:cNvPr>
            <p:cNvSpPr>
              <a:spLocks noChangeArrowheads="1"/>
            </p:cNvSpPr>
            <p:nvPr/>
          </p:nvSpPr>
          <p:spPr bwMode="gray">
            <a:xfrm>
              <a:off x="8089900" y="3214690"/>
              <a:ext cx="508998" cy="18471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45626" fontAlgn="base">
                <a:spcBef>
                  <a:spcPct val="0"/>
                </a:spcBef>
                <a:spcAft>
                  <a:spcPct val="0"/>
                </a:spcAft>
                <a:buClr>
                  <a:srgbClr val="49648C"/>
                </a:buClr>
              </a:pPr>
              <a:r>
                <a:rPr lang="en-US" sz="1134" dirty="0">
                  <a:solidFill>
                    <a:srgbClr val="000000"/>
                  </a:solidFill>
                </a:rPr>
                <a:t>Legend</a:t>
              </a:r>
            </a:p>
          </p:txBody>
        </p:sp>
        <p:grpSp>
          <p:nvGrpSpPr>
            <p:cNvPr id="134" name="MoonLegend3">
              <a:extLst>
                <a:ext uri="{FF2B5EF4-FFF2-40B4-BE49-F238E27FC236}">
                  <a16:creationId xmlns:a16="http://schemas.microsoft.com/office/drawing/2014/main" id="{8CCEBB34-4FDE-42D8-9C6E-083CF6444A50}"/>
                </a:ext>
              </a:extLst>
            </p:cNvPr>
            <p:cNvGrpSpPr>
              <a:grpSpLocks noChangeAspect="1"/>
            </p:cNvGrpSpPr>
            <p:nvPr>
              <p:custDataLst>
                <p:tags r:id="rId39"/>
              </p:custDataLst>
            </p:nvPr>
          </p:nvGrpSpPr>
          <p:grpSpPr bwMode="gray">
            <a:xfrm>
              <a:off x="7769225" y="2653507"/>
              <a:ext cx="209550" cy="209551"/>
              <a:chOff x="4495" y="1198"/>
              <a:chExt cx="160" cy="160"/>
            </a:xfrm>
          </p:grpSpPr>
          <p:sp>
            <p:nvSpPr>
              <p:cNvPr id="135" name="Oval 47">
                <a:extLst>
                  <a:ext uri="{FF2B5EF4-FFF2-40B4-BE49-F238E27FC236}">
                    <a16:creationId xmlns:a16="http://schemas.microsoft.com/office/drawing/2014/main" id="{62376F1A-3932-45BB-8BDB-5685363D9240}"/>
                  </a:ext>
                </a:extLst>
              </p:cNvPr>
              <p:cNvSpPr>
                <a:spLocks noChangeAspect="1" noChangeArrowheads="1"/>
              </p:cNvSpPr>
              <p:nvPr>
                <p:custDataLst>
                  <p:tags r:id="rId40"/>
                </p:custDataLst>
              </p:nvPr>
            </p:nvSpPr>
            <p:spPr bwMode="gray">
              <a:xfrm>
                <a:off x="4495" y="1198"/>
                <a:ext cx="160" cy="160"/>
              </a:xfrm>
              <a:prstGeom prst="ellipse">
                <a:avLst/>
              </a:prstGeom>
              <a:solidFill>
                <a:srgbClr val="C1EBFB"/>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63790" fontAlgn="base">
                  <a:spcBef>
                    <a:spcPct val="0"/>
                  </a:spcBef>
                  <a:spcAft>
                    <a:spcPct val="0"/>
                  </a:spcAft>
                </a:pPr>
                <a:endParaRPr lang="en-US" sz="1134" dirty="0">
                  <a:solidFill>
                    <a:srgbClr val="000000"/>
                  </a:solidFill>
                </a:endParaRPr>
              </a:p>
            </p:txBody>
          </p:sp>
          <p:sp>
            <p:nvSpPr>
              <p:cNvPr id="136" name="Arc 48">
                <a:extLst>
                  <a:ext uri="{FF2B5EF4-FFF2-40B4-BE49-F238E27FC236}">
                    <a16:creationId xmlns:a16="http://schemas.microsoft.com/office/drawing/2014/main" id="{1060D387-D163-483D-9372-1524354A3850}"/>
                  </a:ext>
                </a:extLst>
              </p:cNvPr>
              <p:cNvSpPr>
                <a:spLocks noChangeAspect="1"/>
              </p:cNvSpPr>
              <p:nvPr>
                <p:custDataLst>
                  <p:tags r:id="rId41"/>
                </p:custDataLst>
              </p:nvPr>
            </p:nvSpPr>
            <p:spPr bwMode="gray">
              <a:xfrm>
                <a:off x="4495" y="1198"/>
                <a:ext cx="160" cy="160"/>
              </a:xfrm>
              <a:prstGeom prst="arc">
                <a:avLst>
                  <a:gd name="adj1" fmla="val 16200000"/>
                  <a:gd name="adj2" fmla="val 5400000"/>
                </a:avLst>
              </a:prstGeom>
              <a:solidFill>
                <a:srgbClr val="00378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63790" fontAlgn="base">
                  <a:spcBef>
                    <a:spcPct val="0"/>
                  </a:spcBef>
                  <a:spcAft>
                    <a:spcPct val="0"/>
                  </a:spcAft>
                </a:pPr>
                <a:endParaRPr lang="en-US" sz="1134" dirty="0">
                  <a:solidFill>
                    <a:srgbClr val="000000"/>
                  </a:solidFill>
                </a:endParaRPr>
              </a:p>
            </p:txBody>
          </p:sp>
        </p:grpSp>
      </p:grpSp>
      <p:grpSp>
        <p:nvGrpSpPr>
          <p:cNvPr id="145" name="Moon" hidden="1">
            <a:extLst>
              <a:ext uri="{FF2B5EF4-FFF2-40B4-BE49-F238E27FC236}">
                <a16:creationId xmlns:a16="http://schemas.microsoft.com/office/drawing/2014/main" id="{6D0AFB3D-5602-43A5-B5B3-3AE2598BF961}"/>
              </a:ext>
            </a:extLst>
          </p:cNvPr>
          <p:cNvGrpSpPr/>
          <p:nvPr>
            <p:custDataLst>
              <p:tags r:id="rId19"/>
            </p:custDataLst>
          </p:nvPr>
        </p:nvGrpSpPr>
        <p:grpSpPr bwMode="gray">
          <a:xfrm>
            <a:off x="10660183" y="2335602"/>
            <a:ext cx="239979" cy="240007"/>
            <a:chOff x="762000" y="1270000"/>
            <a:chExt cx="254000" cy="254000"/>
          </a:xfrm>
        </p:grpSpPr>
        <p:sp>
          <p:nvSpPr>
            <p:cNvPr id="146" name="Oval 145">
              <a:extLst>
                <a:ext uri="{FF2B5EF4-FFF2-40B4-BE49-F238E27FC236}">
                  <a16:creationId xmlns:a16="http://schemas.microsoft.com/office/drawing/2014/main" id="{D7B18D7F-94F9-44AF-8623-1080DD6D5CF7}"/>
                </a:ext>
              </a:extLst>
            </p:cNvPr>
            <p:cNvSpPr/>
            <p:nvPr/>
          </p:nvSpPr>
          <p:spPr bwMode="gray">
            <a:xfrm>
              <a:off x="762000" y="1270000"/>
              <a:ext cx="254000" cy="254000"/>
            </a:xfrm>
            <a:prstGeom prst="ellipse">
              <a:avLst/>
            </a:prstGeom>
            <a:solidFill>
              <a:srgbClr val="C1EBF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3790" fontAlgn="base">
                <a:spcBef>
                  <a:spcPct val="0"/>
                </a:spcBef>
                <a:spcAft>
                  <a:spcPct val="0"/>
                </a:spcAft>
              </a:pPr>
              <a:endParaRPr lang="en-US" sz="1512" dirty="0">
                <a:solidFill>
                  <a:srgbClr val="000000"/>
                </a:solidFill>
              </a:endParaRPr>
            </a:p>
          </p:txBody>
        </p:sp>
        <p:sp>
          <p:nvSpPr>
            <p:cNvPr id="147" name="Arc 146">
              <a:extLst>
                <a:ext uri="{FF2B5EF4-FFF2-40B4-BE49-F238E27FC236}">
                  <a16:creationId xmlns:a16="http://schemas.microsoft.com/office/drawing/2014/main" id="{DBBAFA08-FD97-4C44-B03F-514E0605E601}"/>
                </a:ext>
              </a:extLst>
            </p:cNvPr>
            <p:cNvSpPr/>
            <p:nvPr/>
          </p:nvSpPr>
          <p:spPr bwMode="gray">
            <a:xfrm>
              <a:off x="762000" y="1270000"/>
              <a:ext cx="254000" cy="254000"/>
            </a:xfrm>
            <a:prstGeom prst="arc">
              <a:avLst/>
            </a:prstGeom>
            <a:solidFill>
              <a:srgbClr val="00378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863790" fontAlgn="base">
                <a:spcBef>
                  <a:spcPct val="0"/>
                </a:spcBef>
                <a:spcAft>
                  <a:spcPct val="0"/>
                </a:spcAft>
              </a:pPr>
              <a:endParaRPr lang="en-US" sz="1512" dirty="0">
                <a:solidFill>
                  <a:srgbClr val="000000"/>
                </a:solidFill>
              </a:endParaRPr>
            </a:p>
          </p:txBody>
        </p:sp>
      </p:grpSp>
      <p:grpSp>
        <p:nvGrpSpPr>
          <p:cNvPr id="148" name="Flow" hidden="1">
            <a:extLst>
              <a:ext uri="{FF2B5EF4-FFF2-40B4-BE49-F238E27FC236}">
                <a16:creationId xmlns:a16="http://schemas.microsoft.com/office/drawing/2014/main" id="{C9B1CF35-C48F-4CD9-AAB6-C24B2A9C65FF}"/>
              </a:ext>
            </a:extLst>
          </p:cNvPr>
          <p:cNvGrpSpPr>
            <a:grpSpLocks/>
          </p:cNvGrpSpPr>
          <p:nvPr>
            <p:custDataLst>
              <p:tags r:id="rId20"/>
            </p:custDataLst>
          </p:nvPr>
        </p:nvGrpSpPr>
        <p:grpSpPr bwMode="gray">
          <a:xfrm>
            <a:off x="1607090" y="3278331"/>
            <a:ext cx="1728898" cy="864024"/>
            <a:chOff x="5905500" y="3124202"/>
            <a:chExt cx="1828800" cy="914400"/>
          </a:xfrm>
          <a:solidFill>
            <a:srgbClr val="C1EBFB"/>
          </a:solidFill>
        </p:grpSpPr>
        <p:sp>
          <p:nvSpPr>
            <p:cNvPr id="149" name="Freeform 68">
              <a:extLst>
                <a:ext uri="{FF2B5EF4-FFF2-40B4-BE49-F238E27FC236}">
                  <a16:creationId xmlns:a16="http://schemas.microsoft.com/office/drawing/2014/main" id="{28D5849F-1865-41DD-8015-D80BA87AAAF9}"/>
                </a:ext>
              </a:extLst>
            </p:cNvPr>
            <p:cNvSpPr/>
            <p:nvPr>
              <p:custDataLst>
                <p:tags r:id="rId33"/>
              </p:custDataLst>
            </p:nvPr>
          </p:nvSpPr>
          <p:spPr bwMode="gray">
            <a:xfrm>
              <a:off x="5905500" y="3124202"/>
              <a:ext cx="1828800" cy="91440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664208" y="0"/>
                  </a:lnTo>
                  <a:lnTo>
                    <a:pt x="1828800" y="457200"/>
                  </a:lnTo>
                  <a:lnTo>
                    <a:pt x="1664208" y="914400"/>
                  </a:lnTo>
                  <a:lnTo>
                    <a:pt x="0" y="914400"/>
                  </a:lnTo>
                  <a:lnTo>
                    <a:pt x="0" y="457200"/>
                  </a:lnTo>
                  <a:close/>
                </a:path>
              </a:pathLst>
            </a:cu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863790" fontAlgn="base">
                <a:spcBef>
                  <a:spcPct val="0"/>
                </a:spcBef>
                <a:spcAft>
                  <a:spcPct val="0"/>
                </a:spcAft>
              </a:pPr>
              <a:endParaRPr lang="en-US" sz="1512" dirty="0">
                <a:solidFill>
                  <a:srgbClr val="000000"/>
                </a:solidFill>
              </a:endParaRPr>
            </a:p>
          </p:txBody>
        </p:sp>
        <p:sp>
          <p:nvSpPr>
            <p:cNvPr id="170" name="TextBox 169">
              <a:extLst>
                <a:ext uri="{FF2B5EF4-FFF2-40B4-BE49-F238E27FC236}">
                  <a16:creationId xmlns:a16="http://schemas.microsoft.com/office/drawing/2014/main" id="{430B471B-C688-4361-8B57-18C4E6741855}"/>
                </a:ext>
              </a:extLst>
            </p:cNvPr>
            <p:cNvSpPr txBox="1"/>
            <p:nvPr>
              <p:custDataLst>
                <p:tags r:id="rId34"/>
              </p:custDataLst>
            </p:nvPr>
          </p:nvSpPr>
          <p:spPr bwMode="gray">
            <a:xfrm>
              <a:off x="5969000" y="3187700"/>
              <a:ext cx="1524000" cy="786643"/>
            </a:xfrm>
            <a:prstGeom prst="rect">
              <a:avLst/>
            </a:prstGeom>
            <a:grpFill/>
          </p:spPr>
          <p:txBody>
            <a:bodyPr vert="horz" wrap="square" lIns="0" tIns="0" rIns="0" bIns="0" rtlCol="0" anchor="ctr">
              <a:noAutofit/>
            </a:bodyPr>
            <a:lstStyle>
              <a:lvl1pPr marL="0" lvl="0" indent="0" defTabSz="913481" eaLnBrk="1" latinLnBrk="0" hangingPunct="1">
                <a:buClr>
                  <a:schemeClr val="tx1"/>
                </a:buClr>
                <a:buSzPct val="100000"/>
                <a:buFontTx/>
                <a:buNone/>
                <a:defRPr lang="x-none" sz="1600" baseline="0">
                  <a:latin typeface="+mn-lt"/>
                </a:defRPr>
              </a:lvl1pPr>
              <a:lvl2pPr marL="179982" lvl="1" indent="-180036" defTabSz="913481" eaLnBrk="1" latinLnBrk="0" hangingPunct="1">
                <a:buClr>
                  <a:schemeClr val="tx1"/>
                </a:buClr>
                <a:buSzPct val="100000"/>
                <a:buFont typeface="Arial" panose="020B0604020202020204" pitchFamily="34" charset="0"/>
                <a:buChar char="•"/>
                <a:defRPr lang="x-none" sz="1600" baseline="0">
                  <a:latin typeface="+mn-lt"/>
                </a:defRPr>
              </a:lvl2pPr>
              <a:lvl3pPr marL="359964" lvl="2" indent="-180036" defTabSz="913481" eaLnBrk="1" latinLnBrk="0" hangingPunct="1">
                <a:buClr>
                  <a:schemeClr val="tx1"/>
                </a:buClr>
                <a:buSzPct val="100000"/>
                <a:buFont typeface="Symbol" panose="05050102010706020507" pitchFamily="18" charset="2"/>
                <a:buChar char="-"/>
                <a:defRPr lang="x-none" sz="1600" baseline="0">
                  <a:latin typeface="+mn-lt"/>
                </a:defRPr>
              </a:lvl3pPr>
              <a:lvl4pPr marL="539946" lvl="3" indent="-180036" defTabSz="913481" eaLnBrk="1" latinLnBrk="0" hangingPunct="1">
                <a:buClr>
                  <a:schemeClr val="tx1"/>
                </a:buClr>
                <a:buSzPct val="100000"/>
                <a:buFont typeface="Arial" panose="020B0604020202020204" pitchFamily="34" charset="0"/>
                <a:buChar char="•"/>
                <a:defRPr lang="x-none" sz="1600" baseline="0">
                  <a:latin typeface="+mn-lt"/>
                </a:defRPr>
              </a:lvl4pPr>
              <a:lvl5pPr marL="719928" lvl="4" indent="-180036" defTabSz="913481" eaLnBrk="1" latinLnBrk="0" hangingPunct="1">
                <a:buClr>
                  <a:schemeClr val="tx1"/>
                </a:buClr>
                <a:buSzPct val="100000"/>
                <a:buFont typeface="Symbol" panose="05050102010706020507" pitchFamily="18" charset="2"/>
                <a:buChar char="-"/>
                <a:defRPr lang="x-none" sz="1600" baseline="0">
                  <a:latin typeface="+mn-lt"/>
                </a:defRPr>
              </a:lvl5pPr>
              <a:lvl6pPr marL="764990" indent="-132812" defTabSz="913481" fontAlgn="base">
                <a:spcBef>
                  <a:spcPct val="0"/>
                </a:spcBef>
                <a:spcAft>
                  <a:spcPct val="0"/>
                </a:spcAft>
                <a:buClr>
                  <a:schemeClr val="tx2"/>
                </a:buClr>
                <a:buSzPct val="89000"/>
                <a:buFont typeface="Arial" charset="0"/>
                <a:buChar char="-"/>
                <a:defRPr lang="x-none" sz="1632" baseline="0">
                  <a:latin typeface="+mn-lt"/>
                </a:defRPr>
              </a:lvl6pPr>
              <a:lvl7pPr marL="764990" indent="-132812" defTabSz="913481" fontAlgn="base">
                <a:spcBef>
                  <a:spcPct val="0"/>
                </a:spcBef>
                <a:spcAft>
                  <a:spcPct val="0"/>
                </a:spcAft>
                <a:buClr>
                  <a:schemeClr val="tx2"/>
                </a:buClr>
                <a:buSzPct val="89000"/>
                <a:buFont typeface="Arial" charset="0"/>
                <a:buChar char="-"/>
                <a:defRPr lang="x-none" sz="1632" baseline="0">
                  <a:latin typeface="+mn-lt"/>
                </a:defRPr>
              </a:lvl7pPr>
              <a:lvl8pPr marL="764990" indent="-132812" defTabSz="913481" fontAlgn="base">
                <a:spcBef>
                  <a:spcPct val="0"/>
                </a:spcBef>
                <a:spcAft>
                  <a:spcPct val="0"/>
                </a:spcAft>
                <a:buClr>
                  <a:schemeClr val="tx2"/>
                </a:buClr>
                <a:buSzPct val="89000"/>
                <a:buFont typeface="Arial" charset="0"/>
                <a:buChar char="-"/>
                <a:defRPr lang="x-none" sz="1632" baseline="0">
                  <a:latin typeface="+mn-lt"/>
                </a:defRPr>
              </a:lvl8pPr>
              <a:lvl9pPr marL="764990" indent="-132812" defTabSz="913481" fontAlgn="base">
                <a:spcBef>
                  <a:spcPct val="0"/>
                </a:spcBef>
                <a:spcAft>
                  <a:spcPct val="0"/>
                </a:spcAft>
                <a:buClr>
                  <a:schemeClr val="tx2"/>
                </a:buClr>
                <a:buSzPct val="89000"/>
                <a:buFont typeface="Arial" charset="0"/>
                <a:buChar char="-"/>
                <a:defRPr lang="x-none" sz="1632" baseline="0">
                  <a:latin typeface="+mn-lt"/>
                </a:defRPr>
              </a:lvl9pPr>
            </a:lstStyle>
            <a:p>
              <a:pPr fontAlgn="base">
                <a:spcBef>
                  <a:spcPct val="0"/>
                </a:spcBef>
                <a:spcAft>
                  <a:spcPct val="0"/>
                </a:spcAft>
                <a:buClr>
                  <a:srgbClr val="000000"/>
                </a:buClr>
              </a:pPr>
              <a:r>
                <a:rPr lang="en-US" sz="1512" b="1" dirty="0">
                  <a:solidFill>
                    <a:srgbClr val="000000"/>
                  </a:solidFill>
                </a:rPr>
                <a:t>Text</a:t>
              </a:r>
            </a:p>
          </p:txBody>
        </p:sp>
      </p:grpSp>
      <p:grpSp>
        <p:nvGrpSpPr>
          <p:cNvPr id="171" name="SplitFlow" hidden="1">
            <a:extLst>
              <a:ext uri="{FF2B5EF4-FFF2-40B4-BE49-F238E27FC236}">
                <a16:creationId xmlns:a16="http://schemas.microsoft.com/office/drawing/2014/main" id="{77924831-B396-416C-BD2D-9C275F05E2F4}"/>
              </a:ext>
            </a:extLst>
          </p:cNvPr>
          <p:cNvGrpSpPr/>
          <p:nvPr>
            <p:custDataLst>
              <p:tags r:id="rId21"/>
            </p:custDataLst>
          </p:nvPr>
        </p:nvGrpSpPr>
        <p:grpSpPr bwMode="gray">
          <a:xfrm>
            <a:off x="3501214" y="3277080"/>
            <a:ext cx="1727849" cy="864022"/>
            <a:chOff x="114300" y="1270003"/>
            <a:chExt cx="1828800" cy="914400"/>
          </a:xfrm>
          <a:solidFill>
            <a:srgbClr val="C1EBFB"/>
          </a:solidFill>
        </p:grpSpPr>
        <p:sp>
          <p:nvSpPr>
            <p:cNvPr id="184" name="Freeform 71">
              <a:extLst>
                <a:ext uri="{FF2B5EF4-FFF2-40B4-BE49-F238E27FC236}">
                  <a16:creationId xmlns:a16="http://schemas.microsoft.com/office/drawing/2014/main" id="{6DBA101C-304B-4555-A636-A5F33FF2C70A}"/>
                </a:ext>
              </a:extLst>
            </p:cNvPr>
            <p:cNvSpPr/>
            <p:nvPr>
              <p:custDataLst>
                <p:tags r:id="rId29"/>
              </p:custDataLst>
            </p:nvPr>
          </p:nvSpPr>
          <p:spPr bwMode="gray">
            <a:xfrm>
              <a:off x="114300" y="1270003"/>
              <a:ext cx="1828800" cy="457201"/>
            </a:xfrm>
            <a:custGeom>
              <a:avLst/>
              <a:gdLst>
                <a:gd name="connsiteX0" fmla="*/ 1664208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82880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828800" h="457200">
                  <a:moveTo>
                    <a:pt x="0" y="0"/>
                  </a:moveTo>
                  <a:lnTo>
                    <a:pt x="1664208" y="0"/>
                  </a:lnTo>
                  <a:lnTo>
                    <a:pt x="1828800" y="457200"/>
                  </a:lnTo>
                  <a:lnTo>
                    <a:pt x="0" y="457200"/>
                  </a:lnTo>
                  <a:close/>
                </a:path>
              </a:pathLst>
            </a:cu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863790" fontAlgn="base">
                <a:spcBef>
                  <a:spcPct val="0"/>
                </a:spcBef>
                <a:spcAft>
                  <a:spcPct val="0"/>
                </a:spcAft>
              </a:pPr>
              <a:endParaRPr lang="en-US" sz="1512" dirty="0">
                <a:solidFill>
                  <a:srgbClr val="000000"/>
                </a:solidFill>
              </a:endParaRPr>
            </a:p>
          </p:txBody>
        </p:sp>
        <p:sp>
          <p:nvSpPr>
            <p:cNvPr id="185" name="TextBox 184">
              <a:extLst>
                <a:ext uri="{FF2B5EF4-FFF2-40B4-BE49-F238E27FC236}">
                  <a16:creationId xmlns:a16="http://schemas.microsoft.com/office/drawing/2014/main" id="{2580BBC7-83EA-4C60-AA63-4CE4F84052EB}"/>
                </a:ext>
              </a:extLst>
            </p:cNvPr>
            <p:cNvSpPr txBox="1"/>
            <p:nvPr>
              <p:custDataLst>
                <p:tags r:id="rId30"/>
              </p:custDataLst>
            </p:nvPr>
          </p:nvSpPr>
          <p:spPr bwMode="gray">
            <a:xfrm>
              <a:off x="177800" y="1327153"/>
              <a:ext cx="1524000" cy="333941"/>
            </a:xfrm>
            <a:prstGeom prst="rect">
              <a:avLst/>
            </a:prstGeom>
            <a:grpFill/>
          </p:spPr>
          <p:txBody>
            <a:bodyPr vert="horz" wrap="square" lIns="0" tIns="0" rIns="0" bIns="0" rtlCol="0" anchor="ctr">
              <a:noAutofit/>
            </a:bodyPr>
            <a:lstStyle>
              <a:lvl1pPr marL="0" lvl="0" indent="0" defTabSz="913481" eaLnBrk="1" latinLnBrk="0" hangingPunct="1">
                <a:buClr>
                  <a:schemeClr val="tx1"/>
                </a:buClr>
                <a:buSzPct val="100000"/>
                <a:buFontTx/>
                <a:buNone/>
                <a:defRPr lang="x-none" sz="1600" baseline="0">
                  <a:latin typeface="+mn-lt"/>
                </a:defRPr>
              </a:lvl1pPr>
              <a:lvl2pPr marL="179982" lvl="1" indent="-180036" defTabSz="913481" eaLnBrk="1" latinLnBrk="0" hangingPunct="1">
                <a:buClr>
                  <a:schemeClr val="tx1"/>
                </a:buClr>
                <a:buSzPct val="100000"/>
                <a:buFont typeface="Arial" panose="020B0604020202020204" pitchFamily="34" charset="0"/>
                <a:buChar char="•"/>
                <a:defRPr lang="x-none" sz="1600" baseline="0">
                  <a:latin typeface="+mn-lt"/>
                </a:defRPr>
              </a:lvl2pPr>
              <a:lvl3pPr marL="359964" lvl="2" indent="-180036" defTabSz="913481" eaLnBrk="1" latinLnBrk="0" hangingPunct="1">
                <a:buClr>
                  <a:schemeClr val="tx1"/>
                </a:buClr>
                <a:buSzPct val="100000"/>
                <a:buFont typeface="Symbol" panose="05050102010706020507" pitchFamily="18" charset="2"/>
                <a:buChar char="-"/>
                <a:defRPr lang="x-none" sz="1600" baseline="0">
                  <a:latin typeface="+mn-lt"/>
                </a:defRPr>
              </a:lvl3pPr>
              <a:lvl4pPr marL="539946" lvl="3" indent="-180036" defTabSz="913481" eaLnBrk="1" latinLnBrk="0" hangingPunct="1">
                <a:buClr>
                  <a:schemeClr val="tx1"/>
                </a:buClr>
                <a:buSzPct val="100000"/>
                <a:buFont typeface="Arial" panose="020B0604020202020204" pitchFamily="34" charset="0"/>
                <a:buChar char="•"/>
                <a:defRPr lang="x-none" sz="1600" baseline="0">
                  <a:latin typeface="+mn-lt"/>
                </a:defRPr>
              </a:lvl4pPr>
              <a:lvl5pPr marL="719928" lvl="4" indent="-180036" defTabSz="913481" eaLnBrk="1" latinLnBrk="0" hangingPunct="1">
                <a:buClr>
                  <a:schemeClr val="tx1"/>
                </a:buClr>
                <a:buSzPct val="100000"/>
                <a:buFont typeface="Symbol" panose="05050102010706020507" pitchFamily="18" charset="2"/>
                <a:buChar char="-"/>
                <a:defRPr lang="x-none" sz="1600" baseline="0">
                  <a:latin typeface="+mn-lt"/>
                </a:defRPr>
              </a:lvl5pPr>
              <a:lvl6pPr marL="764990" indent="-132812" defTabSz="913481" fontAlgn="base">
                <a:spcBef>
                  <a:spcPct val="0"/>
                </a:spcBef>
                <a:spcAft>
                  <a:spcPct val="0"/>
                </a:spcAft>
                <a:buClr>
                  <a:schemeClr val="tx2"/>
                </a:buClr>
                <a:buSzPct val="89000"/>
                <a:buFont typeface="Arial" charset="0"/>
                <a:buChar char="-"/>
                <a:defRPr lang="x-none" sz="1632" baseline="0">
                  <a:latin typeface="+mn-lt"/>
                </a:defRPr>
              </a:lvl6pPr>
              <a:lvl7pPr marL="764990" indent="-132812" defTabSz="913481" fontAlgn="base">
                <a:spcBef>
                  <a:spcPct val="0"/>
                </a:spcBef>
                <a:spcAft>
                  <a:spcPct val="0"/>
                </a:spcAft>
                <a:buClr>
                  <a:schemeClr val="tx2"/>
                </a:buClr>
                <a:buSzPct val="89000"/>
                <a:buFont typeface="Arial" charset="0"/>
                <a:buChar char="-"/>
                <a:defRPr lang="x-none" sz="1632" baseline="0">
                  <a:latin typeface="+mn-lt"/>
                </a:defRPr>
              </a:lvl7pPr>
              <a:lvl8pPr marL="764990" indent="-132812" defTabSz="913481" fontAlgn="base">
                <a:spcBef>
                  <a:spcPct val="0"/>
                </a:spcBef>
                <a:spcAft>
                  <a:spcPct val="0"/>
                </a:spcAft>
                <a:buClr>
                  <a:schemeClr val="tx2"/>
                </a:buClr>
                <a:buSzPct val="89000"/>
                <a:buFont typeface="Arial" charset="0"/>
                <a:buChar char="-"/>
                <a:defRPr lang="x-none" sz="1632" baseline="0">
                  <a:latin typeface="+mn-lt"/>
                </a:defRPr>
              </a:lvl8pPr>
              <a:lvl9pPr marL="764990" indent="-132812" defTabSz="913481" fontAlgn="base">
                <a:spcBef>
                  <a:spcPct val="0"/>
                </a:spcBef>
                <a:spcAft>
                  <a:spcPct val="0"/>
                </a:spcAft>
                <a:buClr>
                  <a:schemeClr val="tx2"/>
                </a:buClr>
                <a:buSzPct val="89000"/>
                <a:buFont typeface="Arial" charset="0"/>
                <a:buChar char="-"/>
                <a:defRPr lang="x-none" sz="1632" baseline="0">
                  <a:latin typeface="+mn-lt"/>
                </a:defRPr>
              </a:lvl9pPr>
            </a:lstStyle>
            <a:p>
              <a:pPr fontAlgn="base">
                <a:spcBef>
                  <a:spcPct val="0"/>
                </a:spcBef>
                <a:spcAft>
                  <a:spcPct val="0"/>
                </a:spcAft>
                <a:buClr>
                  <a:srgbClr val="000000"/>
                </a:buClr>
              </a:pPr>
              <a:r>
                <a:rPr lang="en-US" sz="1512" b="1" dirty="0">
                  <a:solidFill>
                    <a:srgbClr val="000000"/>
                  </a:solidFill>
                </a:rPr>
                <a:t>Text</a:t>
              </a:r>
            </a:p>
          </p:txBody>
        </p:sp>
        <p:sp>
          <p:nvSpPr>
            <p:cNvPr id="186" name="Freeform 73">
              <a:extLst>
                <a:ext uri="{FF2B5EF4-FFF2-40B4-BE49-F238E27FC236}">
                  <a16:creationId xmlns:a16="http://schemas.microsoft.com/office/drawing/2014/main" id="{94866B0D-5679-4523-91F8-D58FFD463A42}"/>
                </a:ext>
              </a:extLst>
            </p:cNvPr>
            <p:cNvSpPr/>
            <p:nvPr>
              <p:custDataLst>
                <p:tags r:id="rId31"/>
              </p:custDataLst>
            </p:nvPr>
          </p:nvSpPr>
          <p:spPr bwMode="gray">
            <a:xfrm>
              <a:off x="114300" y="1727202"/>
              <a:ext cx="1828800" cy="457201"/>
            </a:xfrm>
            <a:custGeom>
              <a:avLst/>
              <a:gdLst>
                <a:gd name="connsiteX0" fmla="*/ 1664208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82880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30480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0 h 457200"/>
                <a:gd name="connsiteX1" fmla="*/ 1511808 w 1828800"/>
                <a:gd name="connsiteY1" fmla="*/ 457200 h 457200"/>
                <a:gd name="connsiteX2" fmla="*/ 1828800 w 1828800"/>
                <a:gd name="connsiteY2" fmla="*/ 152400 h 457200"/>
                <a:gd name="connsiteX3" fmla="*/ 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15240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0 w 1828800"/>
                <a:gd name="connsiteY3" fmla="*/ 0 h 457200"/>
              </a:gdLst>
              <a:ahLst/>
              <a:cxnLst>
                <a:cxn ang="0">
                  <a:pos x="connsiteX0" y="connsiteY0"/>
                </a:cxn>
                <a:cxn ang="0">
                  <a:pos x="connsiteX1" y="connsiteY1"/>
                </a:cxn>
                <a:cxn ang="0">
                  <a:pos x="connsiteX2" y="connsiteY2"/>
                </a:cxn>
                <a:cxn ang="0">
                  <a:pos x="connsiteX3" y="connsiteY3"/>
                </a:cxn>
              </a:cxnLst>
              <a:rect l="l" t="t" r="r" b="b"/>
              <a:pathLst>
                <a:path w="1828800" h="457200">
                  <a:moveTo>
                    <a:pt x="1828800" y="0"/>
                  </a:moveTo>
                  <a:lnTo>
                    <a:pt x="1664208" y="457200"/>
                  </a:lnTo>
                  <a:lnTo>
                    <a:pt x="0" y="457200"/>
                  </a:lnTo>
                  <a:lnTo>
                    <a:pt x="0" y="0"/>
                  </a:lnTo>
                  <a:close/>
                </a:path>
              </a:pathLst>
            </a:cu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863790" fontAlgn="base">
                <a:spcBef>
                  <a:spcPct val="0"/>
                </a:spcBef>
                <a:spcAft>
                  <a:spcPct val="0"/>
                </a:spcAft>
              </a:pPr>
              <a:endParaRPr lang="en-US" sz="1512" dirty="0">
                <a:solidFill>
                  <a:srgbClr val="000000"/>
                </a:solidFill>
              </a:endParaRPr>
            </a:p>
          </p:txBody>
        </p:sp>
        <p:sp>
          <p:nvSpPr>
            <p:cNvPr id="187" name="TextBox 186">
              <a:extLst>
                <a:ext uri="{FF2B5EF4-FFF2-40B4-BE49-F238E27FC236}">
                  <a16:creationId xmlns:a16="http://schemas.microsoft.com/office/drawing/2014/main" id="{31F60EB7-DBC8-4307-BB0E-500D40CD3F88}"/>
                </a:ext>
              </a:extLst>
            </p:cNvPr>
            <p:cNvSpPr txBox="1"/>
            <p:nvPr>
              <p:custDataLst>
                <p:tags r:id="rId32"/>
              </p:custDataLst>
            </p:nvPr>
          </p:nvSpPr>
          <p:spPr bwMode="gray">
            <a:xfrm>
              <a:off x="177800" y="1784350"/>
              <a:ext cx="1524000" cy="333941"/>
            </a:xfrm>
            <a:prstGeom prst="rect">
              <a:avLst/>
            </a:prstGeom>
            <a:grpFill/>
          </p:spPr>
          <p:txBody>
            <a:bodyPr vert="horz" wrap="square" lIns="0" tIns="0" rIns="0" bIns="0" rtlCol="0" anchor="ctr">
              <a:noAutofit/>
            </a:bodyPr>
            <a:lstStyle>
              <a:lvl1pPr marL="0" lvl="0" indent="0" defTabSz="913481" eaLnBrk="1" latinLnBrk="0" hangingPunct="1">
                <a:buClr>
                  <a:schemeClr val="tx1"/>
                </a:buClr>
                <a:buSzPct val="100000"/>
                <a:buFontTx/>
                <a:buNone/>
                <a:defRPr lang="x-none" sz="1600" baseline="0">
                  <a:latin typeface="+mn-lt"/>
                </a:defRPr>
              </a:lvl1pPr>
              <a:lvl2pPr marL="179982" lvl="1" indent="-180036" defTabSz="913481" eaLnBrk="1" latinLnBrk="0" hangingPunct="1">
                <a:buClr>
                  <a:schemeClr val="tx1"/>
                </a:buClr>
                <a:buSzPct val="100000"/>
                <a:buFont typeface="Arial" panose="020B0604020202020204" pitchFamily="34" charset="0"/>
                <a:buChar char="•"/>
                <a:defRPr lang="x-none" sz="1600" baseline="0">
                  <a:latin typeface="+mn-lt"/>
                </a:defRPr>
              </a:lvl2pPr>
              <a:lvl3pPr marL="359964" lvl="2" indent="-180036" defTabSz="913481" eaLnBrk="1" latinLnBrk="0" hangingPunct="1">
                <a:buClr>
                  <a:schemeClr val="tx1"/>
                </a:buClr>
                <a:buSzPct val="100000"/>
                <a:buFont typeface="Symbol" panose="05050102010706020507" pitchFamily="18" charset="2"/>
                <a:buChar char="-"/>
                <a:defRPr lang="x-none" sz="1600" baseline="0">
                  <a:latin typeface="+mn-lt"/>
                </a:defRPr>
              </a:lvl3pPr>
              <a:lvl4pPr marL="539946" lvl="3" indent="-180036" defTabSz="913481" eaLnBrk="1" latinLnBrk="0" hangingPunct="1">
                <a:buClr>
                  <a:schemeClr val="tx1"/>
                </a:buClr>
                <a:buSzPct val="100000"/>
                <a:buFont typeface="Arial" panose="020B0604020202020204" pitchFamily="34" charset="0"/>
                <a:buChar char="•"/>
                <a:defRPr lang="x-none" sz="1600" baseline="0">
                  <a:latin typeface="+mn-lt"/>
                </a:defRPr>
              </a:lvl4pPr>
              <a:lvl5pPr marL="719928" lvl="4" indent="-180036" defTabSz="913481" eaLnBrk="1" latinLnBrk="0" hangingPunct="1">
                <a:buClr>
                  <a:schemeClr val="tx1"/>
                </a:buClr>
                <a:buSzPct val="100000"/>
                <a:buFont typeface="Symbol" panose="05050102010706020507" pitchFamily="18" charset="2"/>
                <a:buChar char="-"/>
                <a:defRPr lang="x-none" sz="1600" baseline="0">
                  <a:latin typeface="+mn-lt"/>
                </a:defRPr>
              </a:lvl5pPr>
              <a:lvl6pPr marL="764990" indent="-132812" defTabSz="913481" fontAlgn="base">
                <a:spcBef>
                  <a:spcPct val="0"/>
                </a:spcBef>
                <a:spcAft>
                  <a:spcPct val="0"/>
                </a:spcAft>
                <a:buClr>
                  <a:schemeClr val="tx2"/>
                </a:buClr>
                <a:buSzPct val="89000"/>
                <a:buFont typeface="Arial" charset="0"/>
                <a:buChar char="-"/>
                <a:defRPr lang="x-none" sz="1632" baseline="0">
                  <a:latin typeface="+mn-lt"/>
                </a:defRPr>
              </a:lvl6pPr>
              <a:lvl7pPr marL="764990" indent="-132812" defTabSz="913481" fontAlgn="base">
                <a:spcBef>
                  <a:spcPct val="0"/>
                </a:spcBef>
                <a:spcAft>
                  <a:spcPct val="0"/>
                </a:spcAft>
                <a:buClr>
                  <a:schemeClr val="tx2"/>
                </a:buClr>
                <a:buSzPct val="89000"/>
                <a:buFont typeface="Arial" charset="0"/>
                <a:buChar char="-"/>
                <a:defRPr lang="x-none" sz="1632" baseline="0">
                  <a:latin typeface="+mn-lt"/>
                </a:defRPr>
              </a:lvl7pPr>
              <a:lvl8pPr marL="764990" indent="-132812" defTabSz="913481" fontAlgn="base">
                <a:spcBef>
                  <a:spcPct val="0"/>
                </a:spcBef>
                <a:spcAft>
                  <a:spcPct val="0"/>
                </a:spcAft>
                <a:buClr>
                  <a:schemeClr val="tx2"/>
                </a:buClr>
                <a:buSzPct val="89000"/>
                <a:buFont typeface="Arial" charset="0"/>
                <a:buChar char="-"/>
                <a:defRPr lang="x-none" sz="1632" baseline="0">
                  <a:latin typeface="+mn-lt"/>
                </a:defRPr>
              </a:lvl8pPr>
              <a:lvl9pPr marL="764990" indent="-132812" defTabSz="913481" fontAlgn="base">
                <a:spcBef>
                  <a:spcPct val="0"/>
                </a:spcBef>
                <a:spcAft>
                  <a:spcPct val="0"/>
                </a:spcAft>
                <a:buClr>
                  <a:schemeClr val="tx2"/>
                </a:buClr>
                <a:buSzPct val="89000"/>
                <a:buFont typeface="Arial" charset="0"/>
                <a:buChar char="-"/>
                <a:defRPr lang="x-none" sz="1632" baseline="0">
                  <a:latin typeface="+mn-lt"/>
                </a:defRPr>
              </a:lvl9pPr>
            </a:lstStyle>
            <a:p>
              <a:pPr fontAlgn="base">
                <a:spcBef>
                  <a:spcPct val="0"/>
                </a:spcBef>
                <a:spcAft>
                  <a:spcPct val="0"/>
                </a:spcAft>
                <a:buClr>
                  <a:srgbClr val="000000"/>
                </a:buClr>
              </a:pPr>
              <a:r>
                <a:rPr lang="en-US" sz="1512" b="1" dirty="0">
                  <a:solidFill>
                    <a:srgbClr val="000000"/>
                  </a:solidFill>
                </a:rPr>
                <a:t>Text</a:t>
              </a:r>
            </a:p>
          </p:txBody>
        </p:sp>
      </p:grpSp>
      <p:sp>
        <p:nvSpPr>
          <p:cNvPr id="188" name="Oval" hidden="1">
            <a:extLst>
              <a:ext uri="{FF2B5EF4-FFF2-40B4-BE49-F238E27FC236}">
                <a16:creationId xmlns:a16="http://schemas.microsoft.com/office/drawing/2014/main" id="{0831AB5B-0B0D-4077-9C6D-0153F17E5BBC}"/>
              </a:ext>
            </a:extLst>
          </p:cNvPr>
          <p:cNvSpPr txBox="1">
            <a:spLocks/>
          </p:cNvSpPr>
          <p:nvPr/>
        </p:nvSpPr>
        <p:spPr bwMode="gray">
          <a:xfrm>
            <a:off x="1611394" y="1603506"/>
            <a:ext cx="1440998" cy="1440039"/>
          </a:xfrm>
          <a:prstGeom prst="ellipse">
            <a:avLst/>
          </a:prstGeom>
          <a:solidFill>
            <a:srgbClr val="C1EBFB"/>
          </a:solidFill>
          <a:ln>
            <a:noFill/>
          </a:ln>
        </p:spPr>
        <p:txBody>
          <a:bodyPr vert="horz" wrap="square" lIns="67970" tIns="67970" rIns="67970" bIns="67970" rtlCol="0" anchor="ctr">
            <a:noAutofit/>
          </a:bodyPr>
          <a:lstStyle>
            <a:lvl1pPr marL="0" lvl="0" indent="0" defTabSz="913481" eaLnBrk="1" latinLnBrk="0" hangingPunct="1">
              <a:buClr>
                <a:schemeClr val="tx1"/>
              </a:buClr>
              <a:buSzPct val="100000"/>
              <a:buFontTx/>
              <a:buNone/>
              <a:defRPr lang="x-none" sz="1600" baseline="0">
                <a:latin typeface="+mn-lt"/>
              </a:defRPr>
            </a:lvl1pPr>
            <a:lvl2pPr marL="179982" lvl="1" indent="-180036" defTabSz="913481" eaLnBrk="1" latinLnBrk="0" hangingPunct="1">
              <a:buClr>
                <a:schemeClr val="tx1"/>
              </a:buClr>
              <a:buSzPct val="100000"/>
              <a:buFont typeface="Arial" panose="020B0604020202020204" pitchFamily="34" charset="0"/>
              <a:buChar char="•"/>
              <a:defRPr lang="x-none" sz="1600" baseline="0">
                <a:latin typeface="+mn-lt"/>
              </a:defRPr>
            </a:lvl2pPr>
            <a:lvl3pPr marL="359964" lvl="2" indent="-180036" defTabSz="913481" eaLnBrk="1" latinLnBrk="0" hangingPunct="1">
              <a:buClr>
                <a:schemeClr val="tx1"/>
              </a:buClr>
              <a:buSzPct val="100000"/>
              <a:buFont typeface="Symbol" panose="05050102010706020507" pitchFamily="18" charset="2"/>
              <a:buChar char="-"/>
              <a:defRPr lang="x-none" sz="1600" baseline="0">
                <a:latin typeface="+mn-lt"/>
              </a:defRPr>
            </a:lvl3pPr>
            <a:lvl4pPr marL="539946" lvl="3" indent="-180036" defTabSz="913481" eaLnBrk="1" latinLnBrk="0" hangingPunct="1">
              <a:buClr>
                <a:schemeClr val="tx1"/>
              </a:buClr>
              <a:buSzPct val="100000"/>
              <a:buFont typeface="Arial" panose="020B0604020202020204" pitchFamily="34" charset="0"/>
              <a:buChar char="•"/>
              <a:defRPr lang="x-none" sz="1600" baseline="0">
                <a:latin typeface="+mn-lt"/>
              </a:defRPr>
            </a:lvl4pPr>
            <a:lvl5pPr marL="719928" lvl="4" indent="-180036" defTabSz="913481" eaLnBrk="1" latinLnBrk="0" hangingPunct="1">
              <a:buClr>
                <a:schemeClr val="tx1"/>
              </a:buClr>
              <a:buSzPct val="100000"/>
              <a:buFont typeface="Symbol" panose="05050102010706020507" pitchFamily="18" charset="2"/>
              <a:buChar char="-"/>
              <a:defRPr lang="x-none" sz="1600" baseline="0">
                <a:latin typeface="+mn-lt"/>
              </a:defRPr>
            </a:lvl5pPr>
            <a:lvl6pPr marL="764990" indent="-132812" defTabSz="913481" fontAlgn="base">
              <a:spcBef>
                <a:spcPct val="0"/>
              </a:spcBef>
              <a:spcAft>
                <a:spcPct val="0"/>
              </a:spcAft>
              <a:buClr>
                <a:schemeClr val="tx2"/>
              </a:buClr>
              <a:buSzPct val="89000"/>
              <a:buFont typeface="Arial" charset="0"/>
              <a:buChar char="-"/>
              <a:defRPr lang="x-none" sz="1632" baseline="0">
                <a:latin typeface="+mn-lt"/>
              </a:defRPr>
            </a:lvl6pPr>
            <a:lvl7pPr marL="764990" indent="-132812" defTabSz="913481" fontAlgn="base">
              <a:spcBef>
                <a:spcPct val="0"/>
              </a:spcBef>
              <a:spcAft>
                <a:spcPct val="0"/>
              </a:spcAft>
              <a:buClr>
                <a:schemeClr val="tx2"/>
              </a:buClr>
              <a:buSzPct val="89000"/>
              <a:buFont typeface="Arial" charset="0"/>
              <a:buChar char="-"/>
              <a:defRPr lang="x-none" sz="1632" baseline="0">
                <a:latin typeface="+mn-lt"/>
              </a:defRPr>
            </a:lvl7pPr>
            <a:lvl8pPr marL="764990" indent="-132812" defTabSz="913481" fontAlgn="base">
              <a:spcBef>
                <a:spcPct val="0"/>
              </a:spcBef>
              <a:spcAft>
                <a:spcPct val="0"/>
              </a:spcAft>
              <a:buClr>
                <a:schemeClr val="tx2"/>
              </a:buClr>
              <a:buSzPct val="89000"/>
              <a:buFont typeface="Arial" charset="0"/>
              <a:buChar char="-"/>
              <a:defRPr lang="x-none" sz="1632" baseline="0">
                <a:latin typeface="+mn-lt"/>
              </a:defRPr>
            </a:lvl8pPr>
            <a:lvl9pPr marL="764990" indent="-132812" defTabSz="913481" fontAlgn="base">
              <a:spcBef>
                <a:spcPct val="0"/>
              </a:spcBef>
              <a:spcAft>
                <a:spcPct val="0"/>
              </a:spcAft>
              <a:buClr>
                <a:schemeClr val="tx2"/>
              </a:buClr>
              <a:buSzPct val="89000"/>
              <a:buFont typeface="Arial" charset="0"/>
              <a:buChar char="-"/>
              <a:defRPr lang="x-none" sz="1632" baseline="0">
                <a:latin typeface="+mn-lt"/>
              </a:defRPr>
            </a:lvl9pPr>
          </a:lstStyle>
          <a:p>
            <a:pPr algn="ctr" fontAlgn="base">
              <a:spcBef>
                <a:spcPct val="0"/>
              </a:spcBef>
              <a:spcAft>
                <a:spcPct val="0"/>
              </a:spcAft>
              <a:buClr>
                <a:srgbClr val="000000"/>
              </a:buClr>
            </a:pPr>
            <a:r>
              <a:rPr lang="en-US" sz="1512" dirty="0">
                <a:solidFill>
                  <a:srgbClr val="000000"/>
                </a:solidFill>
              </a:rPr>
              <a:t>Text</a:t>
            </a:r>
          </a:p>
        </p:txBody>
      </p:sp>
      <p:sp>
        <p:nvSpPr>
          <p:cNvPr id="189" name="Rectangle" hidden="1">
            <a:extLst>
              <a:ext uri="{FF2B5EF4-FFF2-40B4-BE49-F238E27FC236}">
                <a16:creationId xmlns:a16="http://schemas.microsoft.com/office/drawing/2014/main" id="{D776A2C0-7018-4C56-AE74-A5F0A4C4AA71}"/>
              </a:ext>
            </a:extLst>
          </p:cNvPr>
          <p:cNvSpPr txBox="1">
            <a:spLocks/>
          </p:cNvSpPr>
          <p:nvPr/>
        </p:nvSpPr>
        <p:spPr bwMode="gray">
          <a:xfrm>
            <a:off x="3187630" y="1603506"/>
            <a:ext cx="1440998" cy="1440039"/>
          </a:xfrm>
          <a:prstGeom prst="rect">
            <a:avLst/>
          </a:prstGeom>
          <a:solidFill>
            <a:srgbClr val="C1EBFB"/>
          </a:solidFill>
          <a:ln>
            <a:noFill/>
          </a:ln>
        </p:spPr>
        <p:txBody>
          <a:bodyPr vert="horz" wrap="square" lIns="71367" tIns="71367" rIns="71367" bIns="71367" rtlCol="0">
            <a:noAutofit/>
          </a:bodyPr>
          <a:lstStyle>
            <a:lvl1pPr marL="0" lvl="0" indent="0" defTabSz="913481" eaLnBrk="1" latinLnBrk="0" hangingPunct="1">
              <a:buClr>
                <a:schemeClr val="tx1"/>
              </a:buClr>
              <a:buSzPct val="100000"/>
              <a:buFontTx/>
              <a:buNone/>
              <a:defRPr lang="x-none" sz="1600" baseline="0">
                <a:latin typeface="+mn-lt"/>
              </a:defRPr>
            </a:lvl1pPr>
            <a:lvl2pPr marL="179982" lvl="1" indent="-180036" defTabSz="913481" eaLnBrk="1" latinLnBrk="0" hangingPunct="1">
              <a:buClr>
                <a:schemeClr val="tx1"/>
              </a:buClr>
              <a:buSzPct val="100000"/>
              <a:buFont typeface="Arial" panose="020B0604020202020204" pitchFamily="34" charset="0"/>
              <a:buChar char="•"/>
              <a:defRPr lang="x-none" sz="1600" baseline="0">
                <a:latin typeface="+mn-lt"/>
              </a:defRPr>
            </a:lvl2pPr>
            <a:lvl3pPr marL="359964" lvl="2" indent="-180036" defTabSz="913481" eaLnBrk="1" latinLnBrk="0" hangingPunct="1">
              <a:buClr>
                <a:schemeClr val="tx1"/>
              </a:buClr>
              <a:buSzPct val="100000"/>
              <a:buFont typeface="Symbol" panose="05050102010706020507" pitchFamily="18" charset="2"/>
              <a:buChar char="-"/>
              <a:defRPr lang="x-none" sz="1600" baseline="0">
                <a:latin typeface="+mn-lt"/>
              </a:defRPr>
            </a:lvl3pPr>
            <a:lvl4pPr marL="539946" lvl="3" indent="-180036" defTabSz="913481" eaLnBrk="1" latinLnBrk="0" hangingPunct="1">
              <a:buClr>
                <a:schemeClr val="tx1"/>
              </a:buClr>
              <a:buSzPct val="100000"/>
              <a:buFont typeface="Arial" panose="020B0604020202020204" pitchFamily="34" charset="0"/>
              <a:buChar char="•"/>
              <a:defRPr lang="x-none" sz="1600" baseline="0">
                <a:latin typeface="+mn-lt"/>
              </a:defRPr>
            </a:lvl4pPr>
            <a:lvl5pPr marL="719928" lvl="4" indent="-180036" defTabSz="913481" eaLnBrk="1" latinLnBrk="0" hangingPunct="1">
              <a:buClr>
                <a:schemeClr val="tx1"/>
              </a:buClr>
              <a:buSzPct val="100000"/>
              <a:buFont typeface="Symbol" panose="05050102010706020507" pitchFamily="18" charset="2"/>
              <a:buChar char="-"/>
              <a:defRPr lang="x-none" sz="1600" baseline="0">
                <a:latin typeface="+mn-lt"/>
              </a:defRPr>
            </a:lvl5pPr>
            <a:lvl6pPr marL="764990" indent="-132812" defTabSz="913481" fontAlgn="base">
              <a:spcBef>
                <a:spcPct val="0"/>
              </a:spcBef>
              <a:spcAft>
                <a:spcPct val="0"/>
              </a:spcAft>
              <a:buClr>
                <a:schemeClr val="tx2"/>
              </a:buClr>
              <a:buSzPct val="89000"/>
              <a:buFont typeface="Arial" charset="0"/>
              <a:buChar char="-"/>
              <a:defRPr lang="x-none" sz="1632" baseline="0">
                <a:latin typeface="+mn-lt"/>
              </a:defRPr>
            </a:lvl6pPr>
            <a:lvl7pPr marL="764990" indent="-132812" defTabSz="913481" fontAlgn="base">
              <a:spcBef>
                <a:spcPct val="0"/>
              </a:spcBef>
              <a:spcAft>
                <a:spcPct val="0"/>
              </a:spcAft>
              <a:buClr>
                <a:schemeClr val="tx2"/>
              </a:buClr>
              <a:buSzPct val="89000"/>
              <a:buFont typeface="Arial" charset="0"/>
              <a:buChar char="-"/>
              <a:defRPr lang="x-none" sz="1632" baseline="0">
                <a:latin typeface="+mn-lt"/>
              </a:defRPr>
            </a:lvl7pPr>
            <a:lvl8pPr marL="764990" indent="-132812" defTabSz="913481" fontAlgn="base">
              <a:spcBef>
                <a:spcPct val="0"/>
              </a:spcBef>
              <a:spcAft>
                <a:spcPct val="0"/>
              </a:spcAft>
              <a:buClr>
                <a:schemeClr val="tx2"/>
              </a:buClr>
              <a:buSzPct val="89000"/>
              <a:buFont typeface="Arial" charset="0"/>
              <a:buChar char="-"/>
              <a:defRPr lang="x-none" sz="1632" baseline="0">
                <a:latin typeface="+mn-lt"/>
              </a:defRPr>
            </a:lvl8pPr>
            <a:lvl9pPr marL="764990" indent="-132812" defTabSz="913481" fontAlgn="base">
              <a:spcBef>
                <a:spcPct val="0"/>
              </a:spcBef>
              <a:spcAft>
                <a:spcPct val="0"/>
              </a:spcAft>
              <a:buClr>
                <a:schemeClr val="tx2"/>
              </a:buClr>
              <a:buSzPct val="89000"/>
              <a:buFont typeface="Arial" charset="0"/>
              <a:buChar char="-"/>
              <a:defRPr lang="x-none" sz="1632" baseline="0">
                <a:latin typeface="+mn-lt"/>
              </a:defRPr>
            </a:lvl9pPr>
          </a:lstStyle>
          <a:p>
            <a:pPr fontAlgn="base">
              <a:spcBef>
                <a:spcPct val="0"/>
              </a:spcBef>
              <a:spcAft>
                <a:spcPct val="0"/>
              </a:spcAft>
              <a:buClr>
                <a:srgbClr val="000000"/>
              </a:buClr>
            </a:pPr>
            <a:r>
              <a:rPr lang="en-US" sz="1512" dirty="0">
                <a:solidFill>
                  <a:srgbClr val="000000"/>
                </a:solidFill>
              </a:rPr>
              <a:t>Text</a:t>
            </a:r>
          </a:p>
        </p:txBody>
      </p:sp>
      <p:sp>
        <p:nvSpPr>
          <p:cNvPr id="190" name="RoundedRectangle" hidden="1">
            <a:extLst>
              <a:ext uri="{FF2B5EF4-FFF2-40B4-BE49-F238E27FC236}">
                <a16:creationId xmlns:a16="http://schemas.microsoft.com/office/drawing/2014/main" id="{C8B6BA64-CF50-47ED-91FA-F71A42FF8CDA}"/>
              </a:ext>
            </a:extLst>
          </p:cNvPr>
          <p:cNvSpPr txBox="1">
            <a:spLocks/>
          </p:cNvSpPr>
          <p:nvPr/>
        </p:nvSpPr>
        <p:spPr bwMode="gray">
          <a:xfrm>
            <a:off x="4762151" y="1603506"/>
            <a:ext cx="1439685" cy="1440039"/>
          </a:xfrm>
          <a:prstGeom prst="roundRect">
            <a:avLst/>
          </a:prstGeom>
          <a:solidFill>
            <a:srgbClr val="C1EBFB"/>
          </a:solidFill>
          <a:ln>
            <a:noFill/>
          </a:ln>
        </p:spPr>
        <p:txBody>
          <a:bodyPr vert="horz" wrap="square" lIns="71367" tIns="71367" rIns="71367" bIns="71367" rtlCol="0">
            <a:noAutofit/>
          </a:bodyPr>
          <a:lstStyle>
            <a:lvl1pPr marL="0" lvl="0" indent="0" defTabSz="913481" eaLnBrk="1" latinLnBrk="0" hangingPunct="1">
              <a:buClr>
                <a:schemeClr val="tx1"/>
              </a:buClr>
              <a:buSzPct val="100000"/>
              <a:buFontTx/>
              <a:buNone/>
              <a:defRPr lang="x-none" sz="1600" baseline="0">
                <a:latin typeface="+mn-lt"/>
              </a:defRPr>
            </a:lvl1pPr>
            <a:lvl2pPr marL="179982" lvl="1" indent="-180036" defTabSz="913481" eaLnBrk="1" latinLnBrk="0" hangingPunct="1">
              <a:buClr>
                <a:schemeClr val="tx1"/>
              </a:buClr>
              <a:buSzPct val="100000"/>
              <a:buFont typeface="Arial" panose="020B0604020202020204" pitchFamily="34" charset="0"/>
              <a:buChar char="•"/>
              <a:defRPr lang="x-none" sz="1600" baseline="0">
                <a:latin typeface="+mn-lt"/>
              </a:defRPr>
            </a:lvl2pPr>
            <a:lvl3pPr marL="359964" lvl="2" indent="-180036" defTabSz="913481" eaLnBrk="1" latinLnBrk="0" hangingPunct="1">
              <a:buClr>
                <a:schemeClr val="tx1"/>
              </a:buClr>
              <a:buSzPct val="100000"/>
              <a:buFont typeface="Symbol" panose="05050102010706020507" pitchFamily="18" charset="2"/>
              <a:buChar char="-"/>
              <a:defRPr lang="x-none" sz="1600" baseline="0">
                <a:latin typeface="+mn-lt"/>
              </a:defRPr>
            </a:lvl3pPr>
            <a:lvl4pPr marL="539946" lvl="3" indent="-180036" defTabSz="913481" eaLnBrk="1" latinLnBrk="0" hangingPunct="1">
              <a:buClr>
                <a:schemeClr val="tx1"/>
              </a:buClr>
              <a:buSzPct val="100000"/>
              <a:buFont typeface="Arial" panose="020B0604020202020204" pitchFamily="34" charset="0"/>
              <a:buChar char="•"/>
              <a:defRPr lang="x-none" sz="1600" baseline="0">
                <a:latin typeface="+mn-lt"/>
              </a:defRPr>
            </a:lvl4pPr>
            <a:lvl5pPr marL="719928" lvl="4" indent="-180036" defTabSz="913481" eaLnBrk="1" latinLnBrk="0" hangingPunct="1">
              <a:buClr>
                <a:schemeClr val="tx1"/>
              </a:buClr>
              <a:buSzPct val="100000"/>
              <a:buFont typeface="Symbol" panose="05050102010706020507" pitchFamily="18" charset="2"/>
              <a:buChar char="-"/>
              <a:defRPr lang="x-none" sz="1600" baseline="0">
                <a:latin typeface="+mn-lt"/>
              </a:defRPr>
            </a:lvl5pPr>
            <a:lvl6pPr marL="764990" indent="-132812" defTabSz="913481" fontAlgn="base">
              <a:spcBef>
                <a:spcPct val="0"/>
              </a:spcBef>
              <a:spcAft>
                <a:spcPct val="0"/>
              </a:spcAft>
              <a:buClr>
                <a:schemeClr val="tx2"/>
              </a:buClr>
              <a:buSzPct val="89000"/>
              <a:buFont typeface="Arial" charset="0"/>
              <a:buChar char="-"/>
              <a:defRPr lang="x-none" sz="1632" baseline="0">
                <a:latin typeface="+mn-lt"/>
              </a:defRPr>
            </a:lvl6pPr>
            <a:lvl7pPr marL="764990" indent="-132812" defTabSz="913481" fontAlgn="base">
              <a:spcBef>
                <a:spcPct val="0"/>
              </a:spcBef>
              <a:spcAft>
                <a:spcPct val="0"/>
              </a:spcAft>
              <a:buClr>
                <a:schemeClr val="tx2"/>
              </a:buClr>
              <a:buSzPct val="89000"/>
              <a:buFont typeface="Arial" charset="0"/>
              <a:buChar char="-"/>
              <a:defRPr lang="x-none" sz="1632" baseline="0">
                <a:latin typeface="+mn-lt"/>
              </a:defRPr>
            </a:lvl7pPr>
            <a:lvl8pPr marL="764990" indent="-132812" defTabSz="913481" fontAlgn="base">
              <a:spcBef>
                <a:spcPct val="0"/>
              </a:spcBef>
              <a:spcAft>
                <a:spcPct val="0"/>
              </a:spcAft>
              <a:buClr>
                <a:schemeClr val="tx2"/>
              </a:buClr>
              <a:buSzPct val="89000"/>
              <a:buFont typeface="Arial" charset="0"/>
              <a:buChar char="-"/>
              <a:defRPr lang="x-none" sz="1632" baseline="0">
                <a:latin typeface="+mn-lt"/>
              </a:defRPr>
            </a:lvl8pPr>
            <a:lvl9pPr marL="764990" indent="-132812" defTabSz="913481" fontAlgn="base">
              <a:spcBef>
                <a:spcPct val="0"/>
              </a:spcBef>
              <a:spcAft>
                <a:spcPct val="0"/>
              </a:spcAft>
              <a:buClr>
                <a:schemeClr val="tx2"/>
              </a:buClr>
              <a:buSzPct val="89000"/>
              <a:buFont typeface="Arial" charset="0"/>
              <a:buChar char="-"/>
              <a:defRPr lang="x-none" sz="1632" baseline="0">
                <a:latin typeface="+mn-lt"/>
              </a:defRPr>
            </a:lvl9pPr>
          </a:lstStyle>
          <a:p>
            <a:pPr fontAlgn="base">
              <a:spcBef>
                <a:spcPct val="0"/>
              </a:spcBef>
              <a:spcAft>
                <a:spcPct val="0"/>
              </a:spcAft>
              <a:buClr>
                <a:srgbClr val="000000"/>
              </a:buClr>
            </a:pPr>
            <a:r>
              <a:rPr lang="en-US" sz="1512" dirty="0">
                <a:solidFill>
                  <a:srgbClr val="000000"/>
                </a:solidFill>
              </a:rPr>
              <a:t>Text</a:t>
            </a:r>
          </a:p>
        </p:txBody>
      </p:sp>
      <p:sp>
        <p:nvSpPr>
          <p:cNvPr id="191" name="Arrow" hidden="1">
            <a:extLst>
              <a:ext uri="{FF2B5EF4-FFF2-40B4-BE49-F238E27FC236}">
                <a16:creationId xmlns:a16="http://schemas.microsoft.com/office/drawing/2014/main" id="{F1E6EB24-32E4-466F-BBD9-972DDDD5BCFA}"/>
              </a:ext>
            </a:extLst>
          </p:cNvPr>
          <p:cNvSpPr txBox="1">
            <a:spLocks/>
          </p:cNvSpPr>
          <p:nvPr/>
        </p:nvSpPr>
        <p:spPr bwMode="gray">
          <a:xfrm>
            <a:off x="1605010" y="4191642"/>
            <a:ext cx="1728898" cy="864024"/>
          </a:xfrm>
          <a:prstGeom prst="rightArrow">
            <a:avLst>
              <a:gd name="adj1" fmla="val 70000"/>
              <a:gd name="adj2" fmla="val 37678"/>
            </a:avLst>
          </a:prstGeom>
          <a:solidFill>
            <a:srgbClr val="C1EBFB"/>
          </a:solidFill>
          <a:ln>
            <a:noFill/>
          </a:ln>
        </p:spPr>
        <p:txBody>
          <a:bodyPr vert="horz" wrap="square" lIns="71367" tIns="0" rIns="0" bIns="0" rtlCol="0" anchor="ctr">
            <a:noAutofit/>
          </a:bodyPr>
          <a:lstStyle>
            <a:lvl1pPr marL="0" lvl="0" indent="0" defTabSz="913481" eaLnBrk="1" latinLnBrk="0" hangingPunct="1">
              <a:buClr>
                <a:schemeClr val="tx1"/>
              </a:buClr>
              <a:buSzPct val="100000"/>
              <a:buFontTx/>
              <a:buNone/>
              <a:defRPr lang="x-none" sz="1600" baseline="0">
                <a:latin typeface="+mn-lt"/>
              </a:defRPr>
            </a:lvl1pPr>
            <a:lvl2pPr marL="179982" lvl="1" indent="-180036" defTabSz="913481" eaLnBrk="1" latinLnBrk="0" hangingPunct="1">
              <a:buClr>
                <a:schemeClr val="tx1"/>
              </a:buClr>
              <a:buSzPct val="100000"/>
              <a:buFont typeface="Arial" panose="020B0604020202020204" pitchFamily="34" charset="0"/>
              <a:buChar char="•"/>
              <a:defRPr lang="x-none" sz="1600" baseline="0">
                <a:latin typeface="+mn-lt"/>
              </a:defRPr>
            </a:lvl2pPr>
            <a:lvl3pPr marL="359964" lvl="2" indent="-180036" defTabSz="913481" eaLnBrk="1" latinLnBrk="0" hangingPunct="1">
              <a:buClr>
                <a:schemeClr val="tx1"/>
              </a:buClr>
              <a:buSzPct val="100000"/>
              <a:buFont typeface="Symbol" panose="05050102010706020507" pitchFamily="18" charset="2"/>
              <a:buChar char="-"/>
              <a:defRPr lang="x-none" sz="1600" baseline="0">
                <a:latin typeface="+mn-lt"/>
              </a:defRPr>
            </a:lvl3pPr>
            <a:lvl4pPr marL="539946" lvl="3" indent="-180036" defTabSz="913481" eaLnBrk="1" latinLnBrk="0" hangingPunct="1">
              <a:buClr>
                <a:schemeClr val="tx1"/>
              </a:buClr>
              <a:buSzPct val="100000"/>
              <a:buFont typeface="Arial" panose="020B0604020202020204" pitchFamily="34" charset="0"/>
              <a:buChar char="•"/>
              <a:defRPr lang="x-none" sz="1600" baseline="0">
                <a:latin typeface="+mn-lt"/>
              </a:defRPr>
            </a:lvl4pPr>
            <a:lvl5pPr marL="719928" lvl="4" indent="-180036" defTabSz="913481" eaLnBrk="1" latinLnBrk="0" hangingPunct="1">
              <a:buClr>
                <a:schemeClr val="tx1"/>
              </a:buClr>
              <a:buSzPct val="100000"/>
              <a:buFont typeface="Symbol" panose="05050102010706020507" pitchFamily="18" charset="2"/>
              <a:buChar char="-"/>
              <a:defRPr lang="x-none" sz="1600" baseline="0">
                <a:latin typeface="+mn-lt"/>
              </a:defRPr>
            </a:lvl5pPr>
            <a:lvl6pPr marL="764990" indent="-132812" defTabSz="913481" fontAlgn="base">
              <a:spcBef>
                <a:spcPct val="0"/>
              </a:spcBef>
              <a:spcAft>
                <a:spcPct val="0"/>
              </a:spcAft>
              <a:buClr>
                <a:schemeClr val="tx2"/>
              </a:buClr>
              <a:buSzPct val="89000"/>
              <a:buFont typeface="Arial" charset="0"/>
              <a:buChar char="-"/>
              <a:defRPr lang="x-none" sz="1632" baseline="0">
                <a:latin typeface="+mn-lt"/>
              </a:defRPr>
            </a:lvl6pPr>
            <a:lvl7pPr marL="764990" indent="-132812" defTabSz="913481" fontAlgn="base">
              <a:spcBef>
                <a:spcPct val="0"/>
              </a:spcBef>
              <a:spcAft>
                <a:spcPct val="0"/>
              </a:spcAft>
              <a:buClr>
                <a:schemeClr val="tx2"/>
              </a:buClr>
              <a:buSzPct val="89000"/>
              <a:buFont typeface="Arial" charset="0"/>
              <a:buChar char="-"/>
              <a:defRPr lang="x-none" sz="1632" baseline="0">
                <a:latin typeface="+mn-lt"/>
              </a:defRPr>
            </a:lvl7pPr>
            <a:lvl8pPr marL="764990" indent="-132812" defTabSz="913481" fontAlgn="base">
              <a:spcBef>
                <a:spcPct val="0"/>
              </a:spcBef>
              <a:spcAft>
                <a:spcPct val="0"/>
              </a:spcAft>
              <a:buClr>
                <a:schemeClr val="tx2"/>
              </a:buClr>
              <a:buSzPct val="89000"/>
              <a:buFont typeface="Arial" charset="0"/>
              <a:buChar char="-"/>
              <a:defRPr lang="x-none" sz="1632" baseline="0">
                <a:latin typeface="+mn-lt"/>
              </a:defRPr>
            </a:lvl8pPr>
            <a:lvl9pPr marL="764990" indent="-132812" defTabSz="913481" fontAlgn="base">
              <a:spcBef>
                <a:spcPct val="0"/>
              </a:spcBef>
              <a:spcAft>
                <a:spcPct val="0"/>
              </a:spcAft>
              <a:buClr>
                <a:schemeClr val="tx2"/>
              </a:buClr>
              <a:buSzPct val="89000"/>
              <a:buFont typeface="Arial" charset="0"/>
              <a:buChar char="-"/>
              <a:defRPr lang="x-none" sz="1632" baseline="0">
                <a:latin typeface="+mn-lt"/>
              </a:defRPr>
            </a:lvl9pPr>
          </a:lstStyle>
          <a:p>
            <a:pPr lvl="1" fontAlgn="base">
              <a:spcBef>
                <a:spcPct val="0"/>
              </a:spcBef>
              <a:spcAft>
                <a:spcPct val="0"/>
              </a:spcAft>
              <a:buClr>
                <a:srgbClr val="000000"/>
              </a:buClr>
            </a:pPr>
            <a:r>
              <a:rPr lang="en-US" sz="1512" dirty="0">
                <a:solidFill>
                  <a:srgbClr val="000000"/>
                </a:solidFill>
              </a:rPr>
              <a:t>Text</a:t>
            </a:r>
          </a:p>
        </p:txBody>
      </p:sp>
      <p:sp>
        <p:nvSpPr>
          <p:cNvPr id="74" name="DirArrow" hidden="1">
            <a:extLst>
              <a:ext uri="{FF2B5EF4-FFF2-40B4-BE49-F238E27FC236}">
                <a16:creationId xmlns:a16="http://schemas.microsoft.com/office/drawing/2014/main" id="{36286D95-24E9-4518-AF0A-817BAC1EAB51}"/>
              </a:ext>
            </a:extLst>
          </p:cNvPr>
          <p:cNvSpPr>
            <a:spLocks/>
          </p:cNvSpPr>
          <p:nvPr>
            <p:custDataLst>
              <p:tags r:id="rId22"/>
            </p:custDataLst>
          </p:nvPr>
        </p:nvSpPr>
        <p:spPr>
          <a:xfrm rot="5400000">
            <a:off x="5127741" y="3105893"/>
            <a:ext cx="2915404" cy="324055"/>
          </a:xfrm>
          <a:prstGeom prst="triangle">
            <a:avLst>
              <a:gd name="adj" fmla="val 50000"/>
            </a:avLst>
          </a:prstGeom>
          <a:solidFill>
            <a:srgbClr val="C1EBFB"/>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6355" tIns="43176" rIns="86355" bIns="43176" rtlCol="0" anchor="ctr"/>
          <a:lstStyle/>
          <a:p>
            <a:pPr algn="ctr" defTabSz="863790" fontAlgn="base">
              <a:spcBef>
                <a:spcPct val="0"/>
              </a:spcBef>
              <a:spcAft>
                <a:spcPct val="0"/>
              </a:spcAft>
            </a:pPr>
            <a:endParaRPr lang="en-US" sz="1512" dirty="0">
              <a:solidFill>
                <a:srgbClr val="000000"/>
              </a:solidFill>
            </a:endParaRPr>
          </a:p>
        </p:txBody>
      </p:sp>
      <p:sp>
        <p:nvSpPr>
          <p:cNvPr id="75" name="Bracket" hidden="1">
            <a:extLst>
              <a:ext uri="{FF2B5EF4-FFF2-40B4-BE49-F238E27FC236}">
                <a16:creationId xmlns:a16="http://schemas.microsoft.com/office/drawing/2014/main" id="{E87A98EF-86FB-48AA-8796-D00104398ABC}"/>
              </a:ext>
            </a:extLst>
          </p:cNvPr>
          <p:cNvSpPr>
            <a:spLocks noChangeAspect="1"/>
          </p:cNvSpPr>
          <p:nvPr>
            <p:custDataLst>
              <p:tags r:id="rId23"/>
            </p:custDataLst>
          </p:nvPr>
        </p:nvSpPr>
        <p:spPr>
          <a:xfrm>
            <a:off x="5736230" y="3277166"/>
            <a:ext cx="180032" cy="1559682"/>
          </a:xfrm>
          <a:custGeom>
            <a:avLst/>
            <a:gdLst>
              <a:gd name="connsiteX0" fmla="*/ 0 w 6260282"/>
              <a:gd name="connsiteY0" fmla="*/ 0 h 5119952"/>
              <a:gd name="connsiteX1" fmla="*/ 6196782 w 6260282"/>
              <a:gd name="connsiteY1" fmla="*/ 3468952 h 5119952"/>
              <a:gd name="connsiteX2" fmla="*/ 6196782 w 6260282"/>
              <a:gd name="connsiteY2" fmla="*/ 4230952 h 5119952"/>
              <a:gd name="connsiteX3" fmla="*/ 6260282 w 6260282"/>
              <a:gd name="connsiteY3" fmla="*/ 4294452 h 5119952"/>
              <a:gd name="connsiteX4" fmla="*/ 6196782 w 6260282"/>
              <a:gd name="connsiteY4" fmla="*/ 4357952 h 5119952"/>
              <a:gd name="connsiteX5" fmla="*/ 6196782 w 6260282"/>
              <a:gd name="connsiteY5" fmla="*/ 5119952 h 5119952"/>
              <a:gd name="connsiteX6" fmla="*/ 6069782 w 6260282"/>
              <a:gd name="connsiteY6" fmla="*/ 5119952 h 5119952"/>
              <a:gd name="connsiteX0" fmla="*/ 0 w 6260282"/>
              <a:gd name="connsiteY0" fmla="*/ 0 h 5119952"/>
              <a:gd name="connsiteX1" fmla="*/ 127000 w 6260282"/>
              <a:gd name="connsiteY1" fmla="*/ 0 h 5119952"/>
              <a:gd name="connsiteX2" fmla="*/ 6196782 w 6260282"/>
              <a:gd name="connsiteY2" fmla="*/ 4230952 h 5119952"/>
              <a:gd name="connsiteX3" fmla="*/ 6260282 w 6260282"/>
              <a:gd name="connsiteY3" fmla="*/ 4294452 h 5119952"/>
              <a:gd name="connsiteX4" fmla="*/ 6196782 w 6260282"/>
              <a:gd name="connsiteY4" fmla="*/ 4357952 h 5119952"/>
              <a:gd name="connsiteX5" fmla="*/ 6196782 w 6260282"/>
              <a:gd name="connsiteY5" fmla="*/ 5119952 h 5119952"/>
              <a:gd name="connsiteX6" fmla="*/ 6069782 w 6260282"/>
              <a:gd name="connsiteY6" fmla="*/ 5119952 h 5119952"/>
              <a:gd name="connsiteX0" fmla="*/ 0 w 6260282"/>
              <a:gd name="connsiteY0" fmla="*/ 0 h 5119952"/>
              <a:gd name="connsiteX1" fmla="*/ 127000 w 6260282"/>
              <a:gd name="connsiteY1" fmla="*/ 0 h 5119952"/>
              <a:gd name="connsiteX2" fmla="*/ 127000 w 6260282"/>
              <a:gd name="connsiteY2" fmla="*/ 762000 h 5119952"/>
              <a:gd name="connsiteX3" fmla="*/ 6260282 w 6260282"/>
              <a:gd name="connsiteY3" fmla="*/ 4294452 h 5119952"/>
              <a:gd name="connsiteX4" fmla="*/ 6196782 w 6260282"/>
              <a:gd name="connsiteY4" fmla="*/ 4357952 h 5119952"/>
              <a:gd name="connsiteX5" fmla="*/ 6196782 w 6260282"/>
              <a:gd name="connsiteY5" fmla="*/ 5119952 h 5119952"/>
              <a:gd name="connsiteX6" fmla="*/ 6069782 w 6260282"/>
              <a:gd name="connsiteY6" fmla="*/ 5119952 h 5119952"/>
              <a:gd name="connsiteX0" fmla="*/ 0 w 6196782"/>
              <a:gd name="connsiteY0" fmla="*/ 0 h 5119952"/>
              <a:gd name="connsiteX1" fmla="*/ 127000 w 6196782"/>
              <a:gd name="connsiteY1" fmla="*/ 0 h 5119952"/>
              <a:gd name="connsiteX2" fmla="*/ 127000 w 6196782"/>
              <a:gd name="connsiteY2" fmla="*/ 762000 h 5119952"/>
              <a:gd name="connsiteX3" fmla="*/ 190500 w 6196782"/>
              <a:gd name="connsiteY3" fmla="*/ 825500 h 5119952"/>
              <a:gd name="connsiteX4" fmla="*/ 6196782 w 6196782"/>
              <a:gd name="connsiteY4" fmla="*/ 4357952 h 5119952"/>
              <a:gd name="connsiteX5" fmla="*/ 6196782 w 6196782"/>
              <a:gd name="connsiteY5" fmla="*/ 5119952 h 5119952"/>
              <a:gd name="connsiteX6" fmla="*/ 6069782 w 6196782"/>
              <a:gd name="connsiteY6" fmla="*/ 5119952 h 5119952"/>
              <a:gd name="connsiteX0" fmla="*/ 0 w 6196782"/>
              <a:gd name="connsiteY0" fmla="*/ 0 h 5119952"/>
              <a:gd name="connsiteX1" fmla="*/ 127000 w 6196782"/>
              <a:gd name="connsiteY1" fmla="*/ 0 h 5119952"/>
              <a:gd name="connsiteX2" fmla="*/ 127000 w 6196782"/>
              <a:gd name="connsiteY2" fmla="*/ 762000 h 5119952"/>
              <a:gd name="connsiteX3" fmla="*/ 190500 w 6196782"/>
              <a:gd name="connsiteY3" fmla="*/ 825500 h 5119952"/>
              <a:gd name="connsiteX4" fmla="*/ 127000 w 6196782"/>
              <a:gd name="connsiteY4" fmla="*/ 889000 h 5119952"/>
              <a:gd name="connsiteX5" fmla="*/ 6196782 w 6196782"/>
              <a:gd name="connsiteY5" fmla="*/ 5119952 h 5119952"/>
              <a:gd name="connsiteX6" fmla="*/ 6069782 w 6196782"/>
              <a:gd name="connsiteY6" fmla="*/ 5119952 h 5119952"/>
              <a:gd name="connsiteX0" fmla="*/ 0 w 6069782"/>
              <a:gd name="connsiteY0" fmla="*/ 0 h 5119952"/>
              <a:gd name="connsiteX1" fmla="*/ 127000 w 6069782"/>
              <a:gd name="connsiteY1" fmla="*/ 0 h 5119952"/>
              <a:gd name="connsiteX2" fmla="*/ 127000 w 6069782"/>
              <a:gd name="connsiteY2" fmla="*/ 762000 h 5119952"/>
              <a:gd name="connsiteX3" fmla="*/ 190500 w 6069782"/>
              <a:gd name="connsiteY3" fmla="*/ 825500 h 5119952"/>
              <a:gd name="connsiteX4" fmla="*/ 127000 w 6069782"/>
              <a:gd name="connsiteY4" fmla="*/ 889000 h 5119952"/>
              <a:gd name="connsiteX5" fmla="*/ 127000 w 6069782"/>
              <a:gd name="connsiteY5" fmla="*/ 1651001 h 5119952"/>
              <a:gd name="connsiteX6" fmla="*/ 6069782 w 6069782"/>
              <a:gd name="connsiteY6" fmla="*/ 5119952 h 5119952"/>
              <a:gd name="connsiteX0" fmla="*/ 0 w 190500"/>
              <a:gd name="connsiteY0" fmla="*/ 0 h 1651001"/>
              <a:gd name="connsiteX1" fmla="*/ 127000 w 190500"/>
              <a:gd name="connsiteY1" fmla="*/ 0 h 1651001"/>
              <a:gd name="connsiteX2" fmla="*/ 127000 w 190500"/>
              <a:gd name="connsiteY2" fmla="*/ 762000 h 1651001"/>
              <a:gd name="connsiteX3" fmla="*/ 190500 w 190500"/>
              <a:gd name="connsiteY3" fmla="*/ 825500 h 1651001"/>
              <a:gd name="connsiteX4" fmla="*/ 127000 w 190500"/>
              <a:gd name="connsiteY4" fmla="*/ 889000 h 1651001"/>
              <a:gd name="connsiteX5" fmla="*/ 127000 w 190500"/>
              <a:gd name="connsiteY5" fmla="*/ 1651001 h 1651001"/>
              <a:gd name="connsiteX6" fmla="*/ 0 w 190500"/>
              <a:gd name="connsiteY6" fmla="*/ 1651001 h 1651001"/>
              <a:gd name="connsiteX0" fmla="*/ 0 w 6260282"/>
              <a:gd name="connsiteY0" fmla="*/ 0 h 5119953"/>
              <a:gd name="connsiteX1" fmla="*/ 6196782 w 6260282"/>
              <a:gd name="connsiteY1" fmla="*/ 3468952 h 5119953"/>
              <a:gd name="connsiteX2" fmla="*/ 6196782 w 6260282"/>
              <a:gd name="connsiteY2" fmla="*/ 4230952 h 5119953"/>
              <a:gd name="connsiteX3" fmla="*/ 6260282 w 6260282"/>
              <a:gd name="connsiteY3" fmla="*/ 4294452 h 5119953"/>
              <a:gd name="connsiteX4" fmla="*/ 6196782 w 6260282"/>
              <a:gd name="connsiteY4" fmla="*/ 4357952 h 5119953"/>
              <a:gd name="connsiteX5" fmla="*/ 6196782 w 6260282"/>
              <a:gd name="connsiteY5" fmla="*/ 5119953 h 5119953"/>
              <a:gd name="connsiteX6" fmla="*/ 6069782 w 6260282"/>
              <a:gd name="connsiteY6" fmla="*/ 5119953 h 5119953"/>
              <a:gd name="connsiteX0" fmla="*/ 0 w 6260282"/>
              <a:gd name="connsiteY0" fmla="*/ 0 h 5119953"/>
              <a:gd name="connsiteX1" fmla="*/ 127000 w 6260282"/>
              <a:gd name="connsiteY1" fmla="*/ 0 h 5119953"/>
              <a:gd name="connsiteX2" fmla="*/ 6196782 w 6260282"/>
              <a:gd name="connsiteY2" fmla="*/ 4230952 h 5119953"/>
              <a:gd name="connsiteX3" fmla="*/ 6260282 w 6260282"/>
              <a:gd name="connsiteY3" fmla="*/ 4294452 h 5119953"/>
              <a:gd name="connsiteX4" fmla="*/ 6196782 w 6260282"/>
              <a:gd name="connsiteY4" fmla="*/ 4357952 h 5119953"/>
              <a:gd name="connsiteX5" fmla="*/ 6196782 w 6260282"/>
              <a:gd name="connsiteY5" fmla="*/ 5119953 h 5119953"/>
              <a:gd name="connsiteX6" fmla="*/ 6069782 w 6260282"/>
              <a:gd name="connsiteY6" fmla="*/ 5119953 h 5119953"/>
              <a:gd name="connsiteX0" fmla="*/ 0 w 6260282"/>
              <a:gd name="connsiteY0" fmla="*/ 0 h 5119953"/>
              <a:gd name="connsiteX1" fmla="*/ 127000 w 6260282"/>
              <a:gd name="connsiteY1" fmla="*/ 0 h 5119953"/>
              <a:gd name="connsiteX2" fmla="*/ 127000 w 6260282"/>
              <a:gd name="connsiteY2" fmla="*/ 762000 h 5119953"/>
              <a:gd name="connsiteX3" fmla="*/ 6260282 w 6260282"/>
              <a:gd name="connsiteY3" fmla="*/ 4294452 h 5119953"/>
              <a:gd name="connsiteX4" fmla="*/ 6196782 w 6260282"/>
              <a:gd name="connsiteY4" fmla="*/ 4357952 h 5119953"/>
              <a:gd name="connsiteX5" fmla="*/ 6196782 w 6260282"/>
              <a:gd name="connsiteY5" fmla="*/ 5119953 h 5119953"/>
              <a:gd name="connsiteX6" fmla="*/ 6069782 w 6260282"/>
              <a:gd name="connsiteY6" fmla="*/ 5119953 h 5119953"/>
              <a:gd name="connsiteX0" fmla="*/ 0 w 6196782"/>
              <a:gd name="connsiteY0" fmla="*/ 0 h 5119953"/>
              <a:gd name="connsiteX1" fmla="*/ 127000 w 6196782"/>
              <a:gd name="connsiteY1" fmla="*/ 0 h 5119953"/>
              <a:gd name="connsiteX2" fmla="*/ 127000 w 6196782"/>
              <a:gd name="connsiteY2" fmla="*/ 762000 h 5119953"/>
              <a:gd name="connsiteX3" fmla="*/ 190500 w 6196782"/>
              <a:gd name="connsiteY3" fmla="*/ 825500 h 5119953"/>
              <a:gd name="connsiteX4" fmla="*/ 6196782 w 6196782"/>
              <a:gd name="connsiteY4" fmla="*/ 4357952 h 5119953"/>
              <a:gd name="connsiteX5" fmla="*/ 6196782 w 6196782"/>
              <a:gd name="connsiteY5" fmla="*/ 5119953 h 5119953"/>
              <a:gd name="connsiteX6" fmla="*/ 6069782 w 6196782"/>
              <a:gd name="connsiteY6" fmla="*/ 5119953 h 5119953"/>
              <a:gd name="connsiteX0" fmla="*/ 0 w 6196782"/>
              <a:gd name="connsiteY0" fmla="*/ 0 h 5119953"/>
              <a:gd name="connsiteX1" fmla="*/ 127000 w 6196782"/>
              <a:gd name="connsiteY1" fmla="*/ 0 h 5119953"/>
              <a:gd name="connsiteX2" fmla="*/ 127000 w 6196782"/>
              <a:gd name="connsiteY2" fmla="*/ 762000 h 5119953"/>
              <a:gd name="connsiteX3" fmla="*/ 190500 w 6196782"/>
              <a:gd name="connsiteY3" fmla="*/ 825500 h 5119953"/>
              <a:gd name="connsiteX4" fmla="*/ 127000 w 6196782"/>
              <a:gd name="connsiteY4" fmla="*/ 889000 h 5119953"/>
              <a:gd name="connsiteX5" fmla="*/ 6196782 w 6196782"/>
              <a:gd name="connsiteY5" fmla="*/ 5119953 h 5119953"/>
              <a:gd name="connsiteX6" fmla="*/ 6069782 w 6196782"/>
              <a:gd name="connsiteY6" fmla="*/ 5119953 h 5119953"/>
              <a:gd name="connsiteX0" fmla="*/ 0 w 6069782"/>
              <a:gd name="connsiteY0" fmla="*/ 0 h 5119953"/>
              <a:gd name="connsiteX1" fmla="*/ 127000 w 6069782"/>
              <a:gd name="connsiteY1" fmla="*/ 0 h 5119953"/>
              <a:gd name="connsiteX2" fmla="*/ 127000 w 6069782"/>
              <a:gd name="connsiteY2" fmla="*/ 762000 h 5119953"/>
              <a:gd name="connsiteX3" fmla="*/ 190500 w 6069782"/>
              <a:gd name="connsiteY3" fmla="*/ 825500 h 5119953"/>
              <a:gd name="connsiteX4" fmla="*/ 127000 w 6069782"/>
              <a:gd name="connsiteY4" fmla="*/ 889000 h 5119953"/>
              <a:gd name="connsiteX5" fmla="*/ 127000 w 6069782"/>
              <a:gd name="connsiteY5" fmla="*/ 1651001 h 5119953"/>
              <a:gd name="connsiteX6" fmla="*/ 6069782 w 6069782"/>
              <a:gd name="connsiteY6" fmla="*/ 5119953 h 5119953"/>
              <a:gd name="connsiteX0" fmla="*/ 0 w 190500"/>
              <a:gd name="connsiteY0" fmla="*/ 0 h 1651001"/>
              <a:gd name="connsiteX1" fmla="*/ 127000 w 190500"/>
              <a:gd name="connsiteY1" fmla="*/ 0 h 1651001"/>
              <a:gd name="connsiteX2" fmla="*/ 127000 w 190500"/>
              <a:gd name="connsiteY2" fmla="*/ 762000 h 1651001"/>
              <a:gd name="connsiteX3" fmla="*/ 190500 w 190500"/>
              <a:gd name="connsiteY3" fmla="*/ 825500 h 1651001"/>
              <a:gd name="connsiteX4" fmla="*/ 127000 w 190500"/>
              <a:gd name="connsiteY4" fmla="*/ 889000 h 1651001"/>
              <a:gd name="connsiteX5" fmla="*/ 127000 w 190500"/>
              <a:gd name="connsiteY5" fmla="*/ 1651001 h 1651001"/>
              <a:gd name="connsiteX6" fmla="*/ 0 w 190500"/>
              <a:gd name="connsiteY6" fmla="*/ 1651001 h 1651001"/>
              <a:gd name="connsiteX0" fmla="*/ 0 w 1780650"/>
              <a:gd name="connsiteY0" fmla="*/ 0 h 5119953"/>
              <a:gd name="connsiteX1" fmla="*/ 1717150 w 1780650"/>
              <a:gd name="connsiteY1" fmla="*/ 3468952 h 5119953"/>
              <a:gd name="connsiteX2" fmla="*/ 1717150 w 1780650"/>
              <a:gd name="connsiteY2" fmla="*/ 4230952 h 5119953"/>
              <a:gd name="connsiteX3" fmla="*/ 1780650 w 1780650"/>
              <a:gd name="connsiteY3" fmla="*/ 4294452 h 5119953"/>
              <a:gd name="connsiteX4" fmla="*/ 1717150 w 1780650"/>
              <a:gd name="connsiteY4" fmla="*/ 4357952 h 5119953"/>
              <a:gd name="connsiteX5" fmla="*/ 1717150 w 1780650"/>
              <a:gd name="connsiteY5" fmla="*/ 5119953 h 5119953"/>
              <a:gd name="connsiteX6" fmla="*/ 1590150 w 1780650"/>
              <a:gd name="connsiteY6" fmla="*/ 5119953 h 5119953"/>
              <a:gd name="connsiteX0" fmla="*/ 0 w 1780650"/>
              <a:gd name="connsiteY0" fmla="*/ 0 h 5119953"/>
              <a:gd name="connsiteX1" fmla="*/ 33271 w 1780650"/>
              <a:gd name="connsiteY1" fmla="*/ 0 h 5119953"/>
              <a:gd name="connsiteX2" fmla="*/ 1717150 w 1780650"/>
              <a:gd name="connsiteY2" fmla="*/ 4230952 h 5119953"/>
              <a:gd name="connsiteX3" fmla="*/ 1780650 w 1780650"/>
              <a:gd name="connsiteY3" fmla="*/ 4294452 h 5119953"/>
              <a:gd name="connsiteX4" fmla="*/ 1717150 w 1780650"/>
              <a:gd name="connsiteY4" fmla="*/ 4357952 h 5119953"/>
              <a:gd name="connsiteX5" fmla="*/ 1717150 w 1780650"/>
              <a:gd name="connsiteY5" fmla="*/ 5119953 h 5119953"/>
              <a:gd name="connsiteX6" fmla="*/ 1590150 w 1780650"/>
              <a:gd name="connsiteY6" fmla="*/ 5119953 h 5119953"/>
              <a:gd name="connsiteX0" fmla="*/ 0 w 1780650"/>
              <a:gd name="connsiteY0" fmla="*/ 0 h 5119953"/>
              <a:gd name="connsiteX1" fmla="*/ 33271 w 1780650"/>
              <a:gd name="connsiteY1" fmla="*/ 0 h 5119953"/>
              <a:gd name="connsiteX2" fmla="*/ 33271 w 1780650"/>
              <a:gd name="connsiteY2" fmla="*/ 762000 h 5119953"/>
              <a:gd name="connsiteX3" fmla="*/ 1780650 w 1780650"/>
              <a:gd name="connsiteY3" fmla="*/ 4294452 h 5119953"/>
              <a:gd name="connsiteX4" fmla="*/ 1717150 w 1780650"/>
              <a:gd name="connsiteY4" fmla="*/ 4357952 h 5119953"/>
              <a:gd name="connsiteX5" fmla="*/ 1717150 w 1780650"/>
              <a:gd name="connsiteY5" fmla="*/ 5119953 h 5119953"/>
              <a:gd name="connsiteX6" fmla="*/ 1590150 w 1780650"/>
              <a:gd name="connsiteY6" fmla="*/ 5119953 h 5119953"/>
              <a:gd name="connsiteX0" fmla="*/ 0 w 1717150"/>
              <a:gd name="connsiteY0" fmla="*/ 0 h 5119953"/>
              <a:gd name="connsiteX1" fmla="*/ 33271 w 1717150"/>
              <a:gd name="connsiteY1" fmla="*/ 0 h 5119953"/>
              <a:gd name="connsiteX2" fmla="*/ 33271 w 1717150"/>
              <a:gd name="connsiteY2" fmla="*/ 762000 h 5119953"/>
              <a:gd name="connsiteX3" fmla="*/ 49907 w 1717150"/>
              <a:gd name="connsiteY3" fmla="*/ 825500 h 5119953"/>
              <a:gd name="connsiteX4" fmla="*/ 1717150 w 1717150"/>
              <a:gd name="connsiteY4" fmla="*/ 4357952 h 5119953"/>
              <a:gd name="connsiteX5" fmla="*/ 1717150 w 1717150"/>
              <a:gd name="connsiteY5" fmla="*/ 5119953 h 5119953"/>
              <a:gd name="connsiteX6" fmla="*/ 1590150 w 1717150"/>
              <a:gd name="connsiteY6" fmla="*/ 5119953 h 5119953"/>
              <a:gd name="connsiteX0" fmla="*/ 0 w 1717150"/>
              <a:gd name="connsiteY0" fmla="*/ 0 h 5119953"/>
              <a:gd name="connsiteX1" fmla="*/ 33271 w 1717150"/>
              <a:gd name="connsiteY1" fmla="*/ 0 h 5119953"/>
              <a:gd name="connsiteX2" fmla="*/ 33271 w 1717150"/>
              <a:gd name="connsiteY2" fmla="*/ 762000 h 5119953"/>
              <a:gd name="connsiteX3" fmla="*/ 49907 w 1717150"/>
              <a:gd name="connsiteY3" fmla="*/ 825500 h 5119953"/>
              <a:gd name="connsiteX4" fmla="*/ 33271 w 1717150"/>
              <a:gd name="connsiteY4" fmla="*/ 889000 h 5119953"/>
              <a:gd name="connsiteX5" fmla="*/ 1717150 w 1717150"/>
              <a:gd name="connsiteY5" fmla="*/ 5119953 h 5119953"/>
              <a:gd name="connsiteX6" fmla="*/ 1590150 w 1717150"/>
              <a:gd name="connsiteY6" fmla="*/ 5119953 h 5119953"/>
              <a:gd name="connsiteX0" fmla="*/ 0 w 1590150"/>
              <a:gd name="connsiteY0" fmla="*/ 0 h 5119953"/>
              <a:gd name="connsiteX1" fmla="*/ 33271 w 1590150"/>
              <a:gd name="connsiteY1" fmla="*/ 0 h 5119953"/>
              <a:gd name="connsiteX2" fmla="*/ 33271 w 1590150"/>
              <a:gd name="connsiteY2" fmla="*/ 762000 h 5119953"/>
              <a:gd name="connsiteX3" fmla="*/ 49907 w 1590150"/>
              <a:gd name="connsiteY3" fmla="*/ 825500 h 5119953"/>
              <a:gd name="connsiteX4" fmla="*/ 33271 w 1590150"/>
              <a:gd name="connsiteY4" fmla="*/ 889000 h 5119953"/>
              <a:gd name="connsiteX5" fmla="*/ 33271 w 1590150"/>
              <a:gd name="connsiteY5" fmla="*/ 1651001 h 5119953"/>
              <a:gd name="connsiteX6" fmla="*/ 1590150 w 1590150"/>
              <a:gd name="connsiteY6" fmla="*/ 5119953 h 5119953"/>
              <a:gd name="connsiteX0" fmla="*/ 0 w 49907"/>
              <a:gd name="connsiteY0" fmla="*/ 0 h 1651001"/>
              <a:gd name="connsiteX1" fmla="*/ 33271 w 49907"/>
              <a:gd name="connsiteY1" fmla="*/ 0 h 1651001"/>
              <a:gd name="connsiteX2" fmla="*/ 33271 w 49907"/>
              <a:gd name="connsiteY2" fmla="*/ 762000 h 1651001"/>
              <a:gd name="connsiteX3" fmla="*/ 49907 w 49907"/>
              <a:gd name="connsiteY3" fmla="*/ 825500 h 1651001"/>
              <a:gd name="connsiteX4" fmla="*/ 33271 w 49907"/>
              <a:gd name="connsiteY4" fmla="*/ 889000 h 1651001"/>
              <a:gd name="connsiteX5" fmla="*/ 33271 w 49907"/>
              <a:gd name="connsiteY5" fmla="*/ 1651001 h 1651001"/>
              <a:gd name="connsiteX6" fmla="*/ 0 w 49907"/>
              <a:gd name="connsiteY6" fmla="*/ 1651001 h 165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07" h="1651001">
                <a:moveTo>
                  <a:pt x="0" y="0"/>
                </a:moveTo>
                <a:lnTo>
                  <a:pt x="33271" y="0"/>
                </a:lnTo>
                <a:lnTo>
                  <a:pt x="33271" y="762000"/>
                </a:lnTo>
                <a:lnTo>
                  <a:pt x="49907" y="825500"/>
                </a:lnTo>
                <a:lnTo>
                  <a:pt x="33271" y="889000"/>
                </a:lnTo>
                <a:lnTo>
                  <a:pt x="33271" y="1651001"/>
                </a:lnTo>
                <a:lnTo>
                  <a:pt x="0" y="1651001"/>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lIns="86355" tIns="43176" rIns="86355" bIns="43176" rtlCol="0" anchor="ctr"/>
          <a:lstStyle/>
          <a:p>
            <a:pPr algn="ctr" defTabSz="863790" fontAlgn="base">
              <a:spcBef>
                <a:spcPct val="0"/>
              </a:spcBef>
              <a:spcAft>
                <a:spcPct val="0"/>
              </a:spcAft>
            </a:pPr>
            <a:endParaRPr lang="en-US" sz="1795" dirty="0">
              <a:solidFill>
                <a:srgbClr val="000000"/>
              </a:solidFill>
            </a:endParaRPr>
          </a:p>
        </p:txBody>
      </p:sp>
      <p:sp>
        <p:nvSpPr>
          <p:cNvPr id="76" name="SingleChevron" hidden="1">
            <a:extLst>
              <a:ext uri="{FF2B5EF4-FFF2-40B4-BE49-F238E27FC236}">
                <a16:creationId xmlns:a16="http://schemas.microsoft.com/office/drawing/2014/main" id="{7898EE2F-B218-4EB9-B913-72E6685BFE95}"/>
              </a:ext>
            </a:extLst>
          </p:cNvPr>
          <p:cNvSpPr>
            <a:spLocks noChangeAspect="1"/>
          </p:cNvSpPr>
          <p:nvPr>
            <p:custDataLst>
              <p:tags r:id="rId24"/>
            </p:custDataLst>
          </p:nvPr>
        </p:nvSpPr>
        <p:spPr>
          <a:xfrm>
            <a:off x="7082931" y="1253029"/>
            <a:ext cx="630110" cy="1439705"/>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solidFill>
            <a:srgbClr val="C1EBFB"/>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6355" tIns="43176" rIns="86355" bIns="43176" rtlCol="0" anchor="ctr"/>
          <a:lstStyle/>
          <a:p>
            <a:pPr algn="ctr" defTabSz="863790" fontAlgn="base">
              <a:spcBef>
                <a:spcPct val="0"/>
              </a:spcBef>
              <a:spcAft>
                <a:spcPct val="0"/>
              </a:spcAft>
            </a:pPr>
            <a:endParaRPr lang="en-US" sz="1512" dirty="0">
              <a:solidFill>
                <a:srgbClr val="000000"/>
              </a:solidFill>
            </a:endParaRPr>
          </a:p>
        </p:txBody>
      </p:sp>
      <p:grpSp>
        <p:nvGrpSpPr>
          <p:cNvPr id="77" name="DoubleChevron" hidden="1">
            <a:extLst>
              <a:ext uri="{FF2B5EF4-FFF2-40B4-BE49-F238E27FC236}">
                <a16:creationId xmlns:a16="http://schemas.microsoft.com/office/drawing/2014/main" id="{562DD061-7158-4FF3-A8CA-605D08EA8CF1}"/>
              </a:ext>
            </a:extLst>
          </p:cNvPr>
          <p:cNvGrpSpPr>
            <a:grpSpLocks noChangeAspect="1"/>
          </p:cNvGrpSpPr>
          <p:nvPr>
            <p:custDataLst>
              <p:tags r:id="rId25"/>
            </p:custDataLst>
          </p:nvPr>
        </p:nvGrpSpPr>
        <p:grpSpPr>
          <a:xfrm>
            <a:off x="8250399" y="2945557"/>
            <a:ext cx="958586" cy="1439705"/>
            <a:chOff x="1270000" y="1270000"/>
            <a:chExt cx="2409032" cy="3619500"/>
          </a:xfrm>
        </p:grpSpPr>
        <p:sp>
          <p:nvSpPr>
            <p:cNvPr id="78" name="Chevron1">
              <a:extLst>
                <a:ext uri="{FF2B5EF4-FFF2-40B4-BE49-F238E27FC236}">
                  <a16:creationId xmlns:a16="http://schemas.microsoft.com/office/drawing/2014/main" id="{F8320226-223E-441D-9FF7-B130E9C762BE}"/>
                </a:ext>
              </a:extLst>
            </p:cNvPr>
            <p:cNvSpPr>
              <a:spLocks noChangeAspect="1"/>
            </p:cNvSpPr>
            <p:nvPr/>
          </p:nvSpPr>
          <p:spPr>
            <a:xfrm>
              <a:off x="1270000" y="1270000"/>
              <a:ext cx="1583532" cy="36195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solidFill>
              <a:srgbClr val="C1EBF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3790" fontAlgn="base">
                <a:spcBef>
                  <a:spcPct val="0"/>
                </a:spcBef>
                <a:spcAft>
                  <a:spcPct val="0"/>
                </a:spcAft>
              </a:pPr>
              <a:endParaRPr lang="en-US" sz="1512" dirty="0">
                <a:solidFill>
                  <a:srgbClr val="000000"/>
                </a:solidFill>
              </a:endParaRPr>
            </a:p>
          </p:txBody>
        </p:sp>
        <p:sp>
          <p:nvSpPr>
            <p:cNvPr id="80" name="Chevron2">
              <a:extLst>
                <a:ext uri="{FF2B5EF4-FFF2-40B4-BE49-F238E27FC236}">
                  <a16:creationId xmlns:a16="http://schemas.microsoft.com/office/drawing/2014/main" id="{EC4C17A6-7FEE-420D-8D06-BECE3877DF80}"/>
                </a:ext>
              </a:extLst>
            </p:cNvPr>
            <p:cNvSpPr>
              <a:spLocks noChangeAspect="1"/>
            </p:cNvSpPr>
            <p:nvPr>
              <p:custDataLst>
                <p:tags r:id="rId28"/>
              </p:custDataLst>
            </p:nvPr>
          </p:nvSpPr>
          <p:spPr>
            <a:xfrm>
              <a:off x="2095500" y="1270000"/>
              <a:ext cx="1583532" cy="36195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solidFill>
              <a:srgbClr val="C1EBF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3790" fontAlgn="base">
                <a:spcBef>
                  <a:spcPct val="0"/>
                </a:spcBef>
                <a:spcAft>
                  <a:spcPct val="0"/>
                </a:spcAft>
              </a:pPr>
              <a:endParaRPr lang="en-US" sz="1512" dirty="0">
                <a:solidFill>
                  <a:srgbClr val="000000"/>
                </a:solidFill>
              </a:endParaRPr>
            </a:p>
          </p:txBody>
        </p:sp>
      </p:grpSp>
      <p:grpSp>
        <p:nvGrpSpPr>
          <p:cNvPr id="81" name="DoubleChevron2" hidden="1">
            <a:extLst>
              <a:ext uri="{FF2B5EF4-FFF2-40B4-BE49-F238E27FC236}">
                <a16:creationId xmlns:a16="http://schemas.microsoft.com/office/drawing/2014/main" id="{3CE9F72B-3EBB-4DB5-94E4-C98D26988CA3}"/>
              </a:ext>
            </a:extLst>
          </p:cNvPr>
          <p:cNvGrpSpPr>
            <a:grpSpLocks noChangeAspect="1"/>
          </p:cNvGrpSpPr>
          <p:nvPr>
            <p:custDataLst>
              <p:tags r:id="rId26"/>
            </p:custDataLst>
          </p:nvPr>
        </p:nvGrpSpPr>
        <p:grpSpPr>
          <a:xfrm>
            <a:off x="7082937" y="2945557"/>
            <a:ext cx="1174624" cy="1439705"/>
            <a:chOff x="1270000" y="1270000"/>
            <a:chExt cx="2951957" cy="3619500"/>
          </a:xfrm>
        </p:grpSpPr>
        <p:sp>
          <p:nvSpPr>
            <p:cNvPr id="83" name="Chevron1">
              <a:extLst>
                <a:ext uri="{FF2B5EF4-FFF2-40B4-BE49-F238E27FC236}">
                  <a16:creationId xmlns:a16="http://schemas.microsoft.com/office/drawing/2014/main" id="{594F4992-6679-4BA3-BE98-750BDC08988B}"/>
                </a:ext>
              </a:extLst>
            </p:cNvPr>
            <p:cNvSpPr>
              <a:spLocks noChangeAspect="1"/>
            </p:cNvSpPr>
            <p:nvPr/>
          </p:nvSpPr>
          <p:spPr>
            <a:xfrm>
              <a:off x="1270000" y="1270000"/>
              <a:ext cx="1583532" cy="36195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solidFill>
              <a:srgbClr val="C1EBF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3790" fontAlgn="base">
                <a:spcBef>
                  <a:spcPct val="0"/>
                </a:spcBef>
                <a:spcAft>
                  <a:spcPct val="0"/>
                </a:spcAft>
              </a:pPr>
              <a:endParaRPr lang="en-US" sz="1512" dirty="0">
                <a:solidFill>
                  <a:srgbClr val="000000"/>
                </a:solidFill>
              </a:endParaRPr>
            </a:p>
          </p:txBody>
        </p:sp>
        <p:sp>
          <p:nvSpPr>
            <p:cNvPr id="84" name="Chevron2">
              <a:extLst>
                <a:ext uri="{FF2B5EF4-FFF2-40B4-BE49-F238E27FC236}">
                  <a16:creationId xmlns:a16="http://schemas.microsoft.com/office/drawing/2014/main" id="{F80B62AB-EFCC-46EE-8999-1E9913F34866}"/>
                </a:ext>
              </a:extLst>
            </p:cNvPr>
            <p:cNvSpPr>
              <a:spLocks noChangeAspect="1"/>
            </p:cNvSpPr>
            <p:nvPr>
              <p:custDataLst>
                <p:tags r:id="rId27"/>
              </p:custDataLst>
            </p:nvPr>
          </p:nvSpPr>
          <p:spPr>
            <a:xfrm>
              <a:off x="2095500" y="1270000"/>
              <a:ext cx="2126457" cy="3619500"/>
            </a:xfrm>
            <a:custGeom>
              <a:avLst/>
              <a:gdLst/>
              <a:ahLst/>
              <a:cxnLst/>
              <a:rect l="0" t="0" r="0" b="0"/>
              <a:pathLst>
                <a:path w="2984501" h="5080001">
                  <a:moveTo>
                    <a:pt x="0" y="0"/>
                  </a:moveTo>
                  <a:lnTo>
                    <a:pt x="1524000" y="0"/>
                  </a:lnTo>
                  <a:lnTo>
                    <a:pt x="2984500" y="2540000"/>
                  </a:lnTo>
                  <a:lnTo>
                    <a:pt x="1524000" y="5080000"/>
                  </a:lnTo>
                  <a:lnTo>
                    <a:pt x="0" y="5080000"/>
                  </a:lnTo>
                  <a:lnTo>
                    <a:pt x="1460500" y="2540000"/>
                  </a:lnTo>
                  <a:close/>
                </a:path>
              </a:pathLst>
            </a:custGeom>
            <a:solidFill>
              <a:srgbClr val="C1EBF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3790" fontAlgn="base">
                <a:spcBef>
                  <a:spcPct val="0"/>
                </a:spcBef>
                <a:spcAft>
                  <a:spcPct val="0"/>
                </a:spcAft>
              </a:pPr>
              <a:endParaRPr lang="en-US" sz="1512" dirty="0">
                <a:solidFill>
                  <a:srgbClr val="000000"/>
                </a:solidFill>
              </a:endParaRPr>
            </a:p>
          </p:txBody>
        </p:sp>
      </p:grpSp>
      <p:sp>
        <p:nvSpPr>
          <p:cNvPr id="82" name="Textfeld 81"/>
          <p:cNvSpPr txBox="1"/>
          <p:nvPr userDrawn="1"/>
        </p:nvSpPr>
        <p:spPr>
          <a:xfrm>
            <a:off x="487302" y="6135193"/>
            <a:ext cx="441334" cy="116314"/>
          </a:xfrm>
          <a:prstGeom prst="rect">
            <a:avLst/>
          </a:prstGeom>
          <a:noFill/>
        </p:spPr>
        <p:txBody>
          <a:bodyPr wrap="square" lIns="0" tIns="0" rIns="0" bIns="0" rtlCol="0">
            <a:spAutoFit/>
          </a:bodyPr>
          <a:lstStyle/>
          <a:p>
            <a:r>
              <a:rPr lang="de-DE" sz="756" dirty="0">
                <a:solidFill>
                  <a:srgbClr val="000000"/>
                </a:solidFill>
              </a:rPr>
              <a:t>© Allianz </a:t>
            </a:r>
          </a:p>
        </p:txBody>
      </p:sp>
      <p:sp>
        <p:nvSpPr>
          <p:cNvPr id="8" name="MSIPCMContentMarking" descr="{&quot;HashCode&quot;:417909460,&quot;Placement&quot;:&quot;Header&quot;,&quot;Top&quot;:0.0,&quot;Left&quot;:426.85788,&quot;SlideWidth&quot;:907,&quot;SlideHeight&quot;:510}"/>
          <p:cNvSpPr txBox="1"/>
          <p:nvPr userDrawn="1"/>
        </p:nvSpPr>
        <p:spPr>
          <a:xfrm>
            <a:off x="5421095" y="0"/>
            <a:ext cx="678298" cy="262344"/>
          </a:xfrm>
          <a:prstGeom prst="rect">
            <a:avLst/>
          </a:prstGeom>
          <a:noFill/>
        </p:spPr>
        <p:txBody>
          <a:bodyPr vert="horz" wrap="square" lIns="0" tIns="0" rIns="0" bIns="0" rtlCol="0" anchor="ctr" anchorCtr="1">
            <a:spAutoFit/>
          </a:bodyPr>
          <a:lstStyle/>
          <a:p>
            <a:pPr algn="ctr">
              <a:spcBef>
                <a:spcPts val="0"/>
              </a:spcBef>
              <a:spcAft>
                <a:spcPts val="0"/>
              </a:spcAft>
            </a:pPr>
            <a:r>
              <a:rPr lang="de-DE" sz="1000" smtClean="0">
                <a:solidFill>
                  <a:srgbClr val="000000"/>
                </a:solidFill>
                <a:latin typeface="Calibri" panose="020F0502020204030204" pitchFamily="34" charset="0"/>
              </a:rPr>
              <a:t>Internal</a:t>
            </a:r>
            <a:endParaRPr lang="de-DE" sz="1000">
              <a:solidFill>
                <a:srgbClr val="000000"/>
              </a:solidFill>
              <a:latin typeface="Calibri" panose="020F0502020204030204" pitchFamily="34" charset="0"/>
            </a:endParaRPr>
          </a:p>
        </p:txBody>
      </p:sp>
    </p:spTree>
    <p:extLst>
      <p:ext uri="{BB962C8B-B14F-4D97-AF65-F5344CB8AC3E}">
        <p14:creationId xmlns:p14="http://schemas.microsoft.com/office/powerpoint/2010/main" val="54024267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Lst>
  <p:timing>
    <p:tnLst>
      <p:par>
        <p:cTn id="1" dur="indefinite" restart="never" nodeType="tmRoot"/>
      </p:par>
    </p:tnLst>
  </p:timing>
  <p:hf hdr="0" ftr="0" dt="0"/>
  <p:txStyles>
    <p:titleStyle>
      <a:lvl1pPr algn="l" defTabSz="1150161" rtl="0" eaLnBrk="1" fontAlgn="base" hangingPunct="1">
        <a:lnSpc>
          <a:spcPct val="100000"/>
        </a:lnSpc>
        <a:spcBef>
          <a:spcPct val="0"/>
        </a:spcBef>
        <a:spcAft>
          <a:spcPct val="0"/>
        </a:spcAft>
        <a:tabLst>
          <a:tab pos="677836" algn="l"/>
        </a:tabLst>
        <a:defRPr lang="x-none" sz="2929" b="1" cap="all" baseline="0">
          <a:solidFill>
            <a:schemeClr val="tx2"/>
          </a:solidFill>
          <a:latin typeface="+mj-lt"/>
          <a:ea typeface="+mj-ea"/>
          <a:cs typeface="+mj-cs"/>
        </a:defRPr>
      </a:lvl1pPr>
      <a:lvl2pPr algn="l" defTabSz="1150161" rtl="0" eaLnBrk="1" fontAlgn="base" hangingPunct="1">
        <a:spcBef>
          <a:spcPct val="0"/>
        </a:spcBef>
        <a:spcAft>
          <a:spcPct val="0"/>
        </a:spcAft>
        <a:defRPr lang="x-none" sz="2362" b="1">
          <a:solidFill>
            <a:schemeClr val="tx2"/>
          </a:solidFill>
          <a:latin typeface="Arial" charset="0"/>
        </a:defRPr>
      </a:lvl2pPr>
      <a:lvl3pPr algn="l" defTabSz="1150161" rtl="0" eaLnBrk="1" fontAlgn="base" hangingPunct="1">
        <a:spcBef>
          <a:spcPct val="0"/>
        </a:spcBef>
        <a:spcAft>
          <a:spcPct val="0"/>
        </a:spcAft>
        <a:defRPr lang="x-none" sz="2362" b="1">
          <a:solidFill>
            <a:schemeClr val="tx2"/>
          </a:solidFill>
          <a:latin typeface="Arial" charset="0"/>
        </a:defRPr>
      </a:lvl3pPr>
      <a:lvl4pPr algn="l" defTabSz="1150161" rtl="0" eaLnBrk="1" fontAlgn="base" hangingPunct="1">
        <a:spcBef>
          <a:spcPct val="0"/>
        </a:spcBef>
        <a:spcAft>
          <a:spcPct val="0"/>
        </a:spcAft>
        <a:defRPr lang="x-none" sz="2362" b="1">
          <a:solidFill>
            <a:schemeClr val="tx2"/>
          </a:solidFill>
          <a:latin typeface="Arial" charset="0"/>
        </a:defRPr>
      </a:lvl4pPr>
      <a:lvl5pPr algn="l" defTabSz="1150161" rtl="0" eaLnBrk="1" fontAlgn="base" hangingPunct="1">
        <a:spcBef>
          <a:spcPct val="0"/>
        </a:spcBef>
        <a:spcAft>
          <a:spcPct val="0"/>
        </a:spcAft>
        <a:defRPr lang="x-none" sz="2362" b="1">
          <a:solidFill>
            <a:schemeClr val="tx2"/>
          </a:solidFill>
          <a:latin typeface="Arial" charset="0"/>
        </a:defRPr>
      </a:lvl5pPr>
      <a:lvl6pPr marL="587315" algn="l" defTabSz="1150161" rtl="0" eaLnBrk="1" fontAlgn="base" hangingPunct="1">
        <a:spcBef>
          <a:spcPct val="0"/>
        </a:spcBef>
        <a:spcAft>
          <a:spcPct val="0"/>
        </a:spcAft>
        <a:defRPr lang="x-none" sz="2362" b="1">
          <a:solidFill>
            <a:schemeClr val="tx2"/>
          </a:solidFill>
          <a:latin typeface="Arial" charset="0"/>
        </a:defRPr>
      </a:lvl6pPr>
      <a:lvl7pPr marL="1174631" algn="l" defTabSz="1150161" rtl="0" eaLnBrk="1" fontAlgn="base" hangingPunct="1">
        <a:spcBef>
          <a:spcPct val="0"/>
        </a:spcBef>
        <a:spcAft>
          <a:spcPct val="0"/>
        </a:spcAft>
        <a:defRPr lang="x-none" sz="2362" b="1">
          <a:solidFill>
            <a:schemeClr val="tx2"/>
          </a:solidFill>
          <a:latin typeface="Arial" charset="0"/>
        </a:defRPr>
      </a:lvl7pPr>
      <a:lvl8pPr marL="1761946" algn="l" defTabSz="1150161" rtl="0" eaLnBrk="1" fontAlgn="base" hangingPunct="1">
        <a:spcBef>
          <a:spcPct val="0"/>
        </a:spcBef>
        <a:spcAft>
          <a:spcPct val="0"/>
        </a:spcAft>
        <a:defRPr lang="x-none" sz="2362" b="1">
          <a:solidFill>
            <a:schemeClr val="tx2"/>
          </a:solidFill>
          <a:latin typeface="Arial" charset="0"/>
        </a:defRPr>
      </a:lvl8pPr>
      <a:lvl9pPr marL="2349261" algn="l" defTabSz="1150161" rtl="0" eaLnBrk="1" fontAlgn="base" hangingPunct="1">
        <a:spcBef>
          <a:spcPct val="0"/>
        </a:spcBef>
        <a:spcAft>
          <a:spcPct val="0"/>
        </a:spcAft>
        <a:defRPr lang="x-none" sz="2362" b="1">
          <a:solidFill>
            <a:schemeClr val="tx2"/>
          </a:solidFill>
          <a:latin typeface="Arial" charset="0"/>
        </a:defRPr>
      </a:lvl9pPr>
    </p:titleStyle>
    <p:bodyStyle>
      <a:lvl1pPr marL="0" indent="0" algn="l" defTabSz="1150161" rtl="0" eaLnBrk="1" fontAlgn="base" hangingPunct="1">
        <a:spcBef>
          <a:spcPct val="0"/>
        </a:spcBef>
        <a:spcAft>
          <a:spcPct val="0"/>
        </a:spcAft>
        <a:buClr>
          <a:schemeClr val="tx1"/>
        </a:buClr>
        <a:buSzPct val="100000"/>
        <a:buFontTx/>
        <a:buNone/>
        <a:defRPr lang="x-none" sz="1512" baseline="0">
          <a:solidFill>
            <a:schemeClr val="tx1"/>
          </a:solidFill>
          <a:latin typeface="+mn-lt"/>
          <a:ea typeface="+mn-ea"/>
          <a:cs typeface="+mn-cs"/>
        </a:defRPr>
      </a:lvl1pPr>
      <a:lvl2pPr marL="226616" indent="-226684" algn="l" defTabSz="1150161" rtl="0" eaLnBrk="1" fontAlgn="base" hangingPunct="1">
        <a:spcBef>
          <a:spcPct val="0"/>
        </a:spcBef>
        <a:spcAft>
          <a:spcPct val="0"/>
        </a:spcAft>
        <a:buClr>
          <a:schemeClr val="tx1"/>
        </a:buClr>
        <a:buSzPct val="100000"/>
        <a:buFont typeface="Arial" panose="020B0604020202020204" pitchFamily="34" charset="0"/>
        <a:buChar char="•"/>
        <a:defRPr lang="x-none" sz="1512" baseline="0">
          <a:solidFill>
            <a:schemeClr val="tx1"/>
          </a:solidFill>
          <a:latin typeface="+mn-lt"/>
        </a:defRPr>
      </a:lvl2pPr>
      <a:lvl3pPr marL="453229" indent="-226684" algn="l" defTabSz="1150161" rtl="0" eaLnBrk="1" fontAlgn="base" hangingPunct="1">
        <a:spcBef>
          <a:spcPct val="0"/>
        </a:spcBef>
        <a:spcAft>
          <a:spcPct val="0"/>
        </a:spcAft>
        <a:buClr>
          <a:schemeClr val="tx1"/>
        </a:buClr>
        <a:buSzPct val="100000"/>
        <a:buFont typeface="Symbol" panose="05050102010706020507" pitchFamily="18" charset="2"/>
        <a:buChar char="-"/>
        <a:defRPr lang="x-none" sz="1512" baseline="0">
          <a:solidFill>
            <a:schemeClr val="tx1"/>
          </a:solidFill>
          <a:latin typeface="+mn-lt"/>
        </a:defRPr>
      </a:lvl3pPr>
      <a:lvl4pPr marL="679845" indent="-226684" algn="l" defTabSz="1150161" rtl="0" eaLnBrk="1" fontAlgn="base" hangingPunct="1">
        <a:spcBef>
          <a:spcPct val="0"/>
        </a:spcBef>
        <a:spcAft>
          <a:spcPct val="0"/>
        </a:spcAft>
        <a:buClr>
          <a:schemeClr val="tx1"/>
        </a:buClr>
        <a:buSzPct val="100000"/>
        <a:buFont typeface="Arial" panose="020B0604020202020204" pitchFamily="34" charset="0"/>
        <a:buChar char="•"/>
        <a:defRPr lang="x-none" sz="1512" baseline="0">
          <a:solidFill>
            <a:schemeClr val="tx1"/>
          </a:solidFill>
          <a:latin typeface="+mn-lt"/>
        </a:defRPr>
      </a:lvl4pPr>
      <a:lvl5pPr marL="906459" indent="-226684" algn="l" defTabSz="1150161" rtl="0" eaLnBrk="1" fontAlgn="base" hangingPunct="1">
        <a:spcBef>
          <a:spcPct val="0"/>
        </a:spcBef>
        <a:spcAft>
          <a:spcPct val="0"/>
        </a:spcAft>
        <a:buClr>
          <a:schemeClr val="tx1"/>
        </a:buClr>
        <a:buSzPct val="100000"/>
        <a:buFont typeface="Symbol" panose="05050102010706020507" pitchFamily="18" charset="2"/>
        <a:buChar char="-"/>
        <a:defRPr lang="x-none" sz="1512" baseline="0">
          <a:solidFill>
            <a:schemeClr val="tx1"/>
          </a:solidFill>
          <a:latin typeface="+mn-lt"/>
        </a:defRPr>
      </a:lvl5pPr>
      <a:lvl6pPr marL="963197" indent="-167224" algn="l" defTabSz="1150161" rtl="0" eaLnBrk="1" fontAlgn="base" hangingPunct="1">
        <a:spcBef>
          <a:spcPct val="0"/>
        </a:spcBef>
        <a:spcAft>
          <a:spcPct val="0"/>
        </a:spcAft>
        <a:buClr>
          <a:schemeClr val="tx2"/>
        </a:buClr>
        <a:buSzPct val="89000"/>
        <a:buFont typeface="Arial" charset="0"/>
        <a:buChar char="-"/>
        <a:defRPr lang="x-none" sz="1984" baseline="0">
          <a:solidFill>
            <a:schemeClr val="tx1"/>
          </a:solidFill>
          <a:latin typeface="+mn-lt"/>
        </a:defRPr>
      </a:lvl6pPr>
      <a:lvl7pPr marL="963197" indent="-167224" algn="l" defTabSz="1150161" rtl="0" eaLnBrk="1" fontAlgn="base" hangingPunct="1">
        <a:spcBef>
          <a:spcPct val="0"/>
        </a:spcBef>
        <a:spcAft>
          <a:spcPct val="0"/>
        </a:spcAft>
        <a:buClr>
          <a:schemeClr val="tx2"/>
        </a:buClr>
        <a:buSzPct val="89000"/>
        <a:buFont typeface="Arial" charset="0"/>
        <a:buChar char="-"/>
        <a:defRPr lang="x-none" sz="1984" baseline="0">
          <a:solidFill>
            <a:schemeClr val="tx1"/>
          </a:solidFill>
          <a:latin typeface="+mn-lt"/>
        </a:defRPr>
      </a:lvl7pPr>
      <a:lvl8pPr marL="963197" indent="-167224" algn="l" defTabSz="1150161" rtl="0" eaLnBrk="1" fontAlgn="base" hangingPunct="1">
        <a:spcBef>
          <a:spcPct val="0"/>
        </a:spcBef>
        <a:spcAft>
          <a:spcPct val="0"/>
        </a:spcAft>
        <a:buClr>
          <a:schemeClr val="tx2"/>
        </a:buClr>
        <a:buSzPct val="89000"/>
        <a:buFont typeface="Arial" charset="0"/>
        <a:buChar char="-"/>
        <a:defRPr lang="x-none" sz="1984" baseline="0">
          <a:solidFill>
            <a:schemeClr val="tx1"/>
          </a:solidFill>
          <a:latin typeface="+mn-lt"/>
        </a:defRPr>
      </a:lvl8pPr>
      <a:lvl9pPr marL="963197" indent="-167224" algn="l" defTabSz="1150161" rtl="0" eaLnBrk="1" fontAlgn="base" hangingPunct="1">
        <a:spcBef>
          <a:spcPct val="0"/>
        </a:spcBef>
        <a:spcAft>
          <a:spcPct val="0"/>
        </a:spcAft>
        <a:buClr>
          <a:schemeClr val="tx2"/>
        </a:buClr>
        <a:buSzPct val="89000"/>
        <a:buFont typeface="Arial" charset="0"/>
        <a:buChar char="-"/>
        <a:defRPr lang="x-none" sz="1984" baseline="0">
          <a:solidFill>
            <a:schemeClr val="tx1"/>
          </a:solidFill>
          <a:latin typeface="+mn-lt"/>
        </a:defRPr>
      </a:lvl9pPr>
    </p:bodyStyle>
    <p:otherStyle>
      <a:defPPr>
        <a:defRPr lang="x-none"/>
      </a:defPPr>
      <a:lvl1pPr marL="0" algn="l" defTabSz="1174631" rtl="0" eaLnBrk="1" latinLnBrk="0" hangingPunct="1">
        <a:defRPr lang="x-none" sz="2267" kern="1200">
          <a:solidFill>
            <a:schemeClr val="tx1"/>
          </a:solidFill>
          <a:latin typeface="+mn-lt"/>
          <a:ea typeface="+mn-ea"/>
          <a:cs typeface="+mn-cs"/>
        </a:defRPr>
      </a:lvl1pPr>
      <a:lvl2pPr marL="587315" algn="l" defTabSz="1174631" rtl="0" eaLnBrk="1" latinLnBrk="0" hangingPunct="1">
        <a:defRPr lang="x-none" sz="2267" kern="1200">
          <a:solidFill>
            <a:schemeClr val="tx1"/>
          </a:solidFill>
          <a:latin typeface="+mn-lt"/>
          <a:ea typeface="+mn-ea"/>
          <a:cs typeface="+mn-cs"/>
        </a:defRPr>
      </a:lvl2pPr>
      <a:lvl3pPr marL="1174631" algn="l" defTabSz="1174631" rtl="0" eaLnBrk="1" latinLnBrk="0" hangingPunct="1">
        <a:defRPr lang="x-none" sz="2267" kern="1200">
          <a:solidFill>
            <a:schemeClr val="tx1"/>
          </a:solidFill>
          <a:latin typeface="+mn-lt"/>
          <a:ea typeface="+mn-ea"/>
          <a:cs typeface="+mn-cs"/>
        </a:defRPr>
      </a:lvl3pPr>
      <a:lvl4pPr marL="1761946" algn="l" defTabSz="1174631" rtl="0" eaLnBrk="1" latinLnBrk="0" hangingPunct="1">
        <a:defRPr lang="x-none" sz="2267" kern="1200">
          <a:solidFill>
            <a:schemeClr val="tx1"/>
          </a:solidFill>
          <a:latin typeface="+mn-lt"/>
          <a:ea typeface="+mn-ea"/>
          <a:cs typeface="+mn-cs"/>
        </a:defRPr>
      </a:lvl4pPr>
      <a:lvl5pPr marL="2349261" algn="l" defTabSz="1174631" rtl="0" eaLnBrk="1" latinLnBrk="0" hangingPunct="1">
        <a:defRPr lang="x-none" sz="2267" kern="1200">
          <a:solidFill>
            <a:schemeClr val="tx1"/>
          </a:solidFill>
          <a:latin typeface="+mn-lt"/>
          <a:ea typeface="+mn-ea"/>
          <a:cs typeface="+mn-cs"/>
        </a:defRPr>
      </a:lvl5pPr>
      <a:lvl6pPr marL="2936579" algn="l" defTabSz="1174631" rtl="0" eaLnBrk="1" latinLnBrk="0" hangingPunct="1">
        <a:defRPr lang="x-none" sz="2267" kern="1200">
          <a:solidFill>
            <a:schemeClr val="tx1"/>
          </a:solidFill>
          <a:latin typeface="+mn-lt"/>
          <a:ea typeface="+mn-ea"/>
          <a:cs typeface="+mn-cs"/>
        </a:defRPr>
      </a:lvl6pPr>
      <a:lvl7pPr marL="3523890" algn="l" defTabSz="1174631" rtl="0" eaLnBrk="1" latinLnBrk="0" hangingPunct="1">
        <a:defRPr lang="x-none" sz="2267" kern="1200">
          <a:solidFill>
            <a:schemeClr val="tx1"/>
          </a:solidFill>
          <a:latin typeface="+mn-lt"/>
          <a:ea typeface="+mn-ea"/>
          <a:cs typeface="+mn-cs"/>
        </a:defRPr>
      </a:lvl7pPr>
      <a:lvl8pPr marL="4111207" algn="l" defTabSz="1174631" rtl="0" eaLnBrk="1" latinLnBrk="0" hangingPunct="1">
        <a:defRPr lang="x-none" sz="2267" kern="1200">
          <a:solidFill>
            <a:schemeClr val="tx1"/>
          </a:solidFill>
          <a:latin typeface="+mn-lt"/>
          <a:ea typeface="+mn-ea"/>
          <a:cs typeface="+mn-cs"/>
        </a:defRPr>
      </a:lvl8pPr>
      <a:lvl9pPr marL="4698522" algn="l" defTabSz="1174631" rtl="0" eaLnBrk="1" latinLnBrk="0" hangingPunct="1">
        <a:defRPr lang="x-none" sz="226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157">
          <p15:clr>
            <a:srgbClr val="F26B43"/>
          </p15:clr>
        </p15:guide>
        <p15:guide id="2" pos="288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68314" y="1152524"/>
            <a:ext cx="10367962" cy="90011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68314" y="2268538"/>
            <a:ext cx="10367961" cy="3384550"/>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 nicht verwenden</a:t>
            </a:r>
          </a:p>
        </p:txBody>
      </p:sp>
      <p:sp>
        <p:nvSpPr>
          <p:cNvPr id="4" name="Datumsplatzhalter 3">
            <a:extLst>
              <a:ext uri="{FF2B5EF4-FFF2-40B4-BE49-F238E27FC236}">
                <a16:creationId xmlns:a16="http://schemas.microsoft.com/office/drawing/2014/main" id="{2C011674-EBDC-44CC-9043-F666555AC269}"/>
              </a:ext>
            </a:extLst>
          </p:cNvPr>
          <p:cNvSpPr>
            <a:spLocks noGrp="1"/>
          </p:cNvSpPr>
          <p:nvPr>
            <p:ph type="dt" sz="half" idx="2"/>
          </p:nvPr>
        </p:nvSpPr>
        <p:spPr>
          <a:xfrm rot="-5400000">
            <a:off x="9594058" y="3726657"/>
            <a:ext cx="3384550" cy="468312"/>
          </a:xfrm>
          <a:prstGeom prst="rect">
            <a:avLst/>
          </a:prstGeom>
        </p:spPr>
        <p:txBody>
          <a:bodyPr vert="horz" lIns="0" tIns="36000" rIns="0" bIns="0" rtlCol="0" anchor="t" anchorCtr="0">
            <a:noAutofit/>
          </a:bodyPr>
          <a:lstStyle>
            <a:lvl1pPr algn="l">
              <a:defRPr sz="750">
                <a:solidFill>
                  <a:schemeClr val="bg1"/>
                </a:solidFill>
              </a:defRPr>
            </a:lvl1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a:ln>
                  <a:noFill/>
                </a:ln>
                <a:solidFill>
                  <a:srgbClr val="003781"/>
                </a:solidFill>
                <a:effectLst/>
                <a:uLnTx/>
                <a:uFillTx/>
                <a:latin typeface="Allianz Neo PPT"/>
                <a:ea typeface="+mn-ea"/>
                <a:cs typeface="+mn-cs"/>
              </a:rPr>
              <a:t>© Allianz </a:t>
            </a:r>
            <a:r>
              <a:rPr kumimoji="0" lang="de-DE" sz="750" b="0" i="0" u="none" strike="noStrike" kern="1200" cap="none" spc="0" normalizeH="0" baseline="0" noProof="0" dirty="0" smtClean="0">
                <a:ln>
                  <a:noFill/>
                </a:ln>
                <a:solidFill>
                  <a:srgbClr val="003781"/>
                </a:solidFill>
                <a:effectLst/>
                <a:uLnTx/>
                <a:uFillTx/>
                <a:latin typeface="Allianz Neo PPT"/>
                <a:ea typeface="+mn-ea"/>
                <a:cs typeface="+mn-cs"/>
              </a:rPr>
              <a:t>2022</a:t>
            </a:r>
            <a:endParaRPr kumimoji="0" lang="de-DE" sz="750" b="0"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68313" y="468000"/>
            <a:ext cx="5075237" cy="252000"/>
          </a:xfrm>
          <a:prstGeom prst="rect">
            <a:avLst/>
          </a:prstGeom>
        </p:spPr>
        <p:txBody>
          <a:bodyPr vert="horz" lIns="0" tIns="0" rIns="0" bIns="0" rtlCol="0" anchor="t" anchorCtr="0">
            <a:noAutofit/>
          </a:bodyPr>
          <a:lstStyle>
            <a:lvl1pPr algn="l">
              <a:defRPr sz="1200" b="1" cap="all" spc="60" baseline="0">
                <a:solidFill>
                  <a:schemeClr val="bg1"/>
                </a:solidFill>
              </a:defRPr>
            </a:lvl1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1200" b="1" i="0" u="none" strike="noStrike" kern="1200" cap="all" spc="60" normalizeH="0" baseline="0" noProof="0">
                <a:ln>
                  <a:noFill/>
                </a:ln>
                <a:solidFill>
                  <a:srgbClr val="003781"/>
                </a:solidFill>
                <a:effectLst/>
                <a:uLnTx/>
                <a:uFillTx/>
                <a:latin typeface="Allianz Neo PPT"/>
                <a:ea typeface="+mn-ea"/>
                <a:cs typeface="+mn-cs"/>
              </a:rPr>
              <a:t>Topline goes here</a:t>
            </a:r>
          </a:p>
        </p:txBody>
      </p:sp>
      <p:sp>
        <p:nvSpPr>
          <p:cNvPr id="6" name="Foliennummernplatzhalter 5">
            <a:extLst>
              <a:ext uri="{FF2B5EF4-FFF2-40B4-BE49-F238E27FC236}">
                <a16:creationId xmlns:a16="http://schemas.microsoft.com/office/drawing/2014/main" id="{ECFEBF46-B211-4AF6-9DBD-FCB5138157CA}"/>
              </a:ext>
            </a:extLst>
          </p:cNvPr>
          <p:cNvSpPr>
            <a:spLocks noGrp="1"/>
          </p:cNvSpPr>
          <p:nvPr>
            <p:ph type="sldNum" sz="quarter" idx="4"/>
          </p:nvPr>
        </p:nvSpPr>
        <p:spPr>
          <a:xfrm>
            <a:off x="11052174" y="5653089"/>
            <a:ext cx="468313" cy="827086"/>
          </a:xfrm>
          <a:prstGeom prst="rect">
            <a:avLst/>
          </a:prstGeom>
        </p:spPr>
        <p:txBody>
          <a:bodyPr vert="horz" lIns="72000" tIns="0" rIns="0" bIns="0" rtlCol="0" anchor="ctr" anchorCtr="0">
            <a:noAutofit/>
          </a:bodyPr>
          <a:lstStyle>
            <a:lvl1pPr algn="l">
              <a:defRPr sz="750" b="1">
                <a:solidFill>
                  <a:schemeClr val="bg1"/>
                </a:solidFill>
              </a:defRPr>
            </a:lvl1pPr>
          </a:lstStyle>
          <a:p>
            <a:pPr marL="0" marR="0" lvl="0" indent="0" algn="l" defTabSz="864017" rtl="0" eaLnBrk="1" fontAlgn="auto" latinLnBrk="0" hangingPunct="1">
              <a:lnSpc>
                <a:spcPct val="100000"/>
              </a:lnSpc>
              <a:spcBef>
                <a:spcPts val="0"/>
              </a:spcBef>
              <a:spcAft>
                <a:spcPts val="0"/>
              </a:spcAft>
              <a:buClrTx/>
              <a:buSzTx/>
              <a:buFontTx/>
              <a:buNone/>
              <a:tabLst/>
              <a:defRPr/>
            </a:pPr>
            <a:fld id="{0F96B16C-3F5F-44BC-AFCC-8CBCBD90898D}" type="slidenum">
              <a:rPr kumimoji="0" lang="de-DE" sz="750" b="1" i="0" u="none" strike="noStrike" kern="1200" cap="none" spc="0" normalizeH="0" baseline="0" noProof="0" smtClean="0">
                <a:ln>
                  <a:noFill/>
                </a:ln>
                <a:solidFill>
                  <a:srgbClr val="003781"/>
                </a:solidFill>
                <a:effectLst/>
                <a:uLnTx/>
                <a:uFillTx/>
                <a:latin typeface="Allianz Neo PPT"/>
                <a:ea typeface="+mn-ea"/>
                <a:cs typeface="+mn-cs"/>
              </a:rPr>
              <a:pPr marL="0" marR="0" lvl="0" indent="0" algn="l" defTabSz="864017" rtl="0" eaLnBrk="1" fontAlgn="auto" latinLnBrk="0" hangingPunct="1">
                <a:lnSpc>
                  <a:spcPct val="100000"/>
                </a:lnSpc>
                <a:spcBef>
                  <a:spcPts val="0"/>
                </a:spcBef>
                <a:spcAft>
                  <a:spcPts val="0"/>
                </a:spcAft>
                <a:buClrTx/>
                <a:buSzTx/>
                <a:buFontTx/>
                <a:buNone/>
                <a:tabLst/>
                <a:defRPr/>
              </a:pPr>
              <a:t>‹Nr.›</a:t>
            </a:fld>
            <a:endParaRPr kumimoji="0" lang="de-DE" sz="750" b="1" i="0" u="none" strike="noStrike" kern="1200" cap="none" spc="0" normalizeH="0" baseline="0" noProof="0">
              <a:ln>
                <a:noFill/>
              </a:ln>
              <a:solidFill>
                <a:srgbClr val="003781"/>
              </a:solidFill>
              <a:effectLst/>
              <a:uLnTx/>
              <a:uFillTx/>
              <a:latin typeface="Allianz Neo PPT"/>
              <a:ea typeface="+mn-ea"/>
              <a:cs typeface="+mn-cs"/>
            </a:endParaRPr>
          </a:p>
        </p:txBody>
      </p:sp>
      <p:sp>
        <p:nvSpPr>
          <p:cNvPr id="7" name="MSIPCMContentMarking" descr="{&quot;HashCode&quot;:417909460,&quot;Placement&quot;:&quot;Header&quot;,&quot;Top&quot;:0.0,&quot;Left&quot;:426.85788,&quot;SlideWidth&quot;:907,&quot;SlideHeight&quot;:510}"/>
          <p:cNvSpPr txBox="1"/>
          <p:nvPr userDrawn="1"/>
        </p:nvSpPr>
        <p:spPr>
          <a:xfrm>
            <a:off x="5421095" y="0"/>
            <a:ext cx="678298" cy="262344"/>
          </a:xfrm>
          <a:prstGeom prst="rect">
            <a:avLst/>
          </a:prstGeom>
        </p:spPr>
        <p:txBody>
          <a:bodyPr vert="horz" wrap="square" lIns="0" tIns="0" rIns="0" bIns="0" rtlCol="0" anchor="ctr" anchorCtr="1">
            <a:spAutoFit/>
          </a:body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100" normalizeH="0" baseline="0" noProof="0" smtClean="0">
                <a:ln>
                  <a:noFill/>
                </a:ln>
                <a:solidFill>
                  <a:srgbClr val="000000"/>
                </a:solidFill>
                <a:effectLst/>
                <a:uLnTx/>
                <a:uFillTx/>
                <a:latin typeface="Calibri" panose="020F0502020204030204" pitchFamily="34" charset="0"/>
                <a:ea typeface="+mn-ea"/>
                <a:cs typeface="+mn-cs"/>
              </a:rPr>
              <a:t>Internal</a:t>
            </a:r>
          </a:p>
        </p:txBody>
      </p:sp>
    </p:spTree>
    <p:extLst>
      <p:ext uri="{BB962C8B-B14F-4D97-AF65-F5344CB8AC3E}">
        <p14:creationId xmlns:p14="http://schemas.microsoft.com/office/powerpoint/2010/main" val="1618924208"/>
      </p:ext>
    </p:extLst>
  </p:cSld>
  <p:clrMap bg1="dk1" tx1="lt1" bg2="dk2" tx2="lt2" accent1="accent1" accent2="accent2" accent3="accent3" accent4="accent4" accent5="accent5" accent6="accent6" hlink="hlink" folHlink="folHlink"/>
  <p:sldLayoutIdLst>
    <p:sldLayoutId id="2147483760" r:id="rId1"/>
    <p:sldLayoutId id="2147483761" r:id="rId2"/>
    <p:sldLayoutId id="2147483763" r:id="rId3"/>
    <p:sldLayoutId id="2147483764" r:id="rId4"/>
  </p:sldLayoutIdLst>
  <p:hf hdr="0"/>
  <p:txStyles>
    <p:titleStyle>
      <a:lvl1pPr algn="l" defTabSz="914400" rtl="0" eaLnBrk="1" latinLnBrk="0" hangingPunct="1">
        <a:lnSpc>
          <a:spcPct val="80000"/>
        </a:lnSpc>
        <a:spcBef>
          <a:spcPct val="0"/>
        </a:spcBef>
        <a:buNone/>
        <a:defRPr sz="47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95">
          <p15:clr>
            <a:srgbClr val="F26B43"/>
          </p15:clr>
        </p15:guide>
        <p15:guide id="2" pos="6826">
          <p15:clr>
            <a:srgbClr val="F26B43"/>
          </p15:clr>
        </p15:guide>
        <p15:guide id="3" orient="horz" pos="295">
          <p15:clr>
            <a:srgbClr val="F26B43"/>
          </p15:clr>
        </p15:guide>
        <p15:guide id="6" orient="horz" pos="3561">
          <p15:clr>
            <a:srgbClr val="F26B43"/>
          </p15:clr>
        </p15:guide>
        <p15:guide id="9" pos="1270">
          <p15:clr>
            <a:srgbClr val="F26B43"/>
          </p15:clr>
        </p15:guide>
        <p15:guide id="10" pos="1406">
          <p15:clr>
            <a:srgbClr val="F26B43"/>
          </p15:clr>
        </p15:guide>
        <p15:guide id="11" pos="2381">
          <p15:clr>
            <a:srgbClr val="F26B43"/>
          </p15:clr>
        </p15:guide>
        <p15:guide id="12" pos="2517">
          <p15:clr>
            <a:srgbClr val="F26B43"/>
          </p15:clr>
        </p15:guide>
        <p15:guide id="13" pos="3492">
          <p15:clr>
            <a:srgbClr val="F26B43"/>
          </p15:clr>
        </p15:guide>
        <p15:guide id="14" pos="3629">
          <p15:clr>
            <a:srgbClr val="F26B43"/>
          </p15:clr>
        </p15:guide>
        <p15:guide id="15" pos="4604">
          <p15:clr>
            <a:srgbClr val="F26B43"/>
          </p15:clr>
        </p15:guide>
        <p15:guide id="16" pos="4740">
          <p15:clr>
            <a:srgbClr val="F26B43"/>
          </p15:clr>
        </p15:guide>
        <p15:guide id="17" pos="5715">
          <p15:clr>
            <a:srgbClr val="F26B43"/>
          </p15:clr>
        </p15:guide>
        <p15:guide id="18" pos="5851">
          <p15:clr>
            <a:srgbClr val="F26B43"/>
          </p15:clr>
        </p15:guide>
        <p15:guide id="19" orient="horz" pos="726">
          <p15:clr>
            <a:srgbClr val="F26B43"/>
          </p15:clr>
        </p15:guide>
        <p15:guide id="20" orient="horz" pos="862">
          <p15:clr>
            <a:srgbClr val="F26B43"/>
          </p15:clr>
        </p15:guide>
        <p15:guide id="21" orient="horz" pos="1293">
          <p15:clr>
            <a:srgbClr val="F26B43"/>
          </p15:clr>
        </p15:guide>
        <p15:guide id="22" orient="horz" pos="142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68314" y="1152524"/>
            <a:ext cx="10367962" cy="90011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68314" y="2268538"/>
            <a:ext cx="10367961" cy="3384550"/>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 nicht verwenden</a:t>
            </a:r>
          </a:p>
        </p:txBody>
      </p:sp>
      <p:sp>
        <p:nvSpPr>
          <p:cNvPr id="4" name="Datumsplatzhalter 3">
            <a:extLst>
              <a:ext uri="{FF2B5EF4-FFF2-40B4-BE49-F238E27FC236}">
                <a16:creationId xmlns:a16="http://schemas.microsoft.com/office/drawing/2014/main" id="{2C011674-EBDC-44CC-9043-F666555AC269}"/>
              </a:ext>
            </a:extLst>
          </p:cNvPr>
          <p:cNvSpPr>
            <a:spLocks noGrp="1"/>
          </p:cNvSpPr>
          <p:nvPr>
            <p:ph type="dt" sz="half" idx="2"/>
          </p:nvPr>
        </p:nvSpPr>
        <p:spPr>
          <a:xfrm rot="-5400000">
            <a:off x="9594058" y="3726657"/>
            <a:ext cx="3384550" cy="468312"/>
          </a:xfrm>
          <a:prstGeom prst="rect">
            <a:avLst/>
          </a:prstGeom>
        </p:spPr>
        <p:txBody>
          <a:bodyPr vert="horz" lIns="0" tIns="36000" rIns="0" bIns="0" rtlCol="0" anchor="t" anchorCtr="0">
            <a:noAutofit/>
          </a:bodyPr>
          <a:lstStyle>
            <a:lvl1pPr algn="l">
              <a:defRPr sz="750">
                <a:solidFill>
                  <a:schemeClr val="bg1"/>
                </a:solidFill>
              </a:defRPr>
            </a:lvl1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a:ln>
                  <a:noFill/>
                </a:ln>
                <a:solidFill>
                  <a:srgbClr val="003781"/>
                </a:solidFill>
                <a:effectLst/>
                <a:uLnTx/>
                <a:uFillTx/>
                <a:latin typeface="Allianz Neo PPT"/>
                <a:ea typeface="+mn-ea"/>
                <a:cs typeface="+mn-cs"/>
              </a:rPr>
              <a:t>© Allianz 2021</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68313" y="468000"/>
            <a:ext cx="5075237" cy="252000"/>
          </a:xfrm>
          <a:prstGeom prst="rect">
            <a:avLst/>
          </a:prstGeom>
        </p:spPr>
        <p:txBody>
          <a:bodyPr vert="horz" lIns="0" tIns="0" rIns="0" bIns="0" rtlCol="0" anchor="t" anchorCtr="0">
            <a:noAutofit/>
          </a:bodyPr>
          <a:lstStyle>
            <a:lvl1pPr algn="l">
              <a:defRPr sz="1200" b="1" cap="all" spc="60" baseline="0">
                <a:solidFill>
                  <a:schemeClr val="bg1"/>
                </a:solidFill>
              </a:defRPr>
            </a:lvl1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1200" b="1" i="0" u="none" strike="noStrike" kern="1200" cap="all" spc="60" normalizeH="0" baseline="0" noProof="0">
                <a:ln>
                  <a:noFill/>
                </a:ln>
                <a:solidFill>
                  <a:srgbClr val="003781"/>
                </a:solidFill>
                <a:effectLst/>
                <a:uLnTx/>
                <a:uFillTx/>
                <a:latin typeface="Allianz Neo PPT"/>
                <a:ea typeface="+mn-ea"/>
                <a:cs typeface="+mn-cs"/>
              </a:rPr>
              <a:t>Topline goes here</a:t>
            </a:r>
          </a:p>
        </p:txBody>
      </p:sp>
      <p:sp>
        <p:nvSpPr>
          <p:cNvPr id="6" name="Foliennummernplatzhalter 5">
            <a:extLst>
              <a:ext uri="{FF2B5EF4-FFF2-40B4-BE49-F238E27FC236}">
                <a16:creationId xmlns:a16="http://schemas.microsoft.com/office/drawing/2014/main" id="{ECFEBF46-B211-4AF6-9DBD-FCB5138157CA}"/>
              </a:ext>
            </a:extLst>
          </p:cNvPr>
          <p:cNvSpPr>
            <a:spLocks noGrp="1"/>
          </p:cNvSpPr>
          <p:nvPr>
            <p:ph type="sldNum" sz="quarter" idx="4"/>
          </p:nvPr>
        </p:nvSpPr>
        <p:spPr>
          <a:xfrm>
            <a:off x="11052174" y="5653089"/>
            <a:ext cx="468313" cy="827086"/>
          </a:xfrm>
          <a:prstGeom prst="rect">
            <a:avLst/>
          </a:prstGeom>
        </p:spPr>
        <p:txBody>
          <a:bodyPr vert="horz" lIns="72000" tIns="0" rIns="0" bIns="0" rtlCol="0" anchor="ctr" anchorCtr="0">
            <a:noAutofit/>
          </a:bodyPr>
          <a:lstStyle>
            <a:lvl1pPr algn="l">
              <a:defRPr sz="750" b="1">
                <a:solidFill>
                  <a:schemeClr val="bg1"/>
                </a:solidFill>
              </a:defRPr>
            </a:lvl1pPr>
          </a:lstStyle>
          <a:p>
            <a:pPr marL="0" marR="0" lvl="0" indent="0" algn="l" defTabSz="864017" rtl="0" eaLnBrk="1" fontAlgn="auto" latinLnBrk="0" hangingPunct="1">
              <a:lnSpc>
                <a:spcPct val="100000"/>
              </a:lnSpc>
              <a:spcBef>
                <a:spcPts val="0"/>
              </a:spcBef>
              <a:spcAft>
                <a:spcPts val="0"/>
              </a:spcAft>
              <a:buClrTx/>
              <a:buSzTx/>
              <a:buFontTx/>
              <a:buNone/>
              <a:tabLst/>
              <a:defRPr/>
            </a:pPr>
            <a:fld id="{0F96B16C-3F5F-44BC-AFCC-8CBCBD90898D}" type="slidenum">
              <a:rPr kumimoji="0" lang="de-DE" sz="750" b="1" i="0" u="none" strike="noStrike" kern="1200" cap="none" spc="0" normalizeH="0" baseline="0" noProof="0" smtClean="0">
                <a:ln>
                  <a:noFill/>
                </a:ln>
                <a:solidFill>
                  <a:srgbClr val="003781"/>
                </a:solidFill>
                <a:effectLst/>
                <a:uLnTx/>
                <a:uFillTx/>
                <a:latin typeface="Allianz Neo PPT"/>
                <a:ea typeface="+mn-ea"/>
                <a:cs typeface="+mn-cs"/>
              </a:rPr>
              <a:pPr marL="0" marR="0" lvl="0" indent="0" algn="l" defTabSz="864017" rtl="0" eaLnBrk="1" fontAlgn="auto" latinLnBrk="0" hangingPunct="1">
                <a:lnSpc>
                  <a:spcPct val="100000"/>
                </a:lnSpc>
                <a:spcBef>
                  <a:spcPts val="0"/>
                </a:spcBef>
                <a:spcAft>
                  <a:spcPts val="0"/>
                </a:spcAft>
                <a:buClrTx/>
                <a:buSzTx/>
                <a:buFontTx/>
                <a:buNone/>
                <a:tabLst/>
                <a:defRPr/>
              </a:pPr>
              <a:t>‹Nr.›</a:t>
            </a:fld>
            <a:endParaRPr kumimoji="0" lang="de-DE" sz="750" b="1" i="0" u="none" strike="noStrike" kern="1200" cap="none" spc="0" normalizeH="0" baseline="0" noProof="0">
              <a:ln>
                <a:noFill/>
              </a:ln>
              <a:solidFill>
                <a:srgbClr val="003781"/>
              </a:solidFill>
              <a:effectLst/>
              <a:uLnTx/>
              <a:uFillTx/>
              <a:latin typeface="Allianz Neo PPT"/>
              <a:ea typeface="+mn-ea"/>
              <a:cs typeface="+mn-cs"/>
            </a:endParaRPr>
          </a:p>
        </p:txBody>
      </p:sp>
      <p:sp>
        <p:nvSpPr>
          <p:cNvPr id="7" name="MSIPCMContentMarking" descr="{&quot;HashCode&quot;:417909460,&quot;Placement&quot;:&quot;Header&quot;,&quot;Top&quot;:0.0,&quot;Left&quot;:426.85788,&quot;SlideWidth&quot;:907,&quot;SlideHeight&quot;:510}"/>
          <p:cNvSpPr txBox="1"/>
          <p:nvPr userDrawn="1"/>
        </p:nvSpPr>
        <p:spPr>
          <a:xfrm>
            <a:off x="5421095" y="0"/>
            <a:ext cx="678298" cy="262344"/>
          </a:xfrm>
          <a:prstGeom prst="rect">
            <a:avLst/>
          </a:prstGeom>
        </p:spPr>
        <p:txBody>
          <a:bodyPr vert="horz" wrap="square" lIns="0" tIns="0" rIns="0" bIns="0" rtlCol="0" anchor="ctr" anchorCtr="1">
            <a:spAutoFit/>
          </a:body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100" normalizeH="0" baseline="0" noProof="0">
                <a:ln>
                  <a:noFill/>
                </a:ln>
                <a:solidFill>
                  <a:srgbClr val="000000"/>
                </a:solidFill>
                <a:effectLst/>
                <a:uLnTx/>
                <a:uFillTx/>
                <a:latin typeface="Calibri" panose="020F0502020204030204" pitchFamily="34" charset="0"/>
                <a:ea typeface="+mn-ea"/>
                <a:cs typeface="+mn-cs"/>
              </a:rPr>
              <a:t>Internal</a:t>
            </a:r>
          </a:p>
        </p:txBody>
      </p:sp>
    </p:spTree>
    <p:extLst>
      <p:ext uri="{BB962C8B-B14F-4D97-AF65-F5344CB8AC3E}">
        <p14:creationId xmlns:p14="http://schemas.microsoft.com/office/powerpoint/2010/main" val="750687524"/>
      </p:ext>
    </p:extLst>
  </p:cSld>
  <p:clrMap bg1="dk1" tx1="lt1" bg2="dk2" tx2="lt2" accent1="accent1" accent2="accent2" accent3="accent3" accent4="accent4" accent5="accent5" accent6="accent6" hlink="hlink" folHlink="folHlink"/>
  <p:sldLayoutIdLst>
    <p:sldLayoutId id="2147483766" r:id="rId1"/>
    <p:sldLayoutId id="2147483767" r:id="rId2"/>
    <p:sldLayoutId id="2147483768" r:id="rId3"/>
  </p:sldLayoutIdLst>
  <p:hf hdr="0"/>
  <p:txStyles>
    <p:titleStyle>
      <a:lvl1pPr algn="l" defTabSz="914400" rtl="0" eaLnBrk="1" latinLnBrk="0" hangingPunct="1">
        <a:lnSpc>
          <a:spcPct val="80000"/>
        </a:lnSpc>
        <a:spcBef>
          <a:spcPct val="0"/>
        </a:spcBef>
        <a:buNone/>
        <a:defRPr sz="47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p15:clr>
            <a:srgbClr val="F26B43"/>
          </p15:clr>
        </p15:guide>
        <p15:guide id="2" pos="6826">
          <p15:clr>
            <a:srgbClr val="F26B43"/>
          </p15:clr>
        </p15:guide>
        <p15:guide id="3" orient="horz" pos="295">
          <p15:clr>
            <a:srgbClr val="F26B43"/>
          </p15:clr>
        </p15:guide>
        <p15:guide id="6" orient="horz" pos="3561">
          <p15:clr>
            <a:srgbClr val="F26B43"/>
          </p15:clr>
        </p15:guide>
        <p15:guide id="9" pos="1270">
          <p15:clr>
            <a:srgbClr val="F26B43"/>
          </p15:clr>
        </p15:guide>
        <p15:guide id="10" pos="1406">
          <p15:clr>
            <a:srgbClr val="F26B43"/>
          </p15:clr>
        </p15:guide>
        <p15:guide id="11" pos="2381">
          <p15:clr>
            <a:srgbClr val="F26B43"/>
          </p15:clr>
        </p15:guide>
        <p15:guide id="12" pos="2517">
          <p15:clr>
            <a:srgbClr val="F26B43"/>
          </p15:clr>
        </p15:guide>
        <p15:guide id="13" pos="3492">
          <p15:clr>
            <a:srgbClr val="F26B43"/>
          </p15:clr>
        </p15:guide>
        <p15:guide id="14" pos="3629">
          <p15:clr>
            <a:srgbClr val="F26B43"/>
          </p15:clr>
        </p15:guide>
        <p15:guide id="15" pos="4604">
          <p15:clr>
            <a:srgbClr val="F26B43"/>
          </p15:clr>
        </p15:guide>
        <p15:guide id="16" pos="4740">
          <p15:clr>
            <a:srgbClr val="F26B43"/>
          </p15:clr>
        </p15:guide>
        <p15:guide id="17" pos="5715">
          <p15:clr>
            <a:srgbClr val="F26B43"/>
          </p15:clr>
        </p15:guide>
        <p15:guide id="18" pos="5851">
          <p15:clr>
            <a:srgbClr val="F26B43"/>
          </p15:clr>
        </p15:guide>
        <p15:guide id="19" orient="horz" pos="726">
          <p15:clr>
            <a:srgbClr val="F26B43"/>
          </p15:clr>
        </p15:guide>
        <p15:guide id="20" orient="horz" pos="862">
          <p15:clr>
            <a:srgbClr val="F26B43"/>
          </p15:clr>
        </p15:guide>
        <p15:guide id="21" orient="horz" pos="1293">
          <p15:clr>
            <a:srgbClr val="F26B43"/>
          </p15:clr>
        </p15:guide>
        <p15:guide id="22" orient="horz" pos="142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3" Type="http://schemas.openxmlformats.org/officeDocument/2006/relationships/hyperlink" Target="https://makler.allianz.de/leben/marketing-medien/verkaufsfoerderung/Aktionen_und_Bestandsinformationen/22680_Altersvorsorge_2023.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makler.allianz.de/leben/privat/produkte/altersvorsorge/allianz-privatrente.html" TargetMode="External"/><Relationship Id="rId4" Type="http://schemas.openxmlformats.org/officeDocument/2006/relationships/hyperlink" Target="https://aca.allianz.de/aca-gui/aktione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mailto:werbewiderspruch@allianz.d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7AD26D70-5616-4C05-9FA2-2E55246088AA}"/>
              </a:ext>
            </a:extLst>
          </p:cNvPr>
          <p:cNvSpPr>
            <a:spLocks noGrp="1"/>
          </p:cNvSpPr>
          <p:nvPr>
            <p:ph type="ctrTitle"/>
          </p:nvPr>
        </p:nvSpPr>
        <p:spPr>
          <a:xfrm>
            <a:off x="470308" y="1799999"/>
            <a:ext cx="6106519" cy="2268000"/>
          </a:xfrm>
        </p:spPr>
        <p:txBody>
          <a:bodyPr/>
          <a:lstStyle/>
          <a:p>
            <a:r>
              <a:rPr lang="de-DE" sz="6141" dirty="0"/>
              <a:t/>
            </a:r>
            <a:br>
              <a:rPr lang="de-DE" sz="6141" dirty="0"/>
            </a:br>
            <a:r>
              <a:rPr lang="de-DE" sz="6141" dirty="0">
                <a:latin typeface="Arial" panose="020B0604020202020204" pitchFamily="34" charset="0"/>
                <a:cs typeface="Arial" panose="020B0604020202020204" pitchFamily="34" charset="0"/>
              </a:rPr>
              <a:t>P Leben Brief </a:t>
            </a:r>
            <a:r>
              <a:rPr lang="de-DE" sz="6141" dirty="0" smtClean="0">
                <a:latin typeface="Arial" panose="020B0604020202020204" pitchFamily="34" charset="0"/>
                <a:cs typeface="Arial" panose="020B0604020202020204" pitchFamily="34" charset="0"/>
              </a:rPr>
              <a:t>– </a:t>
            </a:r>
            <a:r>
              <a:rPr lang="de-DE" sz="6000" dirty="0" smtClean="0">
                <a:solidFill>
                  <a:srgbClr val="13A0D3"/>
                </a:solidFill>
                <a:latin typeface="Arial" panose="020B0604020202020204" pitchFamily="34" charset="0"/>
                <a:cs typeface="Arial" panose="020B0604020202020204" pitchFamily="34" charset="0"/>
              </a:rPr>
              <a:t>Altersvorsorge 2023</a:t>
            </a:r>
            <a:endParaRPr lang="de-DE" sz="6000" dirty="0">
              <a:solidFill>
                <a:srgbClr val="13A0D3"/>
              </a:solidFill>
              <a:latin typeface="Arial" panose="020B0604020202020204" pitchFamily="34" charset="0"/>
              <a:cs typeface="Arial" panose="020B0604020202020204" pitchFamily="34" charset="0"/>
            </a:endParaRPr>
          </a:p>
        </p:txBody>
      </p:sp>
      <p:sp>
        <p:nvSpPr>
          <p:cNvPr id="9" name="Untertitel 8">
            <a:extLst>
              <a:ext uri="{FF2B5EF4-FFF2-40B4-BE49-F238E27FC236}">
                <a16:creationId xmlns:a16="http://schemas.microsoft.com/office/drawing/2014/main" id="{D57B8FD9-B4C3-47DC-BF32-3A803969BCBF}"/>
              </a:ext>
            </a:extLst>
          </p:cNvPr>
          <p:cNvSpPr>
            <a:spLocks noGrp="1"/>
          </p:cNvSpPr>
          <p:nvPr>
            <p:ph type="subTitle" idx="1"/>
          </p:nvPr>
        </p:nvSpPr>
        <p:spPr>
          <a:xfrm>
            <a:off x="470308" y="4651177"/>
            <a:ext cx="5073324" cy="531099"/>
          </a:xfrm>
        </p:spPr>
        <p:txBody>
          <a:bodyPr/>
          <a:lstStyle/>
          <a:p>
            <a:r>
              <a:rPr lang="de-DE" dirty="0" smtClean="0">
                <a:latin typeface="Arial" panose="020B0604020202020204" pitchFamily="34" charset="0"/>
                <a:cs typeface="Arial" panose="020B0604020202020204" pitchFamily="34" charset="0"/>
              </a:rPr>
              <a:t>Aktionsnummer 22680</a:t>
            </a:r>
          </a:p>
          <a:p>
            <a:endParaRPr lang="de-DE" dirty="0" smtClean="0">
              <a:latin typeface="Arial" panose="020B0604020202020204" pitchFamily="34" charset="0"/>
              <a:cs typeface="Arial" panose="020B0604020202020204" pitchFamily="34" charset="0"/>
            </a:endParaRPr>
          </a:p>
          <a:p>
            <a:r>
              <a:rPr lang="de-AT" b="1" dirty="0">
                <a:latin typeface="Arial" panose="020B0604020202020204" pitchFamily="34" charset="0"/>
                <a:cs typeface="Arial" panose="020B0604020202020204" pitchFamily="34" charset="0"/>
              </a:rPr>
              <a:t>Vermittlerinformation</a:t>
            </a:r>
          </a:p>
          <a:p>
            <a:endParaRPr lang="de-DE" dirty="0"/>
          </a:p>
          <a:p>
            <a:endParaRPr lang="de-DE" dirty="0"/>
          </a:p>
        </p:txBody>
      </p:sp>
      <p:sp>
        <p:nvSpPr>
          <p:cNvPr id="11" name="Textplatzhalter 10">
            <a:extLst>
              <a:ext uri="{FF2B5EF4-FFF2-40B4-BE49-F238E27FC236}">
                <a16:creationId xmlns:a16="http://schemas.microsoft.com/office/drawing/2014/main" id="{0640EE29-55AD-44B8-8A13-3651BA1F87F0}"/>
              </a:ext>
            </a:extLst>
          </p:cNvPr>
          <p:cNvSpPr>
            <a:spLocks noGrp="1"/>
          </p:cNvSpPr>
          <p:nvPr>
            <p:ph type="body" sz="quarter" idx="11"/>
          </p:nvPr>
        </p:nvSpPr>
        <p:spPr>
          <a:xfrm>
            <a:off x="470308" y="5760000"/>
            <a:ext cx="1547228" cy="360000"/>
          </a:xfrm>
        </p:spPr>
        <p:txBody>
          <a:bodyPr/>
          <a:lstStyle/>
          <a:p>
            <a:endParaRPr lang="de-DE" b="1"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M-MKK-MK-VAB</a:t>
            </a:r>
          </a:p>
        </p:txBody>
      </p:sp>
      <p:sp>
        <p:nvSpPr>
          <p:cNvPr id="12" name="Textplatzhalter 11">
            <a:extLst>
              <a:ext uri="{FF2B5EF4-FFF2-40B4-BE49-F238E27FC236}">
                <a16:creationId xmlns:a16="http://schemas.microsoft.com/office/drawing/2014/main" id="{D7288FB4-8D6E-4564-A0F7-0020F4D3B75D}"/>
              </a:ext>
            </a:extLst>
          </p:cNvPr>
          <p:cNvSpPr>
            <a:spLocks noGrp="1"/>
          </p:cNvSpPr>
          <p:nvPr>
            <p:ph type="body" sz="quarter" idx="12"/>
          </p:nvPr>
        </p:nvSpPr>
        <p:spPr/>
        <p:txBody>
          <a:bodyPr/>
          <a:lstStyle/>
          <a:p>
            <a:r>
              <a:rPr lang="de-DE" dirty="0" smtClean="0">
                <a:latin typeface="Arial" panose="020B0604020202020204" pitchFamily="34" charset="0"/>
                <a:cs typeface="Arial" panose="020B0604020202020204" pitchFamily="34" charset="0"/>
              </a:rPr>
              <a:t>München, 01.08.2023</a:t>
            </a:r>
            <a:endParaRPr lang="de-DE" dirty="0">
              <a:latin typeface="Arial" panose="020B0604020202020204" pitchFamily="34" charset="0"/>
              <a:cs typeface="Arial" panose="020B0604020202020204" pitchFamily="34" charset="0"/>
            </a:endParaRPr>
          </a:p>
        </p:txBody>
      </p:sp>
      <p:sp>
        <p:nvSpPr>
          <p:cNvPr id="7" name="Textplatzhalter 10">
            <a:extLst>
              <a:ext uri="{FF2B5EF4-FFF2-40B4-BE49-F238E27FC236}">
                <a16:creationId xmlns:a16="http://schemas.microsoft.com/office/drawing/2014/main" id="{0640EE29-55AD-44B8-8A13-3651BA1F87F0}"/>
              </a:ext>
            </a:extLst>
          </p:cNvPr>
          <p:cNvSpPr txBox="1">
            <a:spLocks/>
          </p:cNvSpPr>
          <p:nvPr/>
        </p:nvSpPr>
        <p:spPr>
          <a:xfrm>
            <a:off x="4499573" y="-1"/>
            <a:ext cx="1547228" cy="360000"/>
          </a:xfrm>
          <a:prstGeom prst="rect">
            <a:avLst/>
          </a:prstGeom>
          <a:solidFill>
            <a:schemeClr val="tx1"/>
          </a:solidFill>
        </p:spPr>
        <p:txBody>
          <a:bodyPr vert="horz" lIns="0" tIns="0" rIns="0" bIns="0" rtlCol="0" anchor="b" anchorCtr="0">
            <a:noAutofit/>
          </a:bodyPr>
          <a:lstStyle>
            <a:lvl1pPr marL="0" indent="0" algn="l" defTabSz="914109" rtl="0" eaLnBrk="1" latinLnBrk="0" hangingPunct="1">
              <a:lnSpc>
                <a:spcPct val="100000"/>
              </a:lnSpc>
              <a:spcBef>
                <a:spcPts val="0"/>
              </a:spcBef>
              <a:buFont typeface="+mj-lt"/>
              <a:buNone/>
              <a:defRPr sz="750" kern="1200">
                <a:solidFill>
                  <a:schemeClr val="bg1"/>
                </a:solidFill>
                <a:latin typeface="+mn-lt"/>
                <a:ea typeface="+mn-ea"/>
                <a:cs typeface="+mn-cs"/>
              </a:defRPr>
            </a:lvl1pPr>
            <a:lvl2pPr marL="0" indent="0" algn="l" defTabSz="914109" rtl="0" eaLnBrk="1" latinLnBrk="0" hangingPunct="1">
              <a:lnSpc>
                <a:spcPct val="100000"/>
              </a:lnSpc>
              <a:spcBef>
                <a:spcPts val="0"/>
              </a:spcBef>
              <a:buFont typeface="Arial" panose="020B0604020202020204" pitchFamily="34" charset="0"/>
              <a:buNone/>
              <a:defRPr sz="1499" kern="1200">
                <a:solidFill>
                  <a:schemeClr val="bg1"/>
                </a:solidFill>
                <a:latin typeface="+mn-lt"/>
                <a:ea typeface="+mn-ea"/>
                <a:cs typeface="+mn-cs"/>
              </a:defRPr>
            </a:lvl2pPr>
            <a:lvl3pPr marL="215931" indent="-215931" algn="l" defTabSz="914109" rtl="0" eaLnBrk="1" latinLnBrk="0" hangingPunct="1">
              <a:lnSpc>
                <a:spcPct val="100000"/>
              </a:lnSpc>
              <a:spcBef>
                <a:spcPts val="0"/>
              </a:spcBef>
              <a:buFont typeface="Arial" panose="020B0604020202020204" pitchFamily="34" charset="0"/>
              <a:buChar char="•"/>
              <a:defRPr sz="1499" kern="1200">
                <a:solidFill>
                  <a:schemeClr val="bg1"/>
                </a:solidFill>
                <a:latin typeface="+mn-lt"/>
                <a:ea typeface="+mn-ea"/>
                <a:cs typeface="+mn-cs"/>
              </a:defRPr>
            </a:lvl3pPr>
            <a:lvl4pPr marL="215931" indent="-215931" algn="l" defTabSz="914109" rtl="0" eaLnBrk="1" latinLnBrk="0" hangingPunct="1">
              <a:lnSpc>
                <a:spcPct val="100000"/>
              </a:lnSpc>
              <a:spcBef>
                <a:spcPts val="0"/>
              </a:spcBef>
              <a:buFont typeface="+mj-lt"/>
              <a:buAutoNum type="arabicPeriod"/>
              <a:defRPr sz="1499" kern="1200">
                <a:solidFill>
                  <a:schemeClr val="bg1"/>
                </a:solidFill>
                <a:latin typeface="+mn-lt"/>
                <a:ea typeface="+mn-ea"/>
                <a:cs typeface="+mn-cs"/>
              </a:defRPr>
            </a:lvl4pPr>
            <a:lvl5pPr marL="215931" indent="-215931" algn="l" defTabSz="914109"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59885" indent="0" algn="l" defTabSz="914109"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0854" indent="-228528" algn="l" defTabSz="9141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08" indent="-228528" algn="l" defTabSz="9141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63" indent="-228528" algn="l" defTabSz="9141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b="1" dirty="0" smtClean="0"/>
          </a:p>
        </p:txBody>
      </p:sp>
      <p:pic>
        <p:nvPicPr>
          <p:cNvPr id="10" name="Grafik 9"/>
          <p:cNvPicPr>
            <a:picLocks noChangeAspect="1"/>
          </p:cNvPicPr>
          <p:nvPr/>
        </p:nvPicPr>
        <p:blipFill rotWithShape="1">
          <a:blip r:embed="rId3" cstate="print">
            <a:extLst>
              <a:ext uri="{28A0092B-C50C-407E-A947-70E740481C1C}">
                <a14:useLocalDpi xmlns:a14="http://schemas.microsoft.com/office/drawing/2010/main" val="0"/>
              </a:ext>
            </a:extLst>
          </a:blip>
          <a:srcRect l="51682" r="12743" b="599"/>
          <a:stretch/>
        </p:blipFill>
        <p:spPr>
          <a:xfrm>
            <a:off x="6188149" y="0"/>
            <a:ext cx="5338211" cy="6480176"/>
          </a:xfrm>
          <a:prstGeom prst="rect">
            <a:avLst/>
          </a:prstGeom>
        </p:spPr>
      </p:pic>
    </p:spTree>
    <p:extLst>
      <p:ext uri="{BB962C8B-B14F-4D97-AF65-F5344CB8AC3E}">
        <p14:creationId xmlns:p14="http://schemas.microsoft.com/office/powerpoint/2010/main" val="2576507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56827" y="2520768"/>
            <a:ext cx="11520488" cy="3384550"/>
          </a:xfrm>
          <a:prstGeom prst="rect">
            <a:avLst/>
          </a:prstGeom>
          <a:solidFill>
            <a:srgbClr val="F4F2F2"/>
          </a:solidFill>
          <a:ln>
            <a:noFill/>
          </a:ln>
        </p:spPr>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marL="0" marR="0" lvl="0" indent="0" algn="l" defTabSz="864017" rtl="0" eaLnBrk="1" fontAlgn="auto" latinLnBrk="0" hangingPunct="1">
              <a:lnSpc>
                <a:spcPct val="100000"/>
              </a:lnSpc>
              <a:spcBef>
                <a:spcPts val="94"/>
              </a:spcBef>
              <a:spcAft>
                <a:spcPts val="94"/>
              </a:spcAft>
              <a:buClrTx/>
              <a:buSzTx/>
              <a:buFontTx/>
              <a:buNone/>
              <a:tabLst/>
              <a:defRPr/>
            </a:pPr>
            <a:endParaRPr kumimoji="0" lang="de-DE" sz="1323" b="0"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2" name="Title 1"/>
          <p:cNvSpPr>
            <a:spLocks noGrp="1"/>
          </p:cNvSpPr>
          <p:nvPr>
            <p:ph type="title"/>
          </p:nvPr>
        </p:nvSpPr>
        <p:spPr>
          <a:xfrm>
            <a:off x="470308" y="1163429"/>
            <a:ext cx="11050180" cy="900114"/>
          </a:xfrm>
        </p:spPr>
        <p:txBody>
          <a:bodyPr/>
          <a:lstStyle/>
          <a:p>
            <a:r>
              <a:rPr lang="de-DE" sz="4800" dirty="0" smtClean="0">
                <a:latin typeface="Arial" panose="020B0604020202020204" pitchFamily="34" charset="0"/>
                <a:cs typeface="Arial" panose="020B0604020202020204" pitchFamily="34" charset="0"/>
              </a:rPr>
              <a:t>Kundenunterlagen</a:t>
            </a:r>
            <a:r>
              <a:rPr lang="de-DE" sz="4800" dirty="0" smtClean="0">
                <a:solidFill>
                  <a:srgbClr val="00908D"/>
                </a:solidFill>
                <a:latin typeface="Arial" panose="020B0604020202020204" pitchFamily="34" charset="0"/>
                <a:cs typeface="Arial" panose="020B0604020202020204" pitchFamily="34" charset="0"/>
              </a:rPr>
              <a:t> </a:t>
            </a:r>
            <a:r>
              <a:rPr lang="de-DE" sz="4800" dirty="0">
                <a:solidFill>
                  <a:srgbClr val="13A0D3"/>
                </a:solidFill>
                <a:latin typeface="Arial" panose="020B0604020202020204" pitchFamily="34" charset="0"/>
                <a:cs typeface="Arial" panose="020B0604020202020204" pitchFamily="34" charset="0"/>
              </a:rPr>
              <a:t>Zuzahlungsmöglichkeit mittels QR-Code</a:t>
            </a:r>
          </a:p>
        </p:txBody>
      </p:sp>
      <p:sp>
        <p:nvSpPr>
          <p:cNvPr id="9" name="Foliennummernplatzhalter 8"/>
          <p:cNvSpPr>
            <a:spLocks noGrp="1"/>
          </p:cNvSpPr>
          <p:nvPr>
            <p:ph type="sldNum" sz="quarter" idx="4294967295"/>
          </p:nvPr>
        </p:nvSpPr>
        <p:spPr>
          <a:xfrm>
            <a:off x="11052175" y="5653088"/>
            <a:ext cx="468313" cy="827087"/>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61201FF1-C63B-412E-ABF0-3D0E918900AC}" type="slidenum">
              <a:rPr kumimoji="0" lang="en-GB" sz="750" b="1" i="0" u="none" strike="noStrike" kern="1200" cap="none" spc="0" normalizeH="0" baseline="0" noProof="0" smtClean="0">
                <a:ln>
                  <a:noFill/>
                </a:ln>
                <a:solidFill>
                  <a:srgbClr val="003781"/>
                </a:solidFill>
                <a:effectLst/>
                <a:uLnTx/>
                <a:uFillTx/>
                <a:latin typeface="Allianz Neo PPT"/>
                <a:ea typeface="+mn-ea"/>
                <a:cs typeface="+mn-cs"/>
              </a:rPr>
              <a:pPr marL="0" marR="0" lvl="0" indent="0" algn="l" defTabSz="864017" rtl="0" eaLnBrk="1" fontAlgn="auto" latinLnBrk="0" hangingPunct="1">
                <a:lnSpc>
                  <a:spcPct val="100000"/>
                </a:lnSpc>
                <a:spcBef>
                  <a:spcPts val="0"/>
                </a:spcBef>
                <a:spcAft>
                  <a:spcPts val="0"/>
                </a:spcAft>
                <a:buClrTx/>
                <a:buSzTx/>
                <a:buFontTx/>
                <a:buNone/>
                <a:tabLst/>
                <a:defRPr/>
              </a:pPr>
              <a:t>10</a:t>
            </a:fld>
            <a:endParaRPr kumimoji="0" lang="en-GB" sz="750" b="1"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28" name="Datumsplatzhalter 5">
            <a:extLst>
              <a:ext uri="{FF2B5EF4-FFF2-40B4-BE49-F238E27FC236}">
                <a16:creationId xmlns:a16="http://schemas.microsoft.com/office/drawing/2014/main" id="{196DF232-D1B7-44C1-94F0-3B425952DF1B}"/>
              </a:ext>
            </a:extLst>
          </p:cNvPr>
          <p:cNvSpPr>
            <a:spLocks noGrp="1"/>
          </p:cNvSpPr>
          <p:nvPr>
            <p:ph type="dt" sz="half" idx="10"/>
          </p:nvPr>
        </p:nvSpPr>
        <p:spPr>
          <a:xfrm rot="-5400000">
            <a:off x="9594058" y="3726657"/>
            <a:ext cx="3384550" cy="468312"/>
          </a:xfrm>
        </p:spPr>
        <p:txBody>
          <a:bodyPr/>
          <a:lstStyle/>
          <a:p>
            <a:pPr lvl="0">
              <a:defRPr/>
            </a:pPr>
            <a:r>
              <a:rPr lang="de-DE" dirty="0">
                <a:solidFill>
                  <a:srgbClr val="003781"/>
                </a:solidFill>
                <a:latin typeface="Arial" panose="020B0604020202020204" pitchFamily="34" charset="0"/>
                <a:cs typeface="Arial" panose="020B0604020202020204" pitchFamily="34" charset="0"/>
              </a:rPr>
              <a:t>© Allianz </a:t>
            </a:r>
            <a:r>
              <a:rPr lang="de-DE" dirty="0" smtClean="0">
                <a:solidFill>
                  <a:srgbClr val="003781"/>
                </a:solidFill>
                <a:latin typeface="Arial" panose="020B0604020202020204" pitchFamily="34" charset="0"/>
                <a:cs typeface="Arial" panose="020B0604020202020204" pitchFamily="34" charset="0"/>
              </a:rPr>
              <a:t>2023</a:t>
            </a:r>
            <a:endParaRPr lang="de-DE" dirty="0">
              <a:solidFill>
                <a:srgbClr val="003781"/>
              </a:solidFill>
              <a:latin typeface="Arial" panose="020B0604020202020204" pitchFamily="34" charset="0"/>
              <a:cs typeface="Arial" panose="020B0604020202020204" pitchFamily="34" charset="0"/>
            </a:endParaRPr>
          </a:p>
        </p:txBody>
      </p:sp>
      <p:sp>
        <p:nvSpPr>
          <p:cNvPr id="31" name="Textplatzhalter 2"/>
          <p:cNvSpPr txBox="1">
            <a:spLocks/>
          </p:cNvSpPr>
          <p:nvPr/>
        </p:nvSpPr>
        <p:spPr>
          <a:xfrm>
            <a:off x="482007" y="6088692"/>
            <a:ext cx="2350486" cy="92985"/>
          </a:xfrm>
          <a:prstGeom prst="rect">
            <a:avLst/>
          </a:prstGeom>
          <a:noFill/>
        </p:spPr>
        <p:txBody>
          <a:bodyPr vert="horz" lIns="0" tIns="0" rIns="0" bIns="0" rtlCol="0">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sz="1000" b="0" kern="1200" cap="none" baseline="0">
                <a:solidFill>
                  <a:schemeClr val="tx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200" kern="1200" noProof="0">
                <a:solidFill>
                  <a:schemeClr val="tx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200" kern="1200">
                <a:solidFill>
                  <a:schemeClr val="tx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200" kern="1200">
                <a:solidFill>
                  <a:schemeClr val="tx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200" kern="1200" baseline="0">
                <a:solidFill>
                  <a:schemeClr val="tx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400" kern="1200">
                <a:solidFill>
                  <a:schemeClr val="tx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tx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tx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Allianz Kunde und Markt - Multikanalmarketing</a:t>
            </a:r>
            <a:endParaRPr kumimoji="0" 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24" name="Fußzeilenplatzhalter 19">
            <a:extLst>
              <a:ext uri="{FF2B5EF4-FFF2-40B4-BE49-F238E27FC236}">
                <a16:creationId xmlns:a16="http://schemas.microsoft.com/office/drawing/2014/main" id="{1E85E34B-22E1-42B6-94A7-0885707F4F6B}"/>
              </a:ext>
            </a:extLst>
          </p:cNvPr>
          <p:cNvSpPr>
            <a:spLocks noGrp="1"/>
          </p:cNvSpPr>
          <p:nvPr>
            <p:ph type="ftr" sz="quarter" idx="11"/>
          </p:nvPr>
        </p:nvSpPr>
        <p:spPr>
          <a:xfrm>
            <a:off x="470308" y="469045"/>
            <a:ext cx="5073324" cy="251905"/>
          </a:xfrm>
        </p:spPr>
        <p:txBody>
          <a:bodyPr/>
          <a:lstStyle/>
          <a:p>
            <a:pPr defTabSz="863742"/>
            <a:r>
              <a:rPr lang="de-DE" dirty="0">
                <a:solidFill>
                  <a:srgbClr val="003781"/>
                </a:solidFill>
                <a:latin typeface="Arial" panose="020B0604020202020204" pitchFamily="34" charset="0"/>
                <a:cs typeface="Arial" panose="020B0604020202020204" pitchFamily="34" charset="0"/>
              </a:rPr>
              <a:t>P Leben Brief - Altersvorsorge 23</a:t>
            </a:r>
          </a:p>
        </p:txBody>
      </p:sp>
      <p:sp>
        <p:nvSpPr>
          <p:cNvPr id="22" name="Rectangle 2"/>
          <p:cNvSpPr>
            <a:spLocks noChangeArrowheads="1"/>
          </p:cNvSpPr>
          <p:nvPr/>
        </p:nvSpPr>
        <p:spPr bwMode="auto">
          <a:xfrm>
            <a:off x="370156" y="2549248"/>
            <a:ext cx="7512108" cy="2800767"/>
          </a:xfrm>
          <a:prstGeom prst="rect">
            <a:avLst/>
          </a:prstGeom>
          <a:noFill/>
          <a:ln>
            <a:noFill/>
          </a:ln>
          <a:effectLst/>
          <a:extLst/>
        </p:spPr>
        <p:txBody>
          <a:bodyPr wrap="square" lIns="144000" rIns="144000">
            <a:spAutoFit/>
          </a:bodyPr>
          <a:lstStyle>
            <a:lvl1pPr marL="85725" indent="-85725">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gn="l"/>
            <a:r>
              <a:rPr lang="de-DE" sz="1200" b="1" dirty="0" smtClean="0">
                <a:solidFill>
                  <a:schemeClr val="bg1"/>
                </a:solidFill>
                <a:latin typeface="Arial" panose="020B0604020202020204" pitchFamily="34" charset="0"/>
                <a:cs typeface="Arial" panose="020B0604020202020204" pitchFamily="34" charset="0"/>
              </a:rPr>
              <a:t/>
            </a:r>
            <a:br>
              <a:rPr lang="de-DE" sz="1200" b="1" dirty="0" smtClean="0">
                <a:solidFill>
                  <a:schemeClr val="bg1"/>
                </a:solidFill>
                <a:latin typeface="Arial" panose="020B0604020202020204" pitchFamily="34" charset="0"/>
                <a:cs typeface="Arial" panose="020B0604020202020204" pitchFamily="34" charset="0"/>
              </a:rPr>
            </a:br>
            <a:r>
              <a:rPr lang="de-DE" sz="1200" b="0" dirty="0" smtClean="0">
                <a:solidFill>
                  <a:schemeClr val="bg1"/>
                </a:solidFill>
                <a:latin typeface="Arial" panose="020B0604020202020204" pitchFamily="34" charset="0"/>
                <a:cs typeface="Arial" panose="020B0604020202020204" pitchFamily="34" charset="0"/>
              </a:rPr>
              <a:t>Der Kunde hat mehrere Möglichkeiten, weiteres </a:t>
            </a:r>
            <a:r>
              <a:rPr lang="de-DE" sz="1200" b="0" dirty="0">
                <a:solidFill>
                  <a:schemeClr val="bg1"/>
                </a:solidFill>
                <a:latin typeface="Arial" panose="020B0604020202020204" pitchFamily="34" charset="0"/>
                <a:cs typeface="Arial" panose="020B0604020202020204" pitchFamily="34" charset="0"/>
              </a:rPr>
              <a:t>Geld in </a:t>
            </a:r>
            <a:r>
              <a:rPr lang="de-DE" sz="1200" b="0" dirty="0" smtClean="0">
                <a:solidFill>
                  <a:schemeClr val="bg1"/>
                </a:solidFill>
                <a:latin typeface="Arial" panose="020B0604020202020204" pitchFamily="34" charset="0"/>
                <a:cs typeface="Arial" panose="020B0604020202020204" pitchFamily="34" charset="0"/>
              </a:rPr>
              <a:t>seinen Allianz BasisRente-Vertrag </a:t>
            </a:r>
            <a:br>
              <a:rPr lang="de-DE" sz="1200" b="0" dirty="0" smtClean="0">
                <a:solidFill>
                  <a:schemeClr val="bg1"/>
                </a:solidFill>
                <a:latin typeface="Arial" panose="020B0604020202020204" pitchFamily="34" charset="0"/>
                <a:cs typeface="Arial" panose="020B0604020202020204" pitchFamily="34" charset="0"/>
              </a:rPr>
            </a:br>
            <a:r>
              <a:rPr lang="de-DE" sz="1200" b="0" dirty="0" smtClean="0">
                <a:solidFill>
                  <a:schemeClr val="bg1"/>
                </a:solidFill>
                <a:latin typeface="Arial" panose="020B0604020202020204" pitchFamily="34" charset="0"/>
                <a:cs typeface="Arial" panose="020B0604020202020204" pitchFamily="34" charset="0"/>
              </a:rPr>
              <a:t>anzulegen</a:t>
            </a:r>
            <a:r>
              <a:rPr lang="de-DE" sz="1200" b="0" dirty="0">
                <a:solidFill>
                  <a:schemeClr val="bg1"/>
                </a:solidFill>
                <a:latin typeface="Arial" panose="020B0604020202020204" pitchFamily="34" charset="0"/>
                <a:cs typeface="Arial" panose="020B0604020202020204" pitchFamily="34" charset="0"/>
              </a:rPr>
              <a:t>:</a:t>
            </a:r>
          </a:p>
          <a:p>
            <a:pPr algn="l"/>
            <a:endParaRPr lang="de-DE" sz="1200" b="0" dirty="0">
              <a:solidFill>
                <a:schemeClr val="bg1"/>
              </a:solidFill>
              <a:latin typeface="Arial" panose="020B0604020202020204" pitchFamily="34" charset="0"/>
              <a:cs typeface="Arial" panose="020B0604020202020204" pitchFamily="34" charset="0"/>
            </a:endParaRPr>
          </a:p>
          <a:p>
            <a:pPr marL="228600" indent="-228600" algn="l">
              <a:buClrTx/>
              <a:buFont typeface="+mj-lt"/>
              <a:buAutoNum type="arabicPeriod"/>
            </a:pPr>
            <a:r>
              <a:rPr lang="de-DE" sz="1200" dirty="0" smtClean="0">
                <a:solidFill>
                  <a:schemeClr val="bg1"/>
                </a:solidFill>
                <a:latin typeface="Arial" panose="020B0604020202020204" pitchFamily="34" charset="0"/>
                <a:cs typeface="Arial" panose="020B0604020202020204" pitchFamily="34" charset="0"/>
              </a:rPr>
              <a:t>Direkt über</a:t>
            </a:r>
            <a:r>
              <a:rPr lang="de-DE" sz="1200" b="1" dirty="0" smtClean="0">
                <a:solidFill>
                  <a:schemeClr val="bg1"/>
                </a:solidFill>
                <a:latin typeface="Arial" panose="020B0604020202020204" pitchFamily="34" charset="0"/>
                <a:cs typeface="Arial" panose="020B0604020202020204" pitchFamily="34" charset="0"/>
              </a:rPr>
              <a:t> Sie</a:t>
            </a:r>
            <a:r>
              <a:rPr lang="de-DE" sz="1200" b="0" dirty="0" smtClean="0">
                <a:solidFill>
                  <a:schemeClr val="bg1"/>
                </a:solidFill>
                <a:latin typeface="Arial" panose="020B0604020202020204" pitchFamily="34" charset="0"/>
                <a:cs typeface="Arial" panose="020B0604020202020204" pitchFamily="34" charset="0"/>
              </a:rPr>
              <a:t/>
            </a:r>
            <a:br>
              <a:rPr lang="de-DE" sz="1200" b="0" dirty="0" smtClean="0">
                <a:solidFill>
                  <a:schemeClr val="bg1"/>
                </a:solidFill>
                <a:latin typeface="Arial" panose="020B0604020202020204" pitchFamily="34" charset="0"/>
                <a:cs typeface="Arial" panose="020B0604020202020204" pitchFamily="34" charset="0"/>
              </a:rPr>
            </a:br>
            <a:endParaRPr lang="de-DE" sz="1200" b="0" dirty="0" smtClean="0">
              <a:solidFill>
                <a:schemeClr val="bg1"/>
              </a:solidFill>
              <a:latin typeface="Arial" panose="020B0604020202020204" pitchFamily="34" charset="0"/>
              <a:cs typeface="Arial" panose="020B0604020202020204" pitchFamily="34" charset="0"/>
            </a:endParaRPr>
          </a:p>
          <a:p>
            <a:pPr marL="228600" indent="-228600" algn="l">
              <a:buClrTx/>
              <a:buFont typeface="+mj-lt"/>
              <a:buAutoNum type="arabicPeriod"/>
            </a:pPr>
            <a:r>
              <a:rPr lang="de-DE" sz="1200" b="0" dirty="0" smtClean="0">
                <a:solidFill>
                  <a:schemeClr val="bg1"/>
                </a:solidFill>
                <a:latin typeface="Arial" panose="020B0604020202020204" pitchFamily="34" charset="0"/>
                <a:cs typeface="Arial" panose="020B0604020202020204" pitchFamily="34" charset="0"/>
              </a:rPr>
              <a:t>Mit dem im KNP-Anschreiben beiliegenden </a:t>
            </a:r>
            <a:r>
              <a:rPr lang="de-DE" sz="1200" b="1" dirty="0" smtClean="0">
                <a:solidFill>
                  <a:schemeClr val="bg1"/>
                </a:solidFill>
                <a:latin typeface="Arial" panose="020B0604020202020204" pitchFamily="34" charset="0"/>
                <a:cs typeface="Arial" panose="020B0604020202020204" pitchFamily="34" charset="0"/>
              </a:rPr>
              <a:t>Überweisungsträger</a:t>
            </a:r>
            <a:r>
              <a:rPr lang="de-DE" sz="1200" b="0" dirty="0" smtClean="0">
                <a:solidFill>
                  <a:schemeClr val="bg1"/>
                </a:solidFill>
                <a:latin typeface="Arial" panose="020B0604020202020204" pitchFamily="34" charset="0"/>
                <a:cs typeface="Arial" panose="020B0604020202020204" pitchFamily="34" charset="0"/>
              </a:rPr>
              <a:t/>
            </a:r>
            <a:br>
              <a:rPr lang="de-DE" sz="1200" b="0" dirty="0" smtClean="0">
                <a:solidFill>
                  <a:schemeClr val="bg1"/>
                </a:solidFill>
                <a:latin typeface="Arial" panose="020B0604020202020204" pitchFamily="34" charset="0"/>
                <a:cs typeface="Arial" panose="020B0604020202020204" pitchFamily="34" charset="0"/>
              </a:rPr>
            </a:br>
            <a:endParaRPr lang="de-DE" sz="1200" b="0" dirty="0">
              <a:solidFill>
                <a:schemeClr val="bg1"/>
              </a:solidFill>
              <a:latin typeface="Arial" panose="020B0604020202020204" pitchFamily="34" charset="0"/>
              <a:cs typeface="Arial" panose="020B0604020202020204" pitchFamily="34" charset="0"/>
            </a:endParaRPr>
          </a:p>
          <a:p>
            <a:pPr marL="228600" indent="-228600" algn="l">
              <a:buClrTx/>
              <a:buFont typeface="+mj-lt"/>
              <a:buAutoNum type="arabicPeriod"/>
            </a:pPr>
            <a:r>
              <a:rPr lang="de-DE" sz="1200" b="0" dirty="0" smtClean="0">
                <a:solidFill>
                  <a:schemeClr val="bg1"/>
                </a:solidFill>
                <a:latin typeface="Arial" panose="020B0604020202020204" pitchFamily="34" charset="0"/>
                <a:cs typeface="Arial" panose="020B0604020202020204" pitchFamily="34" charset="0"/>
              </a:rPr>
              <a:t>Über den </a:t>
            </a:r>
            <a:r>
              <a:rPr lang="de-DE" sz="1200" b="1" dirty="0" smtClean="0">
                <a:solidFill>
                  <a:schemeClr val="bg1"/>
                </a:solidFill>
                <a:latin typeface="Arial" panose="020B0604020202020204" pitchFamily="34" charset="0"/>
                <a:cs typeface="Arial" panose="020B0604020202020204" pitchFamily="34" charset="0"/>
              </a:rPr>
              <a:t>QR-Code </a:t>
            </a:r>
            <a:r>
              <a:rPr lang="de-DE" sz="1200" b="0" dirty="0" smtClean="0">
                <a:solidFill>
                  <a:schemeClr val="bg1"/>
                </a:solidFill>
                <a:latin typeface="Arial" panose="020B0604020202020204" pitchFamily="34" charset="0"/>
                <a:cs typeface="Arial" panose="020B0604020202020204" pitchFamily="34" charset="0"/>
              </a:rPr>
              <a:t>im beiliegenden KNP-Anschreiben und auf dem Überweisungsträger </a:t>
            </a:r>
            <a:br>
              <a:rPr lang="de-DE" sz="1200" b="0" dirty="0" smtClean="0">
                <a:solidFill>
                  <a:schemeClr val="bg1"/>
                </a:solidFill>
                <a:latin typeface="Arial" panose="020B0604020202020204" pitchFamily="34" charset="0"/>
                <a:cs typeface="Arial" panose="020B0604020202020204" pitchFamily="34" charset="0"/>
              </a:rPr>
            </a:br>
            <a:r>
              <a:rPr lang="de-DE" sz="1200" b="0" dirty="0" smtClean="0">
                <a:solidFill>
                  <a:schemeClr val="bg1"/>
                </a:solidFill>
                <a:latin typeface="Arial" panose="020B0604020202020204" pitchFamily="34" charset="0"/>
                <a:cs typeface="Arial" panose="020B0604020202020204" pitchFamily="34" charset="0"/>
              </a:rPr>
              <a:t>(siehe Anleitung nebenstehend). </a:t>
            </a:r>
            <a:r>
              <a:rPr lang="de-DE" sz="800" b="0" dirty="0">
                <a:solidFill>
                  <a:schemeClr val="bg1"/>
                </a:solidFill>
                <a:latin typeface="Arial" panose="020B0604020202020204" pitchFamily="34" charset="0"/>
                <a:cs typeface="Arial" panose="020B0604020202020204" pitchFamily="34" charset="0"/>
              </a:rPr>
              <a:t/>
            </a:r>
            <a:br>
              <a:rPr lang="de-DE" sz="800" b="0" dirty="0">
                <a:solidFill>
                  <a:schemeClr val="bg1"/>
                </a:solidFill>
                <a:latin typeface="Arial" panose="020B0604020202020204" pitchFamily="34" charset="0"/>
                <a:cs typeface="Arial" panose="020B0604020202020204" pitchFamily="34" charset="0"/>
              </a:rPr>
            </a:br>
            <a:r>
              <a:rPr lang="de-DE" sz="800" b="0" dirty="0" smtClean="0">
                <a:solidFill>
                  <a:schemeClr val="bg1"/>
                </a:solidFill>
                <a:latin typeface="Arial" panose="020B0604020202020204" pitchFamily="34" charset="0"/>
                <a:cs typeface="Arial" panose="020B0604020202020204" pitchFamily="34" charset="0"/>
              </a:rPr>
              <a:t/>
            </a:r>
            <a:br>
              <a:rPr lang="de-DE" sz="800" b="0" dirty="0" smtClean="0">
                <a:solidFill>
                  <a:schemeClr val="bg1"/>
                </a:solidFill>
                <a:latin typeface="Arial" panose="020B0604020202020204" pitchFamily="34" charset="0"/>
                <a:cs typeface="Arial" panose="020B0604020202020204" pitchFamily="34" charset="0"/>
              </a:rPr>
            </a:br>
            <a:r>
              <a:rPr lang="de-DE" sz="1200" b="0" dirty="0" smtClean="0">
                <a:solidFill>
                  <a:schemeClr val="bg1"/>
                </a:solidFill>
                <a:latin typeface="Arial" panose="020B0604020202020204" pitchFamily="34" charset="0"/>
                <a:cs typeface="Arial" panose="020B0604020202020204" pitchFamily="34" charset="0"/>
              </a:rPr>
              <a:t>Mittels QR-Code können Überweisungsformulare </a:t>
            </a:r>
            <a:r>
              <a:rPr lang="de-DE" sz="1200" b="0" dirty="0">
                <a:solidFill>
                  <a:schemeClr val="bg1"/>
                </a:solidFill>
                <a:latin typeface="Arial" panose="020B0604020202020204" pitchFamily="34" charset="0"/>
                <a:cs typeface="Arial" panose="020B0604020202020204" pitchFamily="34" charset="0"/>
              </a:rPr>
              <a:t>in </a:t>
            </a:r>
            <a:r>
              <a:rPr lang="de-DE" sz="1200" b="0" dirty="0" smtClean="0">
                <a:solidFill>
                  <a:schemeClr val="bg1"/>
                </a:solidFill>
                <a:latin typeface="Arial" panose="020B0604020202020204" pitchFamily="34" charset="0"/>
                <a:cs typeface="Arial" panose="020B0604020202020204" pitchFamily="34" charset="0"/>
              </a:rPr>
              <a:t>Banking-Apps automatisch befüllt und Übernahmefehler vermieden werden.</a:t>
            </a:r>
          </a:p>
          <a:p>
            <a:pPr marL="0" indent="0" algn="l">
              <a:buClrTx/>
            </a:pPr>
            <a:r>
              <a:rPr lang="de-DE" sz="1200" b="0" dirty="0" smtClean="0">
                <a:solidFill>
                  <a:schemeClr val="bg1"/>
                </a:solidFill>
                <a:latin typeface="Arial" panose="020B0604020202020204" pitchFamily="34" charset="0"/>
                <a:cs typeface="Arial" panose="020B0604020202020204" pitchFamily="34" charset="0"/>
              </a:rPr>
              <a:t/>
            </a:r>
            <a:br>
              <a:rPr lang="de-DE" sz="1200" b="0" dirty="0" smtClean="0">
                <a:solidFill>
                  <a:schemeClr val="bg1"/>
                </a:solidFill>
                <a:latin typeface="Arial" panose="020B0604020202020204" pitchFamily="34" charset="0"/>
                <a:cs typeface="Arial" panose="020B0604020202020204" pitchFamily="34" charset="0"/>
              </a:rPr>
            </a:br>
            <a:endParaRPr lang="de-DE" sz="1200" b="0" dirty="0">
              <a:solidFill>
                <a:schemeClr val="bg1"/>
              </a:solidFill>
              <a:latin typeface="Arial" panose="020B0604020202020204" pitchFamily="34" charset="0"/>
              <a:cs typeface="Arial" panose="020B0604020202020204" pitchFamily="34" charset="0"/>
            </a:endParaRPr>
          </a:p>
        </p:txBody>
      </p:sp>
      <p:pic>
        <p:nvPicPr>
          <p:cNvPr id="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6477" y="2732765"/>
            <a:ext cx="3007419" cy="3484885"/>
          </a:xfrm>
          <a:prstGeom prst="rect">
            <a:avLst/>
          </a:prstGeom>
          <a:ln>
            <a:solidFill>
              <a:schemeClr val="tx1">
                <a:lumMod val="65000"/>
              </a:schemeClr>
            </a:solidFill>
          </a:ln>
          <a:extLst>
            <a:ext uri="{909E8E84-426E-40DD-AFC4-6F175D3DCCD1}">
              <a14:hiddenFill xmlns:a14="http://schemas.microsoft.com/office/drawing/2010/main">
                <a:solidFill>
                  <a:schemeClr val="accent1"/>
                </a:solidFill>
              </a14:hiddenFill>
            </a:ext>
          </a:extLst>
        </p:spPr>
      </p:pic>
      <p:sp>
        <p:nvSpPr>
          <p:cNvPr id="25" name="Rechteck 24"/>
          <p:cNvSpPr/>
          <p:nvPr/>
        </p:nvSpPr>
        <p:spPr>
          <a:xfrm>
            <a:off x="7621422" y="2365731"/>
            <a:ext cx="2459328" cy="338554"/>
          </a:xfrm>
          <a:prstGeom prst="rect">
            <a:avLst/>
          </a:prstGeom>
        </p:spPr>
        <p:txBody>
          <a:bodyPr wrap="none">
            <a:spAutoFit/>
          </a:bodyPr>
          <a:lstStyle/>
          <a:p>
            <a:r>
              <a:rPr lang="de-DE" sz="1600" b="1" dirty="0">
                <a:solidFill>
                  <a:schemeClr val="bg1"/>
                </a:solidFill>
              </a:rPr>
              <a:t>Überweisen mit QR-Code</a:t>
            </a:r>
            <a:endParaRPr lang="de-DE" sz="1600" dirty="0">
              <a:solidFill>
                <a:schemeClr val="bg1"/>
              </a:solidFill>
            </a:endParaRPr>
          </a:p>
        </p:txBody>
      </p:sp>
    </p:spTree>
    <p:extLst>
      <p:ext uri="{BB962C8B-B14F-4D97-AF65-F5344CB8AC3E}">
        <p14:creationId xmlns:p14="http://schemas.microsoft.com/office/powerpoint/2010/main" val="26727907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1" y="2268537"/>
            <a:ext cx="11520488" cy="3685695"/>
          </a:xfrm>
          <a:prstGeom prst="rect">
            <a:avLst/>
          </a:prstGeom>
          <a:solidFill>
            <a:srgbClr val="F4F2F2"/>
          </a:solidFill>
          <a:ln>
            <a:noFill/>
          </a:ln>
        </p:spPr>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marL="0" marR="0" lvl="0" indent="0" algn="l" defTabSz="864017" rtl="0" eaLnBrk="1" fontAlgn="auto" latinLnBrk="0" hangingPunct="1">
              <a:lnSpc>
                <a:spcPct val="100000"/>
              </a:lnSpc>
              <a:spcBef>
                <a:spcPts val="94"/>
              </a:spcBef>
              <a:spcAft>
                <a:spcPts val="94"/>
              </a:spcAft>
              <a:buClrTx/>
              <a:buSzTx/>
              <a:buFontTx/>
              <a:buNone/>
              <a:tabLst/>
              <a:defRPr/>
            </a:pPr>
            <a:endParaRPr kumimoji="0" lang="de-DE" sz="1323" b="0"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2" name="Title 1"/>
          <p:cNvSpPr>
            <a:spLocks noGrp="1"/>
          </p:cNvSpPr>
          <p:nvPr>
            <p:ph type="title"/>
          </p:nvPr>
        </p:nvSpPr>
        <p:spPr/>
        <p:txBody>
          <a:bodyPr/>
          <a:lstStyle/>
          <a:p>
            <a:r>
              <a:rPr lang="de-DE" sz="4800" dirty="0" smtClean="0">
                <a:latin typeface="Arial" panose="020B0604020202020204" pitchFamily="34" charset="0"/>
                <a:cs typeface="Arial" panose="020B0604020202020204" pitchFamily="34" charset="0"/>
              </a:rPr>
              <a:t>Kundenunterlagen </a:t>
            </a:r>
            <a:br>
              <a:rPr lang="de-DE" sz="4800" dirty="0" smtClean="0">
                <a:latin typeface="Arial" panose="020B0604020202020204" pitchFamily="34" charset="0"/>
                <a:cs typeface="Arial" panose="020B0604020202020204" pitchFamily="34" charset="0"/>
              </a:rPr>
            </a:br>
            <a:r>
              <a:rPr lang="de-DE" sz="4800" dirty="0" smtClean="0">
                <a:solidFill>
                  <a:srgbClr val="13A0D3"/>
                </a:solidFill>
                <a:latin typeface="Arial" panose="020B0604020202020204" pitchFamily="34" charset="0"/>
                <a:cs typeface="Arial" panose="020B0604020202020204" pitchFamily="34" charset="0"/>
              </a:rPr>
              <a:t>Bankverbindungen</a:t>
            </a:r>
            <a:r>
              <a:rPr lang="de-DE" sz="4800" dirty="0" smtClean="0">
                <a:latin typeface="Arial" panose="020B0604020202020204" pitchFamily="34" charset="0"/>
                <a:cs typeface="Arial" panose="020B0604020202020204" pitchFamily="34" charset="0"/>
              </a:rPr>
              <a:t/>
            </a:r>
            <a:br>
              <a:rPr lang="de-DE" sz="4800" dirty="0" smtClean="0">
                <a:latin typeface="Arial" panose="020B0604020202020204" pitchFamily="34" charset="0"/>
                <a:cs typeface="Arial" panose="020B0604020202020204" pitchFamily="34" charset="0"/>
              </a:rPr>
            </a:br>
            <a:endParaRPr lang="de-DE" sz="4800" dirty="0">
              <a:latin typeface="Arial" panose="020B0604020202020204" pitchFamily="34" charset="0"/>
              <a:cs typeface="Arial" panose="020B0604020202020204" pitchFamily="34" charset="0"/>
            </a:endParaRPr>
          </a:p>
        </p:txBody>
      </p:sp>
      <p:sp>
        <p:nvSpPr>
          <p:cNvPr id="9" name="Foliennummernplatzhalter 8"/>
          <p:cNvSpPr>
            <a:spLocks noGrp="1"/>
          </p:cNvSpPr>
          <p:nvPr>
            <p:ph type="sldNum" sz="quarter" idx="4294967295"/>
          </p:nvPr>
        </p:nvSpPr>
        <p:spPr>
          <a:xfrm>
            <a:off x="11052175" y="5653088"/>
            <a:ext cx="468313" cy="827087"/>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61201FF1-C63B-412E-ABF0-3D0E918900AC}" type="slidenum">
              <a:rPr kumimoji="0" lang="en-GB" sz="750" b="1" i="0" u="none" strike="noStrike" kern="1200" cap="none" spc="0" normalizeH="0" baseline="0" noProof="0" smtClean="0">
                <a:ln>
                  <a:noFill/>
                </a:ln>
                <a:solidFill>
                  <a:srgbClr val="003781"/>
                </a:solidFill>
                <a:effectLst/>
                <a:uLnTx/>
                <a:uFillTx/>
                <a:latin typeface="Allianz Neo PPT"/>
                <a:ea typeface="+mn-ea"/>
                <a:cs typeface="+mn-cs"/>
              </a:rPr>
              <a:pPr marL="0" marR="0" lvl="0" indent="0" algn="l" defTabSz="864017" rtl="0" eaLnBrk="1" fontAlgn="auto" latinLnBrk="0" hangingPunct="1">
                <a:lnSpc>
                  <a:spcPct val="100000"/>
                </a:lnSpc>
                <a:spcBef>
                  <a:spcPts val="0"/>
                </a:spcBef>
                <a:spcAft>
                  <a:spcPts val="0"/>
                </a:spcAft>
                <a:buClrTx/>
                <a:buSzTx/>
                <a:buFontTx/>
                <a:buNone/>
                <a:tabLst/>
                <a:defRPr/>
              </a:pPr>
              <a:t>11</a:t>
            </a:fld>
            <a:endParaRPr kumimoji="0" lang="en-GB" sz="750" b="1"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28" name="Datumsplatzhalter 5">
            <a:extLst>
              <a:ext uri="{FF2B5EF4-FFF2-40B4-BE49-F238E27FC236}">
                <a16:creationId xmlns:a16="http://schemas.microsoft.com/office/drawing/2014/main" id="{196DF232-D1B7-44C1-94F0-3B425952DF1B}"/>
              </a:ext>
            </a:extLst>
          </p:cNvPr>
          <p:cNvSpPr>
            <a:spLocks noGrp="1"/>
          </p:cNvSpPr>
          <p:nvPr>
            <p:ph type="dt" sz="half" idx="10"/>
          </p:nvPr>
        </p:nvSpPr>
        <p:spPr>
          <a:xfrm rot="-5400000">
            <a:off x="9594058" y="3726657"/>
            <a:ext cx="3384550" cy="468312"/>
          </a:xfrm>
        </p:spPr>
        <p:txBody>
          <a:bodyPr/>
          <a:lstStyle/>
          <a:p>
            <a:pPr lvl="0">
              <a:defRPr/>
            </a:pPr>
            <a:r>
              <a:rPr lang="de-DE" dirty="0">
                <a:solidFill>
                  <a:srgbClr val="003781"/>
                </a:solidFill>
                <a:latin typeface="Arial" panose="020B0604020202020204" pitchFamily="34" charset="0"/>
                <a:cs typeface="Arial" panose="020B0604020202020204" pitchFamily="34" charset="0"/>
              </a:rPr>
              <a:t>© Allianz </a:t>
            </a:r>
            <a:r>
              <a:rPr lang="de-DE" dirty="0" smtClean="0">
                <a:solidFill>
                  <a:srgbClr val="003781"/>
                </a:solidFill>
                <a:latin typeface="Arial" panose="020B0604020202020204" pitchFamily="34" charset="0"/>
                <a:cs typeface="Arial" panose="020B0604020202020204" pitchFamily="34" charset="0"/>
              </a:rPr>
              <a:t>2023</a:t>
            </a:r>
            <a:endParaRPr lang="de-DE" dirty="0">
              <a:solidFill>
                <a:srgbClr val="003781"/>
              </a:solidFill>
              <a:latin typeface="Arial" panose="020B0604020202020204" pitchFamily="34" charset="0"/>
              <a:cs typeface="Arial" panose="020B0604020202020204" pitchFamily="34" charset="0"/>
            </a:endParaRPr>
          </a:p>
        </p:txBody>
      </p:sp>
      <p:sp>
        <p:nvSpPr>
          <p:cNvPr id="31" name="Textplatzhalter 2"/>
          <p:cNvSpPr txBox="1">
            <a:spLocks/>
          </p:cNvSpPr>
          <p:nvPr/>
        </p:nvSpPr>
        <p:spPr>
          <a:xfrm>
            <a:off x="482007" y="6088692"/>
            <a:ext cx="3239388" cy="131355"/>
          </a:xfrm>
          <a:prstGeom prst="rect">
            <a:avLst/>
          </a:prstGeom>
          <a:noFill/>
        </p:spPr>
        <p:txBody>
          <a:bodyPr vert="horz" lIns="0" tIns="0" rIns="0" bIns="0" rtlCol="0">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sz="1000" b="0" kern="1200" cap="none" baseline="0">
                <a:solidFill>
                  <a:schemeClr val="tx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200" kern="1200" noProof="0">
                <a:solidFill>
                  <a:schemeClr val="tx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200" kern="1200">
                <a:solidFill>
                  <a:schemeClr val="tx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200" kern="1200">
                <a:solidFill>
                  <a:schemeClr val="tx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200" kern="1200" baseline="0">
                <a:solidFill>
                  <a:schemeClr val="tx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400" kern="1200">
                <a:solidFill>
                  <a:schemeClr val="tx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tx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tx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Allianz Kunde und Markt - Multikanalmarketing</a:t>
            </a:r>
            <a:endParaRPr kumimoji="0" 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24" name="Fußzeilenplatzhalter 19">
            <a:extLst>
              <a:ext uri="{FF2B5EF4-FFF2-40B4-BE49-F238E27FC236}">
                <a16:creationId xmlns:a16="http://schemas.microsoft.com/office/drawing/2014/main" id="{1E85E34B-22E1-42B6-94A7-0885707F4F6B}"/>
              </a:ext>
            </a:extLst>
          </p:cNvPr>
          <p:cNvSpPr>
            <a:spLocks noGrp="1"/>
          </p:cNvSpPr>
          <p:nvPr>
            <p:ph type="ftr" sz="quarter" idx="11"/>
          </p:nvPr>
        </p:nvSpPr>
        <p:spPr>
          <a:xfrm>
            <a:off x="470308" y="469045"/>
            <a:ext cx="5073324" cy="251905"/>
          </a:xfrm>
        </p:spPr>
        <p:txBody>
          <a:bodyPr/>
          <a:lstStyle/>
          <a:p>
            <a:pPr defTabSz="863742"/>
            <a:r>
              <a:rPr lang="de-DE" dirty="0">
                <a:solidFill>
                  <a:srgbClr val="003781"/>
                </a:solidFill>
                <a:latin typeface="Arial" panose="020B0604020202020204" pitchFamily="34" charset="0"/>
                <a:cs typeface="Arial" panose="020B0604020202020204" pitchFamily="34" charset="0"/>
              </a:rPr>
              <a:t>P Leben Brief - Altersvorsorge 23</a:t>
            </a:r>
          </a:p>
        </p:txBody>
      </p:sp>
      <p:sp>
        <p:nvSpPr>
          <p:cNvPr id="15" name="Rechteck 14"/>
          <p:cNvSpPr/>
          <p:nvPr/>
        </p:nvSpPr>
        <p:spPr>
          <a:xfrm>
            <a:off x="433644" y="2306832"/>
            <a:ext cx="11727876" cy="1405513"/>
          </a:xfrm>
          <a:prstGeom prst="rect">
            <a:avLst/>
          </a:prstGeom>
        </p:spPr>
        <p:txBody>
          <a:bodyPr wrap="square" lIns="72000" rIns="72000">
            <a:spAutoFit/>
          </a:bodyPr>
          <a:lstStyle/>
          <a:p>
            <a:pPr marL="19082" marR="847230" defTabSz="1373886">
              <a:spcAft>
                <a:spcPts val="400"/>
              </a:spcAft>
            </a:pPr>
            <a:r>
              <a:rPr lang="de-DE" sz="1200" b="1" spc="8" dirty="0" smtClean="0">
                <a:solidFill>
                  <a:schemeClr val="bg1"/>
                </a:solidFill>
                <a:latin typeface="Arial" panose="020B0604020202020204" pitchFamily="34" charset="0"/>
                <a:cs typeface="Arial" panose="020B0604020202020204" pitchFamily="34" charset="0"/>
              </a:rPr>
              <a:t>Bitte beachten Sie, dass es unterschiedliche </a:t>
            </a:r>
            <a:r>
              <a:rPr lang="de-DE" sz="1200" b="1" spc="8" dirty="0">
                <a:solidFill>
                  <a:schemeClr val="bg1"/>
                </a:solidFill>
                <a:latin typeface="Arial" panose="020B0604020202020204" pitchFamily="34" charset="0"/>
                <a:cs typeface="Arial" panose="020B0604020202020204" pitchFamily="34" charset="0"/>
              </a:rPr>
              <a:t>Bankverbindungen für Zuzahlungen bei klassisch-verwalteten </a:t>
            </a:r>
            <a:r>
              <a:rPr lang="de-DE" sz="1200" b="1" spc="8" dirty="0" smtClean="0">
                <a:solidFill>
                  <a:schemeClr val="bg1"/>
                </a:solidFill>
                <a:latin typeface="Arial" panose="020B0604020202020204" pitchFamily="34" charset="0"/>
                <a:cs typeface="Arial" panose="020B0604020202020204" pitchFamily="34" charset="0"/>
              </a:rPr>
              <a:t>und bei ABS-verwalteten </a:t>
            </a:r>
            <a:r>
              <a:rPr lang="de-DE" sz="1200" b="1" spc="8" dirty="0">
                <a:solidFill>
                  <a:schemeClr val="bg1"/>
                </a:solidFill>
                <a:latin typeface="Arial" panose="020B0604020202020204" pitchFamily="34" charset="0"/>
                <a:cs typeface="Arial" panose="020B0604020202020204" pitchFamily="34" charset="0"/>
              </a:rPr>
              <a:t>Verträgen </a:t>
            </a:r>
            <a:r>
              <a:rPr lang="de-DE" sz="1200" b="1" spc="8" dirty="0" smtClean="0">
                <a:solidFill>
                  <a:schemeClr val="bg1"/>
                </a:solidFill>
                <a:latin typeface="Arial" panose="020B0604020202020204" pitchFamily="34" charset="0"/>
                <a:cs typeface="Arial" panose="020B0604020202020204" pitchFamily="34" charset="0"/>
              </a:rPr>
              <a:t>gibt:</a:t>
            </a:r>
          </a:p>
          <a:p>
            <a:pPr marL="190532" marR="847230" indent="-171450" defTabSz="1373886">
              <a:spcAft>
                <a:spcPts val="400"/>
              </a:spcAft>
              <a:buFont typeface="Arial" panose="020B0604020202020204" pitchFamily="34" charset="0"/>
              <a:buChar char="•"/>
            </a:pPr>
            <a:r>
              <a:rPr lang="de-DE" sz="1200" spc="8" dirty="0">
                <a:solidFill>
                  <a:schemeClr val="bg1"/>
                </a:solidFill>
                <a:latin typeface="Arial" panose="020B0604020202020204" pitchFamily="34" charset="0"/>
                <a:cs typeface="Arial" panose="020B0604020202020204" pitchFamily="34" charset="0"/>
              </a:rPr>
              <a:t>Beispiele für Versicherungsnummern von klassisch-verwalteten Verträgen (VersDB): </a:t>
            </a:r>
            <a:r>
              <a:rPr lang="de-DE" sz="1200" b="1" spc="8" dirty="0">
                <a:solidFill>
                  <a:schemeClr val="bg1"/>
                </a:solidFill>
                <a:latin typeface="Arial" panose="020B0604020202020204" pitchFamily="34" charset="0"/>
                <a:cs typeface="Arial" panose="020B0604020202020204" pitchFamily="34" charset="0"/>
              </a:rPr>
              <a:t>312 345 678, 4/123456/1234, 6/123456/1256</a:t>
            </a:r>
          </a:p>
          <a:p>
            <a:pPr marL="190532" marR="847230" indent="-171450" defTabSz="1373886">
              <a:spcAft>
                <a:spcPts val="400"/>
              </a:spcAft>
              <a:buFont typeface="Arial" panose="020B0604020202020204" pitchFamily="34" charset="0"/>
              <a:buChar char="•"/>
            </a:pPr>
            <a:r>
              <a:rPr lang="de-DE" sz="1200" spc="8" dirty="0" smtClean="0">
                <a:solidFill>
                  <a:schemeClr val="bg1"/>
                </a:solidFill>
                <a:latin typeface="Arial" panose="020B0604020202020204" pitchFamily="34" charset="0"/>
                <a:cs typeface="Arial" panose="020B0604020202020204" pitchFamily="34" charset="0"/>
              </a:rPr>
              <a:t>Beispiel </a:t>
            </a:r>
            <a:r>
              <a:rPr lang="de-DE" sz="1200" spc="8" dirty="0">
                <a:solidFill>
                  <a:schemeClr val="bg1"/>
                </a:solidFill>
                <a:latin typeface="Arial" panose="020B0604020202020204" pitchFamily="34" charset="0"/>
                <a:cs typeface="Arial" panose="020B0604020202020204" pitchFamily="34" charset="0"/>
              </a:rPr>
              <a:t>für </a:t>
            </a:r>
            <a:r>
              <a:rPr lang="de-DE" sz="1200" spc="8" dirty="0" smtClean="0">
                <a:solidFill>
                  <a:schemeClr val="bg1"/>
                </a:solidFill>
                <a:latin typeface="Arial" panose="020B0604020202020204" pitchFamily="34" charset="0"/>
                <a:cs typeface="Arial" panose="020B0604020202020204" pitchFamily="34" charset="0"/>
              </a:rPr>
              <a:t>eine Versicherungsnummer </a:t>
            </a:r>
            <a:r>
              <a:rPr lang="de-DE" sz="1200" spc="8" dirty="0">
                <a:solidFill>
                  <a:schemeClr val="bg1"/>
                </a:solidFill>
                <a:latin typeface="Arial" panose="020B0604020202020204" pitchFamily="34" charset="0"/>
                <a:cs typeface="Arial" panose="020B0604020202020204" pitchFamily="34" charset="0"/>
              </a:rPr>
              <a:t>von ABS-verwalteten Verträgen: </a:t>
            </a:r>
            <a:r>
              <a:rPr lang="de-DE" sz="1200" b="1" spc="8" dirty="0">
                <a:solidFill>
                  <a:schemeClr val="bg1"/>
                </a:solidFill>
                <a:latin typeface="Arial" panose="020B0604020202020204" pitchFamily="34" charset="0"/>
                <a:cs typeface="Arial" panose="020B0604020202020204" pitchFamily="34" charset="0"/>
              </a:rPr>
              <a:t>AL-12345687</a:t>
            </a:r>
          </a:p>
          <a:p>
            <a:pPr marL="190532" marR="847230" indent="-171450" defTabSz="1373886">
              <a:spcAft>
                <a:spcPts val="400"/>
              </a:spcAft>
              <a:buFont typeface="Arial" panose="020B0604020202020204" pitchFamily="34" charset="0"/>
              <a:buChar char="•"/>
            </a:pPr>
            <a:endParaRPr lang="de-DE" sz="1200" spc="8" dirty="0">
              <a:solidFill>
                <a:schemeClr val="bg1"/>
              </a:solidFill>
              <a:latin typeface="Arial" panose="020B0604020202020204" pitchFamily="34" charset="0"/>
              <a:cs typeface="Arial" panose="020B0604020202020204" pitchFamily="34" charset="0"/>
            </a:endParaRPr>
          </a:p>
          <a:p>
            <a:pPr marL="19082" marR="847230" defTabSz="1373886">
              <a:spcAft>
                <a:spcPts val="400"/>
              </a:spcAft>
            </a:pPr>
            <a:endParaRPr lang="de-DE" sz="1200" b="1" spc="8" dirty="0">
              <a:solidFill>
                <a:schemeClr val="bg1"/>
              </a:solidFill>
              <a:latin typeface="Arial" panose="020B0604020202020204" pitchFamily="34" charset="0"/>
              <a:cs typeface="Arial" panose="020B0604020202020204" pitchFamily="34" charset="0"/>
            </a:endParaRPr>
          </a:p>
        </p:txBody>
      </p:sp>
      <p:graphicFrame>
        <p:nvGraphicFramePr>
          <p:cNvPr id="16" name="Tabelle 15"/>
          <p:cNvGraphicFramePr>
            <a:graphicFrameLocks noGrp="1"/>
          </p:cNvGraphicFramePr>
          <p:nvPr>
            <p:extLst>
              <p:ext uri="{D42A27DB-BD31-4B8C-83A1-F6EECF244321}">
                <p14:modId xmlns:p14="http://schemas.microsoft.com/office/powerpoint/2010/main" val="3458581541"/>
              </p:ext>
            </p:extLst>
          </p:nvPr>
        </p:nvGraphicFramePr>
        <p:xfrm>
          <a:off x="482007" y="3234696"/>
          <a:ext cx="9980010" cy="2560320"/>
        </p:xfrm>
        <a:graphic>
          <a:graphicData uri="http://schemas.openxmlformats.org/drawingml/2006/table">
            <a:tbl>
              <a:tblPr firstRow="1" bandRow="1"/>
              <a:tblGrid>
                <a:gridCol w="3432601">
                  <a:extLst>
                    <a:ext uri="{9D8B030D-6E8A-4147-A177-3AD203B41FA5}">
                      <a16:colId xmlns:a16="http://schemas.microsoft.com/office/drawing/2014/main" val="2577189876"/>
                    </a:ext>
                  </a:extLst>
                </a:gridCol>
                <a:gridCol w="2658358">
                  <a:extLst>
                    <a:ext uri="{9D8B030D-6E8A-4147-A177-3AD203B41FA5}">
                      <a16:colId xmlns:a16="http://schemas.microsoft.com/office/drawing/2014/main" val="20000"/>
                    </a:ext>
                  </a:extLst>
                </a:gridCol>
                <a:gridCol w="1847654">
                  <a:extLst>
                    <a:ext uri="{9D8B030D-6E8A-4147-A177-3AD203B41FA5}">
                      <a16:colId xmlns:a16="http://schemas.microsoft.com/office/drawing/2014/main" val="20001"/>
                    </a:ext>
                  </a:extLst>
                </a:gridCol>
                <a:gridCol w="2041397">
                  <a:extLst>
                    <a:ext uri="{9D8B030D-6E8A-4147-A177-3AD203B41FA5}">
                      <a16:colId xmlns:a16="http://schemas.microsoft.com/office/drawing/2014/main" val="20002"/>
                    </a:ext>
                  </a:extLst>
                </a:gridCol>
              </a:tblGrid>
              <a:tr h="0">
                <a:tc>
                  <a:txBody>
                    <a:bodyPr/>
                    <a:lstStyle/>
                    <a:p>
                      <a:r>
                        <a:rPr lang="de-DE" sz="1200" b="1" dirty="0" smtClean="0">
                          <a:latin typeface="Arial" panose="020B0604020202020204" pitchFamily="34" charset="0"/>
                          <a:cs typeface="Arial" panose="020B0604020202020204" pitchFamily="34" charset="0"/>
                        </a:rPr>
                        <a:t>Vertragszugehörigkeit</a:t>
                      </a:r>
                      <a:endParaRPr lang="de-DE" sz="1200" b="1"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sz="1200" b="1" dirty="0" smtClean="0">
                          <a:latin typeface="Arial" panose="020B0604020202020204" pitchFamily="34" charset="0"/>
                          <a:cs typeface="Arial" panose="020B0604020202020204" pitchFamily="34" charset="0"/>
                        </a:rPr>
                        <a:t>IBAN</a:t>
                      </a:r>
                      <a:endParaRPr lang="de-DE" sz="1200" b="1" dirty="0">
                        <a:latin typeface="Arial" panose="020B0604020202020204" pitchFamily="34" charset="0"/>
                        <a:cs typeface="Arial" panose="020B0604020202020204" pitchFamily="34"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sz="1200" b="1" dirty="0" smtClean="0">
                          <a:latin typeface="Arial" panose="020B0604020202020204" pitchFamily="34" charset="0"/>
                          <a:cs typeface="Arial" panose="020B0604020202020204" pitchFamily="34" charset="0"/>
                        </a:rPr>
                        <a:t>BIC</a:t>
                      </a:r>
                      <a:endParaRPr lang="de-DE" sz="1200" b="1"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sz="1200" b="1" dirty="0" smtClean="0">
                          <a:latin typeface="Arial" panose="020B0604020202020204" pitchFamily="34" charset="0"/>
                          <a:cs typeface="Arial" panose="020B0604020202020204" pitchFamily="34" charset="0"/>
                        </a:rPr>
                        <a:t>Geldinstitut</a:t>
                      </a:r>
                      <a:endParaRPr lang="de-DE" sz="1200" b="1"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0">
                <a:tc>
                  <a:txBody>
                    <a:bodyPr/>
                    <a:lstStyle/>
                    <a:p>
                      <a:r>
                        <a:rPr lang="de-DE" sz="1200" i="0" dirty="0" smtClean="0">
                          <a:solidFill>
                            <a:schemeClr val="bg1"/>
                          </a:solidFill>
                          <a:latin typeface="Arial" panose="020B0604020202020204" pitchFamily="34" charset="0"/>
                          <a:cs typeface="Arial" panose="020B0604020202020204" pitchFamily="34" charset="0"/>
                        </a:rPr>
                        <a:t>VersDB: </a:t>
                      </a:r>
                      <a:br>
                        <a:rPr lang="de-DE" sz="1200" i="0" dirty="0" smtClean="0">
                          <a:solidFill>
                            <a:schemeClr val="bg1"/>
                          </a:solidFill>
                          <a:latin typeface="Arial" panose="020B0604020202020204" pitchFamily="34" charset="0"/>
                          <a:cs typeface="Arial" panose="020B0604020202020204" pitchFamily="34" charset="0"/>
                        </a:rPr>
                      </a:br>
                      <a:r>
                        <a:rPr lang="de-DE" sz="1200" i="0" dirty="0" smtClean="0">
                          <a:solidFill>
                            <a:schemeClr val="bg1"/>
                          </a:solidFill>
                          <a:latin typeface="Arial" panose="020B0604020202020204" pitchFamily="34" charset="0"/>
                          <a:cs typeface="Arial" panose="020B0604020202020204" pitchFamily="34" charset="0"/>
                        </a:rPr>
                        <a:t>alle VWEG außer Geno, VoBa BaWü und HVB</a:t>
                      </a:r>
                      <a:endParaRPr lang="de-DE" sz="1200" i="0" dirty="0">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sz="1200" i="0" dirty="0" smtClean="0">
                          <a:solidFill>
                            <a:schemeClr val="bg1"/>
                          </a:solidFill>
                          <a:latin typeface="Arial" panose="020B0604020202020204" pitchFamily="34" charset="0"/>
                          <a:cs typeface="Arial" panose="020B0604020202020204" pitchFamily="34" charset="0"/>
                        </a:rPr>
                        <a:t>DE81600800000905226400</a:t>
                      </a:r>
                      <a:endParaRPr lang="de-DE" sz="1200" i="0" dirty="0">
                        <a:solidFill>
                          <a:schemeClr val="bg1"/>
                        </a:solidFill>
                        <a:latin typeface="Arial" panose="020B0604020202020204" pitchFamily="34" charset="0"/>
                        <a:cs typeface="Arial" panose="020B0604020202020204" pitchFamily="34"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sz="1200" i="0" dirty="0" smtClean="0">
                          <a:solidFill>
                            <a:schemeClr val="bg1"/>
                          </a:solidFill>
                          <a:latin typeface="Arial" panose="020B0604020202020204" pitchFamily="34" charset="0"/>
                          <a:cs typeface="Arial" panose="020B0604020202020204" pitchFamily="34" charset="0"/>
                        </a:rPr>
                        <a:t>DRESDEFF600</a:t>
                      </a:r>
                      <a:endParaRPr lang="de-DE" sz="1200" i="0" dirty="0">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sz="1200" i="0" dirty="0" smtClean="0">
                          <a:solidFill>
                            <a:schemeClr val="bg1"/>
                          </a:solidFill>
                          <a:latin typeface="Arial" panose="020B0604020202020204" pitchFamily="34" charset="0"/>
                          <a:cs typeface="Arial" panose="020B0604020202020204" pitchFamily="34" charset="0"/>
                        </a:rPr>
                        <a:t>Commerzbank AG</a:t>
                      </a:r>
                      <a:endParaRPr lang="de-DE" sz="1200" i="0" dirty="0">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1"/>
                  </a:ext>
                </a:extLst>
              </a:tr>
              <a:tr h="0">
                <a:tc>
                  <a:txBody>
                    <a:bodyPr/>
                    <a:lstStyle/>
                    <a:p>
                      <a:r>
                        <a:rPr lang="de-DE" sz="1200" i="0" dirty="0" smtClean="0">
                          <a:solidFill>
                            <a:schemeClr val="bg1"/>
                          </a:solidFill>
                          <a:latin typeface="Arial" panose="020B0604020202020204" pitchFamily="34" charset="0"/>
                          <a:cs typeface="Arial" panose="020B0604020202020204" pitchFamily="34" charset="0"/>
                        </a:rPr>
                        <a:t>ABS: </a:t>
                      </a:r>
                      <a:br>
                        <a:rPr lang="de-DE" sz="1200" i="0" dirty="0" smtClean="0">
                          <a:solidFill>
                            <a:schemeClr val="bg1"/>
                          </a:solidFill>
                          <a:latin typeface="Arial" panose="020B0604020202020204" pitchFamily="34" charset="0"/>
                          <a:cs typeface="Arial" panose="020B0604020202020204" pitchFamily="34" charset="0"/>
                        </a:rPr>
                      </a:br>
                      <a:r>
                        <a:rPr lang="de-DE" sz="1200" i="0" dirty="0" smtClean="0">
                          <a:solidFill>
                            <a:schemeClr val="bg1"/>
                          </a:solidFill>
                          <a:latin typeface="Arial" panose="020B0604020202020204" pitchFamily="34" charset="0"/>
                          <a:cs typeface="Arial" panose="020B0604020202020204" pitchFamily="34" charset="0"/>
                        </a:rPr>
                        <a:t>alle VWEG außer Geno, VoBa BaWü und HVB</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sz="1200" i="0" dirty="0" smtClean="0">
                          <a:solidFill>
                            <a:schemeClr val="bg1"/>
                          </a:solidFill>
                          <a:latin typeface="Arial" panose="020B0604020202020204" pitchFamily="34" charset="0"/>
                          <a:cs typeface="Arial" panose="020B0604020202020204" pitchFamily="34" charset="0"/>
                        </a:rPr>
                        <a:t>DE25600400710541051900</a:t>
                      </a:r>
                      <a:endParaRPr lang="de-DE" sz="1200" i="0" dirty="0">
                        <a:solidFill>
                          <a:schemeClr val="bg1"/>
                        </a:solidFill>
                        <a:latin typeface="Arial" panose="020B0604020202020204" pitchFamily="34" charset="0"/>
                        <a:cs typeface="Arial" panose="020B0604020202020204" pitchFamily="34"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sz="1200" i="0" smtClean="0">
                          <a:solidFill>
                            <a:schemeClr val="bg1"/>
                          </a:solidFill>
                          <a:latin typeface="Arial" panose="020B0604020202020204" pitchFamily="34" charset="0"/>
                          <a:cs typeface="Arial" panose="020B0604020202020204" pitchFamily="34" charset="0"/>
                        </a:rPr>
                        <a:t>COBADEFFXXX</a:t>
                      </a:r>
                      <a:endParaRPr lang="de-DE" sz="1200" i="0" dirty="0">
                        <a:solidFill>
                          <a:schemeClr val="bg1"/>
                        </a:solidFill>
                        <a:latin typeface="Arial" panose="020B0604020202020204" pitchFamily="34" charset="0"/>
                        <a:cs typeface="Arial" panose="020B0604020202020204" pitchFamily="34"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sz="1200" i="0" dirty="0" smtClean="0">
                          <a:solidFill>
                            <a:schemeClr val="bg1"/>
                          </a:solidFill>
                          <a:latin typeface="Arial" panose="020B0604020202020204" pitchFamily="34" charset="0"/>
                          <a:cs typeface="Arial" panose="020B0604020202020204" pitchFamily="34" charset="0"/>
                        </a:rPr>
                        <a:t>Commerzbank AG</a:t>
                      </a:r>
                      <a:endParaRPr lang="de-DE" sz="1200" i="0" dirty="0">
                        <a:solidFill>
                          <a:schemeClr val="bg1"/>
                        </a:solidFill>
                        <a:latin typeface="Arial" panose="020B0604020202020204" pitchFamily="34" charset="0"/>
                        <a:cs typeface="Arial" panose="020B0604020202020204" pitchFamily="34"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69113239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0" dirty="0" smtClean="0">
                          <a:solidFill>
                            <a:schemeClr val="bg1"/>
                          </a:solidFill>
                          <a:latin typeface="Arial" panose="020B0604020202020204" pitchFamily="34" charset="0"/>
                          <a:cs typeface="Arial" panose="020B0604020202020204" pitchFamily="34" charset="0"/>
                        </a:rPr>
                        <a:t>VersDB: </a:t>
                      </a:r>
                      <a:br>
                        <a:rPr lang="de-DE" sz="1200" i="0" dirty="0" smtClean="0">
                          <a:solidFill>
                            <a:schemeClr val="bg1"/>
                          </a:solidFill>
                          <a:latin typeface="Arial" panose="020B0604020202020204" pitchFamily="34" charset="0"/>
                          <a:cs typeface="Arial" panose="020B0604020202020204" pitchFamily="34" charset="0"/>
                        </a:rPr>
                      </a:br>
                      <a:r>
                        <a:rPr lang="de-DE" sz="1200" i="0" dirty="0" smtClean="0">
                          <a:solidFill>
                            <a:schemeClr val="bg1"/>
                          </a:solidFill>
                          <a:latin typeface="Arial" panose="020B0604020202020204" pitchFamily="34" charset="0"/>
                          <a:cs typeface="Arial" panose="020B0604020202020204" pitchFamily="34" charset="0"/>
                        </a:rPr>
                        <a:t>nur Geno, VoBa BaWü</a:t>
                      </a:r>
                      <a:endParaRPr lang="de-DE" sz="800" i="0" dirty="0" smtClean="0">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r>
                        <a:rPr lang="de-DE" sz="1200" i="0" dirty="0" smtClean="0">
                          <a:solidFill>
                            <a:schemeClr val="bg1"/>
                          </a:solidFill>
                          <a:latin typeface="Arial" panose="020B0604020202020204" pitchFamily="34" charset="0"/>
                          <a:cs typeface="Arial" panose="020B0604020202020204" pitchFamily="34" charset="0"/>
                        </a:rPr>
                        <a:t>DE60600600000855100000</a:t>
                      </a:r>
                      <a:endParaRPr lang="de-DE" sz="1200" i="0" dirty="0">
                        <a:solidFill>
                          <a:schemeClr val="bg1"/>
                        </a:solidFill>
                        <a:latin typeface="Arial" panose="020B0604020202020204" pitchFamily="34" charset="0"/>
                        <a:cs typeface="Arial" panose="020B0604020202020204" pitchFamily="34"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0" dirty="0" smtClean="0">
                          <a:solidFill>
                            <a:schemeClr val="bg1"/>
                          </a:solidFill>
                          <a:latin typeface="Arial" panose="020B0604020202020204" pitchFamily="34" charset="0"/>
                          <a:cs typeface="Arial" panose="020B0604020202020204" pitchFamily="34" charset="0"/>
                        </a:rPr>
                        <a:t>GENODESGXXX</a:t>
                      </a:r>
                    </a:p>
                    <a:p>
                      <a:endParaRPr lang="de-DE" sz="1200" i="0" dirty="0">
                        <a:solidFill>
                          <a:schemeClr val="bg1"/>
                        </a:solidFill>
                        <a:latin typeface="Arial" panose="020B0604020202020204" pitchFamily="34" charset="0"/>
                        <a:cs typeface="Arial" panose="020B0604020202020204" pitchFamily="34"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0" dirty="0" smtClean="0">
                          <a:solidFill>
                            <a:schemeClr val="bg1"/>
                          </a:solidFill>
                          <a:latin typeface="Arial" panose="020B0604020202020204" pitchFamily="34" charset="0"/>
                          <a:cs typeface="Arial" panose="020B0604020202020204" pitchFamily="34" charset="0"/>
                        </a:rPr>
                        <a:t>DZ Bank Stuttgart</a:t>
                      </a:r>
                    </a:p>
                    <a:p>
                      <a:endParaRPr lang="de-DE" sz="1200" i="0" dirty="0">
                        <a:solidFill>
                          <a:schemeClr val="bg1"/>
                        </a:solidFill>
                        <a:latin typeface="Arial" panose="020B0604020202020204" pitchFamily="34" charset="0"/>
                        <a:cs typeface="Arial" panose="020B0604020202020204" pitchFamily="34"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61257500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0" dirty="0" smtClean="0">
                          <a:solidFill>
                            <a:schemeClr val="bg1"/>
                          </a:solidFill>
                          <a:latin typeface="Arial" panose="020B0604020202020204" pitchFamily="34" charset="0"/>
                          <a:cs typeface="Arial" panose="020B0604020202020204" pitchFamily="34" charset="0"/>
                        </a:rPr>
                        <a:t>ABS: </a:t>
                      </a:r>
                      <a:br>
                        <a:rPr lang="de-DE" sz="1200" i="0" dirty="0" smtClean="0">
                          <a:solidFill>
                            <a:schemeClr val="bg1"/>
                          </a:solidFill>
                          <a:latin typeface="Arial" panose="020B0604020202020204" pitchFamily="34" charset="0"/>
                          <a:cs typeface="Arial" panose="020B0604020202020204" pitchFamily="34" charset="0"/>
                        </a:rPr>
                      </a:br>
                      <a:r>
                        <a:rPr lang="de-DE" sz="1200" i="0" dirty="0" smtClean="0">
                          <a:solidFill>
                            <a:schemeClr val="bg1"/>
                          </a:solidFill>
                          <a:latin typeface="Arial" panose="020B0604020202020204" pitchFamily="34" charset="0"/>
                          <a:cs typeface="Arial" panose="020B0604020202020204" pitchFamily="34" charset="0"/>
                        </a:rPr>
                        <a:t>nur Geno, VoBa BaWü</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r>
                        <a:rPr lang="de-DE" sz="1200" i="0" dirty="0" smtClean="0">
                          <a:solidFill>
                            <a:schemeClr val="bg1"/>
                          </a:solidFill>
                          <a:latin typeface="Arial" panose="020B0604020202020204" pitchFamily="34" charset="0"/>
                          <a:cs typeface="Arial" panose="020B0604020202020204" pitchFamily="34" charset="0"/>
                        </a:rPr>
                        <a:t>DE96701600000000143500</a:t>
                      </a:r>
                      <a:endParaRPr lang="de-DE" sz="800" i="0" dirty="0">
                        <a:solidFill>
                          <a:schemeClr val="bg1"/>
                        </a:solidFill>
                        <a:latin typeface="Arial" panose="020B0604020202020204" pitchFamily="34" charset="0"/>
                        <a:cs typeface="Arial" panose="020B0604020202020204" pitchFamily="34"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0" dirty="0" smtClean="0">
                          <a:solidFill>
                            <a:schemeClr val="bg1"/>
                          </a:solidFill>
                          <a:latin typeface="Arial" panose="020B0604020202020204" pitchFamily="34" charset="0"/>
                          <a:cs typeface="Arial" panose="020B0604020202020204" pitchFamily="34" charset="0"/>
                        </a:rPr>
                        <a:t>GENODEFF701</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0" dirty="0" smtClean="0">
                          <a:solidFill>
                            <a:schemeClr val="bg1"/>
                          </a:solidFill>
                          <a:latin typeface="Arial" panose="020B0604020202020204" pitchFamily="34" charset="0"/>
                          <a:cs typeface="Arial" panose="020B0604020202020204" pitchFamily="34" charset="0"/>
                        </a:rPr>
                        <a:t>DZ Bank München</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4956883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0" dirty="0" smtClean="0">
                          <a:solidFill>
                            <a:schemeClr val="bg1"/>
                          </a:solidFill>
                          <a:latin typeface="Arial" panose="020B0604020202020204" pitchFamily="34" charset="0"/>
                          <a:cs typeface="Arial" panose="020B0604020202020204" pitchFamily="34" charset="0"/>
                        </a:rPr>
                        <a:t>VersDB und ABS:</a:t>
                      </a:r>
                      <a:br>
                        <a:rPr lang="de-DE" sz="1200" i="0" dirty="0" smtClean="0">
                          <a:solidFill>
                            <a:schemeClr val="bg1"/>
                          </a:solidFill>
                          <a:latin typeface="Arial" panose="020B0604020202020204" pitchFamily="34" charset="0"/>
                          <a:cs typeface="Arial" panose="020B0604020202020204" pitchFamily="34" charset="0"/>
                        </a:rPr>
                      </a:br>
                      <a:r>
                        <a:rPr lang="de-DE" sz="1200" i="0" dirty="0" smtClean="0">
                          <a:solidFill>
                            <a:schemeClr val="bg1"/>
                          </a:solidFill>
                          <a:latin typeface="Arial" panose="020B0604020202020204" pitchFamily="34" charset="0"/>
                          <a:cs typeface="Arial" panose="020B0604020202020204" pitchFamily="34" charset="0"/>
                        </a:rPr>
                        <a:t>nur HVB</a:t>
                      </a:r>
                      <a:endParaRPr lang="de-DE" sz="1200" i="0" dirty="0">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0" dirty="0" smtClean="0">
                          <a:solidFill>
                            <a:schemeClr val="bg1"/>
                          </a:solidFill>
                          <a:latin typeface="Arial" panose="020B0604020202020204" pitchFamily="34" charset="0"/>
                          <a:cs typeface="Arial" panose="020B0604020202020204" pitchFamily="34" charset="0"/>
                        </a:rPr>
                        <a:t>DE77700202700062328142 </a:t>
                      </a:r>
                    </a:p>
                    <a:p>
                      <a:endParaRPr lang="de-DE" sz="1200" i="0" dirty="0">
                        <a:solidFill>
                          <a:schemeClr val="bg1"/>
                        </a:solidFill>
                        <a:latin typeface="Arial" panose="020B0604020202020204" pitchFamily="34" charset="0"/>
                        <a:cs typeface="Arial" panose="020B0604020202020204" pitchFamily="34"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0" dirty="0" smtClean="0">
                          <a:solidFill>
                            <a:schemeClr val="bg1"/>
                          </a:solidFill>
                          <a:latin typeface="Arial" panose="020B0604020202020204" pitchFamily="34" charset="0"/>
                          <a:cs typeface="Arial" panose="020B0604020202020204" pitchFamily="34" charset="0"/>
                        </a:rPr>
                        <a:t>HYVEDEMMXXX</a:t>
                      </a:r>
                    </a:p>
                    <a:p>
                      <a:endParaRPr lang="de-DE" sz="1200" i="0" dirty="0">
                        <a:solidFill>
                          <a:schemeClr val="bg1"/>
                        </a:solidFill>
                        <a:latin typeface="Arial" panose="020B0604020202020204" pitchFamily="34" charset="0"/>
                        <a:cs typeface="Arial" panose="020B0604020202020204" pitchFamily="34"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0" dirty="0" smtClean="0">
                          <a:solidFill>
                            <a:schemeClr val="bg1"/>
                          </a:solidFill>
                          <a:latin typeface="Arial" panose="020B0604020202020204" pitchFamily="34" charset="0"/>
                          <a:cs typeface="Arial" panose="020B0604020202020204" pitchFamily="34" charset="0"/>
                        </a:rPr>
                        <a:t>UniCredit Bank AG</a:t>
                      </a:r>
                    </a:p>
                    <a:p>
                      <a:endParaRPr lang="de-DE" sz="1200" i="0" dirty="0">
                        <a:solidFill>
                          <a:schemeClr val="bg1"/>
                        </a:solidFill>
                        <a:latin typeface="Arial" panose="020B0604020202020204" pitchFamily="34" charset="0"/>
                        <a:cs typeface="Arial" panose="020B0604020202020204" pitchFamily="34"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4023867424"/>
                  </a:ext>
                </a:extLst>
              </a:tr>
            </a:tbl>
          </a:graphicData>
        </a:graphic>
      </p:graphicFrame>
    </p:spTree>
    <p:extLst>
      <p:ext uri="{BB962C8B-B14F-4D97-AF65-F5344CB8AC3E}">
        <p14:creationId xmlns:p14="http://schemas.microsoft.com/office/powerpoint/2010/main" val="41885512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p:cNvPicPr>
            <a:picLocks noChangeAspect="1"/>
          </p:cNvPicPr>
          <p:nvPr/>
        </p:nvPicPr>
        <p:blipFill>
          <a:blip r:embed="rId2"/>
          <a:stretch>
            <a:fillRect/>
          </a:stretch>
        </p:blipFill>
        <p:spPr>
          <a:xfrm>
            <a:off x="637364" y="2643203"/>
            <a:ext cx="10125573" cy="593682"/>
          </a:xfrm>
          <a:prstGeom prst="rect">
            <a:avLst/>
          </a:prstGeom>
        </p:spPr>
      </p:pic>
      <p:sp>
        <p:nvSpPr>
          <p:cNvPr id="2" name="Textplatzhalter 1"/>
          <p:cNvSpPr>
            <a:spLocks noGrp="1"/>
          </p:cNvSpPr>
          <p:nvPr>
            <p:ph type="body" sz="quarter" idx="13"/>
          </p:nvPr>
        </p:nvSpPr>
        <p:spPr>
          <a:xfrm>
            <a:off x="468000" y="468000"/>
            <a:ext cx="10294937" cy="695325"/>
          </a:xfrm>
        </p:spPr>
        <p:txBody>
          <a:bodyPr/>
          <a:lstStyle/>
          <a:p>
            <a:r>
              <a:rPr lang="de-DE" dirty="0" smtClean="0">
                <a:solidFill>
                  <a:schemeClr val="bg1"/>
                </a:solidFill>
                <a:latin typeface="Arial" panose="020B0604020202020204" pitchFamily="34" charset="0"/>
                <a:cs typeface="Arial" panose="020B0604020202020204" pitchFamily="34" charset="0"/>
              </a:rPr>
              <a:t>ACA: </a:t>
            </a:r>
            <a:r>
              <a:rPr lang="de-DE" dirty="0" smtClean="0">
                <a:latin typeface="Arial" panose="020B0604020202020204" pitchFamily="34" charset="0"/>
                <a:cs typeface="Arial" panose="020B0604020202020204" pitchFamily="34" charset="0"/>
              </a:rPr>
              <a:t>Sortier- und Filterfelder</a:t>
            </a:r>
            <a:endParaRPr lang="de-DE" dirty="0">
              <a:latin typeface="Arial" panose="020B0604020202020204" pitchFamily="34" charset="0"/>
              <a:cs typeface="Arial" panose="020B0604020202020204" pitchFamily="34" charset="0"/>
            </a:endParaRPr>
          </a:p>
        </p:txBody>
      </p:sp>
      <p:sp>
        <p:nvSpPr>
          <p:cNvPr id="3" name="Datumsplatzhalter 2"/>
          <p:cNvSpPr>
            <a:spLocks noGrp="1"/>
          </p:cNvSpPr>
          <p:nvPr>
            <p:ph type="dt" sz="half" idx="10"/>
          </p:nvPr>
        </p:nvSpPr>
        <p:spPr/>
        <p:txBody>
          <a:bodyPr/>
          <a:lstStyle/>
          <a:p>
            <a:pPr marL="0" marR="0" lvl="0" indent="0" algn="l" defTabSz="864006"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 Allianz 2023</a:t>
            </a:r>
            <a:endParaRPr kumimoji="0" lang="de-DE" sz="75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2"/>
          </p:nvPr>
        </p:nvSpPr>
        <p:spPr/>
        <p:txBody>
          <a:bodyPr/>
          <a:lstStyle/>
          <a:p>
            <a:pPr marL="0" marR="0" lvl="0" indent="0" algn="l" defTabSz="864006" rtl="0" eaLnBrk="1" fontAlgn="auto" latinLnBrk="0" hangingPunct="1">
              <a:lnSpc>
                <a:spcPct val="100000"/>
              </a:lnSpc>
              <a:spcBef>
                <a:spcPts val="0"/>
              </a:spcBef>
              <a:spcAft>
                <a:spcPts val="0"/>
              </a:spcAft>
              <a:buClrTx/>
              <a:buSzTx/>
              <a:buFontTx/>
              <a:buNone/>
              <a:tabLst/>
              <a:defRPr/>
            </a:pPr>
            <a:fld id="{0F96B16C-3F5F-44BC-AFCC-8CBCBD90898D}" type="slidenum">
              <a:rPr kumimoji="0" lang="de-DE" sz="750" b="1" i="0" u="none" strike="noStrike" kern="1200" cap="none" spc="0" normalizeH="0" baseline="0" noProof="0" smtClean="0">
                <a:ln>
                  <a:noFill/>
                </a:ln>
                <a:solidFill>
                  <a:srgbClr val="003781"/>
                </a:solidFill>
                <a:effectLst/>
                <a:uLnTx/>
                <a:uFillTx/>
                <a:latin typeface="Arial" panose="020B0604020202020204" pitchFamily="34" charset="0"/>
                <a:ea typeface="+mn-ea"/>
                <a:cs typeface="Arial" panose="020B0604020202020204" pitchFamily="34" charset="0"/>
              </a:rPr>
              <a:pPr marL="0" marR="0" lvl="0" indent="0" algn="l" defTabSz="864006" rtl="0" eaLnBrk="1" fontAlgn="auto" latinLnBrk="0" hangingPunct="1">
                <a:lnSpc>
                  <a:spcPct val="100000"/>
                </a:lnSpc>
                <a:spcBef>
                  <a:spcPts val="0"/>
                </a:spcBef>
                <a:spcAft>
                  <a:spcPts val="0"/>
                </a:spcAft>
                <a:buClrTx/>
                <a:buSzTx/>
                <a:buFontTx/>
                <a:buNone/>
                <a:tabLst/>
                <a:defRPr/>
              </a:pPr>
              <a:t>12</a:t>
            </a:fld>
            <a:endParaRPr kumimoji="0" lang="de-DE" sz="750" b="1" i="0" u="none" strike="noStrike" kern="1200" cap="none" spc="0" normalizeH="0" baseline="0" noProof="0">
              <a:ln>
                <a:noFill/>
              </a:ln>
              <a:solidFill>
                <a:srgbClr val="003781"/>
              </a:solidFill>
              <a:effectLst/>
              <a:uLnTx/>
              <a:uFillTx/>
              <a:latin typeface="Arial" panose="020B0604020202020204" pitchFamily="34" charset="0"/>
              <a:ea typeface="+mn-ea"/>
              <a:cs typeface="Arial" panose="020B0604020202020204" pitchFamily="34" charset="0"/>
            </a:endParaRPr>
          </a:p>
        </p:txBody>
      </p:sp>
      <p:sp>
        <p:nvSpPr>
          <p:cNvPr id="6" name="Textfeld 2"/>
          <p:cNvSpPr txBox="1">
            <a:spLocks noChangeArrowheads="1"/>
          </p:cNvSpPr>
          <p:nvPr/>
        </p:nvSpPr>
        <p:spPr bwMode="auto">
          <a:xfrm>
            <a:off x="515675" y="1880450"/>
            <a:ext cx="5573503" cy="246221"/>
          </a:xfrm>
          <a:prstGeom prst="rect">
            <a:avLst/>
          </a:prstGeom>
          <a:solidFill>
            <a:schemeClr val="accent6">
              <a:lumMod val="90000"/>
            </a:schemeClr>
          </a:solidFill>
          <a:ln w="9525">
            <a:noFill/>
            <a:miter lim="800000"/>
            <a:headEnd/>
            <a:tailEnd/>
          </a:ln>
        </p:spPr>
        <p:txBody>
          <a:bodyPr wrap="square">
            <a:spAutoFit/>
          </a:bodyP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altLang="de-DE" sz="10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Schritt 1: Klicken Sie auf  Einstiegsaktion bearbeiten</a:t>
            </a:r>
          </a:p>
        </p:txBody>
      </p:sp>
      <p:sp>
        <p:nvSpPr>
          <p:cNvPr id="7" name="Textfeld 6"/>
          <p:cNvSpPr txBox="1"/>
          <p:nvPr/>
        </p:nvSpPr>
        <p:spPr>
          <a:xfrm>
            <a:off x="1045028" y="3397220"/>
            <a:ext cx="3821439" cy="1805417"/>
          </a:xfrm>
          <a:prstGeom prst="rect">
            <a:avLst/>
          </a:prstGeom>
        </p:spPr>
        <p:txBody>
          <a:bodyPr vert="horz" lIns="0" tIns="0" rIns="0" bIns="0" rtlCol="0">
            <a:noAutofit/>
          </a:bodyPr>
          <a:lstStyle>
            <a:lvl1pPr indent="0">
              <a:lnSpc>
                <a:spcPts val="1920"/>
              </a:lnSpc>
              <a:spcBef>
                <a:spcPts val="200"/>
              </a:spcBef>
              <a:spcAft>
                <a:spcPts val="0"/>
              </a:spcAft>
              <a:buFont typeface="Arial" panose="020B0604020202020204" pitchFamily="34" charset="0"/>
              <a:buNone/>
              <a:defRPr lang="en-GB" sz="1600" b="0" cap="none" baseline="0" noProof="0" dirty="0" smtClean="0"/>
            </a:lvl1pPr>
            <a:lvl2pPr marL="179388" marR="0" indent="-179388" fontAlgn="auto">
              <a:lnSpc>
                <a:spcPct val="100000"/>
              </a:lnSpc>
              <a:spcBef>
                <a:spcPts val="200"/>
              </a:spcBef>
              <a:spcAft>
                <a:spcPts val="200"/>
              </a:spcAft>
              <a:buClrTx/>
              <a:buSzTx/>
              <a:buFont typeface="Arial" panose="020B0604020202020204" pitchFamily="34" charset="0"/>
              <a:buChar char="•"/>
              <a:tabLst/>
              <a:defRPr lang="de-DE" sz="1600" noProof="0" dirty="0" smtClean="0"/>
            </a:lvl2pPr>
            <a:lvl3pPr marL="354013" indent="-179388">
              <a:lnSpc>
                <a:spcPct val="100000"/>
              </a:lnSpc>
              <a:spcBef>
                <a:spcPts val="200"/>
              </a:spcBef>
              <a:spcAft>
                <a:spcPts val="200"/>
              </a:spcAft>
              <a:buFont typeface="Symbol" panose="05050102010706020507" pitchFamily="18" charset="2"/>
              <a:buChar char="-"/>
              <a:defRPr sz="1400"/>
            </a:lvl3pPr>
            <a:lvl4pPr marL="237061" indent="-237061">
              <a:lnSpc>
                <a:spcPct val="100000"/>
              </a:lnSpc>
              <a:spcBef>
                <a:spcPts val="200"/>
              </a:spcBef>
              <a:spcAft>
                <a:spcPts val="200"/>
              </a:spcAft>
              <a:buClr>
                <a:schemeClr val="tx1"/>
              </a:buClr>
              <a:buFont typeface="+mj-lt"/>
              <a:buAutoNum type="arabicPeriod"/>
              <a:defRPr sz="1400"/>
            </a:lvl4pPr>
            <a:lvl5pPr marL="0" indent="0">
              <a:lnSpc>
                <a:spcPct val="100000"/>
              </a:lnSpc>
              <a:spcBef>
                <a:spcPts val="200"/>
              </a:spcBef>
              <a:spcAft>
                <a:spcPts val="200"/>
              </a:spcAft>
              <a:buFont typeface="Arial" panose="020B0604020202020204" pitchFamily="34" charset="0"/>
              <a:buNone/>
              <a:defRPr sz="1400" baseline="0"/>
            </a:lvl5pPr>
            <a:lvl6pPr marL="179388" indent="-179388">
              <a:lnSpc>
                <a:spcPct val="100000"/>
              </a:lnSpc>
              <a:spcBef>
                <a:spcPts val="200"/>
              </a:spcBef>
              <a:spcAft>
                <a:spcPts val="200"/>
              </a:spcAft>
              <a:buFont typeface="Symbol" panose="05050102010706020507" pitchFamily="18" charset="2"/>
              <a:buChar char="-"/>
              <a:defRPr sz="1200"/>
            </a:lvl6pPr>
            <a:lvl7pPr marL="0" indent="0">
              <a:lnSpc>
                <a:spcPct val="100000"/>
              </a:lnSpc>
              <a:spcBef>
                <a:spcPts val="200"/>
              </a:spcBef>
              <a:spcAft>
                <a:spcPts val="200"/>
              </a:spcAft>
              <a:buFont typeface="Arial" panose="020B0604020202020204" pitchFamily="34" charset="0"/>
              <a:buNone/>
              <a:defRPr sz="1200"/>
            </a:lvl7pPr>
            <a:lvl8pPr marL="0" indent="0">
              <a:lnSpc>
                <a:spcPct val="100000"/>
              </a:lnSpc>
              <a:spcBef>
                <a:spcPts val="200"/>
              </a:spcBef>
              <a:spcAft>
                <a:spcPts val="200"/>
              </a:spcAft>
              <a:buFont typeface="Arial" panose="020B0604020202020204" pitchFamily="34" charset="0"/>
              <a:buNone/>
              <a:defRPr sz="1100"/>
            </a:lvl8pPr>
            <a:lvl9pPr marL="122764" indent="-122764">
              <a:lnSpc>
                <a:spcPct val="100000"/>
              </a:lnSpc>
              <a:spcBef>
                <a:spcPts val="200"/>
              </a:spcBef>
              <a:spcAft>
                <a:spcPts val="200"/>
              </a:spcAft>
              <a:buFont typeface="+mj-lt"/>
              <a:buAutoNum type="arabicParenR"/>
              <a:defRPr sz="800"/>
            </a:lvl9pPr>
          </a:lstStyle>
          <a:p>
            <a:pPr lvl="0">
              <a:lnSpc>
                <a:spcPct val="100000"/>
              </a:lnSpc>
            </a:pPr>
            <a:r>
              <a:rPr kumimoji="0" lang="de-DE" altLang="de-DE" sz="9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Sortierfeld 1: </a:t>
            </a:r>
            <a:r>
              <a:rPr kumimoji="0" lang="de-DE" altLang="de-DE" sz="9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EB Produkt</a:t>
            </a:r>
            <a: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r>
            <a:b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Ausprägungen und Sortiermöglichkeit: </a:t>
            </a:r>
            <a:b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r>
              <a:rPr lang="de-DE" altLang="de-DE" sz="1000" dirty="0">
                <a:solidFill>
                  <a:srgbClr val="003781"/>
                </a:solidFill>
                <a:latin typeface="Arial" panose="020B0604020202020204" pitchFamily="34" charset="0"/>
                <a:cs typeface="Arial" panose="020B0604020202020204" pitchFamily="34" charset="0"/>
              </a:rPr>
              <a:t>Cluster: </a:t>
            </a:r>
            <a:r>
              <a:rPr lang="de-DE" altLang="de-DE" sz="900" dirty="0">
                <a:solidFill>
                  <a:srgbClr val="003781"/>
                </a:solidFill>
                <a:latin typeface="Arial" panose="020B0604020202020204" pitchFamily="34" charset="0"/>
                <a:cs typeface="Arial" panose="020B0604020202020204" pitchFamily="34" charset="0"/>
              </a:rPr>
              <a:t>18 - 25 Jahre, 26 - 36 Jahre, 37 – 49 Jahre</a:t>
            </a:r>
            <a:r>
              <a:rPr lang="de-DE" altLang="de-DE" sz="1000" dirty="0">
                <a:solidFill>
                  <a:srgbClr val="003781"/>
                </a:solidFill>
                <a:latin typeface="Arial" panose="020B0604020202020204" pitchFamily="34" charset="0"/>
                <a:cs typeface="Arial" panose="020B0604020202020204" pitchFamily="34" charset="0"/>
              </a:rPr>
              <a:t/>
            </a:r>
            <a:br>
              <a:rPr lang="de-DE" altLang="de-DE" sz="1000" dirty="0">
                <a:solidFill>
                  <a:srgbClr val="003781"/>
                </a:solidFill>
                <a:latin typeface="Arial" panose="020B0604020202020204" pitchFamily="34" charset="0"/>
                <a:cs typeface="Arial" panose="020B0604020202020204" pitchFamily="34" charset="0"/>
              </a:rPr>
            </a:br>
            <a:endParaRPr kumimoji="0" lang="de-DE" altLang="de-DE" sz="7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lvl="0">
              <a:lnSpc>
                <a:spcPct val="100000"/>
              </a:lnSpc>
              <a:defRPr/>
            </a:pPr>
            <a:r>
              <a:rPr kumimoji="0" lang="de-DE" altLang="de-DE" sz="9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Sortierfeld 2: </a:t>
            </a:r>
            <a:r>
              <a:rPr lang="de-DE" altLang="de-DE" sz="900" b="1" dirty="0">
                <a:solidFill>
                  <a:srgbClr val="003781"/>
                </a:solidFill>
                <a:latin typeface="Arial" panose="020B0604020202020204" pitchFamily="34" charset="0"/>
                <a:cs typeface="Arial" panose="020B0604020202020204" pitchFamily="34" charset="0"/>
              </a:rPr>
              <a:t>Bezugsv./Vors.Konz.</a:t>
            </a:r>
            <a: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r>
            <a:b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Ausprägungen und Sortiermöglichkeit:</a:t>
            </a:r>
          </a:p>
          <a:p>
            <a:pPr lvl="0">
              <a:lnSpc>
                <a:spcPct val="100000"/>
              </a:lnSpc>
              <a:defRPr/>
            </a:pPr>
            <a:r>
              <a:rPr lang="de-DE" altLang="de-DE" sz="900" dirty="0">
                <a:solidFill>
                  <a:srgbClr val="003781"/>
                </a:solidFill>
                <a:latin typeface="Arial" panose="020B0604020202020204" pitchFamily="34" charset="0"/>
                <a:cs typeface="Arial" panose="020B0604020202020204" pitchFamily="34" charset="0"/>
              </a:rPr>
              <a:t>Bezugsvertrag samt dem zugehörigen Vorsorgekonzept</a:t>
            </a:r>
          </a:p>
          <a:p>
            <a:pPr marL="0" marR="0" lvl="0" indent="0" algn="l" defTabSz="864017" rtl="0" eaLnBrk="1" fontAlgn="auto" latinLnBrk="0" hangingPunct="1">
              <a:lnSpc>
                <a:spcPct val="100000"/>
              </a:lnSpc>
              <a:spcBef>
                <a:spcPts val="200"/>
              </a:spcBef>
              <a:spcAft>
                <a:spcPts val="0"/>
              </a:spcAft>
              <a:buClrTx/>
              <a:buSzTx/>
              <a:buFont typeface="Arial" panose="020B0604020202020204" pitchFamily="34" charset="0"/>
              <a:buNone/>
              <a:tabLst/>
              <a:defRPr/>
            </a:pPr>
            <a:endParaRPr kumimoji="0" lang="de-DE" altLang="de-DE" sz="7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8" name="Ellipse 2"/>
          <p:cNvSpPr>
            <a:spLocks noChangeArrowheads="1"/>
          </p:cNvSpPr>
          <p:nvPr/>
        </p:nvSpPr>
        <p:spPr bwMode="auto">
          <a:xfrm>
            <a:off x="667366" y="3366915"/>
            <a:ext cx="228600" cy="228600"/>
          </a:xfrm>
          <a:prstGeom prst="ellipse">
            <a:avLst/>
          </a:prstGeom>
          <a:solidFill>
            <a:srgbClr val="13A0D3"/>
          </a:solidFill>
          <a:ln>
            <a:noFill/>
          </a:ln>
        </p:spPr>
        <p:txBody>
          <a:bodyPr anchor="ct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a:t>
            </a:r>
          </a:p>
        </p:txBody>
      </p:sp>
      <p:sp>
        <p:nvSpPr>
          <p:cNvPr id="9" name="Ellipse 14"/>
          <p:cNvSpPr>
            <a:spLocks noChangeArrowheads="1"/>
          </p:cNvSpPr>
          <p:nvPr/>
        </p:nvSpPr>
        <p:spPr bwMode="auto">
          <a:xfrm>
            <a:off x="667366" y="3938668"/>
            <a:ext cx="228600" cy="227012"/>
          </a:xfrm>
          <a:prstGeom prst="ellipse">
            <a:avLst/>
          </a:prstGeom>
          <a:solidFill>
            <a:srgbClr val="13A0D3"/>
          </a:solidFill>
          <a:ln>
            <a:noFill/>
          </a:ln>
        </p:spPr>
        <p:txBody>
          <a:bodyPr anchor="ct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a:t>
            </a:r>
          </a:p>
        </p:txBody>
      </p:sp>
      <p:sp>
        <p:nvSpPr>
          <p:cNvPr id="10" name="Ellipse 16"/>
          <p:cNvSpPr>
            <a:spLocks noChangeArrowheads="1"/>
          </p:cNvSpPr>
          <p:nvPr/>
        </p:nvSpPr>
        <p:spPr bwMode="auto">
          <a:xfrm>
            <a:off x="5700149" y="3366915"/>
            <a:ext cx="228600" cy="228600"/>
          </a:xfrm>
          <a:prstGeom prst="ellipse">
            <a:avLst/>
          </a:prstGeom>
          <a:solidFill>
            <a:srgbClr val="13A0D3"/>
          </a:solidFill>
          <a:ln>
            <a:noFill/>
          </a:ln>
        </p:spPr>
        <p:txBody>
          <a:bodyPr anchor="ct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a:t>
            </a:r>
          </a:p>
        </p:txBody>
      </p:sp>
      <p:sp>
        <p:nvSpPr>
          <p:cNvPr id="11" name="Ellipse 17"/>
          <p:cNvSpPr>
            <a:spLocks noChangeArrowheads="1"/>
          </p:cNvSpPr>
          <p:nvPr/>
        </p:nvSpPr>
        <p:spPr bwMode="auto">
          <a:xfrm>
            <a:off x="5700149" y="3938668"/>
            <a:ext cx="228600" cy="228600"/>
          </a:xfrm>
          <a:prstGeom prst="ellipse">
            <a:avLst/>
          </a:prstGeom>
          <a:solidFill>
            <a:srgbClr val="13A0D3"/>
          </a:solidFill>
          <a:ln>
            <a:noFill/>
          </a:ln>
        </p:spPr>
        <p:txBody>
          <a:bodyPr anchor="ct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a:t>
            </a:r>
          </a:p>
        </p:txBody>
      </p:sp>
      <p:sp>
        <p:nvSpPr>
          <p:cNvPr id="12" name="Textfeld 1"/>
          <p:cNvSpPr txBox="1">
            <a:spLocks noChangeArrowheads="1"/>
          </p:cNvSpPr>
          <p:nvPr/>
        </p:nvSpPr>
        <p:spPr bwMode="auto">
          <a:xfrm>
            <a:off x="509686" y="1513626"/>
            <a:ext cx="10335458" cy="276999"/>
          </a:xfrm>
          <a:prstGeom prst="rect">
            <a:avLst/>
          </a:prstGeom>
          <a:solidFill>
            <a:schemeClr val="accent6">
              <a:lumMod val="90000"/>
            </a:schemeClr>
          </a:solidFill>
          <a:ln>
            <a:noFill/>
          </a:ln>
        </p:spPr>
        <p:txBody>
          <a:bodyPr wrap="square" anchor="ctr">
            <a:spAutoFit/>
          </a:bodyP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altLang="de-DE" sz="12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Sortierfelder nutzen (1/2)</a:t>
            </a:r>
            <a:endParaRPr kumimoji="0" lang="de-DE" altLang="de-DE" sz="12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grpSp>
        <p:nvGrpSpPr>
          <p:cNvPr id="13" name="Gruppieren 12"/>
          <p:cNvGrpSpPr/>
          <p:nvPr/>
        </p:nvGrpSpPr>
        <p:grpSpPr>
          <a:xfrm>
            <a:off x="529989" y="5094369"/>
            <a:ext cx="10340319" cy="451421"/>
            <a:chOff x="504825" y="5735077"/>
            <a:chExt cx="10340319" cy="451421"/>
          </a:xfrm>
        </p:grpSpPr>
        <p:grpSp>
          <p:nvGrpSpPr>
            <p:cNvPr id="14" name="Gruppieren 13"/>
            <p:cNvGrpSpPr/>
            <p:nvPr/>
          </p:nvGrpSpPr>
          <p:grpSpPr>
            <a:xfrm>
              <a:off x="504825" y="5735077"/>
              <a:ext cx="10340319" cy="451421"/>
              <a:chOff x="499003" y="1794083"/>
              <a:chExt cx="3981034" cy="568813"/>
            </a:xfrm>
          </p:grpSpPr>
          <p:sp>
            <p:nvSpPr>
              <p:cNvPr id="18" name="Rechteck 17"/>
              <p:cNvSpPr/>
              <p:nvPr/>
            </p:nvSpPr>
            <p:spPr>
              <a:xfrm>
                <a:off x="499003" y="1794083"/>
                <a:ext cx="3981034" cy="568813"/>
              </a:xfrm>
              <a:prstGeom prst="rect">
                <a:avLst/>
              </a:prstGeom>
              <a:solidFill>
                <a:srgbClr val="F4F2F2"/>
              </a:solidFill>
              <a:ln>
                <a:noFill/>
              </a:ln>
            </p:spPr>
            <p:txBody>
              <a:bodyPr rot="0" spcFirstLastPara="0" vertOverflow="overflow" horzOverflow="overflow" vert="horz" wrap="square" lIns="1260000" tIns="108000" rIns="108000" bIns="108000" numCol="1" spcCol="0" rtlCol="0" fromWordArt="0" anchor="ctr" anchorCtr="0" forceAA="0" compatLnSpc="1">
                <a:prstTxWarp prst="textNoShape">
                  <a:avLst/>
                </a:prstTxWarp>
                <a:noAutofit/>
              </a:bodyPr>
              <a:lstStyle/>
              <a:p>
                <a:pPr marL="432008" marR="0" lvl="1" indent="0" algn="l" defTabSz="864017" rtl="0" eaLnBrk="1" fontAlgn="auto" latinLnBrk="0" hangingPunct="1">
                  <a:lnSpc>
                    <a:spcPct val="100000"/>
                  </a:lnSpc>
                  <a:spcBef>
                    <a:spcPts val="0"/>
                  </a:spcBef>
                  <a:spcAft>
                    <a:spcPts val="0"/>
                  </a:spcAft>
                  <a:buClrTx/>
                  <a:buSzTx/>
                  <a:buFontTx/>
                  <a:buNone/>
                  <a:tabLst/>
                  <a:defRPr/>
                </a:pPr>
                <a:r>
                  <a:rPr kumimoji="0" lang="de-DE" alt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Sie können die Felder        </a:t>
                </a:r>
                <a:r>
                  <a:rPr kumimoji="0" lang="de-DE" altLang="de-DE" sz="10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bis         sowohl </a:t>
                </a:r>
                <a:r>
                  <a:rPr kumimoji="0" lang="de-DE" alt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sortieren </a:t>
                </a:r>
                <a:r>
                  <a:rPr kumimoji="0" lang="de-DE" altLang="de-DE" sz="10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als </a:t>
                </a:r>
                <a:r>
                  <a:rPr kumimoji="0" lang="de-DE" alt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auch </a:t>
                </a:r>
                <a:r>
                  <a:rPr kumimoji="0" lang="de-DE" altLang="de-DE" sz="10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zusätzlich filtern. </a:t>
                </a:r>
              </a:p>
              <a:p>
                <a:pPr marL="432008" marR="0" lvl="1" indent="0" algn="l" defTabSz="864017" rtl="0" eaLnBrk="1" fontAlgn="auto" latinLnBrk="0" hangingPunct="1">
                  <a:lnSpc>
                    <a:spcPct val="100000"/>
                  </a:lnSpc>
                  <a:spcBef>
                    <a:spcPts val="0"/>
                  </a:spcBef>
                  <a:spcAft>
                    <a:spcPts val="0"/>
                  </a:spcAft>
                  <a:buClrTx/>
                  <a:buSzTx/>
                  <a:buFontTx/>
                  <a:buNone/>
                  <a:tabLst/>
                  <a:defRPr/>
                </a:pPr>
                <a:r>
                  <a:rPr kumimoji="0" lang="de-DE" alt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Weitere Informationen zu den Filterfelder entnehmen Sie bitte den folgenden Seiten. </a:t>
                </a:r>
              </a:p>
            </p:txBody>
          </p:sp>
          <p:sp>
            <p:nvSpPr>
              <p:cNvPr id="19" name="Right Arrow Callout 27"/>
              <p:cNvSpPr/>
              <p:nvPr/>
            </p:nvSpPr>
            <p:spPr>
              <a:xfrm>
                <a:off x="499003" y="1794083"/>
                <a:ext cx="589441" cy="568813"/>
              </a:xfrm>
              <a:prstGeom prst="rightArrowCallout">
                <a:avLst>
                  <a:gd name="adj1" fmla="val 100000"/>
                  <a:gd name="adj2" fmla="val 50000"/>
                  <a:gd name="adj3" fmla="val 32528"/>
                  <a:gd name="adj4" fmla="val 87066"/>
                </a:avLst>
              </a:prstGeom>
              <a:solidFill>
                <a:srgbClr val="CFE9EE"/>
              </a:solidFill>
              <a:ln>
                <a:noFill/>
              </a:ln>
              <a:effectLst/>
            </p:spPr>
            <p:style>
              <a:lnRef idx="1">
                <a:schemeClr val="accent1"/>
              </a:lnRef>
              <a:fillRef idx="3">
                <a:schemeClr val="accent1"/>
              </a:fillRef>
              <a:effectRef idx="2">
                <a:schemeClr val="accent1"/>
              </a:effectRef>
              <a:fontRef idx="minor">
                <a:schemeClr val="lt1"/>
              </a:fontRef>
            </p:style>
            <p:txBody>
              <a:bodyPr lIns="121920" tIns="304800" rIns="121920" bIns="304800" rtlCol="0" anchor="ctr" anchorCtr="0"/>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Wichtiger Hinweis:</a:t>
                </a:r>
              </a:p>
            </p:txBody>
          </p:sp>
        </p:grpSp>
        <p:sp>
          <p:nvSpPr>
            <p:cNvPr id="15" name="Ellipse 17"/>
            <p:cNvSpPr>
              <a:spLocks noChangeArrowheads="1"/>
            </p:cNvSpPr>
            <p:nvPr/>
          </p:nvSpPr>
          <p:spPr bwMode="auto">
            <a:xfrm>
              <a:off x="3943551" y="5812363"/>
              <a:ext cx="144000" cy="144000"/>
            </a:xfrm>
            <a:prstGeom prst="ellipse">
              <a:avLst/>
            </a:prstGeom>
            <a:solidFill>
              <a:srgbClr val="13A0D3"/>
            </a:solidFill>
            <a:ln>
              <a:noFill/>
            </a:ln>
          </p:spPr>
          <p:txBody>
            <a:bodyPr anchor="ct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a:t>
              </a:r>
            </a:p>
          </p:txBody>
        </p:sp>
        <p:sp>
          <p:nvSpPr>
            <p:cNvPr id="16" name="Ellipse 14"/>
            <p:cNvSpPr>
              <a:spLocks noChangeArrowheads="1"/>
            </p:cNvSpPr>
            <p:nvPr/>
          </p:nvSpPr>
          <p:spPr bwMode="auto">
            <a:xfrm>
              <a:off x="3504064" y="5812363"/>
              <a:ext cx="144000" cy="144000"/>
            </a:xfrm>
            <a:prstGeom prst="ellipse">
              <a:avLst/>
            </a:prstGeom>
            <a:solidFill>
              <a:srgbClr val="13A0D3"/>
            </a:solidFill>
            <a:ln>
              <a:noFill/>
            </a:ln>
          </p:spPr>
          <p:txBody>
            <a:bodyPr anchor="ct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a:t>
              </a:r>
            </a:p>
          </p:txBody>
        </p:sp>
      </p:grpSp>
      <p:sp>
        <p:nvSpPr>
          <p:cNvPr id="21" name="Ellipse 2"/>
          <p:cNvSpPr>
            <a:spLocks noChangeArrowheads="1"/>
          </p:cNvSpPr>
          <p:nvPr/>
        </p:nvSpPr>
        <p:spPr bwMode="auto">
          <a:xfrm>
            <a:off x="4407697" y="2352698"/>
            <a:ext cx="228600" cy="228600"/>
          </a:xfrm>
          <a:prstGeom prst="ellipse">
            <a:avLst/>
          </a:prstGeom>
          <a:solidFill>
            <a:srgbClr val="13A0D3"/>
          </a:solidFill>
          <a:ln>
            <a:noFill/>
          </a:ln>
        </p:spPr>
        <p:txBody>
          <a:bodyPr anchor="ct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a:t>
            </a:r>
          </a:p>
        </p:txBody>
      </p:sp>
      <p:sp>
        <p:nvSpPr>
          <p:cNvPr id="22" name="Ellipse 14"/>
          <p:cNvSpPr>
            <a:spLocks noChangeArrowheads="1"/>
          </p:cNvSpPr>
          <p:nvPr/>
        </p:nvSpPr>
        <p:spPr bwMode="auto">
          <a:xfrm>
            <a:off x="6466268" y="2354286"/>
            <a:ext cx="228600" cy="227012"/>
          </a:xfrm>
          <a:prstGeom prst="ellipse">
            <a:avLst/>
          </a:prstGeom>
          <a:solidFill>
            <a:srgbClr val="13A0D3"/>
          </a:solidFill>
          <a:ln>
            <a:noFill/>
          </a:ln>
        </p:spPr>
        <p:txBody>
          <a:bodyPr anchor="ct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a:t>
            </a:r>
          </a:p>
        </p:txBody>
      </p:sp>
      <p:sp>
        <p:nvSpPr>
          <p:cNvPr id="23" name="Ellipse 16"/>
          <p:cNvSpPr>
            <a:spLocks noChangeArrowheads="1"/>
          </p:cNvSpPr>
          <p:nvPr/>
        </p:nvSpPr>
        <p:spPr bwMode="auto">
          <a:xfrm>
            <a:off x="7928339" y="2352698"/>
            <a:ext cx="228600" cy="228600"/>
          </a:xfrm>
          <a:prstGeom prst="ellipse">
            <a:avLst/>
          </a:prstGeom>
          <a:solidFill>
            <a:srgbClr val="13A0D3"/>
          </a:solidFill>
          <a:ln>
            <a:noFill/>
          </a:ln>
        </p:spPr>
        <p:txBody>
          <a:bodyPr anchor="ct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a:t>
            </a:r>
          </a:p>
        </p:txBody>
      </p:sp>
      <p:sp>
        <p:nvSpPr>
          <p:cNvPr id="24" name="Ellipse 17"/>
          <p:cNvSpPr>
            <a:spLocks noChangeArrowheads="1"/>
          </p:cNvSpPr>
          <p:nvPr/>
        </p:nvSpPr>
        <p:spPr bwMode="auto">
          <a:xfrm>
            <a:off x="9297356" y="2352698"/>
            <a:ext cx="228600" cy="228600"/>
          </a:xfrm>
          <a:prstGeom prst="ellipse">
            <a:avLst/>
          </a:prstGeom>
          <a:solidFill>
            <a:srgbClr val="13A0D3"/>
          </a:solidFill>
          <a:ln>
            <a:noFill/>
          </a:ln>
        </p:spPr>
        <p:txBody>
          <a:bodyPr anchor="ct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a:t>
            </a:r>
          </a:p>
        </p:txBody>
      </p:sp>
      <p:sp>
        <p:nvSpPr>
          <p:cNvPr id="5" name="Textfeld 4"/>
          <p:cNvSpPr txBox="1"/>
          <p:nvPr/>
        </p:nvSpPr>
        <p:spPr>
          <a:xfrm>
            <a:off x="6466268" y="2713846"/>
            <a:ext cx="1202360" cy="107722"/>
          </a:xfrm>
          <a:prstGeom prst="rect">
            <a:avLst/>
          </a:prstGeom>
          <a:solidFill>
            <a:schemeClr val="tx1"/>
          </a:solidFill>
        </p:spPr>
        <p:txBody>
          <a:bodyPr wrap="square" lIns="0" tIns="0" rIns="0" bIns="0" rtlCol="0">
            <a:spAutoFit/>
          </a:bodyPr>
          <a:lstStyle/>
          <a:p>
            <a:pPr marL="0" marR="0" lvl="0" indent="0" algn="l" defTabSz="864017" rtl="0" eaLnBrk="1" fontAlgn="auto" latinLnBrk="0" hangingPunct="1">
              <a:lnSpc>
                <a:spcPct val="100000"/>
              </a:lnSpc>
              <a:spcBef>
                <a:spcPts val="0"/>
              </a:spcBef>
              <a:spcAft>
                <a:spcPts val="600"/>
              </a:spcAft>
              <a:buClrTx/>
              <a:buSzTx/>
              <a:buFontTx/>
              <a:buNone/>
              <a:tabLst/>
              <a:defRPr/>
            </a:pPr>
            <a:r>
              <a:rPr kumimoji="0" lang="de-DE" sz="700" b="1" i="0" u="none" strike="noStrike" kern="1200" cap="none" spc="100" normalizeH="0" baseline="0" noProof="0" dirty="0" err="1" smtClean="0">
                <a:ln>
                  <a:noFill/>
                </a:ln>
                <a:solidFill>
                  <a:srgbClr val="414141"/>
                </a:solidFill>
                <a:effectLst/>
                <a:uLnTx/>
                <a:uFillTx/>
                <a:latin typeface="Arial" panose="020B0604020202020204" pitchFamily="34" charset="0"/>
                <a:cs typeface="Arial" panose="020B0604020202020204" pitchFamily="34" charset="0"/>
              </a:rPr>
              <a:t>Bezugv</a:t>
            </a:r>
            <a:r>
              <a:rPr kumimoji="0" lang="de-DE" sz="700" b="1" i="0" u="none" strike="noStrike" kern="1200" cap="none" spc="100" normalizeH="0" baseline="0" noProof="0" dirty="0" smtClean="0">
                <a:ln>
                  <a:noFill/>
                </a:ln>
                <a:solidFill>
                  <a:srgbClr val="414141"/>
                </a:solidFill>
                <a:effectLst/>
                <a:uLnTx/>
                <a:uFillTx/>
                <a:latin typeface="Arial" panose="020B0604020202020204" pitchFamily="34" charset="0"/>
                <a:cs typeface="Arial" panose="020B0604020202020204" pitchFamily="34" charset="0"/>
              </a:rPr>
              <a:t>./Vors.</a:t>
            </a:r>
            <a:r>
              <a:rPr kumimoji="0" lang="de-DE" sz="700" b="1" i="0" u="none" strike="noStrike" kern="1200" cap="none" spc="100" normalizeH="0" noProof="0" dirty="0" smtClean="0">
                <a:ln>
                  <a:noFill/>
                </a:ln>
                <a:solidFill>
                  <a:srgbClr val="414141"/>
                </a:solidFill>
                <a:effectLst/>
                <a:uLnTx/>
                <a:uFillTx/>
                <a:latin typeface="Arial" panose="020B0604020202020204" pitchFamily="34" charset="0"/>
                <a:cs typeface="Arial" panose="020B0604020202020204" pitchFamily="34" charset="0"/>
              </a:rPr>
              <a:t> Konz.</a:t>
            </a:r>
            <a:endParaRPr kumimoji="0" lang="de-DE" sz="700" b="1" i="0" u="none" strike="noStrike" kern="1200" cap="none" spc="100" normalizeH="0" baseline="0" noProof="0" dirty="0" smtClean="0">
              <a:ln>
                <a:noFill/>
              </a:ln>
              <a:solidFill>
                <a:srgbClr val="414141"/>
              </a:solidFill>
              <a:effectLst/>
              <a:uLnTx/>
              <a:uFillTx/>
              <a:latin typeface="Arial" panose="020B0604020202020204" pitchFamily="34" charset="0"/>
              <a:cs typeface="Arial" panose="020B0604020202020204" pitchFamily="34" charset="0"/>
            </a:endParaRPr>
          </a:p>
        </p:txBody>
      </p:sp>
      <p:sp>
        <p:nvSpPr>
          <p:cNvPr id="20" name="Textfeld 19"/>
          <p:cNvSpPr txBox="1"/>
          <p:nvPr/>
        </p:nvSpPr>
        <p:spPr>
          <a:xfrm>
            <a:off x="9130699" y="3033060"/>
            <a:ext cx="464778" cy="92333"/>
          </a:xfrm>
          <a:prstGeom prst="rect">
            <a:avLst/>
          </a:prstGeom>
          <a:solidFill>
            <a:schemeClr val="tx1"/>
          </a:solidFill>
        </p:spPr>
        <p:txBody>
          <a:bodyPr wrap="square" lIns="0" tIns="0" rIns="0" bIns="0" rtlCol="0">
            <a:spAutoFit/>
          </a:bodyPr>
          <a:lstStyle/>
          <a:p>
            <a:pPr marL="0" marR="0" lvl="0" indent="0" algn="l" defTabSz="864017" rtl="0" eaLnBrk="1" fontAlgn="auto" latinLnBrk="0" hangingPunct="1">
              <a:lnSpc>
                <a:spcPct val="100000"/>
              </a:lnSpc>
              <a:spcBef>
                <a:spcPts val="0"/>
              </a:spcBef>
              <a:spcAft>
                <a:spcPts val="600"/>
              </a:spcAft>
              <a:buClrTx/>
              <a:buSzTx/>
              <a:buFontTx/>
              <a:buNone/>
              <a:tabLst/>
              <a:defRPr/>
            </a:pPr>
            <a:r>
              <a:rPr kumimoji="0" lang="de-DE" sz="600" b="1" i="0" u="none" strike="noStrike" kern="1200" cap="none" spc="100" normalizeH="0" baseline="0" noProof="0" dirty="0" smtClean="0">
                <a:ln>
                  <a:noFill/>
                </a:ln>
                <a:solidFill>
                  <a:srgbClr val="CFCFCF">
                    <a:lumMod val="10000"/>
                  </a:srgbClr>
                </a:solidFill>
                <a:effectLst/>
                <a:uLnTx/>
                <a:uFillTx/>
                <a:latin typeface="Arial" panose="020B0604020202020204" pitchFamily="34" charset="0"/>
                <a:cs typeface="Arial" panose="020B0604020202020204" pitchFamily="34" charset="0"/>
              </a:rPr>
              <a:t>Vor 2017</a:t>
            </a:r>
          </a:p>
        </p:txBody>
      </p:sp>
      <p:sp>
        <p:nvSpPr>
          <p:cNvPr id="27" name="Textfeld 26"/>
          <p:cNvSpPr txBox="1"/>
          <p:nvPr/>
        </p:nvSpPr>
        <p:spPr>
          <a:xfrm>
            <a:off x="4449544" y="2713846"/>
            <a:ext cx="1202360" cy="107722"/>
          </a:xfrm>
          <a:prstGeom prst="rect">
            <a:avLst/>
          </a:prstGeom>
          <a:solidFill>
            <a:schemeClr val="tx1"/>
          </a:solidFill>
        </p:spPr>
        <p:txBody>
          <a:bodyPr wrap="square" lIns="0" tIns="0" rIns="0" bIns="0" rtlCol="0">
            <a:spAutoFit/>
          </a:bodyPr>
          <a:lstStyle/>
          <a:p>
            <a:pPr marL="0" marR="0" lvl="0" indent="0" algn="l" defTabSz="864017" rtl="0" eaLnBrk="1" fontAlgn="auto" latinLnBrk="0" hangingPunct="1">
              <a:lnSpc>
                <a:spcPct val="100000"/>
              </a:lnSpc>
              <a:spcBef>
                <a:spcPts val="0"/>
              </a:spcBef>
              <a:spcAft>
                <a:spcPts val="600"/>
              </a:spcAft>
              <a:buClrTx/>
              <a:buSzTx/>
              <a:buFontTx/>
              <a:buNone/>
              <a:tabLst/>
              <a:defRPr/>
            </a:pPr>
            <a:r>
              <a:rPr kumimoji="0" lang="de-DE" sz="700" b="1" i="0" u="none" strike="noStrike" kern="1200" cap="none" spc="100" normalizeH="0" baseline="0" noProof="0" dirty="0" smtClean="0">
                <a:ln>
                  <a:noFill/>
                </a:ln>
                <a:solidFill>
                  <a:srgbClr val="414141"/>
                </a:solidFill>
                <a:effectLst/>
                <a:uLnTx/>
                <a:uFillTx/>
                <a:latin typeface="Arial" panose="020B0604020202020204" pitchFamily="34" charset="0"/>
                <a:cs typeface="Arial" panose="020B0604020202020204" pitchFamily="34" charset="0"/>
              </a:rPr>
              <a:t>Alter</a:t>
            </a:r>
          </a:p>
        </p:txBody>
      </p:sp>
      <p:sp>
        <p:nvSpPr>
          <p:cNvPr id="29" name="Textfeld 28"/>
          <p:cNvSpPr txBox="1"/>
          <p:nvPr/>
        </p:nvSpPr>
        <p:spPr>
          <a:xfrm>
            <a:off x="7928339" y="2713846"/>
            <a:ext cx="1202360" cy="107722"/>
          </a:xfrm>
          <a:prstGeom prst="rect">
            <a:avLst/>
          </a:prstGeom>
          <a:solidFill>
            <a:schemeClr val="tx1"/>
          </a:solidFill>
        </p:spPr>
        <p:txBody>
          <a:bodyPr wrap="square" lIns="0" tIns="0" rIns="0" bIns="0" rtlCol="0">
            <a:spAutoFit/>
          </a:bodyPr>
          <a:lstStyle/>
          <a:p>
            <a:pPr marL="0" marR="0" lvl="0" indent="0" algn="l" defTabSz="864017" rtl="0" eaLnBrk="1" fontAlgn="auto" latinLnBrk="0" hangingPunct="1">
              <a:lnSpc>
                <a:spcPct val="100000"/>
              </a:lnSpc>
              <a:spcBef>
                <a:spcPts val="0"/>
              </a:spcBef>
              <a:spcAft>
                <a:spcPts val="600"/>
              </a:spcAft>
              <a:buClrTx/>
              <a:buSzTx/>
              <a:buFontTx/>
              <a:buNone/>
              <a:tabLst/>
              <a:defRPr/>
            </a:pPr>
            <a:r>
              <a:rPr kumimoji="0" lang="de-DE" sz="700" b="1" i="0" u="none" strike="noStrike" kern="1200" cap="none" spc="100" normalizeH="0" baseline="0" noProof="0" dirty="0" smtClean="0">
                <a:ln>
                  <a:noFill/>
                </a:ln>
                <a:solidFill>
                  <a:srgbClr val="414141"/>
                </a:solidFill>
                <a:effectLst/>
                <a:uLnTx/>
                <a:uFillTx/>
                <a:latin typeface="Arial" panose="020B0604020202020204" pitchFamily="34" charset="0"/>
                <a:cs typeface="Arial" panose="020B0604020202020204" pitchFamily="34" charset="0"/>
              </a:rPr>
              <a:t>Brief Teilnahme</a:t>
            </a:r>
          </a:p>
        </p:txBody>
      </p:sp>
      <p:sp>
        <p:nvSpPr>
          <p:cNvPr id="30" name="Textfeld 29"/>
          <p:cNvSpPr txBox="1"/>
          <p:nvPr/>
        </p:nvSpPr>
        <p:spPr>
          <a:xfrm>
            <a:off x="9297356" y="2713846"/>
            <a:ext cx="1202360" cy="107722"/>
          </a:xfrm>
          <a:prstGeom prst="rect">
            <a:avLst/>
          </a:prstGeom>
          <a:solidFill>
            <a:schemeClr val="tx1"/>
          </a:solidFill>
        </p:spPr>
        <p:txBody>
          <a:bodyPr wrap="square" lIns="0" tIns="0" rIns="0" bIns="0" rtlCol="0">
            <a:spAutoFit/>
          </a:bodyPr>
          <a:lstStyle/>
          <a:p>
            <a:pPr marL="0" marR="0" lvl="0" indent="0" algn="l" defTabSz="864017" rtl="0" eaLnBrk="1" fontAlgn="auto" latinLnBrk="0" hangingPunct="1">
              <a:lnSpc>
                <a:spcPct val="100000"/>
              </a:lnSpc>
              <a:spcBef>
                <a:spcPts val="0"/>
              </a:spcBef>
              <a:spcAft>
                <a:spcPts val="600"/>
              </a:spcAft>
              <a:buClrTx/>
              <a:buSzTx/>
              <a:buFontTx/>
              <a:buNone/>
              <a:tabLst/>
              <a:defRPr/>
            </a:pPr>
            <a:r>
              <a:rPr kumimoji="0" lang="de-DE" sz="700" b="1" i="0" u="none" strike="noStrike" kern="1200" cap="none" spc="100" normalizeH="0" baseline="0" noProof="0" dirty="0" smtClean="0">
                <a:ln>
                  <a:noFill/>
                </a:ln>
                <a:solidFill>
                  <a:srgbClr val="414141"/>
                </a:solidFill>
                <a:effectLst/>
                <a:uLnTx/>
                <a:uFillTx/>
                <a:latin typeface="Arial" panose="020B0604020202020204" pitchFamily="34" charset="0"/>
                <a:cs typeface="Arial" panose="020B0604020202020204" pitchFamily="34" charset="0"/>
              </a:rPr>
              <a:t>Vertragsbeginn</a:t>
            </a:r>
          </a:p>
        </p:txBody>
      </p:sp>
      <p:sp>
        <p:nvSpPr>
          <p:cNvPr id="31" name="Textfeld 30"/>
          <p:cNvSpPr txBox="1"/>
          <p:nvPr/>
        </p:nvSpPr>
        <p:spPr>
          <a:xfrm>
            <a:off x="1246610" y="3039445"/>
            <a:ext cx="693343" cy="107722"/>
          </a:xfrm>
          <a:prstGeom prst="rect">
            <a:avLst/>
          </a:prstGeom>
          <a:solidFill>
            <a:schemeClr val="tx1"/>
          </a:solidFill>
        </p:spPr>
        <p:txBody>
          <a:bodyPr wrap="square" lIns="0" tIns="0" rIns="0" bIns="0" rtlCol="0">
            <a:spAutoFit/>
          </a:bodyPr>
          <a:lstStyle/>
          <a:p>
            <a:pPr marL="0" marR="0" lvl="0" indent="0" algn="l" defTabSz="864017" rtl="0" eaLnBrk="1" fontAlgn="auto" latinLnBrk="0" hangingPunct="1">
              <a:lnSpc>
                <a:spcPct val="100000"/>
              </a:lnSpc>
              <a:spcBef>
                <a:spcPts val="0"/>
              </a:spcBef>
              <a:spcAft>
                <a:spcPts val="600"/>
              </a:spcAft>
              <a:buClrTx/>
              <a:buSzTx/>
              <a:buFontTx/>
              <a:buNone/>
              <a:tabLst/>
              <a:defRPr/>
            </a:pPr>
            <a:r>
              <a:rPr kumimoji="0" lang="de-DE" sz="700" b="1" i="0" u="none" strike="noStrike" kern="1200" cap="none" spc="100" normalizeH="0" baseline="0" noProof="0" dirty="0" smtClean="0">
                <a:ln>
                  <a:noFill/>
                </a:ln>
                <a:solidFill>
                  <a:srgbClr val="CFCFCF">
                    <a:lumMod val="10000"/>
                  </a:srgbClr>
                </a:solidFill>
                <a:effectLst/>
                <a:uLnTx/>
                <a:uFillTx/>
                <a:latin typeface="Arial" panose="020B0604020202020204" pitchFamily="34" charset="0"/>
                <a:cs typeface="Arial" panose="020B0604020202020204" pitchFamily="34" charset="0"/>
              </a:rPr>
              <a:t>9638527411</a:t>
            </a:r>
          </a:p>
        </p:txBody>
      </p:sp>
      <p:sp>
        <p:nvSpPr>
          <p:cNvPr id="32" name="Textfeld 31"/>
          <p:cNvSpPr txBox="1"/>
          <p:nvPr/>
        </p:nvSpPr>
        <p:spPr>
          <a:xfrm>
            <a:off x="2056500" y="3039445"/>
            <a:ext cx="1077615" cy="107722"/>
          </a:xfrm>
          <a:prstGeom prst="rect">
            <a:avLst/>
          </a:prstGeom>
          <a:solidFill>
            <a:schemeClr val="tx1"/>
          </a:solidFill>
        </p:spPr>
        <p:txBody>
          <a:bodyPr wrap="square" lIns="0" tIns="0" rIns="0" bIns="0" rtlCol="0">
            <a:spAutoFit/>
          </a:bodyPr>
          <a:lstStyle/>
          <a:p>
            <a:pPr marL="0" marR="0" lvl="0" indent="0" algn="l" defTabSz="864017" rtl="0" eaLnBrk="1" fontAlgn="auto" latinLnBrk="0" hangingPunct="1">
              <a:lnSpc>
                <a:spcPct val="100000"/>
              </a:lnSpc>
              <a:spcBef>
                <a:spcPts val="0"/>
              </a:spcBef>
              <a:spcAft>
                <a:spcPts val="600"/>
              </a:spcAft>
              <a:buClrTx/>
              <a:buSzTx/>
              <a:buFontTx/>
              <a:buNone/>
              <a:tabLst/>
              <a:defRPr/>
            </a:pPr>
            <a:r>
              <a:rPr kumimoji="0" lang="de-DE" sz="700" b="1" i="0" u="none" strike="noStrike" kern="1200" cap="none" spc="100" normalizeH="0" baseline="0" noProof="0" dirty="0" smtClean="0">
                <a:ln>
                  <a:noFill/>
                </a:ln>
                <a:solidFill>
                  <a:srgbClr val="CFCFCF">
                    <a:lumMod val="10000"/>
                  </a:srgbClr>
                </a:solidFill>
                <a:effectLst/>
                <a:uLnTx/>
                <a:uFillTx/>
                <a:latin typeface="Arial" panose="020B0604020202020204" pitchFamily="34" charset="0"/>
                <a:cs typeface="Arial" panose="020B0604020202020204" pitchFamily="34" charset="0"/>
              </a:rPr>
              <a:t>XYZ 21589723</a:t>
            </a:r>
          </a:p>
        </p:txBody>
      </p:sp>
      <p:sp>
        <p:nvSpPr>
          <p:cNvPr id="33" name="Textfeld 32"/>
          <p:cNvSpPr txBox="1"/>
          <p:nvPr/>
        </p:nvSpPr>
        <p:spPr>
          <a:xfrm>
            <a:off x="4265008" y="3039445"/>
            <a:ext cx="1386896" cy="107722"/>
          </a:xfrm>
          <a:prstGeom prst="rect">
            <a:avLst/>
          </a:prstGeom>
          <a:solidFill>
            <a:schemeClr val="tx1"/>
          </a:solidFill>
        </p:spPr>
        <p:txBody>
          <a:bodyPr wrap="square" lIns="0" tIns="0" rIns="0" bIns="0" rtlCol="0">
            <a:spAutoFit/>
          </a:bodyPr>
          <a:lstStyle/>
          <a:p>
            <a:pPr marL="0" marR="0" lvl="0" indent="0" algn="l" defTabSz="864017" rtl="0" eaLnBrk="1" fontAlgn="auto" latinLnBrk="0" hangingPunct="1">
              <a:lnSpc>
                <a:spcPct val="100000"/>
              </a:lnSpc>
              <a:spcBef>
                <a:spcPts val="0"/>
              </a:spcBef>
              <a:spcAft>
                <a:spcPts val="600"/>
              </a:spcAft>
              <a:buClrTx/>
              <a:buSzTx/>
              <a:buFontTx/>
              <a:buNone/>
              <a:tabLst/>
              <a:defRPr/>
            </a:pPr>
            <a:r>
              <a:rPr kumimoji="0" lang="de-DE" sz="700" b="1" i="0" u="none" strike="noStrike" kern="1200" cap="none" spc="100" normalizeH="0" baseline="0" noProof="0" dirty="0" smtClean="0">
                <a:ln>
                  <a:noFill/>
                </a:ln>
                <a:solidFill>
                  <a:srgbClr val="CFCFCF">
                    <a:lumMod val="10000"/>
                  </a:srgbClr>
                </a:solidFill>
                <a:effectLst/>
                <a:uLnTx/>
                <a:uFillTx/>
                <a:latin typeface="Arial" panose="020B0604020202020204" pitchFamily="34" charset="0"/>
                <a:cs typeface="Arial" panose="020B0604020202020204" pitchFamily="34" charset="0"/>
              </a:rPr>
              <a:t>26 – 36 Jahre</a:t>
            </a:r>
          </a:p>
        </p:txBody>
      </p:sp>
      <p:sp>
        <p:nvSpPr>
          <p:cNvPr id="34" name="Textfeld 33"/>
          <p:cNvSpPr txBox="1"/>
          <p:nvPr/>
        </p:nvSpPr>
        <p:spPr>
          <a:xfrm>
            <a:off x="6281732" y="3033616"/>
            <a:ext cx="1386896" cy="107722"/>
          </a:xfrm>
          <a:prstGeom prst="rect">
            <a:avLst/>
          </a:prstGeom>
          <a:solidFill>
            <a:schemeClr val="tx1"/>
          </a:solidFill>
        </p:spPr>
        <p:txBody>
          <a:bodyPr wrap="square" lIns="0" tIns="0" rIns="0" bIns="0" rtlCol="0">
            <a:spAutoFit/>
          </a:bodyPr>
          <a:lstStyle/>
          <a:p>
            <a:pPr>
              <a:spcAft>
                <a:spcPts val="600"/>
              </a:spcAft>
              <a:defRPr/>
            </a:pPr>
            <a:r>
              <a:rPr lang="de-DE" sz="700" b="1" spc="100" dirty="0">
                <a:solidFill>
                  <a:srgbClr val="CFCFCF">
                    <a:lumMod val="10000"/>
                  </a:srgbClr>
                </a:solidFill>
                <a:latin typeface="Arial" panose="020B0604020202020204" pitchFamily="34" charset="0"/>
                <a:cs typeface="Arial" panose="020B0604020202020204" pitchFamily="34" charset="0"/>
              </a:rPr>
              <a:t>PrivatRente </a:t>
            </a:r>
            <a:r>
              <a:rPr lang="de-DE" sz="700" b="1" spc="100" dirty="0" smtClean="0">
                <a:solidFill>
                  <a:srgbClr val="CFCFCF">
                    <a:lumMod val="10000"/>
                  </a:srgbClr>
                </a:solidFill>
                <a:latin typeface="Arial" panose="020B0604020202020204" pitchFamily="34" charset="0"/>
                <a:cs typeface="Arial" panose="020B0604020202020204" pitchFamily="34" charset="0"/>
              </a:rPr>
              <a:t>Perspektive</a:t>
            </a:r>
            <a:endParaRPr lang="de-DE" sz="700" b="1" spc="100" dirty="0">
              <a:solidFill>
                <a:srgbClr val="CFCFCF">
                  <a:lumMod val="10000"/>
                </a:srgbClr>
              </a:solidFill>
              <a:latin typeface="Arial" panose="020B0604020202020204" pitchFamily="34" charset="0"/>
              <a:cs typeface="Arial" panose="020B0604020202020204" pitchFamily="34" charset="0"/>
            </a:endParaRPr>
          </a:p>
        </p:txBody>
      </p:sp>
      <p:sp>
        <p:nvSpPr>
          <p:cNvPr id="35" name="Textfeld 34"/>
          <p:cNvSpPr txBox="1"/>
          <p:nvPr/>
        </p:nvSpPr>
        <p:spPr>
          <a:xfrm>
            <a:off x="7749030" y="3033060"/>
            <a:ext cx="549426" cy="107722"/>
          </a:xfrm>
          <a:prstGeom prst="rect">
            <a:avLst/>
          </a:prstGeom>
          <a:solidFill>
            <a:schemeClr val="tx1"/>
          </a:solidFill>
        </p:spPr>
        <p:txBody>
          <a:bodyPr wrap="square" lIns="0" tIns="0" rIns="0" bIns="0" rtlCol="0">
            <a:spAutoFit/>
          </a:bodyPr>
          <a:lstStyle/>
          <a:p>
            <a:pPr marL="0" marR="0" lvl="0" indent="0" algn="r" defTabSz="864017" rtl="0" eaLnBrk="1" fontAlgn="auto" latinLnBrk="0" hangingPunct="1">
              <a:lnSpc>
                <a:spcPct val="100000"/>
              </a:lnSpc>
              <a:spcBef>
                <a:spcPts val="0"/>
              </a:spcBef>
              <a:spcAft>
                <a:spcPts val="600"/>
              </a:spcAft>
              <a:buClrTx/>
              <a:buSzTx/>
              <a:buFontTx/>
              <a:buNone/>
              <a:tabLst/>
              <a:defRPr/>
            </a:pPr>
            <a:r>
              <a:rPr lang="de-DE" sz="700" b="1" spc="100" dirty="0" smtClean="0">
                <a:solidFill>
                  <a:srgbClr val="CFCFCF">
                    <a:lumMod val="10000"/>
                  </a:srgbClr>
                </a:solidFill>
                <a:latin typeface="Arial" panose="020B0604020202020204" pitchFamily="34" charset="0"/>
                <a:cs typeface="Arial" panose="020B0604020202020204" pitchFamily="34" charset="0"/>
              </a:rPr>
              <a:t>Ja</a:t>
            </a:r>
            <a:endParaRPr kumimoji="0" lang="de-DE" sz="700" b="1" i="0" u="none" strike="noStrike" kern="1200" cap="none" spc="100" normalizeH="0" baseline="0" noProof="0" dirty="0" smtClean="0">
              <a:ln>
                <a:noFill/>
              </a:ln>
              <a:solidFill>
                <a:srgbClr val="CFCFCF">
                  <a:lumMod val="10000"/>
                </a:srgbClr>
              </a:solidFill>
              <a:effectLst/>
              <a:uLnTx/>
              <a:uFillTx/>
              <a:latin typeface="Arial" panose="020B0604020202020204" pitchFamily="34" charset="0"/>
              <a:cs typeface="Arial" panose="020B0604020202020204" pitchFamily="34" charset="0"/>
            </a:endParaRPr>
          </a:p>
        </p:txBody>
      </p:sp>
      <p:sp>
        <p:nvSpPr>
          <p:cNvPr id="36" name="Textfeld 35"/>
          <p:cNvSpPr txBox="1"/>
          <p:nvPr/>
        </p:nvSpPr>
        <p:spPr>
          <a:xfrm>
            <a:off x="9130699" y="3039445"/>
            <a:ext cx="1386896" cy="107722"/>
          </a:xfrm>
          <a:prstGeom prst="rect">
            <a:avLst/>
          </a:prstGeom>
          <a:solidFill>
            <a:schemeClr val="tx1"/>
          </a:solidFill>
        </p:spPr>
        <p:txBody>
          <a:bodyPr wrap="square" lIns="0" tIns="0" rIns="0" bIns="0" rtlCol="0">
            <a:spAutoFit/>
          </a:bodyPr>
          <a:lstStyle/>
          <a:p>
            <a:pPr marL="0" marR="0" lvl="0" indent="0" algn="l" defTabSz="864017" rtl="0" eaLnBrk="1" fontAlgn="auto" latinLnBrk="0" hangingPunct="1">
              <a:lnSpc>
                <a:spcPct val="100000"/>
              </a:lnSpc>
              <a:spcBef>
                <a:spcPts val="0"/>
              </a:spcBef>
              <a:spcAft>
                <a:spcPts val="600"/>
              </a:spcAft>
              <a:buClrTx/>
              <a:buSzTx/>
              <a:buFontTx/>
              <a:buNone/>
              <a:tabLst/>
              <a:defRPr/>
            </a:pPr>
            <a:r>
              <a:rPr kumimoji="0" lang="de-DE" sz="700" b="1" i="0" u="none" strike="noStrike" kern="1200" cap="none" spc="100" normalizeH="0" baseline="0" noProof="0" dirty="0" smtClean="0">
                <a:ln>
                  <a:noFill/>
                </a:ln>
                <a:solidFill>
                  <a:srgbClr val="CFCFCF">
                    <a:lumMod val="10000"/>
                  </a:srgbClr>
                </a:solidFill>
                <a:effectLst/>
                <a:uLnTx/>
                <a:uFillTx/>
                <a:latin typeface="Arial" panose="020B0604020202020204" pitchFamily="34" charset="0"/>
                <a:cs typeface="Arial" panose="020B0604020202020204" pitchFamily="34" charset="0"/>
              </a:rPr>
              <a:t>01.10.1980</a:t>
            </a:r>
          </a:p>
        </p:txBody>
      </p:sp>
      <p:sp>
        <p:nvSpPr>
          <p:cNvPr id="37" name="Textfeld 36"/>
          <p:cNvSpPr txBox="1"/>
          <p:nvPr/>
        </p:nvSpPr>
        <p:spPr>
          <a:xfrm>
            <a:off x="6024237" y="3397221"/>
            <a:ext cx="3821439" cy="1382114"/>
          </a:xfrm>
          <a:prstGeom prst="rect">
            <a:avLst/>
          </a:prstGeom>
        </p:spPr>
        <p:txBody>
          <a:bodyPr vert="horz" lIns="0" tIns="0" rIns="0" bIns="0" rtlCol="0">
            <a:noAutofit/>
          </a:bodyPr>
          <a:lstStyle>
            <a:lvl1pPr indent="0">
              <a:lnSpc>
                <a:spcPts val="1920"/>
              </a:lnSpc>
              <a:spcBef>
                <a:spcPts val="200"/>
              </a:spcBef>
              <a:spcAft>
                <a:spcPts val="0"/>
              </a:spcAft>
              <a:buFont typeface="Arial" panose="020B0604020202020204" pitchFamily="34" charset="0"/>
              <a:buNone/>
              <a:defRPr lang="en-GB" sz="1600" b="0" cap="none" baseline="0" noProof="0" dirty="0" smtClean="0"/>
            </a:lvl1pPr>
            <a:lvl2pPr marL="179388" marR="0" indent="-179388" fontAlgn="auto">
              <a:lnSpc>
                <a:spcPct val="100000"/>
              </a:lnSpc>
              <a:spcBef>
                <a:spcPts val="200"/>
              </a:spcBef>
              <a:spcAft>
                <a:spcPts val="200"/>
              </a:spcAft>
              <a:buClrTx/>
              <a:buSzTx/>
              <a:buFont typeface="Arial" panose="020B0604020202020204" pitchFamily="34" charset="0"/>
              <a:buChar char="•"/>
              <a:tabLst/>
              <a:defRPr lang="de-DE" sz="1600" noProof="0" dirty="0" smtClean="0"/>
            </a:lvl2pPr>
            <a:lvl3pPr marL="354013" indent="-179388">
              <a:lnSpc>
                <a:spcPct val="100000"/>
              </a:lnSpc>
              <a:spcBef>
                <a:spcPts val="200"/>
              </a:spcBef>
              <a:spcAft>
                <a:spcPts val="200"/>
              </a:spcAft>
              <a:buFont typeface="Symbol" panose="05050102010706020507" pitchFamily="18" charset="2"/>
              <a:buChar char="-"/>
              <a:defRPr sz="1400"/>
            </a:lvl3pPr>
            <a:lvl4pPr marL="237061" indent="-237061">
              <a:lnSpc>
                <a:spcPct val="100000"/>
              </a:lnSpc>
              <a:spcBef>
                <a:spcPts val="200"/>
              </a:spcBef>
              <a:spcAft>
                <a:spcPts val="200"/>
              </a:spcAft>
              <a:buClr>
                <a:schemeClr val="tx1"/>
              </a:buClr>
              <a:buFont typeface="+mj-lt"/>
              <a:buAutoNum type="arabicPeriod"/>
              <a:defRPr sz="1400"/>
            </a:lvl4pPr>
            <a:lvl5pPr marL="0" indent="0">
              <a:lnSpc>
                <a:spcPct val="100000"/>
              </a:lnSpc>
              <a:spcBef>
                <a:spcPts val="200"/>
              </a:spcBef>
              <a:spcAft>
                <a:spcPts val="200"/>
              </a:spcAft>
              <a:buFont typeface="Arial" panose="020B0604020202020204" pitchFamily="34" charset="0"/>
              <a:buNone/>
              <a:defRPr sz="1400" baseline="0"/>
            </a:lvl5pPr>
            <a:lvl6pPr marL="179388" indent="-179388">
              <a:lnSpc>
                <a:spcPct val="100000"/>
              </a:lnSpc>
              <a:spcBef>
                <a:spcPts val="200"/>
              </a:spcBef>
              <a:spcAft>
                <a:spcPts val="200"/>
              </a:spcAft>
              <a:buFont typeface="Symbol" panose="05050102010706020507" pitchFamily="18" charset="2"/>
              <a:buChar char="-"/>
              <a:defRPr sz="1200"/>
            </a:lvl6pPr>
            <a:lvl7pPr marL="0" indent="0">
              <a:lnSpc>
                <a:spcPct val="100000"/>
              </a:lnSpc>
              <a:spcBef>
                <a:spcPts val="200"/>
              </a:spcBef>
              <a:spcAft>
                <a:spcPts val="200"/>
              </a:spcAft>
              <a:buFont typeface="Arial" panose="020B0604020202020204" pitchFamily="34" charset="0"/>
              <a:buNone/>
              <a:defRPr sz="1200"/>
            </a:lvl7pPr>
            <a:lvl8pPr marL="0" indent="0">
              <a:lnSpc>
                <a:spcPct val="100000"/>
              </a:lnSpc>
              <a:spcBef>
                <a:spcPts val="200"/>
              </a:spcBef>
              <a:spcAft>
                <a:spcPts val="200"/>
              </a:spcAft>
              <a:buFont typeface="Arial" panose="020B0604020202020204" pitchFamily="34" charset="0"/>
              <a:buNone/>
              <a:defRPr sz="1100"/>
            </a:lvl8pPr>
            <a:lvl9pPr marL="122764" indent="-122764">
              <a:lnSpc>
                <a:spcPct val="100000"/>
              </a:lnSpc>
              <a:spcBef>
                <a:spcPts val="200"/>
              </a:spcBef>
              <a:spcAft>
                <a:spcPts val="200"/>
              </a:spcAft>
              <a:buFont typeface="+mj-lt"/>
              <a:buAutoNum type="arabicParenR"/>
              <a:defRPr sz="800"/>
            </a:lvl9pPr>
          </a:lstStyle>
          <a:p>
            <a:pPr marL="0" marR="0" lvl="0" indent="0" algn="l" defTabSz="864017"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de-DE" altLang="de-DE" sz="9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Sortierfeld </a:t>
            </a:r>
            <a:r>
              <a:rPr kumimoji="0" lang="de-DE" altLang="de-DE" sz="9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3: Brief Teilnahme</a:t>
            </a:r>
            <a: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r>
            <a:b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Ausprägungen und Sortiermöglichkeit:</a:t>
            </a:r>
          </a:p>
          <a:p>
            <a:pPr marL="0" marR="0" lvl="0" indent="0" algn="l" defTabSz="864017"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Ja/Nein</a:t>
            </a:r>
          </a:p>
          <a:p>
            <a:pPr marL="0" marR="0" lvl="0" indent="0" algn="l" defTabSz="864017" rtl="0" eaLnBrk="1" fontAlgn="auto" latinLnBrk="0" hangingPunct="1">
              <a:lnSpc>
                <a:spcPct val="100000"/>
              </a:lnSpc>
              <a:spcBef>
                <a:spcPts val="200"/>
              </a:spcBef>
              <a:spcAft>
                <a:spcPts val="0"/>
              </a:spcAft>
              <a:buClrTx/>
              <a:buSzTx/>
              <a:buFont typeface="Arial" panose="020B0604020202020204" pitchFamily="34" charset="0"/>
              <a:buNone/>
              <a:tabLst/>
              <a:defRPr/>
            </a:pPr>
            <a:endParaRPr kumimoji="0" lang="de-DE" altLang="de-DE" sz="7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lvl="0">
              <a:lnSpc>
                <a:spcPct val="100000"/>
              </a:lnSpc>
              <a:defRPr/>
            </a:pPr>
            <a:r>
              <a:rPr lang="de-DE" altLang="de-DE" sz="900" b="1" dirty="0">
                <a:solidFill>
                  <a:srgbClr val="003781"/>
                </a:solidFill>
                <a:latin typeface="Arial" panose="020B0604020202020204" pitchFamily="34" charset="0"/>
                <a:cs typeface="Arial" panose="020B0604020202020204" pitchFamily="34" charset="0"/>
              </a:rPr>
              <a:t>Sortierfeld 4: Vertragsbeginn </a:t>
            </a:r>
          </a:p>
          <a:p>
            <a:pPr lvl="0">
              <a:lnSpc>
                <a:spcPct val="100000"/>
              </a:lnSpc>
              <a:defRPr/>
            </a:pPr>
            <a:r>
              <a:rPr kumimoji="0" lang="de-DE" alt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Ausprägungen </a:t>
            </a:r>
            <a: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und Sortiermöglichkeit:</a:t>
            </a:r>
          </a:p>
          <a:p>
            <a:pPr lvl="0">
              <a:lnSpc>
                <a:spcPct val="100000"/>
              </a:lnSpc>
              <a:defRPr/>
            </a:pPr>
            <a:r>
              <a:rPr lang="de-DE" altLang="de-DE" sz="900" dirty="0">
                <a:solidFill>
                  <a:srgbClr val="003781"/>
                </a:solidFill>
                <a:latin typeface="Arial" panose="020B0604020202020204" pitchFamily="34" charset="0"/>
                <a:cs typeface="Arial" panose="020B0604020202020204" pitchFamily="34" charset="0"/>
              </a:rPr>
              <a:t>Clusterung nach Quartal und Jahr</a:t>
            </a:r>
          </a:p>
          <a:p>
            <a:pPr marL="0" marR="0" lvl="0" indent="0" algn="l" defTabSz="864017" rtl="0" eaLnBrk="1" fontAlgn="auto" latinLnBrk="0" hangingPunct="1">
              <a:lnSpc>
                <a:spcPct val="100000"/>
              </a:lnSpc>
              <a:spcBef>
                <a:spcPts val="200"/>
              </a:spcBef>
              <a:spcAft>
                <a:spcPts val="0"/>
              </a:spcAft>
              <a:buClrTx/>
              <a:buSzTx/>
              <a:buFont typeface="Arial" panose="020B0604020202020204" pitchFamily="34" charset="0"/>
              <a:buNone/>
              <a:tabLst/>
              <a:defRPr/>
            </a:pPr>
            <a:endParaRPr kumimoji="0" 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313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468000" y="468000"/>
            <a:ext cx="10294937" cy="695325"/>
          </a:xfrm>
        </p:spPr>
        <p:txBody>
          <a:bodyPr/>
          <a:lstStyle/>
          <a:p>
            <a:r>
              <a:rPr lang="de-DE" dirty="0">
                <a:solidFill>
                  <a:schemeClr val="bg1"/>
                </a:solidFill>
                <a:latin typeface="Arial" panose="020B0604020202020204" pitchFamily="34" charset="0"/>
                <a:cs typeface="Arial" panose="020B0604020202020204" pitchFamily="34" charset="0"/>
              </a:rPr>
              <a:t>ACA: </a:t>
            </a:r>
            <a:r>
              <a:rPr lang="de-DE" dirty="0" smtClean="0">
                <a:latin typeface="Arial" panose="020B0604020202020204" pitchFamily="34" charset="0"/>
                <a:cs typeface="Arial" panose="020B0604020202020204" pitchFamily="34" charset="0"/>
              </a:rPr>
              <a:t>Sortier- und Filterfelder</a:t>
            </a:r>
            <a:endParaRPr lang="de-DE" dirty="0">
              <a:latin typeface="Arial" panose="020B0604020202020204" pitchFamily="34" charset="0"/>
              <a:cs typeface="Arial" panose="020B0604020202020204" pitchFamily="34" charset="0"/>
            </a:endParaRPr>
          </a:p>
        </p:txBody>
      </p:sp>
      <p:sp>
        <p:nvSpPr>
          <p:cNvPr id="3" name="Datumsplatzhalter 2"/>
          <p:cNvSpPr>
            <a:spLocks noGrp="1"/>
          </p:cNvSpPr>
          <p:nvPr>
            <p:ph type="dt" sz="half" idx="10"/>
          </p:nvPr>
        </p:nvSpPr>
        <p:spPr/>
        <p:txBody>
          <a:bodyPr/>
          <a:lstStyle/>
          <a:p>
            <a:pPr marL="0" marR="0" lvl="0" indent="0" algn="l" defTabSz="864006"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 Allianz 2023</a:t>
            </a:r>
            <a:endParaRPr kumimoji="0" lang="de-DE" sz="75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2"/>
          </p:nvPr>
        </p:nvSpPr>
        <p:spPr/>
        <p:txBody>
          <a:bodyPr/>
          <a:lstStyle/>
          <a:p>
            <a:pPr marL="0" marR="0" lvl="0" indent="0" algn="l" defTabSz="864006" rtl="0" eaLnBrk="1" fontAlgn="auto" latinLnBrk="0" hangingPunct="1">
              <a:lnSpc>
                <a:spcPct val="100000"/>
              </a:lnSpc>
              <a:spcBef>
                <a:spcPts val="0"/>
              </a:spcBef>
              <a:spcAft>
                <a:spcPts val="0"/>
              </a:spcAft>
              <a:buClrTx/>
              <a:buSzTx/>
              <a:buFontTx/>
              <a:buNone/>
              <a:tabLst/>
              <a:defRPr/>
            </a:pPr>
            <a:fld id="{0F96B16C-3F5F-44BC-AFCC-8CBCBD90898D}" type="slidenum">
              <a:rPr kumimoji="0" lang="de-DE" sz="750" b="1" i="0" u="none" strike="noStrike" kern="1200" cap="none" spc="0" normalizeH="0" baseline="0" noProof="0" smtClean="0">
                <a:ln>
                  <a:noFill/>
                </a:ln>
                <a:solidFill>
                  <a:srgbClr val="003781"/>
                </a:solidFill>
                <a:effectLst/>
                <a:uLnTx/>
                <a:uFillTx/>
                <a:latin typeface="Allianz Neo PPT"/>
                <a:ea typeface="+mn-ea"/>
                <a:cs typeface="+mn-cs"/>
              </a:rPr>
              <a:pPr marL="0" marR="0" lvl="0" indent="0" algn="l" defTabSz="864006" rtl="0" eaLnBrk="1" fontAlgn="auto" latinLnBrk="0" hangingPunct="1">
                <a:lnSpc>
                  <a:spcPct val="100000"/>
                </a:lnSpc>
                <a:spcBef>
                  <a:spcPts val="0"/>
                </a:spcBef>
                <a:spcAft>
                  <a:spcPts val="0"/>
                </a:spcAft>
                <a:buClrTx/>
                <a:buSzTx/>
                <a:buFontTx/>
                <a:buNone/>
                <a:tabLst/>
                <a:defRPr/>
              </a:pPr>
              <a:t>13</a:t>
            </a:fld>
            <a:endParaRPr kumimoji="0" lang="de-DE" sz="750" b="1" i="0" u="none" strike="noStrike" kern="1200" cap="none" spc="0" normalizeH="0" baseline="0" noProof="0">
              <a:ln>
                <a:noFill/>
              </a:ln>
              <a:solidFill>
                <a:srgbClr val="003781"/>
              </a:solidFill>
              <a:effectLst/>
              <a:uLnTx/>
              <a:uFillTx/>
              <a:latin typeface="Allianz Neo PPT"/>
              <a:ea typeface="+mn-ea"/>
              <a:cs typeface="+mn-cs"/>
            </a:endParaRPr>
          </a:p>
        </p:txBody>
      </p:sp>
      <p:sp>
        <p:nvSpPr>
          <p:cNvPr id="39" name="Textfeld 2"/>
          <p:cNvSpPr txBox="1">
            <a:spLocks noChangeArrowheads="1"/>
          </p:cNvSpPr>
          <p:nvPr/>
        </p:nvSpPr>
        <p:spPr bwMode="auto">
          <a:xfrm>
            <a:off x="509686" y="3477731"/>
            <a:ext cx="7099982" cy="246221"/>
          </a:xfrm>
          <a:prstGeom prst="rect">
            <a:avLst/>
          </a:prstGeom>
          <a:solidFill>
            <a:schemeClr val="accent6">
              <a:lumMod val="90000"/>
            </a:schemeClr>
          </a:solidFill>
          <a:ln w="9525">
            <a:noFill/>
            <a:miter lim="800000"/>
            <a:headEnd/>
            <a:tailEnd/>
          </a:ln>
        </p:spPr>
        <p:txBody>
          <a:bodyPr wrap="square">
            <a:spAutoFit/>
          </a:bodyP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altLang="de-DE" sz="10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Schritt 2: </a:t>
            </a:r>
            <a:r>
              <a:rPr kumimoji="0" lang="de-DE" altLang="de-DE" sz="10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Filterausprägung(en) wählen und auf „Aktualisieren“ klicken</a:t>
            </a:r>
            <a:endParaRPr kumimoji="0" lang="de-DE" altLang="de-DE" sz="10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40" name="Textfeld 2"/>
          <p:cNvSpPr txBox="1">
            <a:spLocks noChangeArrowheads="1"/>
          </p:cNvSpPr>
          <p:nvPr/>
        </p:nvSpPr>
        <p:spPr bwMode="auto">
          <a:xfrm>
            <a:off x="515675" y="2025105"/>
            <a:ext cx="7093993" cy="246221"/>
          </a:xfrm>
          <a:prstGeom prst="rect">
            <a:avLst/>
          </a:prstGeom>
          <a:solidFill>
            <a:schemeClr val="accent6">
              <a:lumMod val="90000"/>
            </a:schemeClr>
          </a:solidFill>
          <a:ln w="9525">
            <a:noFill/>
            <a:miter lim="800000"/>
            <a:headEnd/>
            <a:tailEnd/>
          </a:ln>
        </p:spPr>
        <p:txBody>
          <a:bodyPr wrap="square">
            <a:spAutoFit/>
          </a:bodyP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altLang="de-DE" sz="10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Schritt 1: Wählen Sie einen Filter aus (</a:t>
            </a:r>
            <a:r>
              <a:rPr kumimoji="0" lang="de-DE" altLang="de-DE" sz="10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B</a:t>
            </a:r>
            <a:r>
              <a:rPr kumimoji="0" lang="de-DE" altLang="de-DE" sz="10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eispiel „EB Produkt“)</a:t>
            </a:r>
            <a:endParaRPr kumimoji="0" lang="de-DE" altLang="de-DE" sz="10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41" name="Textfeld 39"/>
          <p:cNvSpPr txBox="1">
            <a:spLocks noChangeArrowheads="1"/>
          </p:cNvSpPr>
          <p:nvPr/>
        </p:nvSpPr>
        <p:spPr bwMode="auto">
          <a:xfrm>
            <a:off x="8148682" y="2025105"/>
            <a:ext cx="2687592" cy="246221"/>
          </a:xfrm>
          <a:prstGeom prst="rect">
            <a:avLst/>
          </a:prstGeom>
          <a:solidFill>
            <a:schemeClr val="accent6">
              <a:lumMod val="90000"/>
            </a:schemeClr>
          </a:solidFill>
          <a:ln w="9525">
            <a:noFill/>
            <a:miter lim="800000"/>
            <a:headEnd/>
            <a:tailEnd/>
          </a:ln>
        </p:spPr>
        <p:txBody>
          <a:bodyPr wrap="square">
            <a:spAutoFit/>
          </a:bodyPr>
          <a:lstStyle>
            <a:defPPr>
              <a:defRPr lang="de-DE"/>
            </a:defPPr>
            <a:lvl1pPr>
              <a:defRPr sz="1000" b="1">
                <a:solidFill>
                  <a:schemeClr val="bg1"/>
                </a:solidFill>
                <a:latin typeface="Arial" charset="0"/>
              </a:defRPr>
            </a:lvl1pPr>
            <a:lvl2pPr marL="742950" indent="-285750" eaLnBrk="0" hangingPunct="0">
              <a:defRPr>
                <a:latin typeface="Arial" charset="0"/>
              </a:defRPr>
            </a:lvl2pPr>
            <a:lvl3pPr marL="1143000" indent="-228600" eaLnBrk="0" hangingPunct="0">
              <a:buChar char="§"/>
              <a:defRPr>
                <a:latin typeface="Arial" charset="0"/>
              </a:defRPr>
            </a:lvl3pPr>
            <a:lvl4pPr marL="1600200" indent="-228600" eaLnBrk="0" hangingPunct="0">
              <a:buChar char="-"/>
              <a:defRPr>
                <a:latin typeface="Arial" charset="0"/>
              </a:defRPr>
            </a:lvl4pPr>
            <a:lvl5pPr marL="2057400" indent="-228600" eaLnBrk="0" hangingPunct="0">
              <a:buChar char="-"/>
              <a:defRPr>
                <a:latin typeface="Arial" charset="0"/>
              </a:defRPr>
            </a:lvl5pPr>
            <a:lvl6pPr marL="2514600" indent="-228600" eaLnBrk="0" fontAlgn="base" hangingPunct="0">
              <a:spcBef>
                <a:spcPct val="0"/>
              </a:spcBef>
              <a:spcAft>
                <a:spcPct val="30000"/>
              </a:spcAft>
              <a:buClr>
                <a:schemeClr val="accent1"/>
              </a:buClr>
              <a:buChar char="-"/>
              <a:defRPr>
                <a:latin typeface="Arial" charset="0"/>
              </a:defRPr>
            </a:lvl6pPr>
            <a:lvl7pPr marL="2971800" indent="-228600" eaLnBrk="0" fontAlgn="base" hangingPunct="0">
              <a:spcBef>
                <a:spcPct val="0"/>
              </a:spcBef>
              <a:spcAft>
                <a:spcPct val="30000"/>
              </a:spcAft>
              <a:buClr>
                <a:schemeClr val="accent1"/>
              </a:buClr>
              <a:buChar char="-"/>
              <a:defRPr>
                <a:latin typeface="Arial" charset="0"/>
              </a:defRPr>
            </a:lvl7pPr>
            <a:lvl8pPr marL="3429000" indent="-228600" eaLnBrk="0" fontAlgn="base" hangingPunct="0">
              <a:spcBef>
                <a:spcPct val="0"/>
              </a:spcBef>
              <a:spcAft>
                <a:spcPct val="30000"/>
              </a:spcAft>
              <a:buClr>
                <a:schemeClr val="accent1"/>
              </a:buClr>
              <a:buChar char="-"/>
              <a:defRPr>
                <a:latin typeface="Arial" charset="0"/>
              </a:defRPr>
            </a:lvl8pPr>
            <a:lvl9pPr marL="3886200" indent="-228600" eaLnBrk="0" fontAlgn="base" hangingPunct="0">
              <a:spcBef>
                <a:spcPct val="0"/>
              </a:spcBef>
              <a:spcAft>
                <a:spcPct val="30000"/>
              </a:spcAft>
              <a:buClr>
                <a:schemeClr val="accent1"/>
              </a:buClr>
              <a:buChar char="-"/>
              <a:defRPr>
                <a:latin typeface="Arial" charset="0"/>
              </a:defRPr>
            </a:lvl9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altLang="de-DE" sz="10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Erläuterungen: </a:t>
            </a:r>
            <a:r>
              <a:rPr kumimoji="0" lang="de-DE" altLang="de-DE" sz="10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Filterfelder</a:t>
            </a:r>
            <a:endParaRPr kumimoji="0" lang="de-DE" altLang="de-DE" sz="10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42" name="Textfeld 1"/>
          <p:cNvSpPr txBox="1">
            <a:spLocks noChangeArrowheads="1"/>
          </p:cNvSpPr>
          <p:nvPr/>
        </p:nvSpPr>
        <p:spPr bwMode="auto">
          <a:xfrm>
            <a:off x="509686" y="1658281"/>
            <a:ext cx="10335458" cy="276999"/>
          </a:xfrm>
          <a:prstGeom prst="rect">
            <a:avLst/>
          </a:prstGeom>
          <a:solidFill>
            <a:schemeClr val="accent6">
              <a:lumMod val="90000"/>
            </a:schemeClr>
          </a:solidFill>
          <a:ln>
            <a:noFill/>
          </a:ln>
        </p:spPr>
        <p:txBody>
          <a:bodyPr wrap="square" anchor="ctr">
            <a:spAutoFit/>
          </a:bodyP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altLang="de-DE" sz="12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Filterfelder nutzen (1/2)</a:t>
            </a:r>
            <a:endParaRPr kumimoji="0" lang="de-DE" altLang="de-DE" sz="12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48" name="Inhaltsplatzhalter 1"/>
          <p:cNvSpPr txBox="1">
            <a:spLocks/>
          </p:cNvSpPr>
          <p:nvPr/>
        </p:nvSpPr>
        <p:spPr>
          <a:xfrm>
            <a:off x="8148681" y="2034002"/>
            <a:ext cx="2873905" cy="3715869"/>
          </a:xfrm>
          <a:prstGeom prst="rect">
            <a:avLst/>
          </a:prstGeom>
        </p:spPr>
        <p:txBody>
          <a:bodyPr/>
          <a:lstStyle>
            <a:lvl1pPr marL="0" indent="0" algn="l" defTabSz="914400"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1"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1"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de-DE" altLang="de-DE" sz="900" b="1" i="0" u="none" strike="noStrike" kern="1200" cap="none" spc="0" normalizeH="0" baseline="0" noProof="0" dirty="0">
                <a:ln>
                  <a:noFill/>
                </a:ln>
                <a:solidFill>
                  <a:srgbClr val="13A0D3"/>
                </a:solidFill>
                <a:effectLst/>
                <a:uLnTx/>
                <a:uFillTx/>
                <a:latin typeface="Arial" panose="020B0604020202020204" pitchFamily="34" charset="0"/>
                <a:cs typeface="Arial" panose="020B0604020202020204" pitchFamily="34" charset="0"/>
              </a:rPr>
              <a:t>Filterfeld 1: </a:t>
            </a:r>
            <a:r>
              <a:rPr kumimoji="0" lang="de-DE" altLang="de-DE" sz="9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Alter</a:t>
            </a:r>
            <a: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r>
            <a:b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Filtermöglichkeit</a:t>
            </a:r>
            <a:r>
              <a:rPr kumimoji="0" lang="de-DE" alt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t>
            </a:r>
          </a:p>
          <a:p>
            <a:pPr lvl="0">
              <a:defRPr/>
            </a:pPr>
            <a:r>
              <a:rPr lang="de-DE" altLang="de-DE" sz="1000" dirty="0">
                <a:solidFill>
                  <a:srgbClr val="003781"/>
                </a:solidFill>
                <a:latin typeface="Arial" panose="020B0604020202020204" pitchFamily="34" charset="0"/>
                <a:cs typeface="Arial" panose="020B0604020202020204" pitchFamily="34" charset="0"/>
              </a:rPr>
              <a:t>Cluster: </a:t>
            </a:r>
            <a:r>
              <a:rPr lang="de-DE" altLang="de-DE" sz="900" dirty="0">
                <a:solidFill>
                  <a:srgbClr val="003781"/>
                </a:solidFill>
                <a:latin typeface="Arial" panose="020B0604020202020204" pitchFamily="34" charset="0"/>
                <a:cs typeface="Arial" panose="020B0604020202020204" pitchFamily="34" charset="0"/>
              </a:rPr>
              <a:t>18 - 25 Jahre, 26 - 36 Jahre, 37 – 49 Jahre</a:t>
            </a:r>
            <a: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r>
            <a:b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endParaRPr kumimoji="0" lang="de-DE" altLang="de-DE" sz="9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lvl="0" defTabSz="864017">
              <a:spcBef>
                <a:spcPts val="200"/>
              </a:spcBef>
              <a:defRPr/>
            </a:pPr>
            <a:r>
              <a:rPr kumimoji="0" lang="de-DE" altLang="de-DE" sz="900" b="1" i="0" u="none" strike="noStrike" kern="1200" cap="none" spc="0" normalizeH="0" baseline="0" noProof="0" dirty="0" smtClean="0">
                <a:ln>
                  <a:noFill/>
                </a:ln>
                <a:solidFill>
                  <a:srgbClr val="13A0D3"/>
                </a:solidFill>
                <a:effectLst/>
                <a:uLnTx/>
                <a:uFillTx/>
                <a:latin typeface="Arial" panose="020B0604020202020204" pitchFamily="34" charset="0"/>
                <a:cs typeface="Arial" panose="020B0604020202020204" pitchFamily="34" charset="0"/>
              </a:rPr>
              <a:t>Filterfeld 2: </a:t>
            </a:r>
            <a:r>
              <a:rPr lang="de-DE" altLang="de-DE" sz="900" b="1" dirty="0">
                <a:solidFill>
                  <a:srgbClr val="003781"/>
                </a:solidFill>
                <a:latin typeface="Arial" panose="020B0604020202020204" pitchFamily="34" charset="0"/>
                <a:cs typeface="Arial" panose="020B0604020202020204" pitchFamily="34" charset="0"/>
              </a:rPr>
              <a:t>Bezugsv./Vors.Konz.</a:t>
            </a:r>
            <a: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r>
            <a:b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r>
              <a:rPr lang="de-DE" altLang="de-DE" sz="900" dirty="0">
                <a:solidFill>
                  <a:srgbClr val="003781"/>
                </a:solidFill>
                <a:latin typeface="Arial" panose="020B0604020202020204" pitchFamily="34" charset="0"/>
                <a:cs typeface="Arial" panose="020B0604020202020204" pitchFamily="34" charset="0"/>
              </a:rPr>
              <a:t>Ausprägungen und Sortiermöglichkeit:</a:t>
            </a:r>
          </a:p>
          <a:p>
            <a:pPr lvl="0" defTabSz="864017">
              <a:spcBef>
                <a:spcPts val="200"/>
              </a:spcBef>
              <a:defRPr/>
            </a:pPr>
            <a:r>
              <a:rPr lang="de-DE" altLang="de-DE" sz="900" dirty="0">
                <a:solidFill>
                  <a:srgbClr val="003781"/>
                </a:solidFill>
                <a:latin typeface="Arial" panose="020B0604020202020204" pitchFamily="34" charset="0"/>
                <a:cs typeface="Arial" panose="020B0604020202020204" pitchFamily="34" charset="0"/>
              </a:rPr>
              <a:t>Bezugsvertrag samt dem zugehörigen Vorsorgekonzept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de-DE" alt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                     </a:t>
            </a:r>
            <a:endParaRPr kumimoji="0" lang="de-DE" altLang="de-DE" sz="9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de-DE" altLang="de-DE" sz="900" b="1" i="0" u="none" strike="noStrike" kern="1200" cap="none" spc="0" normalizeH="0" baseline="0" noProof="0" dirty="0">
                <a:ln>
                  <a:noFill/>
                </a:ln>
                <a:solidFill>
                  <a:srgbClr val="13A0D3"/>
                </a:solidFill>
                <a:effectLst/>
                <a:uLnTx/>
                <a:uFillTx/>
                <a:latin typeface="Arial" panose="020B0604020202020204" pitchFamily="34" charset="0"/>
                <a:cs typeface="Arial" panose="020B0604020202020204" pitchFamily="34" charset="0"/>
              </a:rPr>
              <a:t>Filterfeld 3: </a:t>
            </a:r>
            <a:r>
              <a:rPr kumimoji="0" lang="de-DE" altLang="de-DE" sz="9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Brief Teilnahme</a:t>
            </a:r>
            <a:r>
              <a:rPr kumimoji="0" lang="de-DE" altLang="de-DE" sz="900" b="0" i="0" u="none" strike="sng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r>
            <a:br>
              <a:rPr kumimoji="0" lang="de-DE" altLang="de-DE" sz="900" b="0" i="0" u="none" strike="sng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Filtermöglichkeit: Ja / </a:t>
            </a:r>
            <a:r>
              <a:rPr kumimoji="0" lang="de-DE" alt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Nein</a:t>
            </a:r>
          </a:p>
          <a:p>
            <a:pPr lvl="0">
              <a:defRPr/>
            </a:pPr>
            <a:r>
              <a:rPr kumimoji="0" lang="de-DE" alt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
            </a:r>
            <a:br>
              <a:rPr kumimoji="0" lang="de-DE" alt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br>
            <a:r>
              <a:rPr kumimoji="0" lang="de-DE" altLang="de-DE" sz="900" b="1" i="0" u="none" strike="noStrike" kern="1200" cap="none" spc="0" normalizeH="0" baseline="0" noProof="0" dirty="0">
                <a:ln>
                  <a:noFill/>
                </a:ln>
                <a:solidFill>
                  <a:srgbClr val="13A0D3"/>
                </a:solidFill>
                <a:effectLst/>
                <a:uLnTx/>
                <a:uFillTx/>
                <a:latin typeface="Arial" panose="020B0604020202020204" pitchFamily="34" charset="0"/>
                <a:cs typeface="Arial" panose="020B0604020202020204" pitchFamily="34" charset="0"/>
              </a:rPr>
              <a:t>Filterfeld 4: </a:t>
            </a:r>
            <a:r>
              <a:rPr lang="de-DE" altLang="de-DE" sz="900" b="1" dirty="0">
                <a:solidFill>
                  <a:srgbClr val="003781"/>
                </a:solidFill>
                <a:latin typeface="Arial" panose="020B0604020202020204" pitchFamily="34" charset="0"/>
                <a:cs typeface="Arial" panose="020B0604020202020204" pitchFamily="34" charset="0"/>
              </a:rPr>
              <a:t>Vertragsbeginn</a:t>
            </a:r>
            <a:endParaRPr kumimoji="0" lang="de-DE" altLang="de-DE" sz="9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lvl="0" defTabSz="864017">
              <a:spcBef>
                <a:spcPts val="200"/>
              </a:spcBef>
              <a:defRPr/>
            </a:pPr>
            <a:r>
              <a:rPr lang="de-DE" altLang="de-DE" sz="900" dirty="0">
                <a:solidFill>
                  <a:srgbClr val="003781"/>
                </a:solidFill>
                <a:latin typeface="Arial" panose="020B0604020202020204" pitchFamily="34" charset="0"/>
                <a:cs typeface="Arial" panose="020B0604020202020204" pitchFamily="34" charset="0"/>
              </a:rPr>
              <a:t>Ausprägungen und Sortiermöglichkeit:</a:t>
            </a:r>
          </a:p>
          <a:p>
            <a:pPr lvl="0" defTabSz="864017">
              <a:spcBef>
                <a:spcPts val="200"/>
              </a:spcBef>
              <a:defRPr/>
            </a:pPr>
            <a:r>
              <a:rPr lang="de-DE" altLang="de-DE" sz="900" dirty="0">
                <a:solidFill>
                  <a:srgbClr val="003781"/>
                </a:solidFill>
                <a:latin typeface="Arial" panose="020B0604020202020204" pitchFamily="34" charset="0"/>
                <a:cs typeface="Arial" panose="020B0604020202020204" pitchFamily="34" charset="0"/>
              </a:rPr>
              <a:t>Clusterung nach Quartal und Jahr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de-DE" altLang="de-DE" sz="900" b="1" i="0" u="none" strike="noStrike" kern="1200" cap="none" spc="0" normalizeH="0" baseline="0" noProof="0" dirty="0">
                <a:ln>
                  <a:noFill/>
                </a:ln>
                <a:solidFill>
                  <a:srgbClr val="13A0D3"/>
                </a:solidFill>
                <a:effectLst/>
                <a:uLnTx/>
                <a:uFillTx/>
                <a:latin typeface="Arial" panose="020B0604020202020204" pitchFamily="34" charset="0"/>
                <a:cs typeface="Arial" panose="020B0604020202020204" pitchFamily="34" charset="0"/>
              </a:rPr>
              <a:t>Filterfeld 5:</a:t>
            </a:r>
            <a:r>
              <a:rPr kumimoji="0" lang="de-DE" altLang="de-DE" sz="9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Zuzahlung Vers. </a:t>
            </a:r>
            <a:r>
              <a:rPr kumimoji="0" lang="de-DE" altLang="de-DE" sz="9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Jahr 22/23</a:t>
            </a:r>
            <a:r>
              <a:rPr kumimoji="0" lang="de-DE" altLang="de-DE" sz="900" b="1"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jährliche </a:t>
            </a:r>
            <a: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Filtermöglichkeit: Ja / </a:t>
            </a:r>
            <a:r>
              <a:rPr kumimoji="0" lang="de-DE" alt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Nein</a:t>
            </a:r>
            <a:br>
              <a:rPr kumimoji="0" lang="de-DE" alt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br>
            <a:r>
              <a:rPr kumimoji="0" lang="de-DE" alt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Daten werden nachgeliefert</a:t>
            </a:r>
            <a:endPar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de-DE" altLang="de-DE" sz="900" b="1" i="0" u="none" strike="noStrike" kern="1200" cap="none" spc="0" normalizeH="0" baseline="0" noProof="0" dirty="0">
                <a:ln>
                  <a:noFill/>
                </a:ln>
                <a:solidFill>
                  <a:srgbClr val="13A0D3"/>
                </a:solidFill>
                <a:effectLst/>
                <a:uLnTx/>
                <a:uFillTx/>
                <a:latin typeface="Arial" panose="020B0604020202020204" pitchFamily="34" charset="0"/>
                <a:cs typeface="Arial" panose="020B0604020202020204" pitchFamily="34" charset="0"/>
              </a:rPr>
              <a:t>Filterfeld 6: </a:t>
            </a:r>
            <a:r>
              <a:rPr kumimoji="0" lang="de-DE" altLang="de-DE" sz="9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Zuzahlung Vers. Jahr 23/24</a:t>
            </a:r>
            <a:endParaRPr kumimoji="0" lang="de-DE" altLang="de-DE" sz="900" b="1" i="0" u="none" strike="noStrike" kern="1200" cap="none" spc="0" normalizeH="0" baseline="0" noProof="0" dirty="0">
              <a:ln>
                <a:noFill/>
              </a:ln>
              <a:solidFill>
                <a:srgbClr val="13A0D3"/>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Filtermöglichkeit: </a:t>
            </a:r>
            <a:r>
              <a:rPr kumimoji="0" lang="de-DE" alt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ja/nein</a:t>
            </a:r>
          </a:p>
          <a:p>
            <a:pPr>
              <a:defRPr/>
            </a:pPr>
            <a:r>
              <a:rPr lang="de-DE" altLang="de-DE" sz="900" dirty="0">
                <a:solidFill>
                  <a:srgbClr val="003781"/>
                </a:solidFill>
                <a:latin typeface="Arial" panose="020B0604020202020204" pitchFamily="34" charset="0"/>
                <a:cs typeface="Arial" panose="020B0604020202020204" pitchFamily="34" charset="0"/>
              </a:rPr>
              <a:t>Daten werden nachgeliefert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1" i="0" u="none" strike="noStrike" kern="1200" cap="none" spc="0" normalizeH="0" baseline="0" noProof="0" dirty="0" smtClean="0">
              <a:ln>
                <a:noFill/>
              </a:ln>
              <a:solidFill>
                <a:srgbClr val="B71E3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1" i="0" u="none" strike="noStrike" kern="1200" cap="none" spc="0" normalizeH="0" baseline="0" noProof="0" dirty="0" smtClean="0">
              <a:ln>
                <a:noFill/>
              </a:ln>
              <a:solidFill>
                <a:srgbClr val="B71E3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1" i="0" u="none" strike="noStrike" kern="1200" cap="none" spc="0" normalizeH="0" baseline="0" noProof="0" dirty="0" smtClean="0">
              <a:ln>
                <a:noFill/>
              </a:ln>
              <a:solidFill>
                <a:srgbClr val="B71E3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1" i="0" u="none" strike="noStrike" kern="1200" cap="none" spc="0" normalizeH="0" baseline="0" noProof="0" dirty="0" smtClean="0">
              <a:ln>
                <a:noFill/>
              </a:ln>
              <a:solidFill>
                <a:srgbClr val="B71E3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1" i="0" u="none" strike="noStrike" kern="1200" cap="none" spc="0" normalizeH="0" baseline="0" noProof="0" dirty="0" smtClean="0">
              <a:ln>
                <a:noFill/>
              </a:ln>
              <a:solidFill>
                <a:srgbClr val="B71E3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1" i="0" u="none" strike="noStrike" kern="1200" cap="none" spc="0" normalizeH="0" baseline="0" noProof="0" dirty="0" smtClean="0">
              <a:ln>
                <a:noFill/>
              </a:ln>
              <a:solidFill>
                <a:srgbClr val="B71E3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1" i="0" u="none" strike="noStrike" kern="1200" cap="none" spc="0" normalizeH="0" baseline="0" noProof="0" dirty="0" smtClean="0">
              <a:ln>
                <a:noFill/>
              </a:ln>
              <a:solidFill>
                <a:srgbClr val="B71E3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1" i="0" u="none" strike="noStrike" kern="1200" cap="none" spc="0" normalizeH="0" baseline="0" noProof="0" dirty="0" smtClean="0">
              <a:ln>
                <a:noFill/>
              </a:ln>
              <a:solidFill>
                <a:srgbClr val="B71E3F"/>
              </a:solidFill>
              <a:effectLst/>
              <a:uLnTx/>
              <a:uFillTx/>
              <a:latin typeface="Arial" panose="020B0604020202020204" pitchFamily="34" charset="0"/>
              <a:cs typeface="Arial" panose="020B0604020202020204" pitchFamily="34" charset="0"/>
            </a:endParaRPr>
          </a:p>
        </p:txBody>
      </p:sp>
      <p:sp>
        <p:nvSpPr>
          <p:cNvPr id="27" name="Ellipse 2"/>
          <p:cNvSpPr>
            <a:spLocks noChangeArrowheads="1"/>
          </p:cNvSpPr>
          <p:nvPr/>
        </p:nvSpPr>
        <p:spPr bwMode="auto">
          <a:xfrm>
            <a:off x="509686" y="2300501"/>
            <a:ext cx="139064" cy="136588"/>
          </a:xfrm>
          <a:prstGeom prst="ellipse">
            <a:avLst/>
          </a:prstGeom>
          <a:solidFill>
            <a:srgbClr val="13A0D3"/>
          </a:solidFill>
          <a:ln>
            <a:noFill/>
          </a:ln>
        </p:spPr>
        <p:txBody>
          <a:bodyPr anchor="ct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050" b="1"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1</a:t>
            </a:r>
            <a:endParaRPr kumimoji="0" lang="de-DE" altLang="de-DE"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Ellipse 2"/>
          <p:cNvSpPr>
            <a:spLocks noChangeArrowheads="1"/>
          </p:cNvSpPr>
          <p:nvPr/>
        </p:nvSpPr>
        <p:spPr bwMode="auto">
          <a:xfrm>
            <a:off x="509686" y="3754413"/>
            <a:ext cx="139064" cy="136588"/>
          </a:xfrm>
          <a:prstGeom prst="ellipse">
            <a:avLst/>
          </a:prstGeom>
          <a:solidFill>
            <a:srgbClr val="13A0D3"/>
          </a:solidFill>
          <a:ln>
            <a:noFill/>
          </a:ln>
        </p:spPr>
        <p:txBody>
          <a:bodyPr anchor="ct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050" b="1"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2</a:t>
            </a:r>
          </a:p>
        </p:txBody>
      </p:sp>
      <p:sp>
        <p:nvSpPr>
          <p:cNvPr id="14" name="Rechteck 13"/>
          <p:cNvSpPr/>
          <p:nvPr/>
        </p:nvSpPr>
        <p:spPr>
          <a:xfrm>
            <a:off x="5861186" y="4294764"/>
            <a:ext cx="2013738" cy="4521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4017" rtl="0" eaLnBrk="1" fontAlgn="auto" latinLnBrk="0" hangingPunct="1">
              <a:lnSpc>
                <a:spcPct val="100000"/>
              </a:lnSpc>
              <a:spcBef>
                <a:spcPts val="0"/>
              </a:spcBef>
              <a:spcAft>
                <a:spcPts val="0"/>
              </a:spcAft>
              <a:buClrTx/>
              <a:buSzTx/>
              <a:buFontTx/>
              <a:buNone/>
              <a:tabLst/>
              <a:defRPr/>
            </a:pPr>
            <a:endParaRPr kumimoji="0" lang="de-DE" sz="1701"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2"/>
          <a:stretch>
            <a:fillRect/>
          </a:stretch>
        </p:blipFill>
        <p:spPr>
          <a:xfrm>
            <a:off x="547607" y="2466264"/>
            <a:ext cx="7124054" cy="675755"/>
          </a:xfrm>
          <a:prstGeom prst="rect">
            <a:avLst/>
          </a:prstGeom>
        </p:spPr>
      </p:pic>
      <p:pic>
        <p:nvPicPr>
          <p:cNvPr id="6" name="Grafik 5"/>
          <p:cNvPicPr>
            <a:picLocks noChangeAspect="1"/>
          </p:cNvPicPr>
          <p:nvPr/>
        </p:nvPicPr>
        <p:blipFill>
          <a:blip r:embed="rId3"/>
          <a:stretch>
            <a:fillRect/>
          </a:stretch>
        </p:blipFill>
        <p:spPr>
          <a:xfrm>
            <a:off x="468000" y="4056067"/>
            <a:ext cx="7141668" cy="1111693"/>
          </a:xfrm>
          <a:prstGeom prst="rect">
            <a:avLst/>
          </a:prstGeom>
        </p:spPr>
      </p:pic>
      <p:sp>
        <p:nvSpPr>
          <p:cNvPr id="15" name="Textfeld 14"/>
          <p:cNvSpPr txBox="1"/>
          <p:nvPr/>
        </p:nvSpPr>
        <p:spPr>
          <a:xfrm>
            <a:off x="6868055" y="5653051"/>
            <a:ext cx="4285220" cy="1000274"/>
          </a:xfrm>
          <a:prstGeom prst="rect">
            <a:avLst/>
          </a:prstGeom>
        </p:spPr>
        <p:txBody>
          <a:bodyPr wrap="square" lIns="0" tIns="0" rIns="0" bIns="0" rtlCol="0">
            <a:spAutoFit/>
          </a:bodyPr>
          <a:lstStyle/>
          <a:p>
            <a:pPr>
              <a:spcAft>
                <a:spcPts val="600"/>
              </a:spcAft>
            </a:pPr>
            <a:r>
              <a:rPr lang="de-DE" altLang="de-DE" sz="1000" b="1" dirty="0" smtClean="0">
                <a:solidFill>
                  <a:srgbClr val="003781"/>
                </a:solidFill>
                <a:latin typeface="Arial" panose="020B0604020202020204" pitchFamily="34" charset="0"/>
                <a:cs typeface="Arial" panose="020B0604020202020204" pitchFamily="34" charset="0"/>
              </a:rPr>
              <a:t>Hinweis:</a:t>
            </a:r>
            <a:r>
              <a:rPr lang="de-DE" altLang="de-DE" sz="900" dirty="0" smtClean="0">
                <a:solidFill>
                  <a:srgbClr val="003781"/>
                </a:solidFill>
                <a:latin typeface="Arial" panose="020B0604020202020204" pitchFamily="34" charset="0"/>
                <a:cs typeface="Arial" panose="020B0604020202020204" pitchFamily="34" charset="0"/>
              </a:rPr>
              <a:t/>
            </a:r>
            <a:br>
              <a:rPr lang="de-DE" altLang="de-DE" sz="900" dirty="0" smtClean="0">
                <a:solidFill>
                  <a:srgbClr val="003781"/>
                </a:solidFill>
                <a:latin typeface="Arial" panose="020B0604020202020204" pitchFamily="34" charset="0"/>
                <a:cs typeface="Arial" panose="020B0604020202020204" pitchFamily="34" charset="0"/>
              </a:rPr>
            </a:br>
            <a:r>
              <a:rPr lang="de-DE" altLang="de-DE" sz="900" dirty="0" smtClean="0">
                <a:solidFill>
                  <a:srgbClr val="003781"/>
                </a:solidFill>
                <a:latin typeface="Arial" panose="020B0604020202020204" pitchFamily="34" charset="0"/>
                <a:cs typeface="Arial" panose="020B0604020202020204" pitchFamily="34" charset="0"/>
              </a:rPr>
              <a:t>Aufgrund </a:t>
            </a:r>
            <a:r>
              <a:rPr lang="de-DE" altLang="de-DE" sz="900" dirty="0">
                <a:solidFill>
                  <a:srgbClr val="003781"/>
                </a:solidFill>
                <a:latin typeface="Arial" panose="020B0604020202020204" pitchFamily="34" charset="0"/>
                <a:cs typeface="Arial" panose="020B0604020202020204" pitchFamily="34" charset="0"/>
              </a:rPr>
              <a:t>von technischen Herausforderungen können wir zum Zeitpunkt des Aktionsstarts und der Abwahlphase leider keine Information bereitstellen, ob der Kunde in der Vergangenheit eine Zuzahlung in seinen Bestandsvertrag geleistet hat</a:t>
            </a:r>
            <a:r>
              <a:rPr lang="de-DE" altLang="de-DE" sz="900" dirty="0" smtClean="0">
                <a:solidFill>
                  <a:srgbClr val="003781"/>
                </a:solidFill>
                <a:latin typeface="Arial" panose="020B0604020202020204" pitchFamily="34" charset="0"/>
                <a:cs typeface="Arial" panose="020B0604020202020204" pitchFamily="34" charset="0"/>
              </a:rPr>
              <a:t>.</a:t>
            </a:r>
          </a:p>
          <a:p>
            <a:pPr>
              <a:spcAft>
                <a:spcPts val="600"/>
              </a:spcAft>
            </a:pPr>
            <a:r>
              <a:rPr lang="de-DE" altLang="de-DE" sz="900" dirty="0" smtClean="0">
                <a:solidFill>
                  <a:srgbClr val="003781"/>
                </a:solidFill>
                <a:latin typeface="Arial" panose="020B0604020202020204" pitchFamily="34" charset="0"/>
                <a:cs typeface="Arial" panose="020B0604020202020204" pitchFamily="34" charset="0"/>
              </a:rPr>
              <a:t>Die Daten werden nach der Abwahlphase nachgeliefert.</a:t>
            </a:r>
            <a:endParaRPr lang="de-DE" altLang="de-DE" sz="900" dirty="0">
              <a:solidFill>
                <a:srgbClr val="003781"/>
              </a:solidFill>
              <a:latin typeface="Arial" panose="020B0604020202020204" pitchFamily="34" charset="0"/>
              <a:cs typeface="Arial" panose="020B0604020202020204" pitchFamily="34" charset="0"/>
            </a:endParaRPr>
          </a:p>
          <a:p>
            <a:pPr algn="l">
              <a:spcAft>
                <a:spcPts val="600"/>
              </a:spcAft>
            </a:pPr>
            <a:endParaRPr lang="de-DE" sz="900" b="1" spc="100" dirty="0" smtClean="0">
              <a:solidFill>
                <a:srgbClr val="13A0D3"/>
              </a:solidFill>
              <a:latin typeface="Arial" panose="020B0604020202020204" pitchFamily="34" charset="0"/>
              <a:cs typeface="Arial" panose="020B0604020202020204" pitchFamily="34" charset="0"/>
            </a:endParaRPr>
          </a:p>
        </p:txBody>
      </p:sp>
      <p:sp>
        <p:nvSpPr>
          <p:cNvPr id="7" name="Textfeld 6"/>
          <p:cNvSpPr txBox="1"/>
          <p:nvPr/>
        </p:nvSpPr>
        <p:spPr>
          <a:xfrm>
            <a:off x="589550" y="2464647"/>
            <a:ext cx="831743" cy="92333"/>
          </a:xfrm>
          <a:prstGeom prst="rect">
            <a:avLst/>
          </a:prstGeom>
          <a:solidFill>
            <a:srgbClr val="FFFFFF"/>
          </a:solidFill>
        </p:spPr>
        <p:txBody>
          <a:bodyPr wrap="square" lIns="0" tIns="0" rIns="0" bIns="0" rtlCol="0">
            <a:spAutoFit/>
          </a:bodyPr>
          <a:lstStyle/>
          <a:p>
            <a:pPr algn="l">
              <a:spcAft>
                <a:spcPts val="600"/>
              </a:spcAft>
            </a:pPr>
            <a:r>
              <a:rPr lang="de-DE" sz="600" b="1" spc="100" dirty="0" smtClean="0">
                <a:solidFill>
                  <a:srgbClr val="786E6B"/>
                </a:solidFill>
                <a:latin typeface="Arial" panose="020B0604020202020204" pitchFamily="34" charset="0"/>
                <a:cs typeface="Arial" panose="020B0604020202020204" pitchFamily="34" charset="0"/>
              </a:rPr>
              <a:t>Alter</a:t>
            </a:r>
            <a:endParaRPr lang="de-DE" sz="900" b="1" spc="100" dirty="0" smtClean="0">
              <a:solidFill>
                <a:srgbClr val="786E6B"/>
              </a:solidFill>
              <a:latin typeface="Arial" panose="020B0604020202020204" pitchFamily="34" charset="0"/>
              <a:cs typeface="Arial" panose="020B0604020202020204" pitchFamily="34" charset="0"/>
            </a:endParaRPr>
          </a:p>
        </p:txBody>
      </p:sp>
      <p:sp>
        <p:nvSpPr>
          <p:cNvPr id="17" name="Textfeld 16"/>
          <p:cNvSpPr txBox="1"/>
          <p:nvPr/>
        </p:nvSpPr>
        <p:spPr>
          <a:xfrm>
            <a:off x="2369272" y="2467036"/>
            <a:ext cx="1200504" cy="92333"/>
          </a:xfrm>
          <a:prstGeom prst="rect">
            <a:avLst/>
          </a:prstGeom>
          <a:solidFill>
            <a:srgbClr val="FFFFFF"/>
          </a:solidFill>
        </p:spPr>
        <p:txBody>
          <a:bodyPr wrap="square" lIns="0" tIns="0" rIns="0" bIns="0" rtlCol="0">
            <a:spAutoFit/>
          </a:bodyPr>
          <a:lstStyle/>
          <a:p>
            <a:pPr algn="l">
              <a:spcAft>
                <a:spcPts val="600"/>
              </a:spcAft>
            </a:pPr>
            <a:r>
              <a:rPr lang="de-DE" sz="600" b="1" spc="100" dirty="0" smtClean="0">
                <a:solidFill>
                  <a:srgbClr val="786E6B"/>
                </a:solidFill>
                <a:latin typeface="Arial" panose="020B0604020202020204" pitchFamily="34" charset="0"/>
                <a:cs typeface="Arial" panose="020B0604020202020204" pitchFamily="34" charset="0"/>
              </a:rPr>
              <a:t>Bezugsv./Vors.Konzept</a:t>
            </a:r>
            <a:endParaRPr lang="de-DE" sz="900" b="1" spc="100" dirty="0" smtClean="0">
              <a:solidFill>
                <a:srgbClr val="786E6B"/>
              </a:solidFill>
              <a:latin typeface="Arial" panose="020B0604020202020204" pitchFamily="34" charset="0"/>
              <a:cs typeface="Arial" panose="020B0604020202020204" pitchFamily="34" charset="0"/>
            </a:endParaRPr>
          </a:p>
        </p:txBody>
      </p:sp>
      <p:sp>
        <p:nvSpPr>
          <p:cNvPr id="18" name="Textfeld 17"/>
          <p:cNvSpPr txBox="1"/>
          <p:nvPr/>
        </p:nvSpPr>
        <p:spPr>
          <a:xfrm>
            <a:off x="4167075" y="2464646"/>
            <a:ext cx="831743" cy="92333"/>
          </a:xfrm>
          <a:prstGeom prst="rect">
            <a:avLst/>
          </a:prstGeom>
          <a:solidFill>
            <a:srgbClr val="FFFFFF"/>
          </a:solidFill>
        </p:spPr>
        <p:txBody>
          <a:bodyPr wrap="square" lIns="0" tIns="0" rIns="0" bIns="0" rtlCol="0">
            <a:spAutoFit/>
          </a:bodyPr>
          <a:lstStyle/>
          <a:p>
            <a:pPr algn="l">
              <a:spcAft>
                <a:spcPts val="600"/>
              </a:spcAft>
            </a:pPr>
            <a:r>
              <a:rPr lang="de-DE" sz="600" b="1" spc="100" dirty="0" smtClean="0">
                <a:solidFill>
                  <a:srgbClr val="786E6B"/>
                </a:solidFill>
                <a:latin typeface="Arial" panose="020B0604020202020204" pitchFamily="34" charset="0"/>
                <a:cs typeface="Arial" panose="020B0604020202020204" pitchFamily="34" charset="0"/>
              </a:rPr>
              <a:t>Brief Teilnahme</a:t>
            </a:r>
            <a:endParaRPr lang="de-DE" sz="900" b="1" spc="100" dirty="0" smtClean="0">
              <a:solidFill>
                <a:srgbClr val="786E6B"/>
              </a:solidFill>
              <a:latin typeface="Arial" panose="020B0604020202020204" pitchFamily="34" charset="0"/>
              <a:cs typeface="Arial" panose="020B0604020202020204" pitchFamily="34" charset="0"/>
            </a:endParaRPr>
          </a:p>
        </p:txBody>
      </p:sp>
      <p:sp>
        <p:nvSpPr>
          <p:cNvPr id="19" name="Textfeld 18"/>
          <p:cNvSpPr txBox="1"/>
          <p:nvPr/>
        </p:nvSpPr>
        <p:spPr>
          <a:xfrm>
            <a:off x="5919368" y="2459925"/>
            <a:ext cx="831743" cy="92333"/>
          </a:xfrm>
          <a:prstGeom prst="rect">
            <a:avLst/>
          </a:prstGeom>
          <a:solidFill>
            <a:srgbClr val="FFFFFF"/>
          </a:solidFill>
        </p:spPr>
        <p:txBody>
          <a:bodyPr wrap="square" lIns="0" tIns="0" rIns="0" bIns="0" rtlCol="0">
            <a:spAutoFit/>
          </a:bodyPr>
          <a:lstStyle/>
          <a:p>
            <a:pPr algn="l">
              <a:spcAft>
                <a:spcPts val="600"/>
              </a:spcAft>
            </a:pPr>
            <a:r>
              <a:rPr lang="de-DE" sz="600" b="1" spc="100" smtClean="0">
                <a:solidFill>
                  <a:srgbClr val="786E6B"/>
                </a:solidFill>
                <a:latin typeface="Arial" panose="020B0604020202020204" pitchFamily="34" charset="0"/>
                <a:cs typeface="Arial" panose="020B0604020202020204" pitchFamily="34" charset="0"/>
              </a:rPr>
              <a:t>Vertragsbeginn</a:t>
            </a:r>
            <a:endParaRPr lang="de-DE" sz="900" b="1" spc="100" dirty="0" smtClean="0">
              <a:solidFill>
                <a:srgbClr val="786E6B"/>
              </a:solidFill>
              <a:latin typeface="Arial" panose="020B0604020202020204" pitchFamily="34" charset="0"/>
              <a:cs typeface="Arial" panose="020B0604020202020204" pitchFamily="34" charset="0"/>
            </a:endParaRPr>
          </a:p>
        </p:txBody>
      </p:sp>
      <p:sp>
        <p:nvSpPr>
          <p:cNvPr id="20" name="Textfeld 19"/>
          <p:cNvSpPr txBox="1"/>
          <p:nvPr/>
        </p:nvSpPr>
        <p:spPr>
          <a:xfrm>
            <a:off x="589550" y="2825346"/>
            <a:ext cx="1368403" cy="92333"/>
          </a:xfrm>
          <a:prstGeom prst="rect">
            <a:avLst/>
          </a:prstGeom>
          <a:solidFill>
            <a:srgbClr val="FFFFFF"/>
          </a:solidFill>
        </p:spPr>
        <p:txBody>
          <a:bodyPr wrap="square" lIns="0" tIns="0" rIns="0" bIns="0" rtlCol="0">
            <a:spAutoFit/>
          </a:bodyPr>
          <a:lstStyle/>
          <a:p>
            <a:pPr algn="l">
              <a:spcAft>
                <a:spcPts val="600"/>
              </a:spcAft>
            </a:pPr>
            <a:r>
              <a:rPr lang="de-DE" sz="600" b="1" spc="100" dirty="0" smtClean="0">
                <a:solidFill>
                  <a:srgbClr val="786E6B"/>
                </a:solidFill>
                <a:latin typeface="Arial" panose="020B0604020202020204" pitchFamily="34" charset="0"/>
                <a:cs typeface="Arial" panose="020B0604020202020204" pitchFamily="34" charset="0"/>
              </a:rPr>
              <a:t>Zuzahlung Vers. Jahr 22/23</a:t>
            </a:r>
            <a:endParaRPr lang="de-DE" sz="900" b="1" spc="100" dirty="0" smtClean="0">
              <a:solidFill>
                <a:srgbClr val="786E6B"/>
              </a:solidFill>
              <a:latin typeface="Arial" panose="020B0604020202020204" pitchFamily="34" charset="0"/>
              <a:cs typeface="Arial" panose="020B0604020202020204" pitchFamily="34" charset="0"/>
            </a:endParaRPr>
          </a:p>
        </p:txBody>
      </p:sp>
      <p:sp>
        <p:nvSpPr>
          <p:cNvPr id="21" name="Textfeld 20"/>
          <p:cNvSpPr txBox="1"/>
          <p:nvPr/>
        </p:nvSpPr>
        <p:spPr>
          <a:xfrm>
            <a:off x="2369272" y="2817048"/>
            <a:ext cx="1368403" cy="92333"/>
          </a:xfrm>
          <a:prstGeom prst="rect">
            <a:avLst/>
          </a:prstGeom>
          <a:solidFill>
            <a:srgbClr val="FFFFFF"/>
          </a:solidFill>
        </p:spPr>
        <p:txBody>
          <a:bodyPr wrap="square" lIns="0" tIns="0" rIns="0" bIns="0" rtlCol="0">
            <a:spAutoFit/>
          </a:bodyPr>
          <a:lstStyle/>
          <a:p>
            <a:pPr algn="l">
              <a:spcAft>
                <a:spcPts val="600"/>
              </a:spcAft>
            </a:pPr>
            <a:r>
              <a:rPr lang="de-DE" sz="600" b="1" spc="100" dirty="0" smtClean="0">
                <a:solidFill>
                  <a:srgbClr val="786E6B"/>
                </a:solidFill>
                <a:latin typeface="Arial" panose="020B0604020202020204" pitchFamily="34" charset="0"/>
                <a:cs typeface="Arial" panose="020B0604020202020204" pitchFamily="34" charset="0"/>
              </a:rPr>
              <a:t>Zuzahlung Vers. Jahr 22/23</a:t>
            </a:r>
            <a:endParaRPr lang="de-DE" sz="900" b="1" spc="100" dirty="0" smtClean="0">
              <a:solidFill>
                <a:srgbClr val="786E6B"/>
              </a:solidFill>
              <a:latin typeface="Arial" panose="020B0604020202020204" pitchFamily="34" charset="0"/>
              <a:cs typeface="Arial" panose="020B0604020202020204" pitchFamily="34" charset="0"/>
            </a:endParaRPr>
          </a:p>
        </p:txBody>
      </p:sp>
      <p:sp>
        <p:nvSpPr>
          <p:cNvPr id="8" name="Rechteck 7"/>
          <p:cNvSpPr/>
          <p:nvPr/>
        </p:nvSpPr>
        <p:spPr>
          <a:xfrm>
            <a:off x="4109634" y="2763864"/>
            <a:ext cx="1970868" cy="423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23" name="Textfeld 22"/>
          <p:cNvSpPr txBox="1"/>
          <p:nvPr/>
        </p:nvSpPr>
        <p:spPr>
          <a:xfrm>
            <a:off x="509686" y="4041313"/>
            <a:ext cx="831743" cy="92333"/>
          </a:xfrm>
          <a:prstGeom prst="rect">
            <a:avLst/>
          </a:prstGeom>
          <a:solidFill>
            <a:srgbClr val="FFFFFF"/>
          </a:solidFill>
        </p:spPr>
        <p:txBody>
          <a:bodyPr wrap="square" lIns="0" tIns="0" rIns="0" bIns="0" rtlCol="0">
            <a:spAutoFit/>
          </a:bodyPr>
          <a:lstStyle/>
          <a:p>
            <a:pPr algn="l">
              <a:spcAft>
                <a:spcPts val="600"/>
              </a:spcAft>
            </a:pPr>
            <a:r>
              <a:rPr lang="de-DE" sz="600" b="1" spc="100" dirty="0" smtClean="0">
                <a:solidFill>
                  <a:srgbClr val="786E6B"/>
                </a:solidFill>
                <a:latin typeface="Arial" panose="020B0604020202020204" pitchFamily="34" charset="0"/>
                <a:cs typeface="Arial" panose="020B0604020202020204" pitchFamily="34" charset="0"/>
              </a:rPr>
              <a:t>Alter</a:t>
            </a:r>
            <a:endParaRPr lang="de-DE" sz="900" b="1" spc="100" dirty="0" smtClean="0">
              <a:solidFill>
                <a:srgbClr val="786E6B"/>
              </a:solidFill>
              <a:latin typeface="Arial" panose="020B0604020202020204" pitchFamily="34" charset="0"/>
              <a:cs typeface="Arial" panose="020B0604020202020204" pitchFamily="34" charset="0"/>
            </a:endParaRPr>
          </a:p>
        </p:txBody>
      </p:sp>
      <p:sp>
        <p:nvSpPr>
          <p:cNvPr id="24" name="Textfeld 23"/>
          <p:cNvSpPr txBox="1"/>
          <p:nvPr/>
        </p:nvSpPr>
        <p:spPr>
          <a:xfrm>
            <a:off x="2333090" y="4058711"/>
            <a:ext cx="1133364" cy="92333"/>
          </a:xfrm>
          <a:prstGeom prst="rect">
            <a:avLst/>
          </a:prstGeom>
          <a:solidFill>
            <a:srgbClr val="FFFFFF"/>
          </a:solidFill>
        </p:spPr>
        <p:txBody>
          <a:bodyPr wrap="square" lIns="0" tIns="0" rIns="0" bIns="0" rtlCol="0">
            <a:spAutoFit/>
          </a:bodyPr>
          <a:lstStyle/>
          <a:p>
            <a:pPr algn="l">
              <a:spcAft>
                <a:spcPts val="600"/>
              </a:spcAft>
            </a:pPr>
            <a:r>
              <a:rPr lang="de-DE" sz="600" b="1" spc="100" dirty="0" smtClean="0">
                <a:solidFill>
                  <a:srgbClr val="786E6B"/>
                </a:solidFill>
                <a:latin typeface="Arial" panose="020B0604020202020204" pitchFamily="34" charset="0"/>
                <a:cs typeface="Arial" panose="020B0604020202020204" pitchFamily="34" charset="0"/>
              </a:rPr>
              <a:t>Bezugsv./Vors.Konzept</a:t>
            </a:r>
            <a:endParaRPr lang="de-DE" sz="900" b="1" spc="100" dirty="0" smtClean="0">
              <a:solidFill>
                <a:srgbClr val="786E6B"/>
              </a:solidFill>
              <a:latin typeface="Arial" panose="020B0604020202020204" pitchFamily="34" charset="0"/>
              <a:cs typeface="Arial" panose="020B0604020202020204" pitchFamily="34" charset="0"/>
            </a:endParaRPr>
          </a:p>
        </p:txBody>
      </p:sp>
      <p:sp>
        <p:nvSpPr>
          <p:cNvPr id="25" name="Textfeld 24"/>
          <p:cNvSpPr txBox="1"/>
          <p:nvPr/>
        </p:nvSpPr>
        <p:spPr>
          <a:xfrm>
            <a:off x="4109634" y="4047718"/>
            <a:ext cx="831743" cy="92333"/>
          </a:xfrm>
          <a:prstGeom prst="rect">
            <a:avLst/>
          </a:prstGeom>
          <a:solidFill>
            <a:srgbClr val="FFFFFF"/>
          </a:solidFill>
        </p:spPr>
        <p:txBody>
          <a:bodyPr wrap="square" lIns="0" tIns="0" rIns="0" bIns="0" rtlCol="0">
            <a:spAutoFit/>
          </a:bodyPr>
          <a:lstStyle/>
          <a:p>
            <a:pPr algn="l">
              <a:spcAft>
                <a:spcPts val="600"/>
              </a:spcAft>
            </a:pPr>
            <a:r>
              <a:rPr lang="de-DE" sz="600" b="1" spc="100" dirty="0" smtClean="0">
                <a:solidFill>
                  <a:srgbClr val="786E6B"/>
                </a:solidFill>
                <a:latin typeface="Arial" panose="020B0604020202020204" pitchFamily="34" charset="0"/>
                <a:cs typeface="Arial" panose="020B0604020202020204" pitchFamily="34" charset="0"/>
              </a:rPr>
              <a:t>Brief Teilnahme</a:t>
            </a:r>
            <a:endParaRPr lang="de-DE" sz="900" b="1" spc="100" dirty="0" smtClean="0">
              <a:solidFill>
                <a:srgbClr val="786E6B"/>
              </a:solidFill>
              <a:latin typeface="Arial" panose="020B0604020202020204" pitchFamily="34" charset="0"/>
              <a:cs typeface="Arial" panose="020B0604020202020204" pitchFamily="34" charset="0"/>
            </a:endParaRPr>
          </a:p>
        </p:txBody>
      </p:sp>
      <p:sp>
        <p:nvSpPr>
          <p:cNvPr id="26" name="Textfeld 25"/>
          <p:cNvSpPr txBox="1"/>
          <p:nvPr/>
        </p:nvSpPr>
        <p:spPr>
          <a:xfrm>
            <a:off x="5919368" y="4054123"/>
            <a:ext cx="831743" cy="92333"/>
          </a:xfrm>
          <a:prstGeom prst="rect">
            <a:avLst/>
          </a:prstGeom>
          <a:solidFill>
            <a:srgbClr val="FFFFFF"/>
          </a:solidFill>
        </p:spPr>
        <p:txBody>
          <a:bodyPr wrap="square" lIns="0" tIns="0" rIns="0" bIns="0" rtlCol="0">
            <a:spAutoFit/>
          </a:bodyPr>
          <a:lstStyle/>
          <a:p>
            <a:pPr algn="l">
              <a:spcAft>
                <a:spcPts val="600"/>
              </a:spcAft>
            </a:pPr>
            <a:r>
              <a:rPr lang="de-DE" sz="600" b="1" spc="100" smtClean="0">
                <a:solidFill>
                  <a:srgbClr val="786E6B"/>
                </a:solidFill>
                <a:latin typeface="Arial" panose="020B0604020202020204" pitchFamily="34" charset="0"/>
                <a:cs typeface="Arial" panose="020B0604020202020204" pitchFamily="34" charset="0"/>
              </a:rPr>
              <a:t>Vertragsbeginn</a:t>
            </a:r>
            <a:endParaRPr lang="de-DE" sz="900" b="1" spc="100" dirty="0" smtClean="0">
              <a:solidFill>
                <a:srgbClr val="786E6B"/>
              </a:solidFill>
              <a:latin typeface="Arial" panose="020B0604020202020204" pitchFamily="34" charset="0"/>
              <a:cs typeface="Arial" panose="020B0604020202020204" pitchFamily="34" charset="0"/>
            </a:endParaRPr>
          </a:p>
        </p:txBody>
      </p:sp>
      <p:sp>
        <p:nvSpPr>
          <p:cNvPr id="28" name="Textfeld 27"/>
          <p:cNvSpPr txBox="1"/>
          <p:nvPr/>
        </p:nvSpPr>
        <p:spPr>
          <a:xfrm>
            <a:off x="2327924" y="4414698"/>
            <a:ext cx="1368403" cy="92333"/>
          </a:xfrm>
          <a:prstGeom prst="rect">
            <a:avLst/>
          </a:prstGeom>
          <a:solidFill>
            <a:srgbClr val="FFFFFF"/>
          </a:solidFill>
        </p:spPr>
        <p:txBody>
          <a:bodyPr wrap="square" lIns="0" tIns="0" rIns="0" bIns="0" rtlCol="0">
            <a:spAutoFit/>
          </a:bodyPr>
          <a:lstStyle/>
          <a:p>
            <a:pPr algn="l">
              <a:spcAft>
                <a:spcPts val="600"/>
              </a:spcAft>
            </a:pPr>
            <a:r>
              <a:rPr lang="de-DE" sz="600" b="1" spc="100" dirty="0" smtClean="0">
                <a:solidFill>
                  <a:srgbClr val="786E6B"/>
                </a:solidFill>
                <a:latin typeface="Arial" panose="020B0604020202020204" pitchFamily="34" charset="0"/>
                <a:cs typeface="Arial" panose="020B0604020202020204" pitchFamily="34" charset="0"/>
              </a:rPr>
              <a:t>Zuzahlung Vers. Jahr 22/23</a:t>
            </a:r>
            <a:endParaRPr lang="de-DE" sz="900" b="1" spc="100" dirty="0" smtClean="0">
              <a:solidFill>
                <a:srgbClr val="786E6B"/>
              </a:solidFill>
              <a:latin typeface="Arial" panose="020B0604020202020204" pitchFamily="34" charset="0"/>
              <a:cs typeface="Arial" panose="020B0604020202020204" pitchFamily="34" charset="0"/>
            </a:endParaRPr>
          </a:p>
        </p:txBody>
      </p:sp>
      <p:sp>
        <p:nvSpPr>
          <p:cNvPr id="30" name="Rechteck 29"/>
          <p:cNvSpPr/>
          <p:nvPr/>
        </p:nvSpPr>
        <p:spPr>
          <a:xfrm>
            <a:off x="4084985" y="4414698"/>
            <a:ext cx="1970868" cy="423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31" name="Textfeld 30"/>
          <p:cNvSpPr txBox="1"/>
          <p:nvPr/>
        </p:nvSpPr>
        <p:spPr>
          <a:xfrm>
            <a:off x="778049" y="4414698"/>
            <a:ext cx="831743" cy="92333"/>
          </a:xfrm>
          <a:prstGeom prst="rect">
            <a:avLst/>
          </a:prstGeom>
          <a:solidFill>
            <a:srgbClr val="FFFFFF"/>
          </a:solidFill>
        </p:spPr>
        <p:txBody>
          <a:bodyPr wrap="square" lIns="0" tIns="0" rIns="0" bIns="0" rtlCol="0">
            <a:spAutoFit/>
          </a:bodyPr>
          <a:lstStyle/>
          <a:p>
            <a:pPr algn="l">
              <a:spcAft>
                <a:spcPts val="600"/>
              </a:spcAft>
            </a:pPr>
            <a:r>
              <a:rPr lang="de-DE" sz="600" b="1" spc="100" dirty="0" smtClean="0">
                <a:solidFill>
                  <a:srgbClr val="786E6B"/>
                </a:solidFill>
                <a:latin typeface="Arial" panose="020B0604020202020204" pitchFamily="34" charset="0"/>
                <a:cs typeface="Arial" panose="020B0604020202020204" pitchFamily="34" charset="0"/>
              </a:rPr>
              <a:t>18 – 25 Jahre</a:t>
            </a:r>
            <a:endParaRPr lang="de-DE" sz="900" b="1" spc="100" dirty="0" smtClean="0">
              <a:solidFill>
                <a:srgbClr val="786E6B"/>
              </a:solidFill>
              <a:latin typeface="Arial" panose="020B0604020202020204" pitchFamily="34" charset="0"/>
              <a:cs typeface="Arial" panose="020B0604020202020204" pitchFamily="34" charset="0"/>
            </a:endParaRPr>
          </a:p>
        </p:txBody>
      </p:sp>
      <p:sp>
        <p:nvSpPr>
          <p:cNvPr id="32" name="Textfeld 31"/>
          <p:cNvSpPr txBox="1"/>
          <p:nvPr/>
        </p:nvSpPr>
        <p:spPr>
          <a:xfrm>
            <a:off x="778048" y="4558369"/>
            <a:ext cx="831743" cy="92333"/>
          </a:xfrm>
          <a:prstGeom prst="rect">
            <a:avLst/>
          </a:prstGeom>
          <a:solidFill>
            <a:srgbClr val="FFFFFF"/>
          </a:solidFill>
        </p:spPr>
        <p:txBody>
          <a:bodyPr wrap="square" lIns="0" tIns="0" rIns="0" bIns="0" rtlCol="0">
            <a:spAutoFit/>
          </a:bodyPr>
          <a:lstStyle/>
          <a:p>
            <a:pPr algn="l">
              <a:spcAft>
                <a:spcPts val="600"/>
              </a:spcAft>
            </a:pPr>
            <a:r>
              <a:rPr lang="de-DE" sz="600" b="1" spc="100" dirty="0" smtClean="0">
                <a:solidFill>
                  <a:srgbClr val="786E6B"/>
                </a:solidFill>
                <a:latin typeface="Arial" panose="020B0604020202020204" pitchFamily="34" charset="0"/>
                <a:cs typeface="Arial" panose="020B0604020202020204" pitchFamily="34" charset="0"/>
              </a:rPr>
              <a:t>26 – 36 Jahre</a:t>
            </a:r>
            <a:endParaRPr lang="de-DE" sz="900" b="1" spc="100" dirty="0" smtClean="0">
              <a:solidFill>
                <a:srgbClr val="786E6B"/>
              </a:solidFill>
              <a:latin typeface="Arial" panose="020B0604020202020204" pitchFamily="34" charset="0"/>
              <a:cs typeface="Arial" panose="020B0604020202020204" pitchFamily="34" charset="0"/>
            </a:endParaRPr>
          </a:p>
        </p:txBody>
      </p:sp>
      <p:sp>
        <p:nvSpPr>
          <p:cNvPr id="33" name="Textfeld 32"/>
          <p:cNvSpPr txBox="1"/>
          <p:nvPr/>
        </p:nvSpPr>
        <p:spPr>
          <a:xfrm>
            <a:off x="778048" y="4703981"/>
            <a:ext cx="831743" cy="92333"/>
          </a:xfrm>
          <a:prstGeom prst="rect">
            <a:avLst/>
          </a:prstGeom>
          <a:solidFill>
            <a:srgbClr val="FFFFFF"/>
          </a:solidFill>
        </p:spPr>
        <p:txBody>
          <a:bodyPr wrap="square" lIns="0" tIns="0" rIns="0" bIns="0" rtlCol="0">
            <a:spAutoFit/>
          </a:bodyPr>
          <a:lstStyle/>
          <a:p>
            <a:pPr algn="l">
              <a:spcAft>
                <a:spcPts val="600"/>
              </a:spcAft>
            </a:pPr>
            <a:r>
              <a:rPr lang="de-DE" sz="600" b="1" spc="100" dirty="0" smtClean="0">
                <a:solidFill>
                  <a:srgbClr val="786E6B"/>
                </a:solidFill>
                <a:latin typeface="Arial" panose="020B0604020202020204" pitchFamily="34" charset="0"/>
                <a:cs typeface="Arial" panose="020B0604020202020204" pitchFamily="34" charset="0"/>
              </a:rPr>
              <a:t>37 – 49 Jahre</a:t>
            </a:r>
            <a:endParaRPr lang="de-DE" sz="900" b="1" spc="100" dirty="0" smtClean="0">
              <a:solidFill>
                <a:srgbClr val="786E6B"/>
              </a:solidFill>
              <a:latin typeface="Arial" panose="020B0604020202020204" pitchFamily="34" charset="0"/>
              <a:cs typeface="Arial" panose="020B0604020202020204" pitchFamily="34" charset="0"/>
            </a:endParaRPr>
          </a:p>
        </p:txBody>
      </p:sp>
      <p:sp>
        <p:nvSpPr>
          <p:cNvPr id="34" name="Rechteck 33"/>
          <p:cNvSpPr/>
          <p:nvPr/>
        </p:nvSpPr>
        <p:spPr>
          <a:xfrm>
            <a:off x="579218" y="4849593"/>
            <a:ext cx="1476890" cy="423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2604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4800" dirty="0">
                <a:latin typeface="Arial" panose="020B0604020202020204" pitchFamily="34" charset="0"/>
                <a:cs typeface="Arial" panose="020B0604020202020204" pitchFamily="34" charset="0"/>
              </a:rPr>
              <a:t>Worauf warten </a:t>
            </a:r>
            <a:r>
              <a:rPr lang="de-DE" sz="4800" dirty="0" smtClean="0">
                <a:latin typeface="Arial" panose="020B0604020202020204" pitchFamily="34" charset="0"/>
                <a:cs typeface="Arial" panose="020B0604020202020204" pitchFamily="34" charset="0"/>
              </a:rPr>
              <a:t>Sie </a:t>
            </a:r>
            <a:r>
              <a:rPr lang="de-DE" sz="4800" dirty="0">
                <a:latin typeface="Arial" panose="020B0604020202020204" pitchFamily="34" charset="0"/>
                <a:cs typeface="Arial" panose="020B0604020202020204" pitchFamily="34" charset="0"/>
              </a:rPr>
              <a:t>noch?</a:t>
            </a:r>
            <a:br>
              <a:rPr lang="de-DE" sz="4800" dirty="0">
                <a:latin typeface="Arial" panose="020B0604020202020204" pitchFamily="34" charset="0"/>
                <a:cs typeface="Arial" panose="020B0604020202020204" pitchFamily="34" charset="0"/>
              </a:rPr>
            </a:br>
            <a:r>
              <a:rPr lang="de-DE" sz="4800" dirty="0">
                <a:solidFill>
                  <a:srgbClr val="13A0D3"/>
                </a:solidFill>
                <a:latin typeface="Arial" panose="020B0604020202020204" pitchFamily="34" charset="0"/>
                <a:cs typeface="Arial" panose="020B0604020202020204" pitchFamily="34" charset="0"/>
              </a:rPr>
              <a:t>Alles startklar für I</a:t>
            </a:r>
            <a:r>
              <a:rPr lang="de-DE" sz="4800" dirty="0" smtClean="0">
                <a:solidFill>
                  <a:srgbClr val="13A0D3"/>
                </a:solidFill>
                <a:latin typeface="Arial" panose="020B0604020202020204" pitchFamily="34" charset="0"/>
                <a:cs typeface="Arial" panose="020B0604020202020204" pitchFamily="34" charset="0"/>
              </a:rPr>
              <a:t>hren Erfolg</a:t>
            </a:r>
            <a:r>
              <a:rPr lang="de-DE" sz="4800" dirty="0">
                <a:solidFill>
                  <a:srgbClr val="13A0D3"/>
                </a:solidFill>
                <a:latin typeface="Arial" panose="020B0604020202020204" pitchFamily="34" charset="0"/>
                <a:cs typeface="Arial" panose="020B0604020202020204" pitchFamily="34" charset="0"/>
              </a:rPr>
              <a:t>!</a:t>
            </a:r>
          </a:p>
        </p:txBody>
      </p:sp>
      <p:sp>
        <p:nvSpPr>
          <p:cNvPr id="3" name="Inhaltsplatzhalter 2"/>
          <p:cNvSpPr>
            <a:spLocks noGrp="1"/>
          </p:cNvSpPr>
          <p:nvPr>
            <p:ph idx="1"/>
          </p:nvPr>
        </p:nvSpPr>
        <p:spPr>
          <a:ln>
            <a:noFill/>
          </a:ln>
        </p:spPr>
        <p:txBody>
          <a:bodyPr/>
          <a:lstStyle/>
          <a:p>
            <a:r>
              <a:rPr lang="de-DE" b="1" dirty="0">
                <a:latin typeface="Arial" panose="020B0604020202020204" pitchFamily="34" charset="0"/>
                <a:cs typeface="Arial" panose="020B0604020202020204" pitchFamily="34" charset="0"/>
              </a:rPr>
              <a:t>	</a:t>
            </a:r>
            <a:endParaRPr lang="de-DE" b="1" dirty="0" smtClean="0">
              <a:latin typeface="Arial" panose="020B0604020202020204" pitchFamily="34" charset="0"/>
              <a:cs typeface="Arial" panose="020B0604020202020204" pitchFamily="34" charset="0"/>
            </a:endParaRPr>
          </a:p>
          <a:p>
            <a:r>
              <a:rPr lang="de-DE" sz="1600" b="1" dirty="0">
                <a:latin typeface="Arial" panose="020B0604020202020204" pitchFamily="34" charset="0"/>
                <a:cs typeface="Arial" panose="020B0604020202020204" pitchFamily="34" charset="0"/>
              </a:rPr>
              <a:t>Viel Erfolg – und glückliche Kunden – mit der </a:t>
            </a:r>
            <a:r>
              <a:rPr lang="de-DE" sz="1600" b="1" dirty="0" smtClean="0">
                <a:latin typeface="Arial" panose="020B0604020202020204" pitchFamily="34" charset="0"/>
                <a:cs typeface="Arial" panose="020B0604020202020204" pitchFamily="34" charset="0"/>
              </a:rPr>
              <a:t>Altersvorsorge 2023!</a:t>
            </a:r>
            <a:endParaRPr lang="de-DE" sz="1600" b="1" dirty="0">
              <a:latin typeface="Arial" panose="020B0604020202020204" pitchFamily="34" charset="0"/>
              <a:cs typeface="Arial" panose="020B0604020202020204" pitchFamily="34" charset="0"/>
            </a:endParaRPr>
          </a:p>
          <a:p>
            <a:r>
              <a:rPr lang="de-DE" sz="1600" dirty="0" smtClean="0">
                <a:latin typeface="Arial" panose="020B0604020202020204" pitchFamily="34" charset="0"/>
                <a:cs typeface="Arial" panose="020B0604020202020204" pitchFamily="34" charset="0"/>
              </a:rPr>
              <a:t>Alle </a:t>
            </a:r>
            <a:r>
              <a:rPr lang="de-DE" sz="1600" dirty="0">
                <a:latin typeface="Arial" panose="020B0604020202020204" pitchFamily="34" charset="0"/>
                <a:cs typeface="Arial" panose="020B0604020202020204" pitchFamily="34" charset="0"/>
              </a:rPr>
              <a:t>Kunden sind bereits </a:t>
            </a:r>
            <a:r>
              <a:rPr lang="de-DE" sz="1600" dirty="0" smtClean="0">
                <a:latin typeface="Arial" panose="020B0604020202020204" pitchFamily="34" charset="0"/>
                <a:cs typeface="Arial" panose="020B0604020202020204" pitchFamily="34" charset="0"/>
              </a:rPr>
              <a:t>im ACA erfasst</a:t>
            </a:r>
            <a:r>
              <a:rPr lang="de-DE" sz="1600" dirty="0">
                <a:latin typeface="Arial" panose="020B0604020202020204" pitchFamily="34" charset="0"/>
                <a:cs typeface="Arial" panose="020B0604020202020204" pitchFamily="34" charset="0"/>
              </a:rPr>
              <a:t>. Sie brauchen nur </a:t>
            </a:r>
            <a:r>
              <a:rPr lang="de-DE" sz="1600" dirty="0" smtClean="0">
                <a:latin typeface="Arial" panose="020B0604020202020204" pitchFamily="34" charset="0"/>
                <a:cs typeface="Arial" panose="020B0604020202020204" pitchFamily="34" charset="0"/>
              </a:rPr>
              <a:t>noch </a:t>
            </a:r>
            <a:r>
              <a:rPr lang="de-DE" sz="1600" dirty="0">
                <a:latin typeface="Arial" panose="020B0604020202020204" pitchFamily="34" charset="0"/>
                <a:cs typeface="Arial" panose="020B0604020202020204" pitchFamily="34" charset="0"/>
              </a:rPr>
              <a:t>loszulegen </a:t>
            </a:r>
            <a:endParaRPr lang="de-DE" sz="1600" dirty="0" smtClean="0">
              <a:latin typeface="Arial" panose="020B0604020202020204" pitchFamily="34" charset="0"/>
              <a:cs typeface="Arial" panose="020B0604020202020204" pitchFamily="34" charset="0"/>
            </a:endParaRPr>
          </a:p>
          <a:p>
            <a:r>
              <a:rPr lang="de-DE" sz="1600" dirty="0" smtClean="0">
                <a:latin typeface="Arial" panose="020B0604020202020204" pitchFamily="34" charset="0"/>
                <a:cs typeface="Arial" panose="020B0604020202020204" pitchFamily="34" charset="0"/>
              </a:rPr>
              <a:t>und </a:t>
            </a:r>
            <a:r>
              <a:rPr lang="de-DE" sz="1600" dirty="0">
                <a:latin typeface="Arial" panose="020B0604020202020204" pitchFamily="34" charset="0"/>
                <a:cs typeface="Arial" panose="020B0604020202020204" pitchFamily="34" charset="0"/>
              </a:rPr>
              <a:t>mit Ihren Kunden Termine zu vereinbaren.</a:t>
            </a:r>
          </a:p>
          <a:p>
            <a:endParaRPr lang="de-DE" sz="1600" dirty="0">
              <a:latin typeface="Arial" panose="020B0604020202020204" pitchFamily="34" charset="0"/>
              <a:cs typeface="Arial" panose="020B0604020202020204" pitchFamily="34" charset="0"/>
            </a:endParaRPr>
          </a:p>
          <a:p>
            <a:r>
              <a:rPr lang="de-DE" sz="1600" b="1" dirty="0">
                <a:latin typeface="Arial" panose="020B0604020202020204" pitchFamily="34" charset="0"/>
                <a:cs typeface="Arial" panose="020B0604020202020204" pitchFamily="34" charset="0"/>
              </a:rPr>
              <a:t>Weitere Informationen für Ihre Aktionsbearbeitung &amp; Kundenansprache:</a:t>
            </a:r>
            <a:endParaRPr lang="de-DE" sz="1600"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sp>
        <p:nvSpPr>
          <p:cNvPr id="9" name="Foliennummernplatzhalter 8"/>
          <p:cNvSpPr>
            <a:spLocks noGrp="1"/>
          </p:cNvSpPr>
          <p:nvPr>
            <p:ph type="sldNum" sz="quarter" idx="4294967295"/>
          </p:nvPr>
        </p:nvSpPr>
        <p:spPr>
          <a:xfrm>
            <a:off x="11052175" y="5653088"/>
            <a:ext cx="468313" cy="827087"/>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61201FF1-C63B-412E-ABF0-3D0E918900AC}" type="slidenum">
              <a:rPr kumimoji="0" lang="en-GB" sz="750" b="1" i="0" u="none" strike="noStrike" kern="1200" cap="none" spc="0" normalizeH="0" baseline="0" noProof="0" smtClean="0">
                <a:ln>
                  <a:noFill/>
                </a:ln>
                <a:solidFill>
                  <a:srgbClr val="003781"/>
                </a:solidFill>
                <a:effectLst/>
                <a:uLnTx/>
                <a:uFillTx/>
                <a:latin typeface="Allianz Neo PPT"/>
                <a:ea typeface="+mn-ea"/>
                <a:cs typeface="+mn-cs"/>
              </a:rPr>
              <a:pPr marL="0" marR="0" lvl="0" indent="0" algn="l" defTabSz="864017" rtl="0" eaLnBrk="1" fontAlgn="auto" latinLnBrk="0" hangingPunct="1">
                <a:lnSpc>
                  <a:spcPct val="100000"/>
                </a:lnSpc>
                <a:spcBef>
                  <a:spcPts val="0"/>
                </a:spcBef>
                <a:spcAft>
                  <a:spcPts val="0"/>
                </a:spcAft>
                <a:buClrTx/>
                <a:buSzTx/>
                <a:buFontTx/>
                <a:buNone/>
                <a:tabLst/>
                <a:defRPr/>
              </a:pPr>
              <a:t>14</a:t>
            </a:fld>
            <a:endParaRPr kumimoji="0" lang="en-GB" sz="750" b="1" i="0" u="none" strike="noStrike" kern="1200" cap="none" spc="0" normalizeH="0" baseline="0" noProof="0">
              <a:ln>
                <a:noFill/>
              </a:ln>
              <a:solidFill>
                <a:srgbClr val="003781"/>
              </a:solidFill>
              <a:effectLst/>
              <a:uLnTx/>
              <a:uFillTx/>
              <a:latin typeface="Allianz Neo PPT"/>
              <a:ea typeface="+mn-ea"/>
              <a:cs typeface="+mn-cs"/>
            </a:endParaRPr>
          </a:p>
        </p:txBody>
      </p:sp>
      <p:sp>
        <p:nvSpPr>
          <p:cNvPr id="17" name="Rechteck 16">
            <a:hlinkClick r:id="rId3"/>
            <a:extLst>
              <a:ext uri="{FF2B5EF4-FFF2-40B4-BE49-F238E27FC236}">
                <a16:creationId xmlns:a16="http://schemas.microsoft.com/office/drawing/2014/main" id="{A31690FD-F0C7-BD47-B595-3B2A45517880}"/>
              </a:ext>
            </a:extLst>
          </p:cNvPr>
          <p:cNvSpPr/>
          <p:nvPr/>
        </p:nvSpPr>
        <p:spPr>
          <a:xfrm>
            <a:off x="3500817" y="3928592"/>
            <a:ext cx="2482642" cy="1722746"/>
          </a:xfrm>
          <a:prstGeom prst="rect">
            <a:avLst/>
          </a:prstGeom>
          <a:solidFill>
            <a:srgbClr val="13A0D3"/>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algn="ctr">
              <a:spcBef>
                <a:spcPts val="100"/>
              </a:spcBef>
              <a:spcAft>
                <a:spcPts val="100"/>
              </a:spcAft>
            </a:pPr>
            <a:r>
              <a:rPr lang="de-DE" sz="1400" dirty="0">
                <a:solidFill>
                  <a:schemeClr val="bg1"/>
                </a:solidFill>
                <a:latin typeface="Arial" panose="020B0604020202020204" pitchFamily="34" charset="0"/>
                <a:cs typeface="Arial" panose="020B0604020202020204" pitchFamily="34" charset="0"/>
              </a:rPr>
              <a:t>Aktionsbox zur Aktion </a:t>
            </a:r>
          </a:p>
        </p:txBody>
      </p:sp>
      <p:sp>
        <p:nvSpPr>
          <p:cNvPr id="21" name="Rechteck 20">
            <a:hlinkClick r:id="rId4"/>
            <a:extLst>
              <a:ext uri="{FF2B5EF4-FFF2-40B4-BE49-F238E27FC236}">
                <a16:creationId xmlns:a16="http://schemas.microsoft.com/office/drawing/2014/main" id="{373CECB8-A722-2D4C-BEA8-F9CB440202B6}"/>
              </a:ext>
            </a:extLst>
          </p:cNvPr>
          <p:cNvSpPr/>
          <p:nvPr/>
        </p:nvSpPr>
        <p:spPr>
          <a:xfrm>
            <a:off x="492641" y="3928592"/>
            <a:ext cx="2516651" cy="1722746"/>
          </a:xfrm>
          <a:prstGeom prst="rect">
            <a:avLst/>
          </a:prstGeom>
          <a:solidFill>
            <a:srgbClr val="13A0D3"/>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lvl="0" algn="ctr"/>
            <a:r>
              <a:rPr lang="de-DE" sz="1400" dirty="0" smtClean="0">
                <a:solidFill>
                  <a:schemeClr val="bg1"/>
                </a:solidFill>
                <a:latin typeface="Arial" panose="020B0604020202020204" pitchFamily="34" charset="0"/>
                <a:cs typeface="Arial" panose="020B0604020202020204" pitchFamily="34" charset="0"/>
              </a:rPr>
              <a:t>ACA</a:t>
            </a:r>
            <a:endParaRPr lang="de-DE" sz="1400" dirty="0">
              <a:solidFill>
                <a:schemeClr val="bg1"/>
              </a:solidFill>
              <a:latin typeface="Arial" panose="020B0604020202020204" pitchFamily="34" charset="0"/>
              <a:cs typeface="Arial" panose="020B0604020202020204" pitchFamily="34" charset="0"/>
            </a:endParaRPr>
          </a:p>
        </p:txBody>
      </p:sp>
      <p:sp>
        <p:nvSpPr>
          <p:cNvPr id="22" name="Rechteck 21">
            <a:hlinkClick r:id="rId5"/>
            <a:extLst>
              <a:ext uri="{FF2B5EF4-FFF2-40B4-BE49-F238E27FC236}">
                <a16:creationId xmlns:a16="http://schemas.microsoft.com/office/drawing/2014/main" id="{EFFB0846-6D6D-DC46-A88E-02982350F699}"/>
              </a:ext>
            </a:extLst>
          </p:cNvPr>
          <p:cNvSpPr/>
          <p:nvPr/>
        </p:nvSpPr>
        <p:spPr>
          <a:xfrm>
            <a:off x="6537584" y="3928592"/>
            <a:ext cx="2516651" cy="1722746"/>
          </a:xfrm>
          <a:prstGeom prst="rect">
            <a:avLst/>
          </a:prstGeom>
          <a:solidFill>
            <a:srgbClr val="13A0D3"/>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lvl="0" algn="ctr"/>
            <a:r>
              <a:rPr lang="de-DE" sz="1400" dirty="0" smtClean="0">
                <a:solidFill>
                  <a:schemeClr val="bg1"/>
                </a:solidFill>
                <a:latin typeface="Arial" panose="020B0604020202020204" pitchFamily="34" charset="0"/>
                <a:cs typeface="Arial" panose="020B0604020202020204" pitchFamily="34" charset="0"/>
              </a:rPr>
              <a:t>Basiskommunikation</a:t>
            </a:r>
            <a:br>
              <a:rPr lang="de-DE" sz="1400" dirty="0" smtClean="0">
                <a:solidFill>
                  <a:schemeClr val="bg1"/>
                </a:solidFill>
                <a:latin typeface="Arial" panose="020B0604020202020204" pitchFamily="34" charset="0"/>
                <a:cs typeface="Arial" panose="020B0604020202020204" pitchFamily="34" charset="0"/>
              </a:rPr>
            </a:br>
            <a:r>
              <a:rPr lang="de-DE" sz="1400" dirty="0" smtClean="0">
                <a:solidFill>
                  <a:schemeClr val="bg1"/>
                </a:solidFill>
                <a:latin typeface="Arial" panose="020B0604020202020204" pitchFamily="34" charset="0"/>
                <a:cs typeface="Arial" panose="020B0604020202020204" pitchFamily="34" charset="0"/>
              </a:rPr>
              <a:t>PrivatRente</a:t>
            </a:r>
            <a:endParaRPr lang="de-DE" sz="1400" dirty="0">
              <a:solidFill>
                <a:schemeClr val="bg1"/>
              </a:solidFill>
              <a:latin typeface="Arial" panose="020B0604020202020204" pitchFamily="34" charset="0"/>
              <a:cs typeface="Arial" panose="020B0604020202020204" pitchFamily="34" charset="0"/>
            </a:endParaRPr>
          </a:p>
        </p:txBody>
      </p:sp>
      <p:sp>
        <p:nvSpPr>
          <p:cNvPr id="24" name="Rechteck 23">
            <a:hlinkClick r:id="rId4"/>
            <a:extLst>
              <a:ext uri="{FF2B5EF4-FFF2-40B4-BE49-F238E27FC236}">
                <a16:creationId xmlns:a16="http://schemas.microsoft.com/office/drawing/2014/main" id="{373CECB8-A722-2D4C-BEA8-F9CB440202B6}"/>
              </a:ext>
            </a:extLst>
          </p:cNvPr>
          <p:cNvSpPr/>
          <p:nvPr/>
        </p:nvSpPr>
        <p:spPr>
          <a:xfrm>
            <a:off x="492641" y="4485938"/>
            <a:ext cx="2523558" cy="1167599"/>
          </a:xfrm>
          <a:prstGeom prst="rect">
            <a:avLst/>
          </a:prstGeom>
          <a:solidFill>
            <a:srgbClr val="13A0D3"/>
          </a:solidFill>
          <a:ln>
            <a:solidFill>
              <a:schemeClr val="tx1"/>
            </a:solidFill>
          </a:ln>
        </p:spPr>
        <p:txBody>
          <a:bodyPr rot="0" spcFirstLastPara="0" vertOverflow="overflow" horzOverflow="overflow" vert="horz" wrap="square" lIns="102026" tIns="102026" rIns="102026" bIns="102026" numCol="1" spcCol="0" rtlCol="0" fromWordArt="0" anchor="ctr" anchorCtr="0" forceAA="0" compatLnSpc="1">
            <a:prstTxWarp prst="textNoShape">
              <a:avLst/>
            </a:prstTxWarp>
            <a:noAutofit/>
          </a:bodyPr>
          <a:lstStyle/>
          <a:p>
            <a:pPr lvl="0" algn="ctr"/>
            <a:r>
              <a:rPr lang="de-DE" sz="1200" dirty="0" smtClean="0">
                <a:solidFill>
                  <a:schemeClr val="bg1"/>
                </a:solidFill>
                <a:latin typeface="Arial" panose="020B0604020202020204" pitchFamily="34" charset="0"/>
                <a:cs typeface="Arial" panose="020B0604020202020204" pitchFamily="34" charset="0"/>
              </a:rPr>
              <a:t>Vielfältige </a:t>
            </a:r>
            <a:r>
              <a:rPr lang="de-DE" sz="1200" dirty="0">
                <a:solidFill>
                  <a:schemeClr val="bg1"/>
                </a:solidFill>
                <a:latin typeface="Arial" panose="020B0604020202020204" pitchFamily="34" charset="0"/>
                <a:cs typeface="Arial" panose="020B0604020202020204" pitchFamily="34" charset="0"/>
              </a:rPr>
              <a:t>Informationen zur Zielgruppe, Aktionsbearbeitung sowie den Sortierkriterien für Ihre </a:t>
            </a:r>
            <a:r>
              <a:rPr lang="de-DE" sz="1200" dirty="0" smtClean="0">
                <a:solidFill>
                  <a:schemeClr val="bg1"/>
                </a:solidFill>
                <a:latin typeface="Arial" panose="020B0604020202020204" pitchFamily="34" charset="0"/>
                <a:cs typeface="Arial" panose="020B0604020202020204" pitchFamily="34" charset="0"/>
              </a:rPr>
              <a:t>Priorisierungen</a:t>
            </a:r>
          </a:p>
          <a:p>
            <a:pPr lvl="0" algn="ctr"/>
            <a:r>
              <a:rPr lang="de-DE" sz="1200" dirty="0" smtClean="0">
                <a:solidFill>
                  <a:schemeClr val="bg1"/>
                </a:solidFill>
                <a:latin typeface="Arial" panose="020B0604020202020204" pitchFamily="34" charset="0"/>
                <a:cs typeface="Arial" panose="020B0604020202020204" pitchFamily="34" charset="0"/>
                <a:sym typeface="Wingdings" panose="05000000000000000000" pitchFamily="2" charset="2"/>
                <a:hlinkClick r:id="rId4"/>
              </a:rPr>
              <a:t></a:t>
            </a:r>
            <a:r>
              <a:rPr lang="de-DE" sz="1200" dirty="0" smtClean="0">
                <a:latin typeface="Arial" panose="020B0604020202020204" pitchFamily="34" charset="0"/>
                <a:cs typeface="Arial" panose="020B0604020202020204" pitchFamily="34" charset="0"/>
                <a:sym typeface="Wingdings" panose="05000000000000000000" pitchFamily="2" charset="2"/>
                <a:hlinkClick r:id="rId4"/>
              </a:rPr>
              <a:t> Link</a:t>
            </a:r>
            <a:endParaRPr lang="de-DE" sz="1200" dirty="0">
              <a:latin typeface="Arial" panose="020B0604020202020204" pitchFamily="34" charset="0"/>
              <a:cs typeface="Arial" panose="020B0604020202020204" pitchFamily="34" charset="0"/>
            </a:endParaRPr>
          </a:p>
        </p:txBody>
      </p:sp>
      <p:sp>
        <p:nvSpPr>
          <p:cNvPr id="25" name="Rechteck 24">
            <a:hlinkClick r:id="rId3"/>
            <a:extLst>
              <a:ext uri="{FF2B5EF4-FFF2-40B4-BE49-F238E27FC236}">
                <a16:creationId xmlns:a16="http://schemas.microsoft.com/office/drawing/2014/main" id="{A31690FD-F0C7-BD47-B595-3B2A45517880}"/>
              </a:ext>
            </a:extLst>
          </p:cNvPr>
          <p:cNvSpPr/>
          <p:nvPr/>
        </p:nvSpPr>
        <p:spPr>
          <a:xfrm>
            <a:off x="3503751" y="4485938"/>
            <a:ext cx="2479708" cy="1167599"/>
          </a:xfrm>
          <a:prstGeom prst="rect">
            <a:avLst/>
          </a:prstGeom>
          <a:solidFill>
            <a:srgbClr val="13A0D3"/>
          </a:solidFill>
          <a:ln>
            <a:solidFill>
              <a:schemeClr val="tx1"/>
            </a:solidFill>
          </a:ln>
        </p:spPr>
        <p:txBody>
          <a:bodyPr rot="0" spcFirstLastPara="0" vertOverflow="overflow" horzOverflow="overflow" vert="horz" wrap="square" lIns="102026" tIns="102026" rIns="102026" bIns="102026" numCol="1" spcCol="0" rtlCol="0" fromWordArt="0" anchor="ctr" anchorCtr="0" forceAA="0" compatLnSpc="1">
            <a:prstTxWarp prst="textNoShape">
              <a:avLst/>
            </a:prstTxWarp>
            <a:noAutofit/>
          </a:bodyPr>
          <a:lstStyle/>
          <a:p>
            <a:pPr algn="ctr">
              <a:spcBef>
                <a:spcPts val="100"/>
              </a:spcBef>
              <a:spcAft>
                <a:spcPts val="100"/>
              </a:spcAft>
            </a:pPr>
            <a:r>
              <a:rPr lang="de-DE" sz="1200" dirty="0" smtClean="0">
                <a:solidFill>
                  <a:schemeClr val="bg1"/>
                </a:solidFill>
                <a:latin typeface="Arial" panose="020B0604020202020204" pitchFamily="34" charset="0"/>
                <a:cs typeface="Arial" panose="020B0604020202020204" pitchFamily="34" charset="0"/>
              </a:rPr>
              <a:t>Unterstützende </a:t>
            </a:r>
            <a:r>
              <a:rPr lang="de-DE" sz="1200" dirty="0">
                <a:solidFill>
                  <a:schemeClr val="bg1"/>
                </a:solidFill>
                <a:latin typeface="Arial" panose="020B0604020202020204" pitchFamily="34" charset="0"/>
                <a:cs typeface="Arial" panose="020B0604020202020204" pitchFamily="34" charset="0"/>
              </a:rPr>
              <a:t>Unterlagen wie </a:t>
            </a:r>
          </a:p>
          <a:p>
            <a:pPr marL="171450" indent="-171450">
              <a:spcBef>
                <a:spcPts val="100"/>
              </a:spcBef>
              <a:spcAft>
                <a:spcPts val="100"/>
              </a:spcAft>
              <a:buFont typeface="Arial" panose="020B0604020202020204" pitchFamily="34" charset="0"/>
              <a:buChar char="•"/>
            </a:pPr>
            <a:r>
              <a:rPr lang="de-DE" sz="1200" dirty="0">
                <a:solidFill>
                  <a:schemeClr val="bg1"/>
                </a:solidFill>
                <a:latin typeface="Arial" panose="020B0604020202020204" pitchFamily="34" charset="0"/>
                <a:cs typeface="Arial" panose="020B0604020202020204" pitchFamily="34" charset="0"/>
              </a:rPr>
              <a:t>Vertriebsinfo zur </a:t>
            </a:r>
            <a:r>
              <a:rPr lang="de-DE" sz="1200" dirty="0" smtClean="0">
                <a:solidFill>
                  <a:schemeClr val="bg1"/>
                </a:solidFill>
                <a:latin typeface="Arial" panose="020B0604020202020204" pitchFamily="34" charset="0"/>
                <a:cs typeface="Arial" panose="020B0604020202020204" pitchFamily="34" charset="0"/>
              </a:rPr>
              <a:t>Aktion</a:t>
            </a:r>
          </a:p>
          <a:p>
            <a:pPr marL="171450" indent="-171450">
              <a:spcBef>
                <a:spcPts val="100"/>
              </a:spcBef>
              <a:spcAft>
                <a:spcPts val="100"/>
              </a:spcAft>
              <a:buFont typeface="Arial" panose="020B0604020202020204" pitchFamily="34" charset="0"/>
              <a:buChar char="•"/>
            </a:pPr>
            <a:r>
              <a:rPr lang="de-DE" sz="1200" dirty="0" smtClean="0">
                <a:solidFill>
                  <a:schemeClr val="bg1"/>
                </a:solidFill>
                <a:latin typeface="Arial" panose="020B0604020202020204" pitchFamily="34" charset="0"/>
                <a:cs typeface="Arial" panose="020B0604020202020204" pitchFamily="34" charset="0"/>
              </a:rPr>
              <a:t>Kundenunterlagen</a:t>
            </a:r>
          </a:p>
          <a:p>
            <a:pPr algn="ctr">
              <a:spcBef>
                <a:spcPts val="100"/>
              </a:spcBef>
              <a:spcAft>
                <a:spcPts val="100"/>
              </a:spcAft>
            </a:pPr>
            <a:r>
              <a:rPr lang="de-DE" sz="1200" dirty="0" smtClean="0">
                <a:solidFill>
                  <a:schemeClr val="bg1"/>
                </a:solidFill>
                <a:latin typeface="Arial" panose="020B0604020202020204" pitchFamily="34" charset="0"/>
                <a:cs typeface="Arial" panose="020B0604020202020204" pitchFamily="34" charset="0"/>
                <a:sym typeface="Wingdings" panose="05000000000000000000" pitchFamily="2" charset="2"/>
                <a:hlinkClick r:id="rId3"/>
              </a:rPr>
              <a:t></a:t>
            </a:r>
            <a:r>
              <a:rPr lang="de-DE" sz="1200" dirty="0" smtClean="0">
                <a:latin typeface="Arial" panose="020B0604020202020204" pitchFamily="34" charset="0"/>
                <a:cs typeface="Arial" panose="020B0604020202020204" pitchFamily="34" charset="0"/>
                <a:sym typeface="Wingdings" panose="05000000000000000000" pitchFamily="2" charset="2"/>
                <a:hlinkClick r:id="rId3"/>
              </a:rPr>
              <a:t> Link</a:t>
            </a:r>
            <a:endParaRPr lang="de-DE" sz="1200" dirty="0">
              <a:latin typeface="Arial" panose="020B0604020202020204" pitchFamily="34" charset="0"/>
              <a:cs typeface="Arial" panose="020B0604020202020204" pitchFamily="34" charset="0"/>
            </a:endParaRPr>
          </a:p>
        </p:txBody>
      </p:sp>
      <p:sp>
        <p:nvSpPr>
          <p:cNvPr id="27" name="Rechteck 26">
            <a:hlinkClick r:id="rId5"/>
            <a:extLst>
              <a:ext uri="{FF2B5EF4-FFF2-40B4-BE49-F238E27FC236}">
                <a16:creationId xmlns:a16="http://schemas.microsoft.com/office/drawing/2014/main" id="{EFFB0846-6D6D-DC46-A88E-02982350F699}"/>
              </a:ext>
            </a:extLst>
          </p:cNvPr>
          <p:cNvSpPr/>
          <p:nvPr/>
        </p:nvSpPr>
        <p:spPr>
          <a:xfrm>
            <a:off x="6537584" y="4485938"/>
            <a:ext cx="2516651" cy="1167599"/>
          </a:xfrm>
          <a:prstGeom prst="rect">
            <a:avLst/>
          </a:prstGeom>
          <a:solidFill>
            <a:srgbClr val="13A0D3"/>
          </a:solidFill>
          <a:ln>
            <a:solidFill>
              <a:schemeClr val="tx1"/>
            </a:solidFill>
          </a:ln>
        </p:spPr>
        <p:txBody>
          <a:bodyPr rot="0" spcFirstLastPara="0" vertOverflow="overflow" horzOverflow="overflow" vert="horz" wrap="square" lIns="102026" tIns="102026" rIns="102026" bIns="102026" numCol="1" spcCol="0" rtlCol="0" fromWordArt="0" anchor="ctr" anchorCtr="0" forceAA="0" compatLnSpc="1">
            <a:prstTxWarp prst="textNoShape">
              <a:avLst/>
            </a:prstTxWarp>
            <a:noAutofit/>
          </a:bodyPr>
          <a:lstStyle/>
          <a:p>
            <a:pPr marL="171450" lvl="0" indent="-171450" defTabSz="1151750">
              <a:buFont typeface="Arial" panose="020B0604020202020204" pitchFamily="34" charset="0"/>
              <a:buChar char="•"/>
              <a:defRPr/>
            </a:pPr>
            <a:r>
              <a:rPr lang="de-DE" sz="1200" dirty="0">
                <a:solidFill>
                  <a:srgbClr val="003781"/>
                </a:solidFill>
                <a:latin typeface="Arial" panose="020B0604020202020204" pitchFamily="34" charset="0"/>
                <a:cs typeface="Arial" panose="020B0604020202020204" pitchFamily="34" charset="0"/>
              </a:rPr>
              <a:t>Folien Basiskommunikation</a:t>
            </a:r>
          </a:p>
          <a:p>
            <a:pPr marL="171450" lvl="0" indent="-171450" defTabSz="1151750">
              <a:buFont typeface="Arial" panose="020B0604020202020204" pitchFamily="34" charset="0"/>
              <a:buChar char="•"/>
              <a:defRPr/>
            </a:pPr>
            <a:r>
              <a:rPr lang="de-DE" sz="1200" dirty="0">
                <a:solidFill>
                  <a:srgbClr val="003781"/>
                </a:solidFill>
                <a:latin typeface="Arial" panose="020B0604020202020204" pitchFamily="34" charset="0"/>
                <a:cs typeface="Arial" panose="020B0604020202020204" pitchFamily="34" charset="0"/>
              </a:rPr>
              <a:t>Bedarfs- und Beratungscharts</a:t>
            </a:r>
          </a:p>
          <a:p>
            <a:pPr marL="171450" lvl="0" indent="-171450" defTabSz="1151750">
              <a:buFont typeface="Arial" panose="020B0604020202020204" pitchFamily="34" charset="0"/>
              <a:buChar char="•"/>
              <a:defRPr/>
            </a:pPr>
            <a:r>
              <a:rPr lang="de-DE" sz="1200" dirty="0">
                <a:solidFill>
                  <a:srgbClr val="003781"/>
                </a:solidFill>
                <a:latin typeface="Arial" panose="020B0604020202020204" pitchFamily="34" charset="0"/>
                <a:cs typeface="Arial" panose="020B0604020202020204" pitchFamily="34" charset="0"/>
              </a:rPr>
              <a:t>Detailfoliensätze </a:t>
            </a:r>
            <a:r>
              <a:rPr lang="de-DE" sz="1200" dirty="0" smtClean="0">
                <a:solidFill>
                  <a:srgbClr val="003781"/>
                </a:solidFill>
                <a:latin typeface="Arial" panose="020B0604020202020204" pitchFamily="34" charset="0"/>
                <a:cs typeface="Arial" panose="020B0604020202020204" pitchFamily="34" charset="0"/>
              </a:rPr>
              <a:t>zum Produkt</a:t>
            </a:r>
          </a:p>
          <a:p>
            <a:pPr algn="ctr">
              <a:spcBef>
                <a:spcPts val="100"/>
              </a:spcBef>
              <a:spcAft>
                <a:spcPts val="100"/>
              </a:spcAft>
            </a:pPr>
            <a:r>
              <a:rPr lang="de-DE" sz="1200" dirty="0">
                <a:solidFill>
                  <a:schemeClr val="bg1"/>
                </a:solidFill>
                <a:latin typeface="Arial" panose="020B0604020202020204" pitchFamily="34" charset="0"/>
                <a:cs typeface="Arial" panose="020B0604020202020204" pitchFamily="34" charset="0"/>
                <a:sym typeface="Wingdings" panose="05000000000000000000" pitchFamily="2" charset="2"/>
                <a:hlinkClick r:id="rId5"/>
              </a:rPr>
              <a:t></a:t>
            </a:r>
            <a:r>
              <a:rPr lang="de-DE" sz="1200" dirty="0">
                <a:latin typeface="Arial" panose="020B0604020202020204" pitchFamily="34" charset="0"/>
                <a:cs typeface="Arial" panose="020B0604020202020204" pitchFamily="34" charset="0"/>
                <a:sym typeface="Wingdings" panose="05000000000000000000" pitchFamily="2" charset="2"/>
                <a:hlinkClick r:id="rId5"/>
              </a:rPr>
              <a:t> Link</a:t>
            </a:r>
            <a:endParaRPr lang="de-DE" sz="1200" dirty="0">
              <a:latin typeface="Arial" panose="020B0604020202020204" pitchFamily="34" charset="0"/>
              <a:cs typeface="Arial" panose="020B0604020202020204" pitchFamily="34" charset="0"/>
            </a:endParaRPr>
          </a:p>
        </p:txBody>
      </p:sp>
      <p:sp>
        <p:nvSpPr>
          <p:cNvPr id="35" name="Datumsplatzhalter 5">
            <a:extLst>
              <a:ext uri="{FF2B5EF4-FFF2-40B4-BE49-F238E27FC236}">
                <a16:creationId xmlns:a16="http://schemas.microsoft.com/office/drawing/2014/main" id="{196DF232-D1B7-44C1-94F0-3B425952DF1B}"/>
              </a:ext>
            </a:extLst>
          </p:cNvPr>
          <p:cNvSpPr txBox="1">
            <a:spLocks/>
          </p:cNvSpPr>
          <p:nvPr/>
        </p:nvSpPr>
        <p:spPr>
          <a:xfrm rot="-5400000">
            <a:off x="9594058" y="3726657"/>
            <a:ext cx="3384550" cy="468312"/>
          </a:xfrm>
          <a:prstGeom prst="rect">
            <a:avLst/>
          </a:prstGeom>
        </p:spPr>
        <p:txBody>
          <a:bodyPr vert="horz" lIns="0" tIns="36000" rIns="0" bIns="0" rtlCol="0" anchor="t" anchorCtr="0">
            <a:noAutofit/>
          </a:bodyPr>
          <a:lstStyle>
            <a:defPPr>
              <a:defRPr lang="de-DE"/>
            </a:defPPr>
            <a:lvl1pPr marL="0" algn="l" defTabSz="864017" rtl="0" eaLnBrk="1" latinLnBrk="0" hangingPunct="1">
              <a:defRPr sz="750" kern="1200">
                <a:solidFill>
                  <a:schemeClr val="bg1"/>
                </a:solidFill>
                <a:latin typeface="+mn-lt"/>
                <a:ea typeface="+mn-ea"/>
                <a:cs typeface="+mn-cs"/>
              </a:defRPr>
            </a:lvl1pPr>
            <a:lvl2pPr marL="432008" algn="l" defTabSz="864017" rtl="0" eaLnBrk="1" latinLnBrk="0" hangingPunct="1">
              <a:defRPr sz="1701" kern="1200">
                <a:solidFill>
                  <a:schemeClr val="tx1"/>
                </a:solidFill>
                <a:latin typeface="+mn-lt"/>
                <a:ea typeface="+mn-ea"/>
                <a:cs typeface="+mn-cs"/>
              </a:defRPr>
            </a:lvl2pPr>
            <a:lvl3pPr marL="864017" algn="l" defTabSz="864017" rtl="0" eaLnBrk="1" latinLnBrk="0" hangingPunct="1">
              <a:defRPr sz="1701" kern="1200">
                <a:solidFill>
                  <a:schemeClr val="tx1"/>
                </a:solidFill>
                <a:latin typeface="+mn-lt"/>
                <a:ea typeface="+mn-ea"/>
                <a:cs typeface="+mn-cs"/>
              </a:defRPr>
            </a:lvl3pPr>
            <a:lvl4pPr marL="1296025" algn="l" defTabSz="864017" rtl="0" eaLnBrk="1" latinLnBrk="0" hangingPunct="1">
              <a:defRPr sz="1701" kern="1200">
                <a:solidFill>
                  <a:schemeClr val="tx1"/>
                </a:solidFill>
                <a:latin typeface="+mn-lt"/>
                <a:ea typeface="+mn-ea"/>
                <a:cs typeface="+mn-cs"/>
              </a:defRPr>
            </a:lvl4pPr>
            <a:lvl5pPr marL="1728033" algn="l" defTabSz="864017" rtl="0" eaLnBrk="1" latinLnBrk="0" hangingPunct="1">
              <a:defRPr sz="1701" kern="1200">
                <a:solidFill>
                  <a:schemeClr val="tx1"/>
                </a:solidFill>
                <a:latin typeface="+mn-lt"/>
                <a:ea typeface="+mn-ea"/>
                <a:cs typeface="+mn-cs"/>
              </a:defRPr>
            </a:lvl5pPr>
            <a:lvl6pPr marL="2160041" algn="l" defTabSz="864017" rtl="0" eaLnBrk="1" latinLnBrk="0" hangingPunct="1">
              <a:defRPr sz="1701" kern="1200">
                <a:solidFill>
                  <a:schemeClr val="tx1"/>
                </a:solidFill>
                <a:latin typeface="+mn-lt"/>
                <a:ea typeface="+mn-ea"/>
                <a:cs typeface="+mn-cs"/>
              </a:defRPr>
            </a:lvl6pPr>
            <a:lvl7pPr marL="2592050" algn="l" defTabSz="864017" rtl="0" eaLnBrk="1" latinLnBrk="0" hangingPunct="1">
              <a:defRPr sz="1701" kern="1200">
                <a:solidFill>
                  <a:schemeClr val="tx1"/>
                </a:solidFill>
                <a:latin typeface="+mn-lt"/>
                <a:ea typeface="+mn-ea"/>
                <a:cs typeface="+mn-cs"/>
              </a:defRPr>
            </a:lvl7pPr>
            <a:lvl8pPr marL="3024058" algn="l" defTabSz="864017" rtl="0" eaLnBrk="1" latinLnBrk="0" hangingPunct="1">
              <a:defRPr sz="1701" kern="1200">
                <a:solidFill>
                  <a:schemeClr val="tx1"/>
                </a:solidFill>
                <a:latin typeface="+mn-lt"/>
                <a:ea typeface="+mn-ea"/>
                <a:cs typeface="+mn-cs"/>
              </a:defRPr>
            </a:lvl8pPr>
            <a:lvl9pPr marL="3456066" algn="l" defTabSz="864017" rtl="0" eaLnBrk="1" latinLnBrk="0" hangingPunct="1">
              <a:defRPr sz="1701" kern="1200">
                <a:solidFill>
                  <a:schemeClr val="tx1"/>
                </a:solidFill>
                <a:latin typeface="+mn-lt"/>
                <a:ea typeface="+mn-ea"/>
                <a:cs typeface="+mn-cs"/>
              </a:defRPr>
            </a:lvl9pPr>
          </a:lstStyle>
          <a:p>
            <a:pPr lvl="0">
              <a:defRPr/>
            </a:pPr>
            <a:r>
              <a:rPr lang="de-DE" dirty="0">
                <a:solidFill>
                  <a:srgbClr val="003781"/>
                </a:solidFill>
                <a:latin typeface="Arial" panose="020B0604020202020204" pitchFamily="34" charset="0"/>
                <a:cs typeface="Arial" panose="020B0604020202020204" pitchFamily="34" charset="0"/>
              </a:rPr>
              <a:t>© Allianz </a:t>
            </a:r>
            <a:r>
              <a:rPr lang="de-DE" dirty="0" smtClean="0">
                <a:solidFill>
                  <a:srgbClr val="003781"/>
                </a:solidFill>
                <a:latin typeface="Arial" panose="020B0604020202020204" pitchFamily="34" charset="0"/>
                <a:cs typeface="Arial" panose="020B0604020202020204" pitchFamily="34" charset="0"/>
              </a:rPr>
              <a:t>2023</a:t>
            </a:r>
            <a:endParaRPr lang="de-DE" dirty="0">
              <a:solidFill>
                <a:srgbClr val="003781"/>
              </a:solidFill>
              <a:latin typeface="Arial" panose="020B0604020202020204" pitchFamily="34" charset="0"/>
              <a:cs typeface="Arial" panose="020B0604020202020204" pitchFamily="34" charset="0"/>
            </a:endParaRPr>
          </a:p>
        </p:txBody>
      </p:sp>
      <p:sp>
        <p:nvSpPr>
          <p:cNvPr id="37" name="Textplatzhalter 2"/>
          <p:cNvSpPr txBox="1">
            <a:spLocks/>
          </p:cNvSpPr>
          <p:nvPr/>
        </p:nvSpPr>
        <p:spPr>
          <a:xfrm>
            <a:off x="482006" y="6088692"/>
            <a:ext cx="3366739" cy="119992"/>
          </a:xfrm>
          <a:prstGeom prst="rect">
            <a:avLst/>
          </a:prstGeom>
          <a:noFill/>
        </p:spPr>
        <p:txBody>
          <a:bodyPr vert="horz" lIns="0" tIns="0" rIns="0" bIns="0" rtlCol="0">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sz="1000" b="0" kern="1200" cap="none" baseline="0">
                <a:solidFill>
                  <a:schemeClr val="tx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200" kern="1200" noProof="0">
                <a:solidFill>
                  <a:schemeClr val="tx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200" kern="1200">
                <a:solidFill>
                  <a:schemeClr val="tx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200" kern="1200">
                <a:solidFill>
                  <a:schemeClr val="tx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200" kern="1200" baseline="0">
                <a:solidFill>
                  <a:schemeClr val="tx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400" kern="1200">
                <a:solidFill>
                  <a:schemeClr val="tx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tx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tx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Allianz Kunde und Markt - Multikanalmarketing</a:t>
            </a:r>
            <a:endParaRPr kumimoji="0" 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19" name="Fußzeilenplatzhalter 19">
            <a:extLst>
              <a:ext uri="{FF2B5EF4-FFF2-40B4-BE49-F238E27FC236}">
                <a16:creationId xmlns:a16="http://schemas.microsoft.com/office/drawing/2014/main" id="{1E85E34B-22E1-42B6-94A7-0885707F4F6B}"/>
              </a:ext>
            </a:extLst>
          </p:cNvPr>
          <p:cNvSpPr>
            <a:spLocks noGrp="1"/>
          </p:cNvSpPr>
          <p:nvPr>
            <p:ph type="ftr" sz="quarter" idx="11"/>
          </p:nvPr>
        </p:nvSpPr>
        <p:spPr>
          <a:xfrm>
            <a:off x="470308" y="469045"/>
            <a:ext cx="5073324" cy="251905"/>
          </a:xfrm>
        </p:spPr>
        <p:txBody>
          <a:bodyPr/>
          <a:lstStyle/>
          <a:p>
            <a:pPr defTabSz="863742"/>
            <a:r>
              <a:rPr lang="de-DE" dirty="0">
                <a:solidFill>
                  <a:srgbClr val="003781"/>
                </a:solidFill>
                <a:latin typeface="Arial" panose="020B0604020202020204" pitchFamily="34" charset="0"/>
                <a:cs typeface="Arial" panose="020B0604020202020204" pitchFamily="34" charset="0"/>
              </a:rPr>
              <a:t>P Leben Brief - Altersvorsorge 23</a:t>
            </a:r>
          </a:p>
        </p:txBody>
      </p:sp>
    </p:spTree>
    <p:extLst>
      <p:ext uri="{BB962C8B-B14F-4D97-AF65-F5344CB8AC3E}">
        <p14:creationId xmlns:p14="http://schemas.microsoft.com/office/powerpoint/2010/main" val="2634771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68313" y="1152524"/>
            <a:ext cx="10836995" cy="900114"/>
          </a:xfrm>
        </p:spPr>
        <p:txBody>
          <a:bodyPr/>
          <a:lstStyle/>
          <a:p>
            <a:r>
              <a:rPr lang="de-DE" dirty="0" smtClean="0"/>
              <a:t>Unterstützung</a:t>
            </a:r>
            <a:r>
              <a:rPr lang="de-DE" dirty="0" smtClean="0">
                <a:solidFill>
                  <a:srgbClr val="13A0D3"/>
                </a:solidFill>
              </a:rPr>
              <a:t> </a:t>
            </a:r>
            <a:r>
              <a:rPr lang="de-DE" dirty="0"/>
              <a:t>für </a:t>
            </a:r>
            <a:r>
              <a:rPr lang="de-DE" dirty="0" smtClean="0">
                <a:solidFill>
                  <a:srgbClr val="13A0D3"/>
                </a:solidFill>
              </a:rPr>
              <a:t>Ihre Aktionsbearbeitung</a:t>
            </a:r>
            <a:endParaRPr lang="de-DE" dirty="0">
              <a:solidFill>
                <a:srgbClr val="13A0D3"/>
              </a:solidFill>
            </a:endParaRPr>
          </a:p>
        </p:txBody>
      </p:sp>
      <p:sp>
        <p:nvSpPr>
          <p:cNvPr id="2" name="Inhaltsplatzhalter 1"/>
          <p:cNvSpPr>
            <a:spLocks noGrp="1"/>
          </p:cNvSpPr>
          <p:nvPr>
            <p:ph idx="1"/>
          </p:nvPr>
        </p:nvSpPr>
        <p:spPr>
          <a:xfrm>
            <a:off x="359569" y="1895083"/>
            <a:ext cx="10367961" cy="3384550"/>
          </a:xfrm>
          <a:noFill/>
          <a:ln>
            <a:noFill/>
          </a:ln>
        </p:spPr>
        <p:txBody>
          <a:bodyPr/>
          <a:lstStyle/>
          <a:p>
            <a:pPr defTabSz="1151750">
              <a:lnSpc>
                <a:spcPts val="1814"/>
              </a:lnSpc>
              <a:spcBef>
                <a:spcPts val="189"/>
              </a:spcBef>
              <a:defRPr/>
            </a:pPr>
            <a:r>
              <a:rPr lang="de-DE" dirty="0">
                <a:latin typeface="+mj-lt"/>
              </a:rPr>
              <a:t>	</a:t>
            </a:r>
            <a:r>
              <a:rPr lang="de-DE" sz="1600" dirty="0" smtClean="0">
                <a:latin typeface="+mj-lt"/>
              </a:rPr>
              <a:t>Für </a:t>
            </a:r>
            <a:r>
              <a:rPr lang="de-DE" sz="1600" dirty="0">
                <a:latin typeface="+mj-lt"/>
              </a:rPr>
              <a:t>die Unterstützung bei der Aktionsbearbeitung haben Sie vielfältige Optionen:</a:t>
            </a:r>
          </a:p>
          <a:p>
            <a:pPr marL="629948" lvl="5" indent="-269948" defTabSz="1151750">
              <a:lnSpc>
                <a:spcPts val="1814"/>
              </a:lnSpc>
              <a:spcBef>
                <a:spcPts val="189"/>
              </a:spcBef>
              <a:defRPr/>
            </a:pPr>
            <a:r>
              <a:rPr lang="de-DE" sz="1600" dirty="0" smtClean="0">
                <a:latin typeface="+mj-lt"/>
              </a:rPr>
              <a:t>		</a:t>
            </a:r>
            <a:r>
              <a:rPr lang="de-DE" sz="1600" dirty="0" smtClean="0">
                <a:solidFill>
                  <a:schemeClr val="bg1"/>
                </a:solidFill>
                <a:latin typeface="+mj-lt"/>
              </a:rPr>
              <a:t>Informationen </a:t>
            </a:r>
            <a:r>
              <a:rPr lang="de-DE" sz="1600" dirty="0">
                <a:solidFill>
                  <a:schemeClr val="bg1"/>
                </a:solidFill>
                <a:latin typeface="+mj-lt"/>
              </a:rPr>
              <a:t>und Hilfestellungen zur Aktion in der </a:t>
            </a:r>
            <a:r>
              <a:rPr lang="de-DE" sz="1600" dirty="0" smtClean="0">
                <a:solidFill>
                  <a:schemeClr val="bg1"/>
                </a:solidFill>
                <a:latin typeface="+mj-lt"/>
              </a:rPr>
              <a:t>Aktionsbox, Ihr </a:t>
            </a:r>
            <a:r>
              <a:rPr lang="de-DE" sz="1600" dirty="0">
                <a:solidFill>
                  <a:schemeClr val="bg1"/>
                </a:solidFill>
                <a:latin typeface="+mj-lt"/>
              </a:rPr>
              <a:t>Spezialist für das jeweilige </a:t>
            </a:r>
            <a:r>
              <a:rPr lang="de-DE" sz="1600" dirty="0" smtClean="0">
                <a:solidFill>
                  <a:schemeClr val="bg1"/>
                </a:solidFill>
                <a:latin typeface="+mj-lt"/>
              </a:rPr>
              <a:t>  	Geschäftsfeld </a:t>
            </a:r>
            <a:r>
              <a:rPr lang="de-DE" sz="1600" dirty="0">
                <a:solidFill>
                  <a:schemeClr val="bg1"/>
                </a:solidFill>
                <a:latin typeface="+mj-lt"/>
              </a:rPr>
              <a:t>Ihrer Geschäftsstelle und die Spezialisten der </a:t>
            </a:r>
            <a:r>
              <a:rPr lang="de-DE" sz="1600" dirty="0" smtClean="0">
                <a:solidFill>
                  <a:schemeClr val="bg1"/>
                </a:solidFill>
                <a:latin typeface="+mj-lt"/>
              </a:rPr>
              <a:t>DSE-Einheiten</a:t>
            </a:r>
            <a:endParaRPr lang="de-DE" sz="1600" dirty="0">
              <a:solidFill>
                <a:schemeClr val="bg1"/>
              </a:solidFill>
              <a:latin typeface="+mj-lt"/>
            </a:endParaRPr>
          </a:p>
          <a:p>
            <a:endParaRPr lang="de-DE" dirty="0">
              <a:latin typeface="+mj-lt"/>
            </a:endParaRPr>
          </a:p>
        </p:txBody>
      </p:sp>
      <p:sp>
        <p:nvSpPr>
          <p:cNvPr id="141" name="Rechteck 140">
            <a:extLst>
              <a:ext uri="{FF2B5EF4-FFF2-40B4-BE49-F238E27FC236}">
                <a16:creationId xmlns:a16="http://schemas.microsoft.com/office/drawing/2014/main" id="{2A8FA1B8-9307-5847-9B34-9E7891521438}"/>
              </a:ext>
            </a:extLst>
          </p:cNvPr>
          <p:cNvSpPr/>
          <p:nvPr/>
        </p:nvSpPr>
        <p:spPr>
          <a:xfrm>
            <a:off x="468313" y="2993789"/>
            <a:ext cx="2916000" cy="2414826"/>
          </a:xfrm>
          <a:prstGeom prst="rect">
            <a:avLst/>
          </a:prstGeom>
          <a:solidFill>
            <a:srgbClr val="F1F4F6"/>
          </a:solidFill>
          <a:ln>
            <a:noFill/>
          </a:ln>
        </p:spPr>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marL="0" marR="0" lvl="0" indent="0" algn="l" defTabSz="863920" rtl="0" eaLnBrk="1" fontAlgn="base" latinLnBrk="0" hangingPunct="1">
              <a:lnSpc>
                <a:spcPct val="100000"/>
              </a:lnSpc>
              <a:spcBef>
                <a:spcPts val="0"/>
              </a:spcBef>
              <a:spcAft>
                <a:spcPts val="567"/>
              </a:spcAft>
              <a:buClr>
                <a:srgbClr val="000000"/>
              </a:buClr>
              <a:buSzTx/>
              <a:buFontTx/>
              <a:buNone/>
              <a:tabLst/>
              <a:defRPr/>
            </a:pPr>
            <a:r>
              <a:rPr kumimoji="0" lang="de-DE" altLang="de-DE" sz="1050" b="1" i="0" u="none" strike="noStrike" kern="0" cap="none" spc="0" normalizeH="0" baseline="0" noProof="0" dirty="0" smtClean="0">
                <a:ln>
                  <a:noFill/>
                </a:ln>
                <a:solidFill>
                  <a:srgbClr val="003781"/>
                </a:solidFill>
                <a:effectLst/>
                <a:uLnTx/>
                <a:uFillTx/>
                <a:latin typeface="Allianz Neo PPT"/>
                <a:ea typeface="+mn-ea"/>
                <a:cs typeface="+mn-cs"/>
              </a:rPr>
              <a:t>Infos </a:t>
            </a:r>
            <a:r>
              <a:rPr kumimoji="0" lang="de-DE" altLang="de-DE" sz="1050" b="1" i="0" u="none" strike="noStrike" kern="0" cap="none" spc="0" normalizeH="0" baseline="0" noProof="0" dirty="0">
                <a:ln>
                  <a:noFill/>
                </a:ln>
                <a:solidFill>
                  <a:srgbClr val="003781"/>
                </a:solidFill>
                <a:effectLst/>
                <a:uLnTx/>
                <a:uFillTx/>
                <a:latin typeface="Allianz Neo PPT"/>
                <a:ea typeface="+mn-ea"/>
                <a:cs typeface="+mn-cs"/>
              </a:rPr>
              <a:t>&amp; Hilfestellungen </a:t>
            </a:r>
            <a:r>
              <a:rPr kumimoji="0" lang="de-DE" altLang="de-DE" sz="1050" b="1" i="0" u="none" strike="noStrike" kern="0" cap="none" spc="0" normalizeH="0" baseline="0" noProof="0" dirty="0" smtClean="0">
                <a:ln>
                  <a:noFill/>
                </a:ln>
                <a:solidFill>
                  <a:srgbClr val="003781"/>
                </a:solidFill>
                <a:effectLst/>
                <a:uLnTx/>
                <a:uFillTx/>
                <a:latin typeface="Allianz Neo PPT"/>
                <a:ea typeface="+mn-ea"/>
                <a:cs typeface="+mn-cs"/>
              </a:rPr>
              <a:t>in </a:t>
            </a:r>
            <a:r>
              <a:rPr kumimoji="0" lang="de-DE" altLang="de-DE" sz="1050" b="1" i="0" u="none" strike="noStrike" kern="0" cap="none" spc="0" normalizeH="0" baseline="0" noProof="0" dirty="0">
                <a:ln>
                  <a:noFill/>
                </a:ln>
                <a:solidFill>
                  <a:srgbClr val="003781"/>
                </a:solidFill>
                <a:effectLst/>
                <a:uLnTx/>
                <a:uFillTx/>
                <a:latin typeface="Allianz Neo PPT"/>
                <a:ea typeface="+mn-ea"/>
                <a:cs typeface="+mn-cs"/>
              </a:rPr>
              <a:t>der Aktionsbox</a:t>
            </a:r>
          </a:p>
          <a:p>
            <a:pPr marL="0" marR="0" lvl="0" indent="0" algn="l" defTabSz="863920" rtl="0" eaLnBrk="1" fontAlgn="base" latinLnBrk="0" hangingPunct="1">
              <a:lnSpc>
                <a:spcPct val="100000"/>
              </a:lnSpc>
              <a:spcBef>
                <a:spcPts val="0"/>
              </a:spcBef>
              <a:spcAft>
                <a:spcPts val="567"/>
              </a:spcAft>
              <a:buClr>
                <a:srgbClr val="000000"/>
              </a:buClr>
              <a:buSzTx/>
              <a:buFontTx/>
              <a:buNone/>
              <a:tabLst/>
              <a:defRPr/>
            </a:pPr>
            <a:r>
              <a:rPr kumimoji="0" lang="de-DE" altLang="de-DE" sz="1000" b="0" i="0" u="none" strike="noStrike" kern="1200" cap="none" spc="0" normalizeH="0" baseline="0" noProof="0" dirty="0" smtClean="0">
                <a:ln>
                  <a:noFill/>
                </a:ln>
                <a:solidFill>
                  <a:srgbClr val="003781"/>
                </a:solidFill>
                <a:effectLst/>
                <a:uLnTx/>
                <a:uFillTx/>
                <a:latin typeface="Allianz Neo PPT"/>
                <a:ea typeface="+mn-ea"/>
                <a:cs typeface="+mn-cs"/>
              </a:rPr>
              <a:t>In </a:t>
            </a:r>
            <a:r>
              <a:rPr kumimoji="0" lang="de-DE" altLang="de-DE" sz="1000" b="0" i="0" u="none" strike="noStrike" kern="1200" cap="none" spc="0" normalizeH="0" baseline="0" noProof="0" dirty="0">
                <a:ln>
                  <a:noFill/>
                </a:ln>
                <a:solidFill>
                  <a:srgbClr val="003781"/>
                </a:solidFill>
                <a:effectLst/>
                <a:uLnTx/>
                <a:uFillTx/>
                <a:latin typeface="Allianz Neo PPT"/>
                <a:ea typeface="+mn-ea"/>
                <a:cs typeface="+mn-cs"/>
              </a:rPr>
              <a:t>der zur Aktion in Aktionen Online verlinkten Aktionsbox stellen wir Ihnen individuelle Unterlagen und Informationen zur Verfügung.</a:t>
            </a:r>
          </a:p>
          <a:p>
            <a:pPr marL="0" marR="0" lvl="0" indent="0" algn="l" defTabSz="863920" rtl="0" eaLnBrk="1" fontAlgn="base" latinLnBrk="0" hangingPunct="1">
              <a:lnSpc>
                <a:spcPct val="100000"/>
              </a:lnSpc>
              <a:spcBef>
                <a:spcPts val="0"/>
              </a:spcBef>
              <a:spcAft>
                <a:spcPts val="567"/>
              </a:spcAft>
              <a:buClr>
                <a:srgbClr val="000000"/>
              </a:buClr>
              <a:buSzTx/>
              <a:buFontTx/>
              <a:buNone/>
              <a:tabLst/>
              <a:defRPr/>
            </a:pPr>
            <a:r>
              <a:rPr kumimoji="0" lang="de-DE" altLang="de-DE" sz="1000" b="0" i="0" u="none" strike="noStrike" kern="1200" cap="none" spc="0" normalizeH="0" baseline="0" noProof="0" dirty="0">
                <a:ln>
                  <a:noFill/>
                </a:ln>
                <a:solidFill>
                  <a:srgbClr val="003781"/>
                </a:solidFill>
                <a:effectLst/>
                <a:uLnTx/>
                <a:uFillTx/>
                <a:latin typeface="Allianz Neo PPT"/>
                <a:ea typeface="+mn-ea"/>
                <a:cs typeface="+mn-cs"/>
              </a:rPr>
              <a:t>Dies sind bspw</a:t>
            </a:r>
            <a:r>
              <a:rPr kumimoji="0" lang="de-DE" altLang="de-DE" sz="1000" b="0" i="0" u="none" strike="noStrike" kern="1200" cap="none" spc="0" normalizeH="0" baseline="0" noProof="0" dirty="0" smtClean="0">
                <a:ln>
                  <a:noFill/>
                </a:ln>
                <a:solidFill>
                  <a:srgbClr val="003781"/>
                </a:solidFill>
                <a:effectLst/>
                <a:uLnTx/>
                <a:uFillTx/>
                <a:latin typeface="Allianz Neo PPT"/>
                <a:ea typeface="+mn-ea"/>
                <a:cs typeface="+mn-cs"/>
              </a:rPr>
              <a:t>.:</a:t>
            </a:r>
          </a:p>
          <a:p>
            <a:pPr marL="171450" marR="0" lvl="0" indent="-171450" algn="l" defTabSz="863920" rtl="0" eaLnBrk="1" fontAlgn="base" latinLnBrk="0" hangingPunct="1">
              <a:lnSpc>
                <a:spcPct val="100000"/>
              </a:lnSpc>
              <a:spcBef>
                <a:spcPts val="0"/>
              </a:spcBef>
              <a:spcAft>
                <a:spcPts val="567"/>
              </a:spcAft>
              <a:buClr>
                <a:srgbClr val="003781"/>
              </a:buClr>
              <a:buSzTx/>
              <a:buFont typeface="Arial" panose="020B0604020202020204" pitchFamily="34" charset="0"/>
              <a:buChar char="•"/>
              <a:tabLst/>
              <a:defRPr/>
            </a:pPr>
            <a:r>
              <a:rPr kumimoji="0" lang="de-DE" altLang="de-DE" sz="1000" b="0" i="0" u="none" strike="noStrike" kern="1200" cap="none" spc="0" normalizeH="0" baseline="0" noProof="0" dirty="0" smtClean="0">
                <a:ln>
                  <a:noFill/>
                </a:ln>
                <a:solidFill>
                  <a:srgbClr val="003781"/>
                </a:solidFill>
                <a:effectLst/>
                <a:uLnTx/>
                <a:uFillTx/>
                <a:latin typeface="Allianz Neo PPT"/>
                <a:ea typeface="+mn-ea"/>
                <a:cs typeface="+mn-cs"/>
              </a:rPr>
              <a:t>Kampagneninfos </a:t>
            </a:r>
            <a:r>
              <a:rPr kumimoji="0" lang="de-DE" altLang="de-DE" sz="1000" b="0" i="0" u="none" strike="noStrike" kern="1200" cap="none" spc="0" normalizeH="0" baseline="0" noProof="0" dirty="0">
                <a:ln>
                  <a:noFill/>
                </a:ln>
                <a:solidFill>
                  <a:srgbClr val="003781"/>
                </a:solidFill>
                <a:effectLst/>
                <a:uLnTx/>
                <a:uFillTx/>
                <a:latin typeface="Allianz Neo PPT"/>
                <a:ea typeface="+mn-ea"/>
                <a:cs typeface="+mn-cs"/>
              </a:rPr>
              <a:t>&amp; Tipps zur Aktionsbearbeitung</a:t>
            </a:r>
          </a:p>
          <a:p>
            <a:pPr marL="171450" marR="0" lvl="0" indent="-171450" algn="l" defTabSz="863920" rtl="0" eaLnBrk="1" fontAlgn="base" latinLnBrk="0" hangingPunct="1">
              <a:lnSpc>
                <a:spcPct val="100000"/>
              </a:lnSpc>
              <a:spcBef>
                <a:spcPts val="0"/>
              </a:spcBef>
              <a:spcAft>
                <a:spcPts val="567"/>
              </a:spcAft>
              <a:buClr>
                <a:srgbClr val="003781"/>
              </a:buClr>
              <a:buSzTx/>
              <a:buFont typeface="Arial" panose="020B0604020202020204" pitchFamily="34" charset="0"/>
              <a:buChar char="•"/>
              <a:tabLst/>
              <a:defRPr/>
            </a:pPr>
            <a:r>
              <a:rPr kumimoji="0" lang="de-DE" altLang="de-DE" sz="1000" b="0" i="0" u="none" strike="noStrike" kern="1200" cap="none" spc="0" normalizeH="0" baseline="0" noProof="0" dirty="0">
                <a:ln>
                  <a:noFill/>
                </a:ln>
                <a:solidFill>
                  <a:srgbClr val="003781"/>
                </a:solidFill>
                <a:effectLst/>
                <a:uLnTx/>
                <a:uFillTx/>
                <a:latin typeface="Allianz Neo PPT"/>
                <a:ea typeface="+mn-ea"/>
                <a:cs typeface="+mn-cs"/>
              </a:rPr>
              <a:t>Produktsteckbriefe</a:t>
            </a:r>
          </a:p>
          <a:p>
            <a:pPr marL="171450" marR="0" lvl="0" indent="-171450" algn="l" defTabSz="863920" rtl="0" eaLnBrk="1" fontAlgn="base" latinLnBrk="0" hangingPunct="1">
              <a:lnSpc>
                <a:spcPct val="100000"/>
              </a:lnSpc>
              <a:spcBef>
                <a:spcPts val="0"/>
              </a:spcBef>
              <a:spcAft>
                <a:spcPts val="567"/>
              </a:spcAft>
              <a:buClr>
                <a:srgbClr val="003781"/>
              </a:buClr>
              <a:buSzTx/>
              <a:buFont typeface="Arial" panose="020B0604020202020204" pitchFamily="34" charset="0"/>
              <a:buChar char="•"/>
              <a:tabLst/>
              <a:defRPr/>
            </a:pPr>
            <a:r>
              <a:rPr kumimoji="0" lang="de-DE" altLang="de-DE" sz="1000" b="0" i="0" u="none" strike="noStrike" kern="1200" cap="none" spc="0" normalizeH="0" baseline="0" noProof="0" dirty="0">
                <a:ln>
                  <a:noFill/>
                </a:ln>
                <a:solidFill>
                  <a:srgbClr val="003781"/>
                </a:solidFill>
                <a:effectLst/>
                <a:uLnTx/>
                <a:uFillTx/>
                <a:latin typeface="Allianz Neo PPT"/>
                <a:ea typeface="+mn-ea"/>
                <a:cs typeface="+mn-cs"/>
              </a:rPr>
              <a:t>Kundenunterlagen</a:t>
            </a:r>
          </a:p>
          <a:p>
            <a:pPr marL="171450" marR="0" lvl="0" indent="-171450" algn="l" defTabSz="863920" rtl="0" eaLnBrk="1" fontAlgn="base" latinLnBrk="0" hangingPunct="1">
              <a:lnSpc>
                <a:spcPct val="100000"/>
              </a:lnSpc>
              <a:spcBef>
                <a:spcPts val="0"/>
              </a:spcBef>
              <a:spcAft>
                <a:spcPts val="567"/>
              </a:spcAft>
              <a:buClr>
                <a:srgbClr val="003781"/>
              </a:buClr>
              <a:buSzTx/>
              <a:buFont typeface="Arial" panose="020B0604020202020204" pitchFamily="34" charset="0"/>
              <a:buChar char="•"/>
              <a:tabLst/>
              <a:defRPr/>
            </a:pPr>
            <a:r>
              <a:rPr kumimoji="0" lang="de-DE" altLang="de-DE" sz="1000" b="0" i="0" u="none" strike="noStrike" kern="1200" cap="none" spc="0" normalizeH="0" baseline="0" noProof="0" dirty="0">
                <a:ln>
                  <a:noFill/>
                </a:ln>
                <a:solidFill>
                  <a:srgbClr val="003781"/>
                </a:solidFill>
                <a:effectLst/>
                <a:uLnTx/>
                <a:uFillTx/>
                <a:latin typeface="Allianz Neo PPT"/>
                <a:ea typeface="+mn-ea"/>
                <a:cs typeface="+mn-cs"/>
              </a:rPr>
              <a:t>Links </a:t>
            </a:r>
            <a:r>
              <a:rPr kumimoji="0" lang="de-DE" altLang="de-DE" sz="1000" b="0" i="0" u="none" strike="noStrike" kern="1200" cap="none" spc="0" normalizeH="0" baseline="0" noProof="0">
                <a:ln>
                  <a:noFill/>
                </a:ln>
                <a:solidFill>
                  <a:srgbClr val="003781"/>
                </a:solidFill>
                <a:effectLst/>
                <a:uLnTx/>
                <a:uFillTx/>
                <a:latin typeface="Allianz Neo PPT"/>
                <a:ea typeface="+mn-ea"/>
                <a:cs typeface="+mn-cs"/>
              </a:rPr>
              <a:t>zu </a:t>
            </a:r>
            <a:r>
              <a:rPr kumimoji="0" lang="de-DE" altLang="de-DE" sz="1000" b="0" i="0" u="none" strike="noStrike" kern="1200" cap="none" spc="0" normalizeH="0" baseline="0" noProof="0" smtClean="0">
                <a:ln>
                  <a:noFill/>
                </a:ln>
                <a:solidFill>
                  <a:srgbClr val="003781"/>
                </a:solidFill>
                <a:effectLst/>
                <a:uLnTx/>
                <a:uFillTx/>
                <a:latin typeface="Allianz Neo PPT"/>
                <a:ea typeface="+mn-ea"/>
                <a:cs typeface="+mn-cs"/>
              </a:rPr>
              <a:t>verbindlichen </a:t>
            </a:r>
            <a:r>
              <a:rPr kumimoji="0" lang="de-DE" altLang="de-DE" sz="1000" b="0" i="0" u="none" strike="noStrike" kern="1200" cap="none" spc="0" normalizeH="0" baseline="0" noProof="0" dirty="0">
                <a:ln>
                  <a:noFill/>
                </a:ln>
                <a:solidFill>
                  <a:srgbClr val="003781"/>
                </a:solidFill>
                <a:effectLst/>
                <a:uLnTx/>
                <a:uFillTx/>
                <a:latin typeface="Allianz Neo PPT"/>
                <a:ea typeface="+mn-ea"/>
                <a:cs typeface="+mn-cs"/>
              </a:rPr>
              <a:t>Mitteilungen oder nach AMIS Online</a:t>
            </a:r>
          </a:p>
          <a:p>
            <a:pPr marL="0" marR="0" lvl="0" indent="0" algn="l" defTabSz="863920" rtl="0" eaLnBrk="1" fontAlgn="base" latinLnBrk="0" hangingPunct="1">
              <a:lnSpc>
                <a:spcPct val="100000"/>
              </a:lnSpc>
              <a:spcBef>
                <a:spcPts val="0"/>
              </a:spcBef>
              <a:spcAft>
                <a:spcPts val="567"/>
              </a:spcAft>
              <a:buClr>
                <a:srgbClr val="000000"/>
              </a:buClr>
              <a:buSzTx/>
              <a:buFontTx/>
              <a:buNone/>
              <a:tabLst/>
              <a:defRPr/>
            </a:pPr>
            <a:endParaRPr kumimoji="0" lang="de-DE" altLang="de-DE" sz="1000" b="0"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151" name="Rechteck 150">
            <a:extLst>
              <a:ext uri="{FF2B5EF4-FFF2-40B4-BE49-F238E27FC236}">
                <a16:creationId xmlns:a16="http://schemas.microsoft.com/office/drawing/2014/main" id="{2A8FA1B8-9307-5847-9B34-9E7891521438}"/>
              </a:ext>
            </a:extLst>
          </p:cNvPr>
          <p:cNvSpPr/>
          <p:nvPr/>
        </p:nvSpPr>
        <p:spPr>
          <a:xfrm>
            <a:off x="4020800" y="2994064"/>
            <a:ext cx="2916000" cy="2414826"/>
          </a:xfrm>
          <a:prstGeom prst="rect">
            <a:avLst/>
          </a:prstGeom>
          <a:solidFill>
            <a:srgbClr val="F1F4F6">
              <a:alpha val="50196"/>
            </a:srgbClr>
          </a:solidFill>
          <a:ln>
            <a:noFill/>
          </a:ln>
        </p:spPr>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marL="0" marR="0" lvl="0" indent="0" algn="l" defTabSz="863920" rtl="0" eaLnBrk="1" fontAlgn="base" latinLnBrk="0" hangingPunct="1">
              <a:lnSpc>
                <a:spcPct val="100000"/>
              </a:lnSpc>
              <a:spcBef>
                <a:spcPts val="0"/>
              </a:spcBef>
              <a:spcAft>
                <a:spcPts val="567"/>
              </a:spcAft>
              <a:buClr>
                <a:srgbClr val="003781"/>
              </a:buClr>
              <a:buSzTx/>
              <a:buFontTx/>
              <a:buNone/>
              <a:tabLst/>
              <a:defRPr/>
            </a:pPr>
            <a:r>
              <a:rPr kumimoji="0" lang="de-DE" altLang="de-DE" sz="1050" b="1" i="0" u="none" strike="noStrike" kern="0" cap="none" spc="0" normalizeH="0" baseline="0" noProof="0" dirty="0">
                <a:ln>
                  <a:noFill/>
                </a:ln>
                <a:solidFill>
                  <a:srgbClr val="003781"/>
                </a:solidFill>
                <a:effectLst/>
                <a:uLnTx/>
                <a:uFillTx/>
                <a:latin typeface="Allianz Neo PPT"/>
                <a:ea typeface="+mn-ea"/>
                <a:cs typeface="+mn-cs"/>
              </a:rPr>
              <a:t>Unterstützung durch </a:t>
            </a:r>
            <a:r>
              <a:rPr kumimoji="0" lang="de-DE" altLang="de-DE" sz="1050" b="1" i="0" u="none" strike="noStrike" kern="0" cap="none" spc="0" normalizeH="0" baseline="0" noProof="0" dirty="0" smtClean="0">
                <a:ln>
                  <a:noFill/>
                </a:ln>
                <a:solidFill>
                  <a:srgbClr val="003781"/>
                </a:solidFill>
                <a:effectLst/>
                <a:uLnTx/>
                <a:uFillTx/>
                <a:latin typeface="Allianz Neo PPT"/>
                <a:ea typeface="+mn-ea"/>
                <a:cs typeface="+mn-cs"/>
              </a:rPr>
              <a:t>Ihren </a:t>
            </a:r>
            <a:r>
              <a:rPr kumimoji="0" lang="de-DE" altLang="de-DE" sz="1050" b="1" i="0" u="none" strike="noStrike" kern="0" cap="none" spc="0" normalizeH="0" baseline="0" noProof="0" dirty="0">
                <a:ln>
                  <a:noFill/>
                </a:ln>
                <a:solidFill>
                  <a:srgbClr val="003781"/>
                </a:solidFill>
                <a:effectLst/>
                <a:uLnTx/>
                <a:uFillTx/>
                <a:latin typeface="Allianz Neo PPT"/>
                <a:ea typeface="+mn-ea"/>
                <a:cs typeface="+mn-cs"/>
              </a:rPr>
              <a:t>Spezialisten </a:t>
            </a:r>
          </a:p>
          <a:p>
            <a:pPr marL="0" marR="0" lvl="0" indent="0" algn="l" defTabSz="863920" rtl="0" eaLnBrk="1" fontAlgn="base" latinLnBrk="0" hangingPunct="1">
              <a:lnSpc>
                <a:spcPct val="100000"/>
              </a:lnSpc>
              <a:spcBef>
                <a:spcPts val="0"/>
              </a:spcBef>
              <a:spcAft>
                <a:spcPts val="567"/>
              </a:spcAft>
              <a:buClr>
                <a:srgbClr val="003781"/>
              </a:buClr>
              <a:buSzTx/>
              <a:buFontTx/>
              <a:buNone/>
              <a:tabLst/>
              <a:defRPr/>
            </a:pPr>
            <a:r>
              <a:rPr kumimoji="0" lang="de-DE" altLang="de-DE" sz="1000" b="0" i="0" u="none" strike="noStrike" kern="1200" cap="none" spc="0" normalizeH="0" baseline="0" noProof="0" dirty="0" smtClean="0">
                <a:ln>
                  <a:noFill/>
                </a:ln>
                <a:solidFill>
                  <a:srgbClr val="003781"/>
                </a:solidFill>
                <a:effectLst/>
                <a:uLnTx/>
                <a:uFillTx/>
                <a:latin typeface="Allianz Neo PPT"/>
                <a:ea typeface="+mn-ea"/>
                <a:cs typeface="+mn-cs"/>
              </a:rPr>
              <a:t>Ziehen </a:t>
            </a:r>
            <a:r>
              <a:rPr kumimoji="0" lang="de-DE" altLang="de-DE" sz="1000" b="0" i="0" u="none" strike="noStrike" kern="1200" cap="none" spc="0" normalizeH="0" baseline="0" noProof="0" dirty="0">
                <a:ln>
                  <a:noFill/>
                </a:ln>
                <a:solidFill>
                  <a:srgbClr val="003781"/>
                </a:solidFill>
                <a:effectLst/>
                <a:uLnTx/>
                <a:uFillTx/>
                <a:latin typeface="Allianz Neo PPT"/>
                <a:ea typeface="+mn-ea"/>
                <a:cs typeface="+mn-cs"/>
              </a:rPr>
              <a:t>Sie Ihren Spezialisten zu Aktionen hinzu, wenn es bspw. </a:t>
            </a:r>
          </a:p>
          <a:p>
            <a:pPr marL="171450" marR="0" lvl="0" indent="-171450" algn="l" defTabSz="863920" rtl="0" eaLnBrk="1" fontAlgn="base" latinLnBrk="0" hangingPunct="1">
              <a:lnSpc>
                <a:spcPct val="100000"/>
              </a:lnSpc>
              <a:spcBef>
                <a:spcPts val="0"/>
              </a:spcBef>
              <a:spcAft>
                <a:spcPts val="567"/>
              </a:spcAft>
              <a:buClr>
                <a:srgbClr val="003781"/>
              </a:buClr>
              <a:buSzTx/>
              <a:buFont typeface="Arial" panose="020B0604020202020204" pitchFamily="34" charset="0"/>
              <a:buChar char="•"/>
              <a:tabLst/>
              <a:defRPr/>
            </a:pPr>
            <a:r>
              <a:rPr kumimoji="0" lang="de-DE" altLang="de-DE" sz="1000" b="0" i="0" u="none" strike="noStrike" kern="1200" cap="none" spc="0" normalizeH="0" baseline="0" noProof="0" dirty="0">
                <a:ln>
                  <a:noFill/>
                </a:ln>
                <a:solidFill>
                  <a:srgbClr val="003781"/>
                </a:solidFill>
                <a:effectLst/>
                <a:uLnTx/>
                <a:uFillTx/>
                <a:latin typeface="Allianz Neo PPT"/>
                <a:ea typeface="+mn-ea"/>
                <a:cs typeface="+mn-cs"/>
              </a:rPr>
              <a:t>um die Priorisierung </a:t>
            </a:r>
            <a:r>
              <a:rPr kumimoji="0" lang="de-DE" altLang="de-DE" sz="1000" b="0" i="0" u="none" strike="noStrike" kern="1200" cap="none" spc="0" normalizeH="0" baseline="0" noProof="0" dirty="0" smtClean="0">
                <a:ln>
                  <a:noFill/>
                </a:ln>
                <a:solidFill>
                  <a:srgbClr val="003781"/>
                </a:solidFill>
                <a:effectLst/>
                <a:uLnTx/>
                <a:uFillTx/>
                <a:latin typeface="Allianz Neo PPT"/>
                <a:ea typeface="+mn-ea"/>
                <a:cs typeface="+mn-cs"/>
              </a:rPr>
              <a:t>des Aktionspotenzials</a:t>
            </a:r>
            <a:r>
              <a:rPr kumimoji="0" lang="de-DE" altLang="de-DE" sz="1000" b="0" i="0" u="none" strike="noStrike" kern="1200" cap="none" spc="0" normalizeH="0" baseline="0" noProof="0" dirty="0">
                <a:ln>
                  <a:noFill/>
                </a:ln>
                <a:solidFill>
                  <a:srgbClr val="003781"/>
                </a:solidFill>
                <a:effectLst/>
                <a:uLnTx/>
                <a:uFillTx/>
                <a:latin typeface="Allianz Neo PPT"/>
                <a:ea typeface="+mn-ea"/>
                <a:cs typeface="+mn-cs"/>
              </a:rPr>
              <a:t>,</a:t>
            </a:r>
          </a:p>
          <a:p>
            <a:pPr marL="171450" marR="0" lvl="0" indent="-171450" algn="l" defTabSz="863920" rtl="0" eaLnBrk="1" fontAlgn="base" latinLnBrk="0" hangingPunct="1">
              <a:lnSpc>
                <a:spcPct val="100000"/>
              </a:lnSpc>
              <a:spcBef>
                <a:spcPts val="0"/>
              </a:spcBef>
              <a:spcAft>
                <a:spcPts val="567"/>
              </a:spcAft>
              <a:buClr>
                <a:srgbClr val="003781"/>
              </a:buClr>
              <a:buSzTx/>
              <a:buFont typeface="Arial" panose="020B0604020202020204" pitchFamily="34" charset="0"/>
              <a:buChar char="•"/>
              <a:tabLst/>
              <a:defRPr/>
            </a:pPr>
            <a:r>
              <a:rPr kumimoji="0" lang="de-DE" altLang="de-DE" sz="1000" b="0" i="0" u="none" strike="noStrike" kern="1200" cap="none" spc="0" normalizeH="0" baseline="0" noProof="0" dirty="0">
                <a:ln>
                  <a:noFill/>
                </a:ln>
                <a:solidFill>
                  <a:srgbClr val="003781"/>
                </a:solidFill>
                <a:effectLst/>
                <a:uLnTx/>
                <a:uFillTx/>
                <a:latin typeface="Allianz Neo PPT"/>
                <a:ea typeface="+mn-ea"/>
                <a:cs typeface="+mn-cs"/>
              </a:rPr>
              <a:t>um die Ansprache oder</a:t>
            </a:r>
          </a:p>
          <a:p>
            <a:pPr marL="171450" marR="0" lvl="0" indent="-171450" algn="l" defTabSz="863920" rtl="0" eaLnBrk="1" fontAlgn="base" latinLnBrk="0" hangingPunct="1">
              <a:lnSpc>
                <a:spcPct val="100000"/>
              </a:lnSpc>
              <a:spcBef>
                <a:spcPts val="0"/>
              </a:spcBef>
              <a:spcAft>
                <a:spcPts val="567"/>
              </a:spcAft>
              <a:buClr>
                <a:srgbClr val="003781"/>
              </a:buClr>
              <a:buSzTx/>
              <a:buFont typeface="Arial" panose="020B0604020202020204" pitchFamily="34" charset="0"/>
              <a:buChar char="•"/>
              <a:tabLst/>
              <a:defRPr/>
            </a:pPr>
            <a:r>
              <a:rPr kumimoji="0" lang="de-DE" sz="1000" b="0" i="0" u="none" strike="noStrike" kern="1200" cap="none" spc="0" normalizeH="0" baseline="0" noProof="0" dirty="0">
                <a:ln>
                  <a:noFill/>
                </a:ln>
                <a:solidFill>
                  <a:srgbClr val="003781"/>
                </a:solidFill>
                <a:effectLst/>
                <a:uLnTx/>
                <a:uFillTx/>
                <a:latin typeface="Allianz Neo PPT"/>
                <a:ea typeface="+mn-ea"/>
                <a:cs typeface="+mn-cs"/>
              </a:rPr>
              <a:t>um die bestmögliche Produktunterstützung</a:t>
            </a:r>
            <a:r>
              <a:rPr kumimoji="0" lang="de-DE" altLang="de-DE" sz="1000" b="0" i="0" u="none" strike="noStrike" kern="1200" cap="none" spc="0" normalizeH="0" baseline="0" noProof="0" dirty="0">
                <a:ln>
                  <a:noFill/>
                </a:ln>
                <a:solidFill>
                  <a:srgbClr val="003781"/>
                </a:solidFill>
                <a:effectLst/>
                <a:uLnTx/>
                <a:uFillTx/>
                <a:latin typeface="Allianz Neo PPT"/>
                <a:ea typeface="+mn-ea"/>
                <a:cs typeface="+mn-cs"/>
              </a:rPr>
              <a:t> geht.</a:t>
            </a:r>
            <a:r>
              <a:rPr kumimoji="0" lang="de-DE" sz="1000" b="0" i="0" u="none" strike="noStrike" kern="1200" cap="none" spc="0" normalizeH="0" baseline="0" noProof="0" dirty="0">
                <a:ln>
                  <a:noFill/>
                </a:ln>
                <a:solidFill>
                  <a:srgbClr val="003781"/>
                </a:solidFill>
                <a:effectLst/>
                <a:uLnTx/>
                <a:uFillTx/>
                <a:latin typeface="Allianz Neo PPT"/>
                <a:ea typeface="+mn-ea"/>
                <a:cs typeface="+mn-cs"/>
              </a:rPr>
              <a:t> </a:t>
            </a:r>
          </a:p>
          <a:p>
            <a:pPr marL="171450" marR="0" lvl="0" indent="-171450" algn="l" defTabSz="863920" rtl="0" eaLnBrk="1" fontAlgn="base" latinLnBrk="0" hangingPunct="1">
              <a:lnSpc>
                <a:spcPct val="100000"/>
              </a:lnSpc>
              <a:spcBef>
                <a:spcPts val="0"/>
              </a:spcBef>
              <a:spcAft>
                <a:spcPts val="567"/>
              </a:spcAft>
              <a:buClr>
                <a:srgbClr val="003781"/>
              </a:buClr>
              <a:buSzTx/>
              <a:buFont typeface="Arial" panose="020B0604020202020204" pitchFamily="34" charset="0"/>
              <a:buChar char="•"/>
              <a:tabLst/>
              <a:defRPr/>
            </a:pPr>
            <a:r>
              <a:rPr kumimoji="0" lang="de-DE" altLang="de-DE" sz="1000" b="0" i="0" u="none" strike="noStrike" kern="1200" cap="none" spc="0" normalizeH="0" baseline="0" noProof="0" dirty="0">
                <a:ln>
                  <a:noFill/>
                </a:ln>
                <a:solidFill>
                  <a:srgbClr val="003781"/>
                </a:solidFill>
                <a:effectLst/>
                <a:uLnTx/>
                <a:uFillTx/>
                <a:latin typeface="Allianz Neo PPT"/>
                <a:ea typeface="+mn-ea"/>
                <a:cs typeface="+mn-cs"/>
              </a:rPr>
              <a:t>Durch die Betreuung vieler Vermittler hat der Spezialist hier einen breiten Wissensfundus und Erfahrungen.</a:t>
            </a:r>
          </a:p>
        </p:txBody>
      </p:sp>
      <p:sp>
        <p:nvSpPr>
          <p:cNvPr id="153" name="Rechteck 152">
            <a:extLst>
              <a:ext uri="{FF2B5EF4-FFF2-40B4-BE49-F238E27FC236}">
                <a16:creationId xmlns:a16="http://schemas.microsoft.com/office/drawing/2014/main" id="{2A8FA1B8-9307-5847-9B34-9E7891521438}"/>
              </a:ext>
            </a:extLst>
          </p:cNvPr>
          <p:cNvSpPr/>
          <p:nvPr/>
        </p:nvSpPr>
        <p:spPr>
          <a:xfrm>
            <a:off x="7544634" y="2990440"/>
            <a:ext cx="2916000" cy="3387211"/>
          </a:xfrm>
          <a:prstGeom prst="rect">
            <a:avLst/>
          </a:prstGeom>
          <a:solidFill>
            <a:srgbClr val="F1F4F6">
              <a:alpha val="50196"/>
            </a:srgbClr>
          </a:solidFill>
          <a:ln>
            <a:noFill/>
          </a:ln>
        </p:spPr>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marL="0" marR="0" lvl="0" indent="0" algn="l" defTabSz="863920" rtl="0" eaLnBrk="1" fontAlgn="base" latinLnBrk="0" hangingPunct="1">
              <a:lnSpc>
                <a:spcPct val="100000"/>
              </a:lnSpc>
              <a:spcBef>
                <a:spcPts val="0"/>
              </a:spcBef>
              <a:spcAft>
                <a:spcPts val="567"/>
              </a:spcAft>
              <a:buClr>
                <a:srgbClr val="003781"/>
              </a:buClr>
              <a:buSzTx/>
              <a:buFontTx/>
              <a:buNone/>
              <a:tabLst/>
              <a:defRPr/>
            </a:pPr>
            <a:r>
              <a:rPr kumimoji="0" lang="de-DE" altLang="de-DE" sz="1050" b="1" i="0" u="none" strike="noStrike" kern="0" cap="none" spc="0" normalizeH="0" baseline="0" noProof="0" dirty="0">
                <a:ln>
                  <a:noFill/>
                </a:ln>
                <a:solidFill>
                  <a:srgbClr val="003781"/>
                </a:solidFill>
                <a:effectLst/>
                <a:uLnTx/>
                <a:uFillTx/>
                <a:latin typeface="Allianz Neo PPT"/>
                <a:ea typeface="+mn-ea"/>
                <a:cs typeface="+mn-cs"/>
              </a:rPr>
              <a:t>Unterstützung </a:t>
            </a:r>
            <a:r>
              <a:rPr kumimoji="0" lang="de-DE" altLang="de-DE" sz="1050" b="1" i="0" u="none" strike="noStrike" kern="0" cap="none" spc="0" normalizeH="0" baseline="0" noProof="0" dirty="0" smtClean="0">
                <a:ln>
                  <a:noFill/>
                </a:ln>
                <a:solidFill>
                  <a:srgbClr val="003781"/>
                </a:solidFill>
                <a:effectLst/>
                <a:uLnTx/>
                <a:uFillTx/>
                <a:latin typeface="Allianz Neo PPT"/>
                <a:ea typeface="+mn-ea"/>
                <a:cs typeface="+mn-cs"/>
              </a:rPr>
              <a:t>durch die DSE-Einheiten</a:t>
            </a:r>
            <a:endParaRPr kumimoji="0" lang="de-DE" sz="1039" b="0" i="0" u="none" strike="noStrike" kern="1200" cap="none" spc="0" normalizeH="0" baseline="0" noProof="0" dirty="0" smtClean="0">
              <a:ln>
                <a:noFill/>
              </a:ln>
              <a:solidFill>
                <a:srgbClr val="003781"/>
              </a:solidFill>
              <a:effectLst/>
              <a:uLnTx/>
              <a:uFillTx/>
              <a:latin typeface="Allianz Neo PPT"/>
              <a:ea typeface="+mn-ea"/>
              <a:cs typeface="+mn-cs"/>
            </a:endParaRPr>
          </a:p>
          <a:p>
            <a:pPr marL="171450" marR="0" lvl="0" indent="-171450" algn="l" defTabSz="863920" rtl="0" eaLnBrk="1" fontAlgn="base" latinLnBrk="0" hangingPunct="1">
              <a:lnSpc>
                <a:spcPct val="100000"/>
              </a:lnSpc>
              <a:spcBef>
                <a:spcPts val="0"/>
              </a:spcBef>
              <a:spcAft>
                <a:spcPts val="567"/>
              </a:spcAft>
              <a:buClr>
                <a:srgbClr val="003781"/>
              </a:buClr>
              <a:buSzTx/>
              <a:buFont typeface="Arial" panose="020B0604020202020204" pitchFamily="34" charset="0"/>
              <a:buChar char="•"/>
              <a:tabLst/>
              <a:defRPr/>
            </a:pPr>
            <a:r>
              <a:rPr kumimoji="0" lang="de-DE" sz="1000" b="0" i="0" u="none" strike="noStrike" kern="1200" cap="none" spc="0" normalizeH="0" baseline="0" noProof="0" dirty="0" smtClean="0">
                <a:ln>
                  <a:noFill/>
                </a:ln>
                <a:solidFill>
                  <a:srgbClr val="003781"/>
                </a:solidFill>
                <a:effectLst/>
                <a:uLnTx/>
                <a:uFillTx/>
                <a:latin typeface="Allianz Neo PPT"/>
                <a:ea typeface="+mn-ea"/>
                <a:cs typeface="+mn-cs"/>
              </a:rPr>
              <a:t>Vertriebsunterstützung </a:t>
            </a:r>
            <a:r>
              <a:rPr kumimoji="0" lang="de-DE" sz="1000" b="0" i="0" u="none" strike="noStrike" kern="1200" cap="none" spc="0" normalizeH="0" baseline="0" noProof="0" dirty="0">
                <a:ln>
                  <a:noFill/>
                </a:ln>
                <a:solidFill>
                  <a:srgbClr val="003781"/>
                </a:solidFill>
                <a:effectLst/>
                <a:uLnTx/>
                <a:uFillTx/>
                <a:latin typeface="Allianz Neo PPT"/>
                <a:ea typeface="+mn-ea"/>
                <a:cs typeface="+mn-cs"/>
              </a:rPr>
              <a:t>durch die Spezialisten der DSE bei </a:t>
            </a:r>
            <a:r>
              <a:rPr kumimoji="0" lang="de-DE" sz="1000" b="1" i="0" u="none" strike="noStrike" kern="1200" cap="none" spc="0" normalizeH="0" baseline="0" noProof="0" dirty="0">
                <a:ln>
                  <a:noFill/>
                </a:ln>
                <a:solidFill>
                  <a:srgbClr val="003781"/>
                </a:solidFill>
                <a:effectLst/>
                <a:uLnTx/>
                <a:uFillTx/>
                <a:latin typeface="Allianz Neo PPT"/>
                <a:ea typeface="+mn-ea"/>
                <a:cs typeface="+mn-cs"/>
              </a:rPr>
              <a:t>Aktionen</a:t>
            </a:r>
            <a:r>
              <a:rPr kumimoji="0" lang="de-DE" sz="1000" b="0" i="0" u="none" strike="noStrike" kern="1200" cap="none" spc="0" normalizeH="0" baseline="0" noProof="0" dirty="0">
                <a:ln>
                  <a:noFill/>
                </a:ln>
                <a:solidFill>
                  <a:srgbClr val="003781"/>
                </a:solidFill>
                <a:effectLst/>
                <a:uLnTx/>
                <a:uFillTx/>
                <a:latin typeface="Allianz Neo PPT"/>
                <a:ea typeface="+mn-ea"/>
                <a:cs typeface="+mn-cs"/>
              </a:rPr>
              <a:t> in den </a:t>
            </a:r>
            <a:r>
              <a:rPr kumimoji="0" lang="de-DE" sz="1000" b="0" i="0" u="none" strike="noStrike" kern="1200" cap="none" spc="0" normalizeH="0" baseline="0" noProof="0" dirty="0" smtClean="0">
                <a:ln>
                  <a:noFill/>
                </a:ln>
                <a:solidFill>
                  <a:srgbClr val="003781"/>
                </a:solidFill>
                <a:effectLst/>
                <a:uLnTx/>
                <a:uFillTx/>
                <a:latin typeface="Allianz Neo PPT"/>
                <a:ea typeface="+mn-ea"/>
                <a:cs typeface="+mn-cs"/>
              </a:rPr>
              <a:t>Sparten </a:t>
            </a:r>
            <a:r>
              <a:rPr kumimoji="0" lang="de-DE" sz="1000" b="0" i="0" u="none" strike="noStrike" kern="1200" cap="none" spc="0" normalizeH="0" baseline="0" noProof="0" dirty="0">
                <a:ln>
                  <a:noFill/>
                </a:ln>
                <a:solidFill>
                  <a:srgbClr val="003781"/>
                </a:solidFill>
                <a:effectLst/>
                <a:uLnTx/>
                <a:uFillTx/>
                <a:latin typeface="Allianz Neo PPT"/>
                <a:ea typeface="+mn-ea"/>
                <a:cs typeface="+mn-cs"/>
              </a:rPr>
              <a:t>Sach, Leben, Kranken und Baufinanzierung</a:t>
            </a:r>
          </a:p>
          <a:p>
            <a:pPr marL="171450" marR="0" lvl="0" indent="-171450" algn="l" defTabSz="863920" rtl="0" eaLnBrk="1" fontAlgn="base" latinLnBrk="0" hangingPunct="1">
              <a:lnSpc>
                <a:spcPct val="100000"/>
              </a:lnSpc>
              <a:spcBef>
                <a:spcPts val="0"/>
              </a:spcBef>
              <a:spcAft>
                <a:spcPts val="567"/>
              </a:spcAft>
              <a:buClr>
                <a:srgbClr val="003781"/>
              </a:buClr>
              <a:buSzTx/>
              <a:buFont typeface="Arial" panose="020B0604020202020204" pitchFamily="34" charset="0"/>
              <a:buChar char="•"/>
              <a:tabLst/>
              <a:defRPr/>
            </a:pPr>
            <a:r>
              <a:rPr kumimoji="0" lang="de-DE" sz="1000" b="0" i="0" u="none" strike="noStrike" kern="1200" cap="none" spc="0" normalizeH="0" baseline="0" noProof="0" dirty="0">
                <a:ln>
                  <a:noFill/>
                </a:ln>
                <a:solidFill>
                  <a:srgbClr val="003781"/>
                </a:solidFill>
                <a:effectLst/>
                <a:uLnTx/>
                <a:uFillTx/>
                <a:latin typeface="Allianz Neo PPT"/>
                <a:ea typeface="+mn-ea"/>
                <a:cs typeface="+mn-cs"/>
              </a:rPr>
              <a:t>Vorbereitung und Durchführung </a:t>
            </a:r>
            <a:r>
              <a:rPr kumimoji="0" lang="de-DE" sz="1000" b="1" i="0" u="none" strike="noStrike" kern="1200" cap="none" spc="0" normalizeH="0" baseline="0" noProof="0" dirty="0">
                <a:ln>
                  <a:noFill/>
                </a:ln>
                <a:solidFill>
                  <a:srgbClr val="003781"/>
                </a:solidFill>
                <a:effectLst/>
                <a:uLnTx/>
                <a:uFillTx/>
                <a:latin typeface="Allianz Neo PPT"/>
                <a:ea typeface="+mn-ea"/>
                <a:cs typeface="+mn-cs"/>
              </a:rPr>
              <a:t>gemeinsamer digitaler Beratungsgespräche </a:t>
            </a:r>
            <a:r>
              <a:rPr kumimoji="0" lang="de-DE" sz="1000" b="0" i="0" u="none" strike="noStrike" kern="1200" cap="none" spc="0" normalizeH="0" baseline="0" noProof="0" dirty="0">
                <a:ln>
                  <a:noFill/>
                </a:ln>
                <a:solidFill>
                  <a:srgbClr val="003781"/>
                </a:solidFill>
                <a:effectLst/>
                <a:uLnTx/>
                <a:uFillTx/>
                <a:latin typeface="Allianz Neo PPT"/>
                <a:ea typeface="+mn-ea"/>
                <a:cs typeface="+mn-cs"/>
              </a:rPr>
              <a:t>mit Verkäufer, Kunde &amp; DSE-Spezialist* (</a:t>
            </a:r>
            <a:r>
              <a:rPr kumimoji="0" lang="de-DE" sz="1000" b="0" i="0" u="none" strike="noStrike" kern="1200" cap="none" spc="0" normalizeH="0" baseline="0" noProof="0" dirty="0" err="1">
                <a:ln>
                  <a:noFill/>
                </a:ln>
                <a:solidFill>
                  <a:srgbClr val="003781"/>
                </a:solidFill>
                <a:effectLst/>
                <a:uLnTx/>
                <a:uFillTx/>
                <a:latin typeface="Allianz Neo PPT"/>
                <a:ea typeface="+mn-ea"/>
                <a:cs typeface="+mn-cs"/>
              </a:rPr>
              <a:t>Trialog</a:t>
            </a:r>
            <a:r>
              <a:rPr kumimoji="0" lang="de-DE" sz="1000" b="0" i="0" u="none" strike="noStrike" kern="1200" cap="none" spc="0" normalizeH="0" baseline="0" noProof="0" dirty="0" smtClean="0">
                <a:ln>
                  <a:noFill/>
                </a:ln>
                <a:solidFill>
                  <a:srgbClr val="003781"/>
                </a:solidFill>
                <a:effectLst/>
                <a:uLnTx/>
                <a:uFillTx/>
                <a:latin typeface="Allianz Neo PPT"/>
                <a:ea typeface="+mn-ea"/>
                <a:cs typeface="+mn-cs"/>
              </a:rPr>
              <a:t>)          </a:t>
            </a:r>
            <a:r>
              <a:rPr kumimoji="0" lang="de-DE" sz="1000" b="0" i="1" u="none" strike="noStrike" kern="1200" cap="none" spc="0" normalizeH="0" baseline="0" noProof="0" dirty="0" smtClean="0">
                <a:ln>
                  <a:noFill/>
                </a:ln>
                <a:solidFill>
                  <a:srgbClr val="003781"/>
                </a:solidFill>
                <a:effectLst/>
                <a:uLnTx/>
                <a:uFillTx/>
                <a:latin typeface="Allianz Neo PPT"/>
                <a:ea typeface="+mn-ea"/>
                <a:cs typeface="+mn-cs"/>
              </a:rPr>
              <a:t>* </a:t>
            </a:r>
            <a:r>
              <a:rPr kumimoji="0" lang="de-DE" sz="1000" b="0" i="1" u="none" strike="noStrike" kern="1200" cap="none" spc="0" normalizeH="0" baseline="0" noProof="0" dirty="0">
                <a:ln>
                  <a:noFill/>
                </a:ln>
                <a:solidFill>
                  <a:srgbClr val="003781"/>
                </a:solidFill>
                <a:effectLst/>
                <a:uLnTx/>
                <a:uFillTx/>
                <a:latin typeface="Allianz Neo PPT"/>
                <a:ea typeface="+mn-ea"/>
                <a:cs typeface="+mn-cs"/>
              </a:rPr>
              <a:t>ex. </a:t>
            </a:r>
            <a:r>
              <a:rPr kumimoji="0" lang="de-DE" sz="1000" b="0" i="1" u="none" strike="noStrike" kern="1200" cap="none" spc="0" normalizeH="0" baseline="0" noProof="0" dirty="0" smtClean="0">
                <a:ln>
                  <a:noFill/>
                </a:ln>
                <a:solidFill>
                  <a:srgbClr val="003781"/>
                </a:solidFill>
                <a:effectLst/>
                <a:uLnTx/>
                <a:uFillTx/>
                <a:latin typeface="Allianz Neo PPT"/>
                <a:ea typeface="+mn-ea"/>
                <a:cs typeface="+mn-cs"/>
              </a:rPr>
              <a:t>SPS-DSE</a:t>
            </a:r>
          </a:p>
          <a:p>
            <a:pPr marL="171450" marR="0" lvl="0" indent="-171450" algn="l" defTabSz="863920" rtl="0" eaLnBrk="1" fontAlgn="base" latinLnBrk="0" hangingPunct="1">
              <a:lnSpc>
                <a:spcPct val="100000"/>
              </a:lnSpc>
              <a:spcBef>
                <a:spcPts val="0"/>
              </a:spcBef>
              <a:spcAft>
                <a:spcPts val="567"/>
              </a:spcAft>
              <a:buClr>
                <a:srgbClr val="003781"/>
              </a:buClr>
              <a:buSzTx/>
              <a:buFont typeface="Arial" panose="020B0604020202020204" pitchFamily="34" charset="0"/>
              <a:buChar char="•"/>
              <a:tabLst/>
              <a:defRPr/>
            </a:pPr>
            <a:r>
              <a:rPr kumimoji="0" lang="de-DE" altLang="de-DE" sz="1000" b="0" i="0" u="none" strike="noStrike" kern="1200" cap="none" spc="0" normalizeH="0" baseline="0" noProof="0" dirty="0">
                <a:ln>
                  <a:noFill/>
                </a:ln>
                <a:solidFill>
                  <a:srgbClr val="003781"/>
                </a:solidFill>
                <a:effectLst/>
                <a:uLnTx/>
                <a:uFillTx/>
                <a:latin typeface="Allianz Neo PPT"/>
                <a:ea typeface="+mn-ea"/>
                <a:cs typeface="+mn-cs"/>
              </a:rPr>
              <a:t>Berlin: 	</a:t>
            </a:r>
            <a:r>
              <a:rPr kumimoji="0" lang="de-DE" sz="1000" b="0" i="0" u="none" strike="noStrike" kern="1200" cap="none" spc="0" normalizeH="0" baseline="0" noProof="0" dirty="0">
                <a:ln>
                  <a:noFill/>
                </a:ln>
                <a:solidFill>
                  <a:srgbClr val="003781"/>
                </a:solidFill>
                <a:effectLst/>
                <a:uLnTx/>
                <a:uFillTx/>
                <a:latin typeface="Allianz Neo PPT"/>
                <a:ea typeface="+mn-ea"/>
                <a:cs typeface="+mn-cs"/>
              </a:rPr>
              <a:t>030 / 40 81 88 </a:t>
            </a:r>
            <a:r>
              <a:rPr kumimoji="0" lang="de-DE" sz="1000" b="0" i="0" u="none" strike="noStrike" kern="1200" cap="none" spc="0" normalizeH="0" baseline="0" noProof="0" dirty="0" smtClean="0">
                <a:ln>
                  <a:noFill/>
                </a:ln>
                <a:solidFill>
                  <a:srgbClr val="003781"/>
                </a:solidFill>
                <a:effectLst/>
                <a:uLnTx/>
                <a:uFillTx/>
                <a:latin typeface="Allianz Neo PPT"/>
                <a:ea typeface="+mn-ea"/>
                <a:cs typeface="+mn-cs"/>
              </a:rPr>
              <a:t>92</a:t>
            </a:r>
          </a:p>
          <a:p>
            <a:pPr marL="171450" marR="0" lvl="0" indent="-171450" algn="l" defTabSz="863920" rtl="0" eaLnBrk="1" fontAlgn="base" latinLnBrk="0" hangingPunct="1">
              <a:lnSpc>
                <a:spcPct val="100000"/>
              </a:lnSpc>
              <a:spcBef>
                <a:spcPts val="0"/>
              </a:spcBef>
              <a:spcAft>
                <a:spcPts val="567"/>
              </a:spcAft>
              <a:buClr>
                <a:srgbClr val="003781"/>
              </a:buClr>
              <a:buSzTx/>
              <a:buFont typeface="Arial" panose="020B0604020202020204" pitchFamily="34" charset="0"/>
              <a:buChar char="•"/>
              <a:tabLst/>
              <a:defRPr/>
            </a:pPr>
            <a:r>
              <a:rPr kumimoji="0" lang="de-DE" sz="1000" b="0" i="0" u="none" strike="noStrike" kern="1200" cap="none" spc="0" normalizeH="0" baseline="0" noProof="0" dirty="0" smtClean="0">
                <a:ln>
                  <a:noFill/>
                </a:ln>
                <a:solidFill>
                  <a:srgbClr val="003781"/>
                </a:solidFill>
                <a:effectLst/>
                <a:uLnTx/>
                <a:uFillTx/>
                <a:latin typeface="Allianz Neo PPT"/>
                <a:ea typeface="+mn-ea"/>
                <a:cs typeface="+mn-cs"/>
              </a:rPr>
              <a:t>Leipzig:	0341 / 33 97 99 35</a:t>
            </a:r>
            <a:endParaRPr kumimoji="0" lang="de-DE" sz="1000" b="0" i="0" u="none" strike="noStrike" kern="1200" cap="none" spc="0" normalizeH="0" baseline="0" noProof="0" dirty="0">
              <a:ln>
                <a:noFill/>
              </a:ln>
              <a:solidFill>
                <a:srgbClr val="003781"/>
              </a:solidFill>
              <a:effectLst/>
              <a:uLnTx/>
              <a:uFillTx/>
              <a:latin typeface="Allianz Neo PPT"/>
              <a:ea typeface="+mn-ea"/>
              <a:cs typeface="+mn-cs"/>
            </a:endParaRPr>
          </a:p>
          <a:p>
            <a:pPr marL="171450" marR="0" lvl="0" indent="-171450" algn="l" defTabSz="863920" rtl="0" eaLnBrk="1" fontAlgn="base" latinLnBrk="0" hangingPunct="1">
              <a:lnSpc>
                <a:spcPct val="100000"/>
              </a:lnSpc>
              <a:spcBef>
                <a:spcPts val="0"/>
              </a:spcBef>
              <a:spcAft>
                <a:spcPts val="567"/>
              </a:spcAft>
              <a:buClr>
                <a:srgbClr val="003781"/>
              </a:buClr>
              <a:buSzTx/>
              <a:buFont typeface="Arial" panose="020B0604020202020204" pitchFamily="34" charset="0"/>
              <a:buChar char="•"/>
              <a:tabLst/>
              <a:defRPr/>
            </a:pPr>
            <a:r>
              <a:rPr kumimoji="0" lang="de-DE" altLang="de-DE" sz="1000" b="0" i="0" u="none" strike="noStrike" kern="1200" cap="none" spc="0" normalizeH="0" baseline="0" noProof="0" dirty="0" smtClean="0">
                <a:ln>
                  <a:noFill/>
                </a:ln>
                <a:solidFill>
                  <a:srgbClr val="003781"/>
                </a:solidFill>
                <a:effectLst/>
                <a:uLnTx/>
                <a:uFillTx/>
                <a:latin typeface="Allianz Neo PPT"/>
                <a:ea typeface="+mn-ea"/>
                <a:cs typeface="+mn-cs"/>
              </a:rPr>
              <a:t>Köln</a:t>
            </a:r>
            <a:r>
              <a:rPr kumimoji="0" lang="de-DE" altLang="de-DE" sz="1000" b="0" i="0" u="none" strike="noStrike" kern="1200" cap="none" spc="0" normalizeH="0" baseline="0" noProof="0" dirty="0">
                <a:ln>
                  <a:noFill/>
                </a:ln>
                <a:solidFill>
                  <a:srgbClr val="003781"/>
                </a:solidFill>
                <a:effectLst/>
                <a:uLnTx/>
                <a:uFillTx/>
                <a:latin typeface="Allianz Neo PPT"/>
                <a:ea typeface="+mn-ea"/>
                <a:cs typeface="+mn-cs"/>
              </a:rPr>
              <a:t>: 	</a:t>
            </a:r>
            <a:r>
              <a:rPr kumimoji="0" lang="de-DE" sz="1000" b="0" i="0" u="none" strike="noStrike" kern="1200" cap="none" spc="0" normalizeH="0" baseline="0" noProof="0" dirty="0">
                <a:ln>
                  <a:noFill/>
                </a:ln>
                <a:solidFill>
                  <a:srgbClr val="003781"/>
                </a:solidFill>
                <a:effectLst/>
                <a:uLnTx/>
                <a:uFillTx/>
                <a:latin typeface="Allianz Neo PPT"/>
                <a:ea typeface="+mn-ea"/>
                <a:cs typeface="+mn-cs"/>
              </a:rPr>
              <a:t>0221 / 65 00 41 </a:t>
            </a:r>
            <a:r>
              <a:rPr kumimoji="0" lang="de-DE" sz="1000" b="0" i="0" u="none" strike="noStrike" kern="1200" cap="none" spc="0" normalizeH="0" baseline="0" noProof="0" dirty="0" smtClean="0">
                <a:ln>
                  <a:noFill/>
                </a:ln>
                <a:solidFill>
                  <a:srgbClr val="003781"/>
                </a:solidFill>
                <a:effectLst/>
                <a:uLnTx/>
                <a:uFillTx/>
                <a:latin typeface="Allianz Neo PPT"/>
                <a:ea typeface="+mn-ea"/>
                <a:cs typeface="+mn-cs"/>
              </a:rPr>
              <a:t>06</a:t>
            </a:r>
          </a:p>
          <a:p>
            <a:pPr marL="171450" marR="0" lvl="0" indent="-171450" algn="l" defTabSz="863920" rtl="0" eaLnBrk="1" fontAlgn="base" latinLnBrk="0" hangingPunct="1">
              <a:lnSpc>
                <a:spcPct val="100000"/>
              </a:lnSpc>
              <a:spcBef>
                <a:spcPts val="0"/>
              </a:spcBef>
              <a:spcAft>
                <a:spcPts val="567"/>
              </a:spcAft>
              <a:buClr>
                <a:srgbClr val="003781"/>
              </a:buClr>
              <a:buSzTx/>
              <a:buFont typeface="Arial" panose="020B0604020202020204" pitchFamily="34" charset="0"/>
              <a:buChar char="•"/>
              <a:tabLst/>
              <a:defRPr/>
            </a:pPr>
            <a:r>
              <a:rPr kumimoji="0" lang="de-DE" sz="1000" b="0" i="0" u="none" strike="noStrike" kern="1200" cap="none" spc="0" normalizeH="0" baseline="0" noProof="0" dirty="0" smtClean="0">
                <a:ln>
                  <a:noFill/>
                </a:ln>
                <a:solidFill>
                  <a:srgbClr val="003781"/>
                </a:solidFill>
                <a:effectLst/>
                <a:uLnTx/>
                <a:uFillTx/>
                <a:latin typeface="Allianz Neo PPT"/>
                <a:ea typeface="+mn-ea"/>
                <a:cs typeface="+mn-cs"/>
              </a:rPr>
              <a:t>Hamburg:	040 / 80 81 11 95</a:t>
            </a:r>
            <a:endParaRPr kumimoji="0" lang="de-DE" sz="1000" b="0" i="0" u="none" strike="noStrike" kern="1200" cap="none" spc="0" normalizeH="0" baseline="0" noProof="0" dirty="0">
              <a:ln>
                <a:noFill/>
              </a:ln>
              <a:solidFill>
                <a:srgbClr val="003781"/>
              </a:solidFill>
              <a:effectLst/>
              <a:uLnTx/>
              <a:uFillTx/>
              <a:latin typeface="Allianz Neo PPT"/>
              <a:ea typeface="+mn-ea"/>
              <a:cs typeface="+mn-cs"/>
            </a:endParaRPr>
          </a:p>
          <a:p>
            <a:pPr marL="171450" marR="0" lvl="0" indent="-171450" algn="l" defTabSz="863920" rtl="0" eaLnBrk="1" fontAlgn="base" latinLnBrk="0" hangingPunct="1">
              <a:lnSpc>
                <a:spcPct val="100000"/>
              </a:lnSpc>
              <a:spcBef>
                <a:spcPts val="0"/>
              </a:spcBef>
              <a:spcAft>
                <a:spcPts val="567"/>
              </a:spcAft>
              <a:buClr>
                <a:srgbClr val="003781"/>
              </a:buClr>
              <a:buSzTx/>
              <a:buFont typeface="Arial" panose="020B0604020202020204" pitchFamily="34" charset="0"/>
              <a:buChar char="•"/>
              <a:tabLst/>
              <a:defRPr/>
            </a:pPr>
            <a:r>
              <a:rPr kumimoji="0" lang="de-DE" sz="1000" b="0" i="0" u="none" strike="noStrike" kern="1200" cap="none" spc="0" normalizeH="0" baseline="0" noProof="0" dirty="0">
                <a:ln>
                  <a:noFill/>
                </a:ln>
                <a:solidFill>
                  <a:srgbClr val="003781"/>
                </a:solidFill>
                <a:effectLst/>
                <a:uLnTx/>
                <a:uFillTx/>
                <a:latin typeface="Allianz Neo PPT"/>
                <a:ea typeface="+mn-ea"/>
                <a:cs typeface="+mn-cs"/>
              </a:rPr>
              <a:t>Stuttgart: 	0711 / 18 56 83 </a:t>
            </a:r>
            <a:r>
              <a:rPr kumimoji="0" lang="de-DE" sz="1000" b="0" i="0" u="none" strike="noStrike" kern="1200" cap="none" spc="0" normalizeH="0" baseline="0" noProof="0" dirty="0" smtClean="0">
                <a:ln>
                  <a:noFill/>
                </a:ln>
                <a:solidFill>
                  <a:srgbClr val="003781"/>
                </a:solidFill>
                <a:effectLst/>
                <a:uLnTx/>
                <a:uFillTx/>
                <a:latin typeface="Allianz Neo PPT"/>
                <a:ea typeface="+mn-ea"/>
                <a:cs typeface="+mn-cs"/>
              </a:rPr>
              <a:t>86</a:t>
            </a:r>
          </a:p>
          <a:p>
            <a:pPr marL="171450" marR="0" lvl="0" indent="-171450" algn="l" defTabSz="863920" rtl="0" eaLnBrk="1" fontAlgn="base" latinLnBrk="0" hangingPunct="1">
              <a:lnSpc>
                <a:spcPct val="100000"/>
              </a:lnSpc>
              <a:spcBef>
                <a:spcPts val="0"/>
              </a:spcBef>
              <a:spcAft>
                <a:spcPts val="567"/>
              </a:spcAft>
              <a:buClr>
                <a:srgbClr val="003781"/>
              </a:buClr>
              <a:buSzTx/>
              <a:buFont typeface="Arial" panose="020B0604020202020204" pitchFamily="34" charset="0"/>
              <a:buChar char="•"/>
              <a:tabLst/>
              <a:defRPr/>
            </a:pPr>
            <a:r>
              <a:rPr kumimoji="0" lang="de-DE" sz="1000" b="0" i="0" u="none" strike="noStrike" kern="1200" cap="none" spc="0" normalizeH="0" baseline="0" noProof="0" dirty="0" smtClean="0">
                <a:ln>
                  <a:noFill/>
                </a:ln>
                <a:solidFill>
                  <a:srgbClr val="003781"/>
                </a:solidFill>
                <a:effectLst/>
                <a:uLnTx/>
                <a:uFillTx/>
                <a:latin typeface="Allianz Neo PPT"/>
                <a:ea typeface="+mn-ea"/>
                <a:cs typeface="+mn-cs"/>
              </a:rPr>
              <a:t>Frankfurt:	069 / 24 43 72 45</a:t>
            </a:r>
            <a:endParaRPr kumimoji="0" lang="de-DE" sz="1000" b="0" i="0" u="none" strike="noStrike" kern="1200" cap="none" spc="0" normalizeH="0" baseline="0" noProof="0" dirty="0">
              <a:ln>
                <a:noFill/>
              </a:ln>
              <a:solidFill>
                <a:srgbClr val="003781"/>
              </a:solidFill>
              <a:effectLst/>
              <a:uLnTx/>
              <a:uFillTx/>
              <a:latin typeface="Allianz Neo PPT"/>
              <a:ea typeface="+mn-ea"/>
              <a:cs typeface="+mn-cs"/>
            </a:endParaRPr>
          </a:p>
          <a:p>
            <a:pPr marL="171450" marR="0" lvl="0" indent="-171450" algn="l" defTabSz="863920" rtl="0" eaLnBrk="1" fontAlgn="base" latinLnBrk="0" hangingPunct="1">
              <a:lnSpc>
                <a:spcPct val="100000"/>
              </a:lnSpc>
              <a:spcBef>
                <a:spcPts val="0"/>
              </a:spcBef>
              <a:spcAft>
                <a:spcPts val="567"/>
              </a:spcAft>
              <a:buClr>
                <a:srgbClr val="003781"/>
              </a:buClr>
              <a:buSzTx/>
              <a:buFont typeface="Arial" panose="020B0604020202020204" pitchFamily="34" charset="0"/>
              <a:buChar char="•"/>
              <a:tabLst/>
              <a:defRPr/>
            </a:pPr>
            <a:r>
              <a:rPr kumimoji="0" lang="de-DE" sz="1000" b="0" i="0" u="none" strike="noStrike" kern="1200" cap="none" spc="0" normalizeH="0" baseline="0" noProof="0" dirty="0">
                <a:ln>
                  <a:noFill/>
                </a:ln>
                <a:solidFill>
                  <a:srgbClr val="003781"/>
                </a:solidFill>
                <a:effectLst/>
                <a:uLnTx/>
                <a:uFillTx/>
                <a:latin typeface="Allianz Neo PPT"/>
                <a:ea typeface="+mn-ea"/>
                <a:cs typeface="+mn-cs"/>
              </a:rPr>
              <a:t>München: 	089 / 24 44 51 </a:t>
            </a:r>
            <a:r>
              <a:rPr kumimoji="0" lang="de-DE" sz="1000" b="0" i="0" u="none" strike="noStrike" kern="1200" cap="none" spc="0" normalizeH="0" baseline="0" noProof="0" dirty="0" smtClean="0">
                <a:ln>
                  <a:noFill/>
                </a:ln>
                <a:solidFill>
                  <a:srgbClr val="003781"/>
                </a:solidFill>
                <a:effectLst/>
                <a:uLnTx/>
                <a:uFillTx/>
                <a:latin typeface="Allianz Neo PPT"/>
                <a:ea typeface="+mn-ea"/>
                <a:cs typeface="+mn-cs"/>
              </a:rPr>
              <a:t>68</a:t>
            </a:r>
          </a:p>
          <a:p>
            <a:pPr marL="171450" marR="0" lvl="0" indent="-171450" algn="l" defTabSz="863920" rtl="0" eaLnBrk="1" fontAlgn="base" latinLnBrk="0" hangingPunct="1">
              <a:lnSpc>
                <a:spcPct val="100000"/>
              </a:lnSpc>
              <a:spcBef>
                <a:spcPts val="0"/>
              </a:spcBef>
              <a:spcAft>
                <a:spcPts val="567"/>
              </a:spcAft>
              <a:buClr>
                <a:srgbClr val="003781"/>
              </a:buClr>
              <a:buSzTx/>
              <a:buFont typeface="Arial" panose="020B0604020202020204" pitchFamily="34" charset="0"/>
              <a:buChar char="•"/>
              <a:tabLst/>
              <a:defRPr/>
            </a:pPr>
            <a:r>
              <a:rPr kumimoji="0" lang="de-DE" sz="1000" b="0" i="0" u="none" strike="noStrike" kern="1200" cap="none" spc="0" normalizeH="0" baseline="0" noProof="0" dirty="0" smtClean="0">
                <a:ln>
                  <a:noFill/>
                </a:ln>
                <a:solidFill>
                  <a:srgbClr val="003781"/>
                </a:solidFill>
                <a:effectLst/>
                <a:uLnTx/>
                <a:uFillTx/>
                <a:latin typeface="Allianz Neo PPT"/>
                <a:ea typeface="+mn-ea"/>
                <a:cs typeface="+mn-cs"/>
              </a:rPr>
              <a:t>Nürnberg:	0911 / 95 03 51 95</a:t>
            </a:r>
            <a:endParaRPr kumimoji="0" lang="de-DE" sz="1000" b="0" i="0" u="none" strike="noStrike" kern="1200" cap="none" spc="0" normalizeH="0" baseline="0" noProof="0" dirty="0">
              <a:ln>
                <a:noFill/>
              </a:ln>
              <a:solidFill>
                <a:srgbClr val="003781"/>
              </a:solidFill>
              <a:effectLst/>
              <a:uLnTx/>
              <a:uFillTx/>
              <a:latin typeface="Allianz Neo PPT"/>
              <a:ea typeface="+mn-ea"/>
              <a:cs typeface="+mn-cs"/>
            </a:endParaRPr>
          </a:p>
          <a:p>
            <a:pPr marL="171450" marR="0" lvl="0" indent="-171450" algn="l" defTabSz="863920" rtl="0" eaLnBrk="1" fontAlgn="base" latinLnBrk="0" hangingPunct="1">
              <a:lnSpc>
                <a:spcPct val="100000"/>
              </a:lnSpc>
              <a:spcBef>
                <a:spcPts val="0"/>
              </a:spcBef>
              <a:spcAft>
                <a:spcPts val="567"/>
              </a:spcAft>
              <a:buClr>
                <a:srgbClr val="003781"/>
              </a:buClr>
              <a:buSzTx/>
              <a:buFont typeface="Arial" panose="020B0604020202020204" pitchFamily="34" charset="0"/>
              <a:buChar char="•"/>
              <a:tabLst/>
              <a:defRPr/>
            </a:pPr>
            <a:endParaRPr kumimoji="0" lang="de-DE" altLang="de-DE" sz="1000" b="0"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155" name="Oval 14">
            <a:extLst>
              <a:ext uri="{FF2B5EF4-FFF2-40B4-BE49-F238E27FC236}">
                <a16:creationId xmlns:a16="http://schemas.microsoft.com/office/drawing/2014/main" id="{49760BF6-C1B4-F94C-ACB7-844E63C9C412}"/>
              </a:ext>
            </a:extLst>
          </p:cNvPr>
          <p:cNvSpPr>
            <a:spLocks noChangeArrowheads="1"/>
          </p:cNvSpPr>
          <p:nvPr/>
        </p:nvSpPr>
        <p:spPr bwMode="auto">
          <a:xfrm>
            <a:off x="6708480" y="2901958"/>
            <a:ext cx="314407" cy="316711"/>
          </a:xfrm>
          <a:prstGeom prst="ellipse">
            <a:avLst/>
          </a:prstGeom>
          <a:solidFill>
            <a:schemeClr val="bg1"/>
          </a:solidFill>
          <a:ln>
            <a:noFill/>
          </a:ln>
          <a:effectLst>
            <a:glow rad="254000">
              <a:srgbClr val="49648C">
                <a:alpha val="25000"/>
              </a:srgbClr>
            </a:glow>
          </a:effectLst>
        </p:spPr>
        <p:txBody>
          <a:bodyPr vert="horz" wrap="square" lIns="68018" tIns="43191" rIns="0" bIns="43191" numCol="1" anchor="ctr" anchorCtr="0" compatLnSpc="1">
            <a:prstTxWarp prst="textNoShape">
              <a:avLst/>
            </a:prstTxWarp>
          </a:bodyPr>
          <a:lstStyle/>
          <a:p>
            <a:pPr marL="0" marR="0" lvl="0" indent="0" algn="l" defTabSz="1151750" rtl="0" eaLnBrk="1" fontAlgn="auto" latinLnBrk="0" hangingPunct="1">
              <a:lnSpc>
                <a:spcPct val="100000"/>
              </a:lnSpc>
              <a:spcBef>
                <a:spcPts val="0"/>
              </a:spcBef>
              <a:spcAft>
                <a:spcPts val="0"/>
              </a:spcAft>
              <a:buClrTx/>
              <a:buSzTx/>
              <a:buFontTx/>
              <a:buNone/>
              <a:tabLst/>
              <a:defRPr/>
            </a:pPr>
            <a:r>
              <a:rPr kumimoji="0" lang="de-DE" sz="1323" b="1" i="0" u="none" strike="noStrike" kern="1200" cap="none" spc="0" normalizeH="0" baseline="0" noProof="0" dirty="0">
                <a:ln>
                  <a:noFill/>
                </a:ln>
                <a:solidFill>
                  <a:srgbClr val="FFFFFF"/>
                </a:solidFill>
                <a:effectLst/>
                <a:uLnTx/>
                <a:uFillTx/>
                <a:latin typeface="Allianz Neo PPT"/>
                <a:ea typeface="+mn-ea"/>
                <a:cs typeface="+mn-cs"/>
              </a:rPr>
              <a:t>2</a:t>
            </a:r>
          </a:p>
        </p:txBody>
      </p:sp>
      <p:sp>
        <p:nvSpPr>
          <p:cNvPr id="156" name="Oval 14">
            <a:extLst>
              <a:ext uri="{FF2B5EF4-FFF2-40B4-BE49-F238E27FC236}">
                <a16:creationId xmlns:a16="http://schemas.microsoft.com/office/drawing/2014/main" id="{49760BF6-C1B4-F94C-ACB7-844E63C9C412}"/>
              </a:ext>
            </a:extLst>
          </p:cNvPr>
          <p:cNvSpPr>
            <a:spLocks noChangeArrowheads="1"/>
          </p:cNvSpPr>
          <p:nvPr/>
        </p:nvSpPr>
        <p:spPr bwMode="auto">
          <a:xfrm>
            <a:off x="10254176" y="2901958"/>
            <a:ext cx="314407" cy="316711"/>
          </a:xfrm>
          <a:prstGeom prst="ellipse">
            <a:avLst/>
          </a:prstGeom>
          <a:solidFill>
            <a:schemeClr val="bg1"/>
          </a:solidFill>
          <a:ln>
            <a:noFill/>
          </a:ln>
          <a:effectLst>
            <a:glow rad="254000">
              <a:srgbClr val="49648C">
                <a:alpha val="25000"/>
              </a:srgbClr>
            </a:glow>
          </a:effectLst>
        </p:spPr>
        <p:txBody>
          <a:bodyPr vert="horz" wrap="square" lIns="68018" tIns="43191" rIns="0" bIns="43191" numCol="1" anchor="ctr" anchorCtr="0" compatLnSpc="1">
            <a:prstTxWarp prst="textNoShape">
              <a:avLst/>
            </a:prstTxWarp>
          </a:bodyPr>
          <a:lstStyle/>
          <a:p>
            <a:pPr marL="0" marR="0" lvl="0" indent="0" algn="l" defTabSz="1151750" rtl="0" eaLnBrk="1" fontAlgn="auto" latinLnBrk="0" hangingPunct="1">
              <a:lnSpc>
                <a:spcPct val="100000"/>
              </a:lnSpc>
              <a:spcBef>
                <a:spcPts val="0"/>
              </a:spcBef>
              <a:spcAft>
                <a:spcPts val="0"/>
              </a:spcAft>
              <a:buClrTx/>
              <a:buSzTx/>
              <a:buFontTx/>
              <a:buNone/>
              <a:tabLst/>
              <a:defRPr/>
            </a:pPr>
            <a:r>
              <a:rPr kumimoji="0" lang="de-DE" sz="1323" b="1" i="0" u="none" strike="noStrike" kern="1200" cap="none" spc="0" normalizeH="0" baseline="0" noProof="0" dirty="0">
                <a:ln>
                  <a:noFill/>
                </a:ln>
                <a:solidFill>
                  <a:srgbClr val="FFFFFF"/>
                </a:solidFill>
                <a:effectLst/>
                <a:uLnTx/>
                <a:uFillTx/>
                <a:latin typeface="Allianz Neo PPT"/>
                <a:ea typeface="+mn-ea"/>
                <a:cs typeface="+mn-cs"/>
              </a:rPr>
              <a:t>3</a:t>
            </a:r>
          </a:p>
        </p:txBody>
      </p:sp>
      <p:sp>
        <p:nvSpPr>
          <p:cNvPr id="22" name="Foliennummernplatzhalter 8"/>
          <p:cNvSpPr>
            <a:spLocks noGrp="1"/>
          </p:cNvSpPr>
          <p:nvPr>
            <p:ph type="sldNum" sz="quarter" idx="12"/>
          </p:nvPr>
        </p:nvSpPr>
        <p:spPr>
          <a:xfrm>
            <a:off x="11052174" y="5653089"/>
            <a:ext cx="468313" cy="827086"/>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61201FF1-C63B-412E-ABF0-3D0E918900AC}" type="slidenum">
              <a:rPr kumimoji="0" lang="en-GB" sz="750" b="1" i="0" u="none" strike="noStrike" kern="1200" cap="none" spc="0" normalizeH="0" baseline="0" noProof="0" smtClean="0">
                <a:ln>
                  <a:noFill/>
                </a:ln>
                <a:solidFill>
                  <a:srgbClr val="003781"/>
                </a:solidFill>
                <a:effectLst/>
                <a:uLnTx/>
                <a:uFillTx/>
                <a:latin typeface="Allianz Neo PPT"/>
                <a:ea typeface="+mn-ea"/>
                <a:cs typeface="+mn-cs"/>
              </a:rPr>
              <a:pPr marL="0" marR="0" lvl="0" indent="0" algn="l" defTabSz="864017" rtl="0" eaLnBrk="1" fontAlgn="auto" latinLnBrk="0" hangingPunct="1">
                <a:lnSpc>
                  <a:spcPct val="100000"/>
                </a:lnSpc>
                <a:spcBef>
                  <a:spcPts val="0"/>
                </a:spcBef>
                <a:spcAft>
                  <a:spcPts val="0"/>
                </a:spcAft>
                <a:buClrTx/>
                <a:buSzTx/>
                <a:buFontTx/>
                <a:buNone/>
                <a:tabLst/>
                <a:defRPr/>
              </a:pPr>
              <a:t>15</a:t>
            </a:fld>
            <a:endParaRPr kumimoji="0" lang="en-GB" sz="750" b="1"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23" name="Datumsplatzhalter 5">
            <a:extLst>
              <a:ext uri="{FF2B5EF4-FFF2-40B4-BE49-F238E27FC236}">
                <a16:creationId xmlns:a16="http://schemas.microsoft.com/office/drawing/2014/main" id="{196DF232-D1B7-44C1-94F0-3B425952DF1B}"/>
              </a:ext>
            </a:extLst>
          </p:cNvPr>
          <p:cNvSpPr txBox="1">
            <a:spLocks/>
          </p:cNvSpPr>
          <p:nvPr/>
        </p:nvSpPr>
        <p:spPr>
          <a:xfrm rot="-5400000">
            <a:off x="9594058" y="3726657"/>
            <a:ext cx="3384550" cy="468312"/>
          </a:xfrm>
          <a:prstGeom prst="rect">
            <a:avLst/>
          </a:prstGeom>
        </p:spPr>
        <p:txBody>
          <a:bodyPr vert="horz" lIns="0" tIns="36000" rIns="0" bIns="0" rtlCol="0" anchor="t" anchorCtr="0">
            <a:noAutofit/>
          </a:bodyPr>
          <a:lstStyle>
            <a:defPPr>
              <a:defRPr lang="de-DE"/>
            </a:defPPr>
            <a:lvl1pPr marL="0" algn="l" defTabSz="864017" rtl="0" eaLnBrk="1" latinLnBrk="0" hangingPunct="1">
              <a:defRPr sz="750" kern="1200">
                <a:solidFill>
                  <a:schemeClr val="bg1"/>
                </a:solidFill>
                <a:latin typeface="+mn-lt"/>
                <a:ea typeface="+mn-ea"/>
                <a:cs typeface="+mn-cs"/>
              </a:defRPr>
            </a:lvl1pPr>
            <a:lvl2pPr marL="432008" algn="l" defTabSz="864017" rtl="0" eaLnBrk="1" latinLnBrk="0" hangingPunct="1">
              <a:defRPr sz="1701" kern="1200">
                <a:solidFill>
                  <a:schemeClr val="tx1"/>
                </a:solidFill>
                <a:latin typeface="+mn-lt"/>
                <a:ea typeface="+mn-ea"/>
                <a:cs typeface="+mn-cs"/>
              </a:defRPr>
            </a:lvl2pPr>
            <a:lvl3pPr marL="864017" algn="l" defTabSz="864017" rtl="0" eaLnBrk="1" latinLnBrk="0" hangingPunct="1">
              <a:defRPr sz="1701" kern="1200">
                <a:solidFill>
                  <a:schemeClr val="tx1"/>
                </a:solidFill>
                <a:latin typeface="+mn-lt"/>
                <a:ea typeface="+mn-ea"/>
                <a:cs typeface="+mn-cs"/>
              </a:defRPr>
            </a:lvl3pPr>
            <a:lvl4pPr marL="1296025" algn="l" defTabSz="864017" rtl="0" eaLnBrk="1" latinLnBrk="0" hangingPunct="1">
              <a:defRPr sz="1701" kern="1200">
                <a:solidFill>
                  <a:schemeClr val="tx1"/>
                </a:solidFill>
                <a:latin typeface="+mn-lt"/>
                <a:ea typeface="+mn-ea"/>
                <a:cs typeface="+mn-cs"/>
              </a:defRPr>
            </a:lvl4pPr>
            <a:lvl5pPr marL="1728033" algn="l" defTabSz="864017" rtl="0" eaLnBrk="1" latinLnBrk="0" hangingPunct="1">
              <a:defRPr sz="1701" kern="1200">
                <a:solidFill>
                  <a:schemeClr val="tx1"/>
                </a:solidFill>
                <a:latin typeface="+mn-lt"/>
                <a:ea typeface="+mn-ea"/>
                <a:cs typeface="+mn-cs"/>
              </a:defRPr>
            </a:lvl5pPr>
            <a:lvl6pPr marL="2160041" algn="l" defTabSz="864017" rtl="0" eaLnBrk="1" latinLnBrk="0" hangingPunct="1">
              <a:defRPr sz="1701" kern="1200">
                <a:solidFill>
                  <a:schemeClr val="tx1"/>
                </a:solidFill>
                <a:latin typeface="+mn-lt"/>
                <a:ea typeface="+mn-ea"/>
                <a:cs typeface="+mn-cs"/>
              </a:defRPr>
            </a:lvl6pPr>
            <a:lvl7pPr marL="2592050" algn="l" defTabSz="864017" rtl="0" eaLnBrk="1" latinLnBrk="0" hangingPunct="1">
              <a:defRPr sz="1701" kern="1200">
                <a:solidFill>
                  <a:schemeClr val="tx1"/>
                </a:solidFill>
                <a:latin typeface="+mn-lt"/>
                <a:ea typeface="+mn-ea"/>
                <a:cs typeface="+mn-cs"/>
              </a:defRPr>
            </a:lvl7pPr>
            <a:lvl8pPr marL="3024058" algn="l" defTabSz="864017" rtl="0" eaLnBrk="1" latinLnBrk="0" hangingPunct="1">
              <a:defRPr sz="1701" kern="1200">
                <a:solidFill>
                  <a:schemeClr val="tx1"/>
                </a:solidFill>
                <a:latin typeface="+mn-lt"/>
                <a:ea typeface="+mn-ea"/>
                <a:cs typeface="+mn-cs"/>
              </a:defRPr>
            </a:lvl8pPr>
            <a:lvl9pPr marL="3456066" algn="l" defTabSz="864017" rtl="0" eaLnBrk="1" latinLnBrk="0" hangingPunct="1">
              <a:defRPr sz="1701" kern="1200">
                <a:solidFill>
                  <a:schemeClr val="tx1"/>
                </a:solidFill>
                <a:latin typeface="+mn-lt"/>
                <a:ea typeface="+mn-ea"/>
                <a:cs typeface="+mn-cs"/>
              </a:defRPr>
            </a:lvl9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a:ln>
                  <a:noFill/>
                </a:ln>
                <a:solidFill>
                  <a:srgbClr val="003781"/>
                </a:solidFill>
                <a:effectLst/>
                <a:uLnTx/>
                <a:uFillTx/>
                <a:latin typeface="Allianz Neo PPT"/>
                <a:ea typeface="+mn-ea"/>
                <a:cs typeface="+mn-cs"/>
              </a:rPr>
              <a:t>© Allianz </a:t>
            </a:r>
            <a:r>
              <a:rPr kumimoji="0" lang="de-DE" sz="750" b="0" i="0" u="none" strike="noStrike" kern="1200" cap="none" spc="0" normalizeH="0" baseline="0" noProof="0" dirty="0" smtClean="0">
                <a:ln>
                  <a:noFill/>
                </a:ln>
                <a:solidFill>
                  <a:srgbClr val="003781"/>
                </a:solidFill>
                <a:effectLst/>
                <a:uLnTx/>
                <a:uFillTx/>
                <a:latin typeface="Allianz Neo PPT"/>
                <a:ea typeface="+mn-ea"/>
                <a:cs typeface="+mn-cs"/>
              </a:rPr>
              <a:t>2023</a:t>
            </a:r>
            <a:endParaRPr kumimoji="0" lang="de-DE" sz="750" b="0"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24" name="Fußzeilenplatzhalter 19">
            <a:extLst>
              <a:ext uri="{FF2B5EF4-FFF2-40B4-BE49-F238E27FC236}">
                <a16:creationId xmlns:a16="http://schemas.microsoft.com/office/drawing/2014/main" id="{1E85E34B-22E1-42B6-94A7-0885707F4F6B}"/>
              </a:ext>
            </a:extLst>
          </p:cNvPr>
          <p:cNvSpPr>
            <a:spLocks noGrp="1"/>
          </p:cNvSpPr>
          <p:nvPr>
            <p:ph type="ftr" sz="quarter" idx="11"/>
          </p:nvPr>
        </p:nvSpPr>
        <p:spPr>
          <a:xfrm>
            <a:off x="468313" y="468000"/>
            <a:ext cx="5075237" cy="252000"/>
          </a:xfrm>
        </p:spPr>
        <p:txBody>
          <a:bodyPr/>
          <a:lstStyle/>
          <a:p>
            <a:pPr marL="0" marR="0" lvl="0" indent="0" algn="l" defTabSz="863742" rtl="0" eaLnBrk="1" fontAlgn="auto" latinLnBrk="0" hangingPunct="1">
              <a:lnSpc>
                <a:spcPct val="100000"/>
              </a:lnSpc>
              <a:spcBef>
                <a:spcPts val="0"/>
              </a:spcBef>
              <a:spcAft>
                <a:spcPts val="0"/>
              </a:spcAft>
              <a:buClrTx/>
              <a:buSzTx/>
              <a:buFontTx/>
              <a:buNone/>
              <a:tabLst/>
              <a:defRPr/>
            </a:pPr>
            <a:r>
              <a:rPr kumimoji="0" lang="de-DE" sz="1200" b="1" i="0" u="none" strike="noStrike" kern="1200" cap="all" spc="60" normalizeH="0" baseline="0" noProof="0" dirty="0">
                <a:ln>
                  <a:noFill/>
                </a:ln>
                <a:solidFill>
                  <a:srgbClr val="003781"/>
                </a:solidFill>
                <a:effectLst/>
                <a:uLnTx/>
                <a:uFillTx/>
                <a:latin typeface="Allianz Neo PPT"/>
                <a:ea typeface="+mn-ea"/>
                <a:cs typeface="+mn-cs"/>
              </a:rPr>
              <a:t>P Leben Brief - Altersvorsorge 23</a:t>
            </a:r>
          </a:p>
        </p:txBody>
      </p:sp>
      <p:sp>
        <p:nvSpPr>
          <p:cNvPr id="25" name="Textplatzhalter 2"/>
          <p:cNvSpPr txBox="1">
            <a:spLocks/>
          </p:cNvSpPr>
          <p:nvPr/>
        </p:nvSpPr>
        <p:spPr>
          <a:xfrm>
            <a:off x="468313" y="5851411"/>
            <a:ext cx="2350486" cy="92985"/>
          </a:xfrm>
          <a:prstGeom prst="rect">
            <a:avLst/>
          </a:prstGeom>
          <a:noFill/>
        </p:spPr>
        <p:txBody>
          <a:bodyPr vert="horz" lIns="0" tIns="0" rIns="0" bIns="0" rtlCol="0">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sz="1000" b="0" kern="1200" cap="none" baseline="0">
                <a:solidFill>
                  <a:schemeClr val="tx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200" kern="1200" noProof="0">
                <a:solidFill>
                  <a:schemeClr val="tx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200" kern="1200">
                <a:solidFill>
                  <a:schemeClr val="tx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200" kern="1200">
                <a:solidFill>
                  <a:schemeClr val="tx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200" kern="1200" baseline="0">
                <a:solidFill>
                  <a:schemeClr val="tx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400" kern="1200">
                <a:solidFill>
                  <a:schemeClr val="tx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tx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tx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de-DE" sz="900" b="0" i="0" u="none" strike="noStrike" kern="1200" cap="none" spc="0" normalizeH="0" baseline="0" noProof="0" dirty="0" smtClean="0">
                <a:ln>
                  <a:noFill/>
                </a:ln>
                <a:solidFill>
                  <a:srgbClr val="003781"/>
                </a:solidFill>
                <a:effectLst/>
                <a:uLnTx/>
                <a:uFillTx/>
                <a:latin typeface="Allianz Neo PPT"/>
                <a:ea typeface="+mn-ea"/>
                <a:cs typeface="+mn-cs"/>
              </a:rPr>
              <a:t>Allianz Kunde und Markt - Multikanalmarketing</a:t>
            </a:r>
            <a:endParaRPr kumimoji="0" lang="de-DE" sz="900" b="0"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26" name="Oval 14">
            <a:extLst>
              <a:ext uri="{FF2B5EF4-FFF2-40B4-BE49-F238E27FC236}">
                <a16:creationId xmlns:a16="http://schemas.microsoft.com/office/drawing/2014/main" id="{49760BF6-C1B4-F94C-ACB7-844E63C9C412}"/>
              </a:ext>
            </a:extLst>
          </p:cNvPr>
          <p:cNvSpPr>
            <a:spLocks noChangeArrowheads="1"/>
          </p:cNvSpPr>
          <p:nvPr/>
        </p:nvSpPr>
        <p:spPr bwMode="auto">
          <a:xfrm>
            <a:off x="3134131" y="2901683"/>
            <a:ext cx="314407" cy="316711"/>
          </a:xfrm>
          <a:prstGeom prst="ellipse">
            <a:avLst/>
          </a:prstGeom>
          <a:solidFill>
            <a:schemeClr val="bg1"/>
          </a:solidFill>
          <a:ln>
            <a:noFill/>
          </a:ln>
          <a:effectLst>
            <a:glow rad="254000">
              <a:srgbClr val="49648C">
                <a:alpha val="25000"/>
              </a:srgbClr>
            </a:glow>
          </a:effectLst>
        </p:spPr>
        <p:txBody>
          <a:bodyPr vert="horz" wrap="square" lIns="68018" tIns="43191" rIns="0" bIns="43191" numCol="1" anchor="ctr" anchorCtr="0" compatLnSpc="1">
            <a:prstTxWarp prst="textNoShape">
              <a:avLst/>
            </a:prstTxWarp>
          </a:bodyPr>
          <a:lstStyle/>
          <a:p>
            <a:pPr marL="0" marR="0" lvl="0" indent="0" algn="l" defTabSz="1151750" rtl="0" eaLnBrk="1" fontAlgn="auto" latinLnBrk="0" hangingPunct="1">
              <a:lnSpc>
                <a:spcPct val="100000"/>
              </a:lnSpc>
              <a:spcBef>
                <a:spcPts val="0"/>
              </a:spcBef>
              <a:spcAft>
                <a:spcPts val="0"/>
              </a:spcAft>
              <a:buClrTx/>
              <a:buSzTx/>
              <a:buFontTx/>
              <a:buNone/>
              <a:tabLst/>
              <a:defRPr/>
            </a:pPr>
            <a:r>
              <a:rPr kumimoji="0" lang="de-DE" sz="1323" b="1" i="0" u="none" strike="noStrike" kern="1200" cap="none" spc="0" normalizeH="0" baseline="0" noProof="0" dirty="0">
                <a:ln>
                  <a:noFill/>
                </a:ln>
                <a:solidFill>
                  <a:srgbClr val="FFFFFF"/>
                </a:solidFill>
                <a:effectLst/>
                <a:uLnTx/>
                <a:uFillTx/>
                <a:latin typeface="Allianz Neo PPT"/>
                <a:ea typeface="+mn-ea"/>
                <a:cs typeface="+mn-cs"/>
              </a:rPr>
              <a:t>1</a:t>
            </a:r>
          </a:p>
        </p:txBody>
      </p:sp>
      <p:sp>
        <p:nvSpPr>
          <p:cNvPr id="27" name="Oval 14">
            <a:extLst>
              <a:ext uri="{FF2B5EF4-FFF2-40B4-BE49-F238E27FC236}">
                <a16:creationId xmlns:a16="http://schemas.microsoft.com/office/drawing/2014/main" id="{49760BF6-C1B4-F94C-ACB7-844E63C9C412}"/>
              </a:ext>
            </a:extLst>
          </p:cNvPr>
          <p:cNvSpPr>
            <a:spLocks noChangeArrowheads="1"/>
          </p:cNvSpPr>
          <p:nvPr/>
        </p:nvSpPr>
        <p:spPr bwMode="auto">
          <a:xfrm>
            <a:off x="573148" y="1964024"/>
            <a:ext cx="510132" cy="510132"/>
          </a:xfrm>
          <a:prstGeom prst="ellipse">
            <a:avLst/>
          </a:prstGeom>
          <a:solidFill>
            <a:schemeClr val="bg1"/>
          </a:solidFill>
          <a:ln>
            <a:noFill/>
          </a:ln>
          <a:effectLst>
            <a:glow rad="254000">
              <a:srgbClr val="49648C">
                <a:alpha val="25000"/>
              </a:srgbClr>
            </a:glow>
          </a:effectLst>
        </p:spPr>
        <p:txBody>
          <a:bodyPr vert="horz" wrap="square" lIns="68018" tIns="43191" rIns="0" bIns="43191" numCol="1" anchor="ctr" anchorCtr="0" compatLnSpc="1">
            <a:prstTxWarp prst="textNoShape">
              <a:avLst/>
            </a:prstTxWarp>
          </a:bodyPr>
          <a:lstStyle/>
          <a:p>
            <a:pPr marL="0" marR="0" lvl="0" indent="0" algn="l" defTabSz="864017" rtl="0" eaLnBrk="1" fontAlgn="auto" latinLnBrk="0" hangingPunct="1">
              <a:lnSpc>
                <a:spcPct val="100000"/>
              </a:lnSpc>
              <a:spcBef>
                <a:spcPts val="0"/>
              </a:spcBef>
              <a:spcAft>
                <a:spcPts val="0"/>
              </a:spcAft>
              <a:buClrTx/>
              <a:buSzTx/>
              <a:buFontTx/>
              <a:buNone/>
              <a:tabLst/>
              <a:defRPr/>
            </a:pPr>
            <a:endParaRPr kumimoji="0" lang="de-DE" sz="1323" b="0"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28" name="Freeform 46"/>
          <p:cNvSpPr>
            <a:spLocks noEditPoints="1"/>
          </p:cNvSpPr>
          <p:nvPr/>
        </p:nvSpPr>
        <p:spPr bwMode="auto">
          <a:xfrm>
            <a:off x="672982" y="2136271"/>
            <a:ext cx="335168" cy="196361"/>
          </a:xfrm>
          <a:custGeom>
            <a:avLst/>
            <a:gdLst>
              <a:gd name="T0" fmla="*/ 427 w 461"/>
              <a:gd name="T1" fmla="*/ 51 h 270"/>
              <a:gd name="T2" fmla="*/ 282 w 461"/>
              <a:gd name="T3" fmla="*/ 51 h 270"/>
              <a:gd name="T4" fmla="*/ 287 w 461"/>
              <a:gd name="T5" fmla="*/ 34 h 270"/>
              <a:gd name="T6" fmla="*/ 253 w 461"/>
              <a:gd name="T7" fmla="*/ 0 h 270"/>
              <a:gd name="T8" fmla="*/ 135 w 461"/>
              <a:gd name="T9" fmla="*/ 0 h 270"/>
              <a:gd name="T10" fmla="*/ 0 w 461"/>
              <a:gd name="T11" fmla="*/ 135 h 270"/>
              <a:gd name="T12" fmla="*/ 135 w 461"/>
              <a:gd name="T13" fmla="*/ 270 h 270"/>
              <a:gd name="T14" fmla="*/ 243 w 461"/>
              <a:gd name="T15" fmla="*/ 270 h 270"/>
              <a:gd name="T16" fmla="*/ 277 w 461"/>
              <a:gd name="T17" fmla="*/ 236 h 270"/>
              <a:gd name="T18" fmla="*/ 273 w 461"/>
              <a:gd name="T19" fmla="*/ 220 h 270"/>
              <a:gd name="T20" fmla="*/ 279 w 461"/>
              <a:gd name="T21" fmla="*/ 220 h 270"/>
              <a:gd name="T22" fmla="*/ 313 w 461"/>
              <a:gd name="T23" fmla="*/ 186 h 270"/>
              <a:gd name="T24" fmla="*/ 309 w 461"/>
              <a:gd name="T25" fmla="*/ 170 h 270"/>
              <a:gd name="T26" fmla="*/ 315 w 461"/>
              <a:gd name="T27" fmla="*/ 170 h 270"/>
              <a:gd name="T28" fmla="*/ 349 w 461"/>
              <a:gd name="T29" fmla="*/ 136 h 270"/>
              <a:gd name="T30" fmla="*/ 344 w 461"/>
              <a:gd name="T31" fmla="*/ 119 h 270"/>
              <a:gd name="T32" fmla="*/ 427 w 461"/>
              <a:gd name="T33" fmla="*/ 119 h 270"/>
              <a:gd name="T34" fmla="*/ 461 w 461"/>
              <a:gd name="T35" fmla="*/ 85 h 270"/>
              <a:gd name="T36" fmla="*/ 427 w 461"/>
              <a:gd name="T37" fmla="*/ 51 h 270"/>
              <a:gd name="T38" fmla="*/ 427 w 461"/>
              <a:gd name="T39" fmla="*/ 109 h 270"/>
              <a:gd name="T40" fmla="*/ 274 w 461"/>
              <a:gd name="T41" fmla="*/ 109 h 270"/>
              <a:gd name="T42" fmla="*/ 269 w 461"/>
              <a:gd name="T43" fmla="*/ 114 h 270"/>
              <a:gd name="T44" fmla="*/ 274 w 461"/>
              <a:gd name="T45" fmla="*/ 119 h 270"/>
              <a:gd name="T46" fmla="*/ 332 w 461"/>
              <a:gd name="T47" fmla="*/ 119 h 270"/>
              <a:gd name="T48" fmla="*/ 340 w 461"/>
              <a:gd name="T49" fmla="*/ 136 h 270"/>
              <a:gd name="T50" fmla="*/ 315 w 461"/>
              <a:gd name="T51" fmla="*/ 161 h 270"/>
              <a:gd name="T52" fmla="*/ 300 w 461"/>
              <a:gd name="T53" fmla="*/ 161 h 270"/>
              <a:gd name="T54" fmla="*/ 300 w 461"/>
              <a:gd name="T55" fmla="*/ 161 h 270"/>
              <a:gd name="T56" fmla="*/ 259 w 461"/>
              <a:gd name="T57" fmla="*/ 161 h 270"/>
              <a:gd name="T58" fmla="*/ 254 w 461"/>
              <a:gd name="T59" fmla="*/ 166 h 270"/>
              <a:gd name="T60" fmla="*/ 259 w 461"/>
              <a:gd name="T61" fmla="*/ 170 h 270"/>
              <a:gd name="T62" fmla="*/ 298 w 461"/>
              <a:gd name="T63" fmla="*/ 170 h 270"/>
              <a:gd name="T64" fmla="*/ 304 w 461"/>
              <a:gd name="T65" fmla="*/ 186 h 270"/>
              <a:gd name="T66" fmla="*/ 279 w 461"/>
              <a:gd name="T67" fmla="*/ 211 h 270"/>
              <a:gd name="T68" fmla="*/ 264 w 461"/>
              <a:gd name="T69" fmla="*/ 211 h 270"/>
              <a:gd name="T70" fmla="*/ 264 w 461"/>
              <a:gd name="T71" fmla="*/ 211 h 270"/>
              <a:gd name="T72" fmla="*/ 242 w 461"/>
              <a:gd name="T73" fmla="*/ 211 h 270"/>
              <a:gd name="T74" fmla="*/ 237 w 461"/>
              <a:gd name="T75" fmla="*/ 215 h 270"/>
              <a:gd name="T76" fmla="*/ 242 w 461"/>
              <a:gd name="T77" fmla="*/ 220 h 270"/>
              <a:gd name="T78" fmla="*/ 262 w 461"/>
              <a:gd name="T79" fmla="*/ 220 h 270"/>
              <a:gd name="T80" fmla="*/ 268 w 461"/>
              <a:gd name="T81" fmla="*/ 236 h 270"/>
              <a:gd name="T82" fmla="*/ 243 w 461"/>
              <a:gd name="T83" fmla="*/ 261 h 270"/>
              <a:gd name="T84" fmla="*/ 135 w 461"/>
              <a:gd name="T85" fmla="*/ 261 h 270"/>
              <a:gd name="T86" fmla="*/ 10 w 461"/>
              <a:gd name="T87" fmla="*/ 135 h 270"/>
              <a:gd name="T88" fmla="*/ 135 w 461"/>
              <a:gd name="T89" fmla="*/ 9 h 270"/>
              <a:gd name="T90" fmla="*/ 253 w 461"/>
              <a:gd name="T91" fmla="*/ 9 h 270"/>
              <a:gd name="T92" fmla="*/ 277 w 461"/>
              <a:gd name="T93" fmla="*/ 34 h 270"/>
              <a:gd name="T94" fmla="*/ 271 w 461"/>
              <a:gd name="T95" fmla="*/ 51 h 270"/>
              <a:gd name="T96" fmla="*/ 171 w 461"/>
              <a:gd name="T97" fmla="*/ 51 h 270"/>
              <a:gd name="T98" fmla="*/ 166 w 461"/>
              <a:gd name="T99" fmla="*/ 55 h 270"/>
              <a:gd name="T100" fmla="*/ 171 w 461"/>
              <a:gd name="T101" fmla="*/ 60 h 270"/>
              <a:gd name="T102" fmla="*/ 427 w 461"/>
              <a:gd name="T103" fmla="*/ 60 h 270"/>
              <a:gd name="T104" fmla="*/ 451 w 461"/>
              <a:gd name="T105" fmla="*/ 85 h 270"/>
              <a:gd name="T106" fmla="*/ 427 w 461"/>
              <a:gd name="T107" fmla="*/ 10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1" h="270">
                <a:moveTo>
                  <a:pt x="427" y="51"/>
                </a:moveTo>
                <a:cubicBezTo>
                  <a:pt x="282" y="51"/>
                  <a:pt x="282" y="51"/>
                  <a:pt x="282" y="51"/>
                </a:cubicBezTo>
                <a:cubicBezTo>
                  <a:pt x="285" y="46"/>
                  <a:pt x="287" y="40"/>
                  <a:pt x="287" y="34"/>
                </a:cubicBezTo>
                <a:cubicBezTo>
                  <a:pt x="287" y="15"/>
                  <a:pt x="271" y="0"/>
                  <a:pt x="253" y="0"/>
                </a:cubicBezTo>
                <a:cubicBezTo>
                  <a:pt x="135" y="0"/>
                  <a:pt x="135" y="0"/>
                  <a:pt x="135" y="0"/>
                </a:cubicBezTo>
                <a:cubicBezTo>
                  <a:pt x="61" y="0"/>
                  <a:pt x="0" y="61"/>
                  <a:pt x="0" y="135"/>
                </a:cubicBezTo>
                <a:cubicBezTo>
                  <a:pt x="0" y="210"/>
                  <a:pt x="61" y="270"/>
                  <a:pt x="135" y="270"/>
                </a:cubicBezTo>
                <a:cubicBezTo>
                  <a:pt x="243" y="270"/>
                  <a:pt x="243" y="270"/>
                  <a:pt x="243" y="270"/>
                </a:cubicBezTo>
                <a:cubicBezTo>
                  <a:pt x="262" y="270"/>
                  <a:pt x="277" y="255"/>
                  <a:pt x="277" y="236"/>
                </a:cubicBezTo>
                <a:cubicBezTo>
                  <a:pt x="277" y="231"/>
                  <a:pt x="276" y="225"/>
                  <a:pt x="273" y="220"/>
                </a:cubicBezTo>
                <a:cubicBezTo>
                  <a:pt x="279" y="220"/>
                  <a:pt x="279" y="220"/>
                  <a:pt x="279" y="220"/>
                </a:cubicBezTo>
                <a:cubicBezTo>
                  <a:pt x="298" y="220"/>
                  <a:pt x="313" y="205"/>
                  <a:pt x="313" y="186"/>
                </a:cubicBezTo>
                <a:cubicBezTo>
                  <a:pt x="313" y="181"/>
                  <a:pt x="312" y="175"/>
                  <a:pt x="309" y="170"/>
                </a:cubicBezTo>
                <a:cubicBezTo>
                  <a:pt x="315" y="170"/>
                  <a:pt x="315" y="170"/>
                  <a:pt x="315" y="170"/>
                </a:cubicBezTo>
                <a:cubicBezTo>
                  <a:pt x="334" y="170"/>
                  <a:pt x="349" y="155"/>
                  <a:pt x="349" y="136"/>
                </a:cubicBezTo>
                <a:cubicBezTo>
                  <a:pt x="349" y="130"/>
                  <a:pt x="347" y="124"/>
                  <a:pt x="344" y="119"/>
                </a:cubicBezTo>
                <a:cubicBezTo>
                  <a:pt x="427" y="119"/>
                  <a:pt x="427" y="119"/>
                  <a:pt x="427" y="119"/>
                </a:cubicBezTo>
                <a:cubicBezTo>
                  <a:pt x="446" y="119"/>
                  <a:pt x="461" y="104"/>
                  <a:pt x="461" y="85"/>
                </a:cubicBezTo>
                <a:cubicBezTo>
                  <a:pt x="461" y="66"/>
                  <a:pt x="446" y="51"/>
                  <a:pt x="427" y="51"/>
                </a:cubicBezTo>
                <a:close/>
                <a:moveTo>
                  <a:pt x="427" y="109"/>
                </a:moveTo>
                <a:cubicBezTo>
                  <a:pt x="274" y="109"/>
                  <a:pt x="274" y="109"/>
                  <a:pt x="274" y="109"/>
                </a:cubicBezTo>
                <a:cubicBezTo>
                  <a:pt x="271" y="109"/>
                  <a:pt x="269" y="112"/>
                  <a:pt x="269" y="114"/>
                </a:cubicBezTo>
                <a:cubicBezTo>
                  <a:pt x="269" y="117"/>
                  <a:pt x="271" y="119"/>
                  <a:pt x="274" y="119"/>
                </a:cubicBezTo>
                <a:cubicBezTo>
                  <a:pt x="332" y="119"/>
                  <a:pt x="332" y="119"/>
                  <a:pt x="332" y="119"/>
                </a:cubicBezTo>
                <a:cubicBezTo>
                  <a:pt x="337" y="123"/>
                  <a:pt x="340" y="130"/>
                  <a:pt x="340" y="136"/>
                </a:cubicBezTo>
                <a:cubicBezTo>
                  <a:pt x="340" y="150"/>
                  <a:pt x="329" y="161"/>
                  <a:pt x="315" y="161"/>
                </a:cubicBezTo>
                <a:cubicBezTo>
                  <a:pt x="300" y="161"/>
                  <a:pt x="300" y="161"/>
                  <a:pt x="300" y="161"/>
                </a:cubicBezTo>
                <a:cubicBezTo>
                  <a:pt x="300" y="161"/>
                  <a:pt x="300" y="161"/>
                  <a:pt x="300" y="161"/>
                </a:cubicBezTo>
                <a:cubicBezTo>
                  <a:pt x="259" y="161"/>
                  <a:pt x="259" y="161"/>
                  <a:pt x="259" y="161"/>
                </a:cubicBezTo>
                <a:cubicBezTo>
                  <a:pt x="256" y="161"/>
                  <a:pt x="254" y="163"/>
                  <a:pt x="254" y="166"/>
                </a:cubicBezTo>
                <a:cubicBezTo>
                  <a:pt x="254" y="168"/>
                  <a:pt x="256" y="170"/>
                  <a:pt x="259" y="170"/>
                </a:cubicBezTo>
                <a:cubicBezTo>
                  <a:pt x="298" y="170"/>
                  <a:pt x="298" y="170"/>
                  <a:pt x="298" y="170"/>
                </a:cubicBezTo>
                <a:cubicBezTo>
                  <a:pt x="302" y="175"/>
                  <a:pt x="304" y="180"/>
                  <a:pt x="304" y="186"/>
                </a:cubicBezTo>
                <a:cubicBezTo>
                  <a:pt x="304" y="200"/>
                  <a:pt x="293" y="211"/>
                  <a:pt x="279" y="211"/>
                </a:cubicBezTo>
                <a:cubicBezTo>
                  <a:pt x="264" y="211"/>
                  <a:pt x="264" y="211"/>
                  <a:pt x="264" y="211"/>
                </a:cubicBezTo>
                <a:cubicBezTo>
                  <a:pt x="264" y="211"/>
                  <a:pt x="264" y="211"/>
                  <a:pt x="264" y="211"/>
                </a:cubicBezTo>
                <a:cubicBezTo>
                  <a:pt x="242" y="211"/>
                  <a:pt x="242" y="211"/>
                  <a:pt x="242" y="211"/>
                </a:cubicBezTo>
                <a:cubicBezTo>
                  <a:pt x="239" y="211"/>
                  <a:pt x="237" y="213"/>
                  <a:pt x="237" y="215"/>
                </a:cubicBezTo>
                <a:cubicBezTo>
                  <a:pt x="237" y="218"/>
                  <a:pt x="239" y="220"/>
                  <a:pt x="242" y="220"/>
                </a:cubicBezTo>
                <a:cubicBezTo>
                  <a:pt x="262" y="220"/>
                  <a:pt x="262" y="220"/>
                  <a:pt x="262" y="220"/>
                </a:cubicBezTo>
                <a:cubicBezTo>
                  <a:pt x="265" y="225"/>
                  <a:pt x="268" y="230"/>
                  <a:pt x="268" y="236"/>
                </a:cubicBezTo>
                <a:cubicBezTo>
                  <a:pt x="268" y="250"/>
                  <a:pt x="257" y="261"/>
                  <a:pt x="243" y="261"/>
                </a:cubicBezTo>
                <a:cubicBezTo>
                  <a:pt x="135" y="261"/>
                  <a:pt x="135" y="261"/>
                  <a:pt x="135" y="261"/>
                </a:cubicBezTo>
                <a:cubicBezTo>
                  <a:pt x="66" y="261"/>
                  <a:pt x="10" y="205"/>
                  <a:pt x="10" y="135"/>
                </a:cubicBezTo>
                <a:cubicBezTo>
                  <a:pt x="10" y="66"/>
                  <a:pt x="66" y="9"/>
                  <a:pt x="135" y="9"/>
                </a:cubicBezTo>
                <a:cubicBezTo>
                  <a:pt x="253" y="9"/>
                  <a:pt x="253" y="9"/>
                  <a:pt x="253" y="9"/>
                </a:cubicBezTo>
                <a:cubicBezTo>
                  <a:pt x="266" y="9"/>
                  <a:pt x="277" y="20"/>
                  <a:pt x="277" y="34"/>
                </a:cubicBezTo>
                <a:cubicBezTo>
                  <a:pt x="277" y="40"/>
                  <a:pt x="275" y="46"/>
                  <a:pt x="271" y="51"/>
                </a:cubicBezTo>
                <a:cubicBezTo>
                  <a:pt x="171" y="51"/>
                  <a:pt x="171" y="51"/>
                  <a:pt x="171" y="51"/>
                </a:cubicBezTo>
                <a:cubicBezTo>
                  <a:pt x="168" y="51"/>
                  <a:pt x="166" y="53"/>
                  <a:pt x="166" y="55"/>
                </a:cubicBezTo>
                <a:cubicBezTo>
                  <a:pt x="166" y="58"/>
                  <a:pt x="168" y="60"/>
                  <a:pt x="171" y="60"/>
                </a:cubicBezTo>
                <a:cubicBezTo>
                  <a:pt x="427" y="60"/>
                  <a:pt x="427" y="60"/>
                  <a:pt x="427" y="60"/>
                </a:cubicBezTo>
                <a:cubicBezTo>
                  <a:pt x="440" y="60"/>
                  <a:pt x="451" y="71"/>
                  <a:pt x="451" y="85"/>
                </a:cubicBezTo>
                <a:cubicBezTo>
                  <a:pt x="451" y="98"/>
                  <a:pt x="440" y="109"/>
                  <a:pt x="427" y="109"/>
                </a:cubicBezTo>
                <a:close/>
              </a:path>
            </a:pathLst>
          </a:custGeom>
          <a:solidFill>
            <a:srgbClr val="FAB600"/>
          </a:solidFill>
          <a:ln w="12700">
            <a:solidFill>
              <a:srgbClr val="13A0D3"/>
            </a:solidFill>
          </a:ln>
        </p:spPr>
        <p:txBody>
          <a:bodyPr vert="horz" wrap="square" lIns="86382" tIns="43191" rIns="86382" bIns="43191" numCol="1" anchor="t" anchorCtr="0" compatLnSpc="1">
            <a:prstTxWarp prst="textNoShape">
              <a:avLst/>
            </a:prstTxWarp>
          </a:bodyPr>
          <a:lstStyle/>
          <a:p>
            <a:pPr marL="0" marR="0" lvl="0" indent="0" algn="l" defTabSz="864017" rtl="0" eaLnBrk="1" fontAlgn="auto" latinLnBrk="0" hangingPunct="1">
              <a:lnSpc>
                <a:spcPct val="100000"/>
              </a:lnSpc>
              <a:spcBef>
                <a:spcPts val="0"/>
              </a:spcBef>
              <a:spcAft>
                <a:spcPts val="0"/>
              </a:spcAft>
              <a:buClrTx/>
              <a:buSzTx/>
              <a:buFontTx/>
              <a:buNone/>
              <a:tabLst/>
              <a:defRPr/>
            </a:pPr>
            <a:endParaRPr kumimoji="0" lang="de-DE" sz="1607" b="0" i="0" u="none" strike="noStrike" kern="1200" cap="none" spc="0" normalizeH="0" baseline="0" noProof="0" dirty="0">
              <a:ln>
                <a:noFill/>
              </a:ln>
              <a:solidFill>
                <a:srgbClr val="FFFFFF"/>
              </a:solidFill>
              <a:effectLst/>
              <a:uLnTx/>
              <a:uFillTx/>
              <a:latin typeface="Allianz Neo PPT"/>
              <a:ea typeface="+mn-ea"/>
              <a:cs typeface="+mn-cs"/>
            </a:endParaRPr>
          </a:p>
        </p:txBody>
      </p:sp>
    </p:spTree>
    <p:extLst>
      <p:ext uri="{BB962C8B-B14F-4D97-AF65-F5344CB8AC3E}">
        <p14:creationId xmlns:p14="http://schemas.microsoft.com/office/powerpoint/2010/main" val="2863470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p:cNvSpPr/>
          <p:nvPr/>
        </p:nvSpPr>
        <p:spPr>
          <a:xfrm>
            <a:off x="4342" y="1917098"/>
            <a:ext cx="11516146" cy="4086358"/>
          </a:xfrm>
          <a:prstGeom prst="rect">
            <a:avLst/>
          </a:prstGeom>
          <a:solidFill>
            <a:srgbClr val="E4E9EE">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863742" rtl="0" eaLnBrk="1" fontAlgn="auto" latinLnBrk="0" hangingPunct="1">
              <a:lnSpc>
                <a:spcPct val="100000"/>
              </a:lnSpc>
              <a:spcBef>
                <a:spcPts val="0"/>
              </a:spcBef>
              <a:spcAft>
                <a:spcPts val="0"/>
              </a:spcAft>
              <a:buClrTx/>
              <a:buSzTx/>
              <a:buFontTx/>
              <a:buNone/>
              <a:tabLst/>
              <a:defRPr/>
            </a:pPr>
            <a:endParaRPr kumimoji="0" lang="de-DE" sz="1700" b="0" i="0" u="none" strike="noStrike" kern="1200" cap="none" spc="0" normalizeH="0" baseline="0" noProof="0">
              <a:ln>
                <a:noFill/>
              </a:ln>
              <a:solidFill>
                <a:srgbClr val="FFFFFF"/>
              </a:solidFill>
              <a:effectLst/>
              <a:uLnTx/>
              <a:uFillTx/>
              <a:latin typeface="Allianz Neo PPT"/>
              <a:ea typeface="+mn-ea"/>
              <a:cs typeface="+mn-cs"/>
            </a:endParaRPr>
          </a:p>
        </p:txBody>
      </p:sp>
      <p:sp>
        <p:nvSpPr>
          <p:cNvPr id="2" name="Title 1"/>
          <p:cNvSpPr>
            <a:spLocks noGrp="1"/>
          </p:cNvSpPr>
          <p:nvPr>
            <p:ph type="title"/>
          </p:nvPr>
        </p:nvSpPr>
        <p:spPr/>
        <p:txBody>
          <a:bodyPr/>
          <a:lstStyle/>
          <a:p>
            <a:r>
              <a:rPr lang="de-DE" sz="4800" dirty="0" smtClean="0">
                <a:latin typeface="Arial" panose="020B0604020202020204" pitchFamily="34" charset="0"/>
                <a:cs typeface="Arial" panose="020B0604020202020204" pitchFamily="34" charset="0"/>
              </a:rPr>
              <a:t>Informationen zum </a:t>
            </a:r>
            <a:r>
              <a:rPr lang="de-DE" sz="4800" dirty="0" smtClean="0">
                <a:solidFill>
                  <a:srgbClr val="13A0D3"/>
                </a:solidFill>
                <a:latin typeface="Arial" panose="020B0604020202020204" pitchFamily="34" charset="0"/>
                <a:cs typeface="Arial" panose="020B0604020202020204" pitchFamily="34" charset="0"/>
              </a:rPr>
              <a:t>Datenschutz</a:t>
            </a:r>
            <a:endParaRPr lang="de-DE" sz="4800" dirty="0">
              <a:solidFill>
                <a:srgbClr val="13A0D3"/>
              </a:solidFill>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68312" y="2064753"/>
            <a:ext cx="8602115" cy="2989104"/>
          </a:xfrm>
        </p:spPr>
        <p:txBody>
          <a:bodyPr/>
          <a:lstStyle/>
          <a:p>
            <a:r>
              <a:rPr lang="de-DE" sz="1400" dirty="0" smtClean="0">
                <a:latin typeface="Arial" panose="020B0604020202020204" pitchFamily="34" charset="0"/>
                <a:cs typeface="Arial" panose="020B0604020202020204" pitchFamily="34" charset="0"/>
              </a:rPr>
              <a:t>Briefe </a:t>
            </a:r>
            <a:r>
              <a:rPr lang="de-DE" sz="1400" dirty="0">
                <a:latin typeface="Arial" panose="020B0604020202020204" pitchFamily="34" charset="0"/>
                <a:cs typeface="Arial" panose="020B0604020202020204" pitchFamily="34" charset="0"/>
              </a:rPr>
              <a:t>an Bestandskunden mit werblichem Inhalt erfordern keine explizite Einwilligung des Kunden. Jedoch können Kunden auch postalischer Werbung widersprechen. Ein solcher Widerspruch führt zum Ausschluss bei künftigen Werbeaktionen. Kunden, die bei uns einen solchen Werbewiderspruch bereits vermerkt haben, werden aus der Aktion ausgeschlossen. </a:t>
            </a: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Werbewidersprüche, die Kunden Ihnen gegenüber aussprechen (z. B. als Reaktion auf das Anschreiben zu einer Aktion) bitte neben der Eintragung </a:t>
            </a:r>
            <a:r>
              <a:rPr lang="de-DE" sz="1400" dirty="0" smtClean="0">
                <a:latin typeface="Arial" panose="020B0604020202020204" pitchFamily="34" charset="0"/>
                <a:cs typeface="Arial" panose="020B0604020202020204" pitchFamily="34" charset="0"/>
              </a:rPr>
              <a:t>in Makler Portal auch </a:t>
            </a:r>
            <a:r>
              <a:rPr lang="de-DE" sz="1400" dirty="0">
                <a:latin typeface="Arial" panose="020B0604020202020204" pitchFamily="34" charset="0"/>
                <a:cs typeface="Arial" panose="020B0604020202020204" pitchFamily="34" charset="0"/>
              </a:rPr>
              <a:t>immer an </a:t>
            </a:r>
            <a:r>
              <a:rPr lang="de-DE" sz="1400" dirty="0">
                <a:latin typeface="Arial" panose="020B0604020202020204" pitchFamily="34" charset="0"/>
                <a:cs typeface="Arial" panose="020B0604020202020204" pitchFamily="34" charset="0"/>
                <a:hlinkClick r:id="rId2"/>
              </a:rPr>
              <a:t>werbewiderspruch@allianz.de</a:t>
            </a:r>
            <a:r>
              <a:rPr lang="de-DE" sz="1400" dirty="0">
                <a:latin typeface="Arial" panose="020B0604020202020204" pitchFamily="34" charset="0"/>
                <a:cs typeface="Arial" panose="020B0604020202020204" pitchFamily="34" charset="0"/>
              </a:rPr>
              <a:t> senden, da nur so die Eintragung eines umfassenden Werbewiderspruchs sichergestellt ist. </a:t>
            </a:r>
            <a:endParaRPr lang="de-DE" sz="1400" dirty="0" smtClean="0">
              <a:latin typeface="Arial" panose="020B0604020202020204" pitchFamily="34" charset="0"/>
              <a:cs typeface="Arial" panose="020B0604020202020204" pitchFamily="34" charset="0"/>
            </a:endParaRPr>
          </a:p>
          <a:p>
            <a:endParaRPr lang="de-DE" sz="1400" b="1" dirty="0">
              <a:latin typeface="Arial" panose="020B0604020202020204" pitchFamily="34" charset="0"/>
              <a:cs typeface="Arial" panose="020B0604020202020204" pitchFamily="34" charset="0"/>
            </a:endParaRPr>
          </a:p>
          <a:p>
            <a:endParaRPr lang="de-DE" sz="1400" b="1" dirty="0" smtClean="0">
              <a:latin typeface="Arial" panose="020B0604020202020204" pitchFamily="34" charset="0"/>
              <a:cs typeface="Arial" panose="020B0604020202020204" pitchFamily="34" charset="0"/>
            </a:endParaRPr>
          </a:p>
          <a:p>
            <a:endParaRPr lang="de-DE" sz="1400" b="1" dirty="0">
              <a:latin typeface="Arial" panose="020B0604020202020204" pitchFamily="34" charset="0"/>
              <a:cs typeface="Arial" panose="020B0604020202020204" pitchFamily="34" charset="0"/>
            </a:endParaRPr>
          </a:p>
          <a:p>
            <a:r>
              <a:rPr lang="de-DE" sz="1400" b="1" dirty="0" smtClean="0">
                <a:latin typeface="Arial" panose="020B0604020202020204" pitchFamily="34" charset="0"/>
                <a:cs typeface="Arial" panose="020B0604020202020204" pitchFamily="34" charset="0"/>
              </a:rPr>
              <a:t>	Bitte </a:t>
            </a:r>
            <a:r>
              <a:rPr lang="de-DE" sz="1400" b="1" dirty="0">
                <a:latin typeface="Arial" panose="020B0604020202020204" pitchFamily="34" charset="0"/>
                <a:cs typeface="Arial" panose="020B0604020202020204" pitchFamily="34" charset="0"/>
              </a:rPr>
              <a:t>prüfen Sie vor einer Kontaktaufnahme Ihres Kunden per Telefon oder per E-Mail 	</a:t>
            </a:r>
            <a:r>
              <a:rPr lang="de-DE" sz="1400" b="1" dirty="0" smtClean="0">
                <a:latin typeface="Arial" panose="020B0604020202020204" pitchFamily="34" charset="0"/>
                <a:cs typeface="Arial" panose="020B0604020202020204" pitchFamily="34" charset="0"/>
              </a:rPr>
              <a:t>immer</a:t>
            </a:r>
            <a:r>
              <a:rPr lang="de-DE" sz="1400" b="1" dirty="0">
                <a:latin typeface="Arial" panose="020B0604020202020204" pitchFamily="34" charset="0"/>
                <a:cs typeface="Arial" panose="020B0604020202020204" pitchFamily="34" charset="0"/>
              </a:rPr>
              <a:t>, ob eine gültige Werbeeinwilligung des Kunden vorliegt oder ob er bei Ansprache </a:t>
            </a:r>
            <a:br>
              <a:rPr lang="de-DE" sz="1400" b="1" dirty="0">
                <a:latin typeface="Arial" panose="020B0604020202020204" pitchFamily="34" charset="0"/>
                <a:cs typeface="Arial" panose="020B0604020202020204" pitchFamily="34" charset="0"/>
              </a:rPr>
            </a:br>
            <a:r>
              <a:rPr lang="de-DE" sz="1400" b="1" dirty="0" smtClean="0">
                <a:latin typeface="Arial" panose="020B0604020202020204" pitchFamily="34" charset="0"/>
                <a:cs typeface="Arial" panose="020B0604020202020204" pitchFamily="34" charset="0"/>
              </a:rPr>
              <a:t>	über </a:t>
            </a:r>
            <a:r>
              <a:rPr lang="de-DE" sz="1400" b="1" dirty="0">
                <a:latin typeface="Arial" panose="020B0604020202020204" pitchFamily="34" charset="0"/>
                <a:cs typeface="Arial" panose="020B0604020202020204" pitchFamily="34" charset="0"/>
              </a:rPr>
              <a:t>Brief eine Werbesperre hinterlegt hat.</a:t>
            </a:r>
            <a:endParaRPr lang="de-DE" sz="1400" dirty="0">
              <a:latin typeface="Arial" panose="020B0604020202020204" pitchFamily="34" charset="0"/>
              <a:cs typeface="Arial" panose="020B0604020202020204" pitchFamily="34" charset="0"/>
            </a:endParaRPr>
          </a:p>
          <a:p>
            <a:pPr defTabSz="169992">
              <a:spcBef>
                <a:spcPts val="94"/>
              </a:spcBef>
              <a:spcAft>
                <a:spcPts val="94"/>
              </a:spcAft>
            </a:pPr>
            <a:endParaRPr lang="de-DE" sz="1400" dirty="0">
              <a:solidFill>
                <a:srgbClr val="003781"/>
              </a:solidFill>
              <a:latin typeface="Arial" panose="020B0604020202020204" pitchFamily="34" charset="0"/>
              <a:cs typeface="Arial" panose="020B0604020202020204" pitchFamily="34" charset="0"/>
            </a:endParaRPr>
          </a:p>
        </p:txBody>
      </p:sp>
      <p:sp>
        <p:nvSpPr>
          <p:cNvPr id="44" name="Textfeld 43"/>
          <p:cNvSpPr txBox="1"/>
          <p:nvPr/>
        </p:nvSpPr>
        <p:spPr>
          <a:xfrm>
            <a:off x="244476" y="1167522"/>
            <a:ext cx="306113" cy="428117"/>
          </a:xfrm>
          <a:prstGeom prst="rect">
            <a:avLst/>
          </a:prstGeom>
        </p:spPr>
        <p:txBody>
          <a:bodyPr vert="horz" wrap="square" lIns="68018" tIns="68018" rIns="68018" bIns="68018" rtlCol="0">
            <a:spAutoFit/>
          </a:bodyPr>
          <a:lstStyle/>
          <a:p>
            <a:pPr marL="0" marR="0" lvl="0" indent="0" algn="l" defTabSz="1151750" rtl="0" eaLnBrk="1" fontAlgn="auto" latinLnBrk="0" hangingPunct="1">
              <a:lnSpc>
                <a:spcPct val="100000"/>
              </a:lnSpc>
              <a:spcBef>
                <a:spcPts val="0"/>
              </a:spcBef>
              <a:spcAft>
                <a:spcPts val="0"/>
              </a:spcAft>
              <a:buClrTx/>
              <a:buSzTx/>
              <a:buFontTx/>
              <a:buNone/>
              <a:tabLst/>
              <a:defRPr/>
            </a:pPr>
            <a:r>
              <a:rPr kumimoji="0" lang="de-DE" sz="1889" b="0" i="0" u="none" strike="noStrike" kern="1200" cap="none" spc="0" normalizeH="0" baseline="0" noProof="0" dirty="0">
                <a:ln>
                  <a:noFill/>
                </a:ln>
                <a:solidFill>
                  <a:srgbClr val="FFFFFF"/>
                </a:solidFill>
                <a:effectLst/>
                <a:uLnTx/>
                <a:uFillTx/>
                <a:latin typeface="Arial"/>
                <a:ea typeface="+mn-ea"/>
                <a:cs typeface="+mn-cs"/>
              </a:rPr>
              <a:t>§</a:t>
            </a:r>
          </a:p>
        </p:txBody>
      </p:sp>
      <p:sp>
        <p:nvSpPr>
          <p:cNvPr id="15" name="Foliennummernplatzhalter 8"/>
          <p:cNvSpPr>
            <a:spLocks noGrp="1"/>
          </p:cNvSpPr>
          <p:nvPr>
            <p:ph type="sldNum" sz="quarter" idx="4294967295"/>
          </p:nvPr>
        </p:nvSpPr>
        <p:spPr>
          <a:xfrm>
            <a:off x="11052175" y="5653088"/>
            <a:ext cx="468313" cy="827087"/>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61201FF1-C63B-412E-ABF0-3D0E918900AC}" type="slidenum">
              <a:rPr kumimoji="0" lang="en-GB" sz="750" b="1" i="0" u="none" strike="noStrike" kern="1200" cap="none" spc="0" normalizeH="0" baseline="0" noProof="0" smtClean="0">
                <a:ln>
                  <a:noFill/>
                </a:ln>
                <a:solidFill>
                  <a:srgbClr val="003781"/>
                </a:solidFill>
                <a:effectLst/>
                <a:uLnTx/>
                <a:uFillTx/>
                <a:latin typeface="Arial" panose="020B0604020202020204" pitchFamily="34" charset="0"/>
                <a:ea typeface="+mn-ea"/>
                <a:cs typeface="Arial" panose="020B0604020202020204" pitchFamily="34" charset="0"/>
              </a:rPr>
              <a:pPr marL="0" marR="0" lvl="0" indent="0" algn="l" defTabSz="864017" rtl="0" eaLnBrk="1" fontAlgn="auto" latinLnBrk="0" hangingPunct="1">
                <a:lnSpc>
                  <a:spcPct val="100000"/>
                </a:lnSpc>
                <a:spcBef>
                  <a:spcPts val="0"/>
                </a:spcBef>
                <a:spcAft>
                  <a:spcPts val="0"/>
                </a:spcAft>
                <a:buClrTx/>
                <a:buSzTx/>
                <a:buFontTx/>
                <a:buNone/>
                <a:tabLst/>
                <a:defRPr/>
              </a:pPr>
              <a:t>16</a:t>
            </a:fld>
            <a:endParaRPr kumimoji="0" lang="en-GB" sz="750" b="1" i="0" u="none" strike="noStrike" kern="1200" cap="none" spc="0" normalizeH="0" baseline="0" noProof="0">
              <a:ln>
                <a:noFill/>
              </a:ln>
              <a:solidFill>
                <a:srgbClr val="003781"/>
              </a:solidFill>
              <a:effectLst/>
              <a:uLnTx/>
              <a:uFillTx/>
              <a:latin typeface="Arial" panose="020B0604020202020204" pitchFamily="34" charset="0"/>
              <a:ea typeface="+mn-ea"/>
              <a:cs typeface="Arial" panose="020B0604020202020204" pitchFamily="34" charset="0"/>
            </a:endParaRPr>
          </a:p>
        </p:txBody>
      </p:sp>
      <p:sp>
        <p:nvSpPr>
          <p:cNvPr id="19" name="Datumsplatzhalter 5">
            <a:extLst>
              <a:ext uri="{FF2B5EF4-FFF2-40B4-BE49-F238E27FC236}">
                <a16:creationId xmlns:a16="http://schemas.microsoft.com/office/drawing/2014/main" id="{196DF232-D1B7-44C1-94F0-3B425952DF1B}"/>
              </a:ext>
            </a:extLst>
          </p:cNvPr>
          <p:cNvSpPr txBox="1">
            <a:spLocks/>
          </p:cNvSpPr>
          <p:nvPr/>
        </p:nvSpPr>
        <p:spPr>
          <a:xfrm rot="-5400000">
            <a:off x="9594058" y="3726657"/>
            <a:ext cx="3384550" cy="468312"/>
          </a:xfrm>
          <a:prstGeom prst="rect">
            <a:avLst/>
          </a:prstGeom>
        </p:spPr>
        <p:txBody>
          <a:bodyPr vert="horz" lIns="0" tIns="36000" rIns="0" bIns="0" rtlCol="0" anchor="t" anchorCtr="0">
            <a:noAutofit/>
          </a:bodyPr>
          <a:lstStyle>
            <a:defPPr>
              <a:defRPr lang="de-DE"/>
            </a:defPPr>
            <a:lvl1pPr marL="0" algn="l" defTabSz="864017" rtl="0" eaLnBrk="1" latinLnBrk="0" hangingPunct="1">
              <a:defRPr sz="750" kern="1200">
                <a:solidFill>
                  <a:schemeClr val="bg1"/>
                </a:solidFill>
                <a:latin typeface="+mn-lt"/>
                <a:ea typeface="+mn-ea"/>
                <a:cs typeface="+mn-cs"/>
              </a:defRPr>
            </a:lvl1pPr>
            <a:lvl2pPr marL="432008" algn="l" defTabSz="864017" rtl="0" eaLnBrk="1" latinLnBrk="0" hangingPunct="1">
              <a:defRPr sz="1701" kern="1200">
                <a:solidFill>
                  <a:schemeClr val="tx1"/>
                </a:solidFill>
                <a:latin typeface="+mn-lt"/>
                <a:ea typeface="+mn-ea"/>
                <a:cs typeface="+mn-cs"/>
              </a:defRPr>
            </a:lvl2pPr>
            <a:lvl3pPr marL="864017" algn="l" defTabSz="864017" rtl="0" eaLnBrk="1" latinLnBrk="0" hangingPunct="1">
              <a:defRPr sz="1701" kern="1200">
                <a:solidFill>
                  <a:schemeClr val="tx1"/>
                </a:solidFill>
                <a:latin typeface="+mn-lt"/>
                <a:ea typeface="+mn-ea"/>
                <a:cs typeface="+mn-cs"/>
              </a:defRPr>
            </a:lvl3pPr>
            <a:lvl4pPr marL="1296025" algn="l" defTabSz="864017" rtl="0" eaLnBrk="1" latinLnBrk="0" hangingPunct="1">
              <a:defRPr sz="1701" kern="1200">
                <a:solidFill>
                  <a:schemeClr val="tx1"/>
                </a:solidFill>
                <a:latin typeface="+mn-lt"/>
                <a:ea typeface="+mn-ea"/>
                <a:cs typeface="+mn-cs"/>
              </a:defRPr>
            </a:lvl4pPr>
            <a:lvl5pPr marL="1728033" algn="l" defTabSz="864017" rtl="0" eaLnBrk="1" latinLnBrk="0" hangingPunct="1">
              <a:defRPr sz="1701" kern="1200">
                <a:solidFill>
                  <a:schemeClr val="tx1"/>
                </a:solidFill>
                <a:latin typeface="+mn-lt"/>
                <a:ea typeface="+mn-ea"/>
                <a:cs typeface="+mn-cs"/>
              </a:defRPr>
            </a:lvl5pPr>
            <a:lvl6pPr marL="2160041" algn="l" defTabSz="864017" rtl="0" eaLnBrk="1" latinLnBrk="0" hangingPunct="1">
              <a:defRPr sz="1701" kern="1200">
                <a:solidFill>
                  <a:schemeClr val="tx1"/>
                </a:solidFill>
                <a:latin typeface="+mn-lt"/>
                <a:ea typeface="+mn-ea"/>
                <a:cs typeface="+mn-cs"/>
              </a:defRPr>
            </a:lvl6pPr>
            <a:lvl7pPr marL="2592050" algn="l" defTabSz="864017" rtl="0" eaLnBrk="1" latinLnBrk="0" hangingPunct="1">
              <a:defRPr sz="1701" kern="1200">
                <a:solidFill>
                  <a:schemeClr val="tx1"/>
                </a:solidFill>
                <a:latin typeface="+mn-lt"/>
                <a:ea typeface="+mn-ea"/>
                <a:cs typeface="+mn-cs"/>
              </a:defRPr>
            </a:lvl7pPr>
            <a:lvl8pPr marL="3024058" algn="l" defTabSz="864017" rtl="0" eaLnBrk="1" latinLnBrk="0" hangingPunct="1">
              <a:defRPr sz="1701" kern="1200">
                <a:solidFill>
                  <a:schemeClr val="tx1"/>
                </a:solidFill>
                <a:latin typeface="+mn-lt"/>
                <a:ea typeface="+mn-ea"/>
                <a:cs typeface="+mn-cs"/>
              </a:defRPr>
            </a:lvl8pPr>
            <a:lvl9pPr marL="3456066" algn="l" defTabSz="864017" rtl="0" eaLnBrk="1" latinLnBrk="0" hangingPunct="1">
              <a:defRPr sz="1701" kern="1200">
                <a:solidFill>
                  <a:schemeClr val="tx1"/>
                </a:solidFill>
                <a:latin typeface="+mn-lt"/>
                <a:ea typeface="+mn-ea"/>
                <a:cs typeface="+mn-cs"/>
              </a:defRPr>
            </a:lvl9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smtClean="0">
                <a:ln>
                  <a:noFill/>
                </a:ln>
                <a:solidFill>
                  <a:srgbClr val="003781"/>
                </a:solidFill>
                <a:effectLst/>
                <a:uLnTx/>
                <a:uFillTx/>
                <a:latin typeface="Arial" panose="020B0604020202020204" pitchFamily="34" charset="0"/>
                <a:ea typeface="+mn-ea"/>
                <a:cs typeface="Arial" panose="020B0604020202020204" pitchFamily="34" charset="0"/>
              </a:rPr>
              <a:t>© Allianz 2022</a:t>
            </a:r>
            <a:endParaRPr kumimoji="0" lang="de-DE" sz="750" b="0" i="0" u="none" strike="noStrike" kern="1200" cap="none" spc="0" normalizeH="0" baseline="0" noProof="0" dirty="0">
              <a:ln>
                <a:noFill/>
              </a:ln>
              <a:solidFill>
                <a:srgbClr val="003781"/>
              </a:solidFill>
              <a:effectLst/>
              <a:uLnTx/>
              <a:uFillTx/>
              <a:latin typeface="Arial" panose="020B0604020202020204" pitchFamily="34" charset="0"/>
              <a:ea typeface="+mn-ea"/>
              <a:cs typeface="Arial" panose="020B0604020202020204" pitchFamily="34" charset="0"/>
            </a:endParaRPr>
          </a:p>
        </p:txBody>
      </p:sp>
      <p:sp>
        <p:nvSpPr>
          <p:cNvPr id="20" name="Fußzeilenplatzhalter 19">
            <a:extLst>
              <a:ext uri="{FF2B5EF4-FFF2-40B4-BE49-F238E27FC236}">
                <a16:creationId xmlns:a16="http://schemas.microsoft.com/office/drawing/2014/main" id="{1E85E34B-22E1-42B6-94A7-0885707F4F6B}"/>
              </a:ext>
            </a:extLst>
          </p:cNvPr>
          <p:cNvSpPr>
            <a:spLocks noGrp="1"/>
          </p:cNvSpPr>
          <p:nvPr>
            <p:ph type="ftr" sz="quarter" idx="11"/>
          </p:nvPr>
        </p:nvSpPr>
        <p:spPr>
          <a:xfrm>
            <a:off x="468312" y="468000"/>
            <a:ext cx="6963265" cy="252000"/>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1200" b="1" i="0" u="none" strike="noStrike" kern="1200" cap="all" spc="60" normalizeH="0" baseline="0" noProof="0" dirty="0">
                <a:ln>
                  <a:noFill/>
                </a:ln>
                <a:solidFill>
                  <a:srgbClr val="003781"/>
                </a:solidFill>
                <a:effectLst/>
                <a:uLnTx/>
                <a:uFillTx/>
                <a:latin typeface="Arial" panose="020B0604020202020204" pitchFamily="34" charset="0"/>
                <a:ea typeface="+mn-ea"/>
                <a:cs typeface="Arial" panose="020B0604020202020204" pitchFamily="34" charset="0"/>
              </a:rPr>
              <a:t>P Leben Brief – Förderung und Zuzahlung Einmalbeitragsgeschäft</a:t>
            </a:r>
          </a:p>
        </p:txBody>
      </p:sp>
      <p:sp>
        <p:nvSpPr>
          <p:cNvPr id="21" name="Textplatzhalter 2"/>
          <p:cNvSpPr txBox="1">
            <a:spLocks/>
          </p:cNvSpPr>
          <p:nvPr/>
        </p:nvSpPr>
        <p:spPr>
          <a:xfrm>
            <a:off x="482006" y="6088692"/>
            <a:ext cx="2870793" cy="131303"/>
          </a:xfrm>
          <a:prstGeom prst="rect">
            <a:avLst/>
          </a:prstGeom>
          <a:noFill/>
        </p:spPr>
        <p:txBody>
          <a:bodyPr vert="horz" lIns="0" tIns="0" rIns="0" bIns="0" rtlCol="0">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sz="1000" b="0" kern="1200" cap="none" baseline="0">
                <a:solidFill>
                  <a:schemeClr val="tx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200" kern="1200" noProof="0">
                <a:solidFill>
                  <a:schemeClr val="tx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200" kern="1200">
                <a:solidFill>
                  <a:schemeClr val="tx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200" kern="1200">
                <a:solidFill>
                  <a:schemeClr val="tx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200" kern="1200" baseline="0">
                <a:solidFill>
                  <a:schemeClr val="tx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400" kern="1200">
                <a:solidFill>
                  <a:schemeClr val="tx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tx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tx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de-DE" sz="900" b="0" i="0" u="none" strike="noStrike" kern="1200" cap="none" spc="0" normalizeH="0" baseline="0" noProof="0" dirty="0" smtClean="0">
                <a:ln>
                  <a:noFill/>
                </a:ln>
                <a:solidFill>
                  <a:srgbClr val="003781"/>
                </a:solidFill>
                <a:effectLst/>
                <a:uLnTx/>
                <a:uFillTx/>
                <a:latin typeface="Arial" panose="020B0604020202020204" pitchFamily="34" charset="0"/>
                <a:ea typeface="+mn-ea"/>
                <a:cs typeface="Arial" panose="020B0604020202020204" pitchFamily="34" charset="0"/>
              </a:rPr>
              <a:t>Allianz Kunde und Markt - Multikanalmarketing</a:t>
            </a:r>
            <a:endParaRPr kumimoji="0" lang="de-DE" sz="900" b="0" i="0" u="none" strike="noStrike" kern="1200" cap="none" spc="0" normalizeH="0" baseline="0" noProof="0" dirty="0">
              <a:ln>
                <a:noFill/>
              </a:ln>
              <a:solidFill>
                <a:srgbClr val="003781"/>
              </a:solidFill>
              <a:effectLst/>
              <a:uLnTx/>
              <a:uFillTx/>
              <a:latin typeface="Arial" panose="020B0604020202020204" pitchFamily="34" charset="0"/>
              <a:ea typeface="+mn-ea"/>
              <a:cs typeface="Arial" panose="020B0604020202020204" pitchFamily="34" charset="0"/>
            </a:endParaRPr>
          </a:p>
        </p:txBody>
      </p:sp>
      <p:sp>
        <p:nvSpPr>
          <p:cNvPr id="12" name="Rechteck 11"/>
          <p:cNvSpPr/>
          <p:nvPr/>
        </p:nvSpPr>
        <p:spPr>
          <a:xfrm>
            <a:off x="9220328" y="1689477"/>
            <a:ext cx="1630064" cy="3938322"/>
          </a:xfrm>
          <a:prstGeom prst="rect">
            <a:avLst/>
          </a:prstGeom>
          <a:noFill/>
        </p:spPr>
        <p:txBody>
          <a:bodyPr wrap="square">
            <a:spAutoFit/>
          </a:bodyPr>
          <a:lstStyle/>
          <a:p>
            <a:pPr marL="0" marR="0" lvl="0" indent="0" algn="ctr" defTabSz="863742" rtl="0" eaLnBrk="1" fontAlgn="auto" latinLnBrk="0" hangingPunct="1">
              <a:lnSpc>
                <a:spcPct val="100000"/>
              </a:lnSpc>
              <a:spcBef>
                <a:spcPts val="0"/>
              </a:spcBef>
              <a:spcAft>
                <a:spcPts val="0"/>
              </a:spcAft>
              <a:buClrTx/>
              <a:buSzTx/>
              <a:buFontTx/>
              <a:buNone/>
              <a:tabLst/>
              <a:defRPr/>
            </a:pPr>
            <a:r>
              <a:rPr kumimoji="0" lang="de-DE" sz="24992" b="0" i="0" u="none" strike="noStrike" kern="1200" cap="none" spc="0" normalizeH="0" baseline="0" noProof="0" dirty="0">
                <a:ln>
                  <a:noFill/>
                </a:ln>
                <a:solidFill>
                  <a:srgbClr val="C0D0FF"/>
                </a:solidFill>
                <a:effectLst/>
                <a:uLnTx/>
                <a:uFillTx/>
                <a:latin typeface="Arial" panose="020B0604020202020204" pitchFamily="34" charset="0"/>
                <a:ea typeface="+mn-ea"/>
                <a:cs typeface="Arial" panose="020B0604020202020204" pitchFamily="34" charset="0"/>
              </a:rPr>
              <a:t>§</a:t>
            </a:r>
          </a:p>
        </p:txBody>
      </p:sp>
      <p:grpSp>
        <p:nvGrpSpPr>
          <p:cNvPr id="11" name="Gruppieren 10">
            <a:extLst>
              <a:ext uri="{FF2B5EF4-FFF2-40B4-BE49-F238E27FC236}">
                <a16:creationId xmlns:a16="http://schemas.microsoft.com/office/drawing/2014/main" id="{725D6766-E903-4999-A826-992557535930}"/>
              </a:ext>
            </a:extLst>
          </p:cNvPr>
          <p:cNvGrpSpPr>
            <a:grpSpLocks noChangeAspect="1"/>
          </p:cNvGrpSpPr>
          <p:nvPr/>
        </p:nvGrpSpPr>
        <p:grpSpPr>
          <a:xfrm>
            <a:off x="662304" y="4406481"/>
            <a:ext cx="539621" cy="540000"/>
            <a:chOff x="10898718" y="2971740"/>
            <a:chExt cx="328296" cy="328528"/>
          </a:xfrm>
          <a:solidFill>
            <a:srgbClr val="FAB600"/>
          </a:solidFill>
        </p:grpSpPr>
        <p:sp>
          <p:nvSpPr>
            <p:cNvPr id="13" name="Freihandform 1775">
              <a:extLst>
                <a:ext uri="{FF2B5EF4-FFF2-40B4-BE49-F238E27FC236}">
                  <a16:creationId xmlns:a16="http://schemas.microsoft.com/office/drawing/2014/main" id="{63835935-1FD4-44D9-A7E3-37D1C429495F}"/>
                </a:ext>
              </a:extLst>
            </p:cNvPr>
            <p:cNvSpPr/>
            <p:nvPr/>
          </p:nvSpPr>
          <p:spPr>
            <a:xfrm>
              <a:off x="10898718" y="2971740"/>
              <a:ext cx="328296" cy="328528"/>
            </a:xfrm>
            <a:custGeom>
              <a:avLst/>
              <a:gdLst/>
              <a:ahLst/>
              <a:cxnLst>
                <a:cxn ang="3cd4">
                  <a:pos x="hc" y="t"/>
                </a:cxn>
                <a:cxn ang="cd2">
                  <a:pos x="l" y="vc"/>
                </a:cxn>
                <a:cxn ang="cd4">
                  <a:pos x="hc" y="b"/>
                </a:cxn>
                <a:cxn ang="0">
                  <a:pos x="r" y="vc"/>
                </a:cxn>
              </a:cxnLst>
              <a:rect l="l" t="t" r="r" b="b"/>
              <a:pathLst>
                <a:path w="1411" h="1412">
                  <a:moveTo>
                    <a:pt x="704" y="1376"/>
                  </a:moveTo>
                  <a:cubicBezTo>
                    <a:pt x="336" y="1376"/>
                    <a:pt x="36" y="1075"/>
                    <a:pt x="36" y="705"/>
                  </a:cubicBezTo>
                  <a:cubicBezTo>
                    <a:pt x="36" y="337"/>
                    <a:pt x="336" y="36"/>
                    <a:pt x="704" y="36"/>
                  </a:cubicBezTo>
                  <a:cubicBezTo>
                    <a:pt x="1075" y="36"/>
                    <a:pt x="1375" y="337"/>
                    <a:pt x="1375" y="705"/>
                  </a:cubicBezTo>
                  <a:cubicBezTo>
                    <a:pt x="1375" y="1075"/>
                    <a:pt x="1075" y="1376"/>
                    <a:pt x="704" y="1376"/>
                  </a:cubicBezTo>
                  <a:close/>
                  <a:moveTo>
                    <a:pt x="704" y="0"/>
                  </a:moveTo>
                  <a:cubicBezTo>
                    <a:pt x="317" y="0"/>
                    <a:pt x="0" y="318"/>
                    <a:pt x="0" y="705"/>
                  </a:cubicBezTo>
                  <a:cubicBezTo>
                    <a:pt x="0" y="1094"/>
                    <a:pt x="317" y="1412"/>
                    <a:pt x="704" y="1412"/>
                  </a:cubicBezTo>
                  <a:cubicBezTo>
                    <a:pt x="1094" y="1412"/>
                    <a:pt x="1411" y="1094"/>
                    <a:pt x="1411" y="705"/>
                  </a:cubicBezTo>
                  <a:cubicBezTo>
                    <a:pt x="1411" y="318"/>
                    <a:pt x="1094" y="0"/>
                    <a:pt x="704" y="0"/>
                  </a:cubicBezTo>
                  <a:close/>
                </a:path>
              </a:pathLst>
            </a:custGeom>
            <a:grpFill/>
            <a:ln cap="flat">
              <a:solidFill>
                <a:schemeClr val="bg1"/>
              </a:solidFill>
              <a:prstDash val="solid"/>
            </a:ln>
          </p:spPr>
          <p:txBody>
            <a:bodyPr vert="horz" wrap="none" lIns="90000" tIns="45000" rIns="90000" bIns="45000" anchor="ctr" anchorCtr="1" compatLnSpc="0"/>
            <a:lstStyle/>
            <a:p>
              <a:pPr marL="0" marR="0" lvl="0" indent="0" algn="l" defTabSz="864017"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llianz Neo" panose="020B0504020203020204" pitchFamily="34" charset="0"/>
                <a:ea typeface="Arial Unicode MS" pitchFamily="2"/>
                <a:cs typeface="Arial Unicode MS" pitchFamily="2"/>
              </a:endParaRPr>
            </a:p>
          </p:txBody>
        </p:sp>
        <p:sp>
          <p:nvSpPr>
            <p:cNvPr id="14" name="Freihandform 1776">
              <a:extLst>
                <a:ext uri="{FF2B5EF4-FFF2-40B4-BE49-F238E27FC236}">
                  <a16:creationId xmlns:a16="http://schemas.microsoft.com/office/drawing/2014/main" id="{E887B834-1767-4788-9EF2-C42C9C24A7DA}"/>
                </a:ext>
              </a:extLst>
            </p:cNvPr>
            <p:cNvSpPr/>
            <p:nvPr/>
          </p:nvSpPr>
          <p:spPr>
            <a:xfrm>
              <a:off x="10972060" y="3054163"/>
              <a:ext cx="181610" cy="163682"/>
            </a:xfrm>
            <a:custGeom>
              <a:avLst/>
              <a:gdLst/>
              <a:ahLst/>
              <a:cxnLst>
                <a:cxn ang="3cd4">
                  <a:pos x="hc" y="t"/>
                </a:cxn>
                <a:cxn ang="cd2">
                  <a:pos x="l" y="vc"/>
                </a:cxn>
                <a:cxn ang="cd4">
                  <a:pos x="hc" y="b"/>
                </a:cxn>
                <a:cxn ang="0">
                  <a:pos x="r" y="vc"/>
                </a:cxn>
              </a:cxnLst>
              <a:rect l="l" t="t" r="r" b="b"/>
              <a:pathLst>
                <a:path w="781" h="704">
                  <a:moveTo>
                    <a:pt x="743" y="662"/>
                  </a:moveTo>
                  <a:cubicBezTo>
                    <a:pt x="741" y="664"/>
                    <a:pt x="739" y="668"/>
                    <a:pt x="726" y="668"/>
                  </a:cubicBezTo>
                  <a:lnTo>
                    <a:pt x="55" y="668"/>
                  </a:lnTo>
                  <a:cubicBezTo>
                    <a:pt x="42" y="668"/>
                    <a:pt x="40" y="664"/>
                    <a:pt x="38" y="662"/>
                  </a:cubicBezTo>
                  <a:cubicBezTo>
                    <a:pt x="32" y="651"/>
                    <a:pt x="34" y="635"/>
                    <a:pt x="44" y="620"/>
                  </a:cubicBezTo>
                  <a:lnTo>
                    <a:pt x="370" y="50"/>
                  </a:lnTo>
                  <a:cubicBezTo>
                    <a:pt x="381" y="29"/>
                    <a:pt x="398" y="29"/>
                    <a:pt x="411" y="50"/>
                  </a:cubicBezTo>
                  <a:lnTo>
                    <a:pt x="737" y="620"/>
                  </a:lnTo>
                  <a:cubicBezTo>
                    <a:pt x="745" y="635"/>
                    <a:pt x="747" y="651"/>
                    <a:pt x="743" y="662"/>
                  </a:cubicBezTo>
                  <a:close/>
                  <a:moveTo>
                    <a:pt x="442" y="33"/>
                  </a:moveTo>
                  <a:cubicBezTo>
                    <a:pt x="417" y="-11"/>
                    <a:pt x="364" y="-11"/>
                    <a:pt x="339" y="33"/>
                  </a:cubicBezTo>
                  <a:lnTo>
                    <a:pt x="13" y="601"/>
                  </a:lnTo>
                  <a:cubicBezTo>
                    <a:pt x="-2" y="628"/>
                    <a:pt x="-4" y="658"/>
                    <a:pt x="8" y="679"/>
                  </a:cubicBezTo>
                  <a:cubicBezTo>
                    <a:pt x="17" y="696"/>
                    <a:pt x="34" y="704"/>
                    <a:pt x="55" y="704"/>
                  </a:cubicBezTo>
                  <a:lnTo>
                    <a:pt x="726" y="704"/>
                  </a:lnTo>
                  <a:cubicBezTo>
                    <a:pt x="747" y="704"/>
                    <a:pt x="764" y="696"/>
                    <a:pt x="773" y="679"/>
                  </a:cubicBezTo>
                  <a:cubicBezTo>
                    <a:pt x="785" y="658"/>
                    <a:pt x="783" y="628"/>
                    <a:pt x="768" y="601"/>
                  </a:cubicBezTo>
                  <a:close/>
                </a:path>
              </a:pathLst>
            </a:custGeom>
            <a:grpFill/>
            <a:ln cap="flat">
              <a:solidFill>
                <a:schemeClr val="bg1"/>
              </a:solidFill>
              <a:prstDash val="solid"/>
            </a:ln>
          </p:spPr>
          <p:txBody>
            <a:bodyPr vert="horz" wrap="none" lIns="90000" tIns="45000" rIns="90000" bIns="45000" anchor="ctr" anchorCtr="1" compatLnSpc="0"/>
            <a:lstStyle/>
            <a:p>
              <a:pPr marL="0" marR="0" lvl="0" indent="0" algn="l" defTabSz="864017"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llianz Neo" panose="020B0504020203020204" pitchFamily="34" charset="0"/>
                <a:ea typeface="Arial Unicode MS" pitchFamily="2"/>
                <a:cs typeface="Arial Unicode MS" pitchFamily="2"/>
              </a:endParaRPr>
            </a:p>
          </p:txBody>
        </p:sp>
        <p:sp>
          <p:nvSpPr>
            <p:cNvPr id="16" name="Freihandform 1777">
              <a:extLst>
                <a:ext uri="{FF2B5EF4-FFF2-40B4-BE49-F238E27FC236}">
                  <a16:creationId xmlns:a16="http://schemas.microsoft.com/office/drawing/2014/main" id="{7A2CD851-06A3-4746-8793-D70F2FF734E7}"/>
                </a:ext>
              </a:extLst>
            </p:cNvPr>
            <p:cNvSpPr/>
            <p:nvPr/>
          </p:nvSpPr>
          <p:spPr>
            <a:xfrm>
              <a:off x="11058675" y="3111208"/>
              <a:ext cx="8149" cy="57510"/>
            </a:xfrm>
            <a:custGeom>
              <a:avLst/>
              <a:gdLst/>
              <a:ahLst/>
              <a:cxnLst>
                <a:cxn ang="3cd4">
                  <a:pos x="hc" y="t"/>
                </a:cxn>
                <a:cxn ang="cd2">
                  <a:pos x="l" y="vc"/>
                </a:cxn>
                <a:cxn ang="cd4">
                  <a:pos x="hc" y="b"/>
                </a:cxn>
                <a:cxn ang="0">
                  <a:pos x="r" y="vc"/>
                </a:cxn>
              </a:cxnLst>
              <a:rect l="l" t="t" r="r" b="b"/>
              <a:pathLst>
                <a:path w="36" h="248">
                  <a:moveTo>
                    <a:pt x="17" y="0"/>
                  </a:moveTo>
                  <a:cubicBezTo>
                    <a:pt x="9" y="0"/>
                    <a:pt x="0" y="9"/>
                    <a:pt x="0" y="19"/>
                  </a:cubicBezTo>
                  <a:lnTo>
                    <a:pt x="0" y="231"/>
                  </a:lnTo>
                  <a:cubicBezTo>
                    <a:pt x="0" y="239"/>
                    <a:pt x="9" y="248"/>
                    <a:pt x="17" y="248"/>
                  </a:cubicBezTo>
                  <a:cubicBezTo>
                    <a:pt x="28" y="248"/>
                    <a:pt x="36" y="239"/>
                    <a:pt x="36" y="231"/>
                  </a:cubicBezTo>
                  <a:lnTo>
                    <a:pt x="36" y="19"/>
                  </a:lnTo>
                  <a:cubicBezTo>
                    <a:pt x="36" y="9"/>
                    <a:pt x="28" y="0"/>
                    <a:pt x="17" y="0"/>
                  </a:cubicBezTo>
                  <a:close/>
                </a:path>
              </a:pathLst>
            </a:custGeom>
            <a:grpFill/>
            <a:ln cap="flat">
              <a:solidFill>
                <a:schemeClr val="bg1"/>
              </a:solidFill>
              <a:prstDash val="solid"/>
            </a:ln>
          </p:spPr>
          <p:txBody>
            <a:bodyPr vert="horz" wrap="none" lIns="90000" tIns="45000" rIns="90000" bIns="45000" anchor="ctr" anchorCtr="1" compatLnSpc="0"/>
            <a:lstStyle/>
            <a:p>
              <a:pPr marL="0" marR="0" lvl="0" indent="0" algn="l" defTabSz="864017"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llianz Neo" panose="020B0504020203020204" pitchFamily="34" charset="0"/>
                <a:ea typeface="Arial Unicode MS" pitchFamily="2"/>
                <a:cs typeface="Arial Unicode MS" pitchFamily="2"/>
              </a:endParaRPr>
            </a:p>
          </p:txBody>
        </p:sp>
        <p:sp>
          <p:nvSpPr>
            <p:cNvPr id="18" name="Freihandform 1778">
              <a:extLst>
                <a:ext uri="{FF2B5EF4-FFF2-40B4-BE49-F238E27FC236}">
                  <a16:creationId xmlns:a16="http://schemas.microsoft.com/office/drawing/2014/main" id="{3D8B5E55-2675-4A65-B623-8B8260DD362B}"/>
                </a:ext>
              </a:extLst>
            </p:cNvPr>
            <p:cNvSpPr/>
            <p:nvPr/>
          </p:nvSpPr>
          <p:spPr>
            <a:xfrm>
              <a:off x="11058675" y="3185249"/>
              <a:ext cx="8149" cy="8149"/>
            </a:xfrm>
            <a:custGeom>
              <a:avLst/>
              <a:gdLst/>
              <a:ahLst/>
              <a:cxnLst>
                <a:cxn ang="3cd4">
                  <a:pos x="hc" y="t"/>
                </a:cxn>
                <a:cxn ang="cd2">
                  <a:pos x="l" y="vc"/>
                </a:cxn>
                <a:cxn ang="cd4">
                  <a:pos x="hc" y="b"/>
                </a:cxn>
                <a:cxn ang="0">
                  <a:pos x="r" y="vc"/>
                </a:cxn>
              </a:cxnLst>
              <a:rect l="l" t="t" r="r" b="b"/>
              <a:pathLst>
                <a:path w="36" h="36">
                  <a:moveTo>
                    <a:pt x="17" y="0"/>
                  </a:moveTo>
                  <a:cubicBezTo>
                    <a:pt x="9" y="0"/>
                    <a:pt x="0" y="8"/>
                    <a:pt x="0" y="19"/>
                  </a:cubicBezTo>
                  <a:cubicBezTo>
                    <a:pt x="0" y="27"/>
                    <a:pt x="9" y="36"/>
                    <a:pt x="17" y="36"/>
                  </a:cubicBezTo>
                  <a:cubicBezTo>
                    <a:pt x="28" y="36"/>
                    <a:pt x="36" y="27"/>
                    <a:pt x="36" y="19"/>
                  </a:cubicBezTo>
                  <a:cubicBezTo>
                    <a:pt x="36" y="8"/>
                    <a:pt x="28" y="0"/>
                    <a:pt x="17" y="0"/>
                  </a:cubicBezTo>
                  <a:close/>
                </a:path>
              </a:pathLst>
            </a:custGeom>
            <a:grpFill/>
            <a:ln cap="flat">
              <a:solidFill>
                <a:schemeClr val="bg1"/>
              </a:solidFill>
              <a:prstDash val="solid"/>
            </a:ln>
          </p:spPr>
          <p:txBody>
            <a:bodyPr vert="horz" wrap="none" lIns="90000" tIns="45000" rIns="90000" bIns="45000" anchor="ctr" anchorCtr="1" compatLnSpc="0"/>
            <a:lstStyle/>
            <a:p>
              <a:pPr marL="0" marR="0" lvl="0" indent="0" algn="l" defTabSz="864017"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llianz Neo" panose="020B0504020203020204" pitchFamily="34" charset="0"/>
                <a:ea typeface="Arial Unicode MS" pitchFamily="2"/>
                <a:cs typeface="Arial Unicode MS" pitchFamily="2"/>
              </a:endParaRPr>
            </a:p>
          </p:txBody>
        </p:sp>
      </p:grpSp>
    </p:spTree>
    <p:extLst>
      <p:ext uri="{BB962C8B-B14F-4D97-AF65-F5344CB8AC3E}">
        <p14:creationId xmlns:p14="http://schemas.microsoft.com/office/powerpoint/2010/main" val="41530024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B79FBDAD-9508-4725-89E9-94C983654F52}"/>
              </a:ext>
            </a:extLst>
          </p:cNvPr>
          <p:cNvSpPr>
            <a:spLocks noGrp="1"/>
          </p:cNvSpPr>
          <p:nvPr>
            <p:ph type="sldNum" sz="quarter" idx="12"/>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0F96B16C-3F5F-44BC-AFCC-8CBCBD90898D}" type="slidenum">
              <a:rPr kumimoji="0" lang="de-DE" sz="750" b="1" i="0" u="none" strike="noStrike" kern="1200" cap="none" spc="0" normalizeH="0" baseline="0" noProof="0" smtClean="0">
                <a:ln>
                  <a:noFill/>
                </a:ln>
                <a:solidFill>
                  <a:srgbClr val="003781"/>
                </a:solidFill>
                <a:effectLst/>
                <a:uLnTx/>
                <a:uFillTx/>
                <a:latin typeface="Allianz Neo PPT"/>
                <a:ea typeface="+mn-ea"/>
                <a:cs typeface="+mn-cs"/>
              </a:rPr>
              <a:pPr marL="0" marR="0" lvl="0" indent="0" algn="l" defTabSz="864017" rtl="0" eaLnBrk="1" fontAlgn="auto" latinLnBrk="0" hangingPunct="1">
                <a:lnSpc>
                  <a:spcPct val="100000"/>
                </a:lnSpc>
                <a:spcBef>
                  <a:spcPts val="0"/>
                </a:spcBef>
                <a:spcAft>
                  <a:spcPts val="0"/>
                </a:spcAft>
                <a:buClrTx/>
                <a:buSzTx/>
                <a:buFontTx/>
                <a:buNone/>
                <a:tabLst/>
                <a:defRPr/>
              </a:pPr>
              <a:t>2</a:t>
            </a:fld>
            <a:endParaRPr kumimoji="0" lang="de-DE" sz="750" b="1" i="0" u="none" strike="noStrike" kern="1200" cap="none" spc="0" normalizeH="0" baseline="0" noProof="0">
              <a:ln>
                <a:noFill/>
              </a:ln>
              <a:solidFill>
                <a:srgbClr val="003781"/>
              </a:solidFill>
              <a:effectLst/>
              <a:uLnTx/>
              <a:uFillTx/>
              <a:latin typeface="Allianz Neo PPT"/>
              <a:ea typeface="+mn-ea"/>
              <a:cs typeface="+mn-cs"/>
            </a:endParaRPr>
          </a:p>
        </p:txBody>
      </p:sp>
      <p:sp>
        <p:nvSpPr>
          <p:cNvPr id="9" name="Titel 7">
            <a:extLst>
              <a:ext uri="{FF2B5EF4-FFF2-40B4-BE49-F238E27FC236}">
                <a16:creationId xmlns:a16="http://schemas.microsoft.com/office/drawing/2014/main" id="{96691009-8A79-4B19-A8ED-C1CA988A9DF8}"/>
              </a:ext>
            </a:extLst>
          </p:cNvPr>
          <p:cNvSpPr txBox="1">
            <a:spLocks/>
          </p:cNvSpPr>
          <p:nvPr/>
        </p:nvSpPr>
        <p:spPr>
          <a:xfrm>
            <a:off x="3995738" y="564837"/>
            <a:ext cx="6840000" cy="676275"/>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4700" kern="1200">
                <a:solidFill>
                  <a:schemeClr val="tx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de-DE" sz="4700" b="0" i="0" u="none" strike="noStrike" kern="1200" cap="none" spc="0" normalizeH="0" baseline="0" noProof="0" dirty="0" smtClean="0">
                <a:ln>
                  <a:noFill/>
                </a:ln>
                <a:solidFill>
                  <a:srgbClr val="003781"/>
                </a:solidFill>
                <a:effectLst/>
                <a:uLnTx/>
                <a:uFillTx/>
                <a:latin typeface="Allianz Neo PPT"/>
                <a:ea typeface="+mj-ea"/>
                <a:cs typeface="+mj-cs"/>
              </a:rPr>
              <a:t>Übersicht </a:t>
            </a:r>
            <a:r>
              <a:rPr kumimoji="0" lang="de-DE" sz="4700" b="0" i="0" u="none" strike="noStrike" kern="1200" cap="none" spc="0" normalizeH="0" baseline="0" noProof="0" dirty="0" smtClean="0">
                <a:ln>
                  <a:noFill/>
                </a:ln>
                <a:solidFill>
                  <a:srgbClr val="13A0D3"/>
                </a:solidFill>
                <a:effectLst/>
                <a:uLnTx/>
                <a:uFillTx/>
                <a:latin typeface="Allianz Neo PPT"/>
                <a:ea typeface="+mj-ea"/>
                <a:cs typeface="+mj-cs"/>
              </a:rPr>
              <a:t>Inhalte</a:t>
            </a:r>
            <a:endParaRPr kumimoji="0" lang="de-DE" sz="4700" b="0" i="0" u="none" strike="noStrike" kern="1200" cap="none" spc="0" normalizeH="0" baseline="0" noProof="0" dirty="0">
              <a:ln>
                <a:noFill/>
              </a:ln>
              <a:solidFill>
                <a:srgbClr val="13A0D3"/>
              </a:solidFill>
              <a:effectLst/>
              <a:uLnTx/>
              <a:uFillTx/>
              <a:latin typeface="Allianz Neo PPT"/>
              <a:ea typeface="+mj-ea"/>
              <a:cs typeface="+mj-cs"/>
            </a:endParaRPr>
          </a:p>
        </p:txBody>
      </p:sp>
      <p:graphicFrame>
        <p:nvGraphicFramePr>
          <p:cNvPr id="11" name="Tabelle 10">
            <a:extLst>
              <a:ext uri="{FF2B5EF4-FFF2-40B4-BE49-F238E27FC236}">
                <a16:creationId xmlns:a16="http://schemas.microsoft.com/office/drawing/2014/main" id="{234555AE-6763-43AF-800A-D61884FD2746}"/>
              </a:ext>
            </a:extLst>
          </p:cNvPr>
          <p:cNvGraphicFramePr>
            <a:graphicFrameLocks/>
          </p:cNvGraphicFramePr>
          <p:nvPr>
            <p:extLst>
              <p:ext uri="{D42A27DB-BD31-4B8C-83A1-F6EECF244321}">
                <p14:modId xmlns:p14="http://schemas.microsoft.com/office/powerpoint/2010/main" val="2157763317"/>
              </p:ext>
            </p:extLst>
          </p:nvPr>
        </p:nvGraphicFramePr>
        <p:xfrm>
          <a:off x="2512092" y="1590736"/>
          <a:ext cx="7519103" cy="3878472"/>
        </p:xfrm>
        <a:graphic>
          <a:graphicData uri="http://schemas.openxmlformats.org/drawingml/2006/table">
            <a:tbl>
              <a:tblPr>
                <a:tableStyleId>{5C22544A-7EE6-4342-B048-85BDC9FD1C3A}</a:tableStyleId>
              </a:tblPr>
              <a:tblGrid>
                <a:gridCol w="557940">
                  <a:extLst>
                    <a:ext uri="{9D8B030D-6E8A-4147-A177-3AD203B41FA5}">
                      <a16:colId xmlns:a16="http://schemas.microsoft.com/office/drawing/2014/main" val="2028713201"/>
                    </a:ext>
                  </a:extLst>
                </a:gridCol>
                <a:gridCol w="2603715">
                  <a:extLst>
                    <a:ext uri="{9D8B030D-6E8A-4147-A177-3AD203B41FA5}">
                      <a16:colId xmlns:a16="http://schemas.microsoft.com/office/drawing/2014/main" val="3594622348"/>
                    </a:ext>
                  </a:extLst>
                </a:gridCol>
                <a:gridCol w="609600">
                  <a:extLst>
                    <a:ext uri="{9D8B030D-6E8A-4147-A177-3AD203B41FA5}">
                      <a16:colId xmlns:a16="http://schemas.microsoft.com/office/drawing/2014/main" val="917710808"/>
                    </a:ext>
                  </a:extLst>
                </a:gridCol>
                <a:gridCol w="3747848">
                  <a:extLst>
                    <a:ext uri="{9D8B030D-6E8A-4147-A177-3AD203B41FA5}">
                      <a16:colId xmlns:a16="http://schemas.microsoft.com/office/drawing/2014/main" val="3477552287"/>
                    </a:ext>
                  </a:extLst>
                </a:gridCol>
              </a:tblGrid>
              <a:tr h="788519">
                <a:tc>
                  <a:txBody>
                    <a:bodyPr/>
                    <a:lstStyle/>
                    <a:p>
                      <a:pPr algn="l">
                        <a:lnSpc>
                          <a:spcPct val="90000"/>
                        </a:lnSpc>
                      </a:pPr>
                      <a:r>
                        <a:rPr lang="de-DE" sz="4400" dirty="0">
                          <a:solidFill>
                            <a:srgbClr val="13A0D3"/>
                          </a:solidFill>
                        </a:rPr>
                        <a:t>1</a:t>
                      </a: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spcAft>
                          <a:spcPts val="300"/>
                        </a:spcAft>
                      </a:pPr>
                      <a:r>
                        <a:rPr lang="de-DE" sz="1510" b="1" kern="1200" noProof="0" dirty="0" smtClean="0">
                          <a:solidFill>
                            <a:schemeClr val="bg1"/>
                          </a:solidFill>
                          <a:latin typeface="+mn-lt"/>
                          <a:ea typeface="+mn-ea"/>
                          <a:cs typeface="+mn-cs"/>
                        </a:rPr>
                        <a:t>Die</a:t>
                      </a:r>
                      <a:r>
                        <a:rPr lang="de-DE" sz="1510" b="1" kern="1200" baseline="0" noProof="0" dirty="0" smtClean="0">
                          <a:solidFill>
                            <a:schemeClr val="bg1"/>
                          </a:solidFill>
                          <a:latin typeface="+mn-lt"/>
                          <a:ea typeface="+mn-ea"/>
                          <a:cs typeface="+mn-cs"/>
                        </a:rPr>
                        <a:t> Aktion im Überblick</a:t>
                      </a:r>
                      <a:endParaRPr lang="de-DE" sz="1510" kern="1200" noProof="0" dirty="0" smtClean="0">
                        <a:solidFill>
                          <a:schemeClr val="bg1"/>
                        </a:solidFill>
                        <a:latin typeface="+mn-lt"/>
                        <a:ea typeface="+mn-ea"/>
                        <a:cs typeface="+mn-cs"/>
                      </a:endParaRP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spcAft>
                          <a:spcPts val="300"/>
                        </a:spcAft>
                      </a:pPr>
                      <a:r>
                        <a:rPr lang="de-DE" sz="4400" kern="1200" noProof="0" dirty="0" smtClean="0">
                          <a:solidFill>
                            <a:srgbClr val="13A0D3"/>
                          </a:solidFill>
                          <a:latin typeface="+mn-lt"/>
                          <a:ea typeface="+mn-ea"/>
                          <a:cs typeface="+mn-cs"/>
                        </a:rPr>
                        <a:t>5</a:t>
                      </a: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spcAft>
                          <a:spcPts val="300"/>
                        </a:spcAft>
                      </a:pPr>
                      <a:r>
                        <a:rPr lang="de-DE" sz="1510" b="1" kern="1200" noProof="0" dirty="0" smtClean="0">
                          <a:solidFill>
                            <a:schemeClr val="bg1"/>
                          </a:solidFill>
                          <a:latin typeface="+mn-lt"/>
                          <a:ea typeface="+mn-ea"/>
                          <a:cs typeface="+mn-cs"/>
                        </a:rPr>
                        <a:t>Bearbeitung der Aktion</a:t>
                      </a:r>
                    </a:p>
                    <a:p>
                      <a:pPr marL="0" marR="0" lvl="0" indent="0" algn="l" defTabSz="1219170" rtl="0" eaLnBrk="1" fontAlgn="auto" latinLnBrk="0" hangingPunct="1">
                        <a:lnSpc>
                          <a:spcPct val="100000"/>
                        </a:lnSpc>
                        <a:spcBef>
                          <a:spcPts val="0"/>
                        </a:spcBef>
                        <a:spcAft>
                          <a:spcPts val="300"/>
                        </a:spcAft>
                        <a:buClrTx/>
                        <a:buSzTx/>
                        <a:buFont typeface="Arial" panose="020B0604020202020204" pitchFamily="34" charset="0"/>
                        <a:buNone/>
                        <a:tabLst/>
                        <a:defRPr/>
                      </a:pPr>
                      <a:r>
                        <a:rPr lang="de-DE" sz="1510" kern="1200" noProof="0" dirty="0" smtClean="0">
                          <a:solidFill>
                            <a:schemeClr val="bg1"/>
                          </a:solidFill>
                          <a:latin typeface="+mn-lt"/>
                          <a:ea typeface="+mn-ea"/>
                          <a:cs typeface="+mn-cs"/>
                        </a:rPr>
                        <a:t>Sortier- und Filterfelder </a:t>
                      </a:r>
                    </a:p>
                    <a:p>
                      <a:pPr marL="0" algn="l" defTabSz="1219170" rtl="0" eaLnBrk="1" latinLnBrk="0" hangingPunct="1">
                        <a:spcAft>
                          <a:spcPts val="300"/>
                        </a:spcAft>
                      </a:pPr>
                      <a:endParaRPr lang="de-DE" sz="1510" b="1" kern="1200" noProof="0" dirty="0" smtClean="0">
                        <a:solidFill>
                          <a:schemeClr val="bg1"/>
                        </a:solidFill>
                        <a:latin typeface="+mn-lt"/>
                        <a:ea typeface="+mn-ea"/>
                        <a:cs typeface="+mn-cs"/>
                      </a:endParaRP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6369561"/>
                  </a:ext>
                </a:extLst>
              </a:tr>
              <a:tr h="1151070">
                <a:tc>
                  <a:txBody>
                    <a:bodyPr/>
                    <a:lstStyle/>
                    <a:p>
                      <a:pPr algn="l">
                        <a:lnSpc>
                          <a:spcPct val="90000"/>
                        </a:lnSpc>
                      </a:pPr>
                      <a:r>
                        <a:rPr lang="de-DE" sz="4400" dirty="0">
                          <a:solidFill>
                            <a:srgbClr val="13A0D3"/>
                          </a:solidFill>
                        </a:rPr>
                        <a:t>2</a:t>
                      </a: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l" defTabSz="1219170" rtl="0" eaLnBrk="1" latinLnBrk="0" hangingPunct="1">
                        <a:spcAft>
                          <a:spcPts val="300"/>
                        </a:spcAft>
                        <a:buFont typeface="Arial" panose="020B0604020202020204" pitchFamily="34" charset="0"/>
                        <a:buNone/>
                      </a:pPr>
                      <a:r>
                        <a:rPr lang="de-DE" sz="1510" b="1" kern="1200" noProof="0" dirty="0" smtClean="0">
                          <a:solidFill>
                            <a:schemeClr val="bg1"/>
                          </a:solidFill>
                          <a:latin typeface="+mn-lt"/>
                          <a:ea typeface="+mn-ea"/>
                          <a:cs typeface="+mn-cs"/>
                        </a:rPr>
                        <a:t>Zielgruppe und Briefansprache</a:t>
                      </a: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300"/>
                        </a:spcAft>
                        <a:buClrTx/>
                        <a:buSzTx/>
                        <a:buFontTx/>
                        <a:buNone/>
                        <a:tabLst/>
                        <a:defRPr/>
                      </a:pPr>
                      <a:r>
                        <a:rPr lang="de-DE" sz="4400" kern="1200" noProof="0" dirty="0" smtClean="0">
                          <a:solidFill>
                            <a:srgbClr val="13A0D3"/>
                          </a:solidFill>
                          <a:latin typeface="+mn-lt"/>
                          <a:ea typeface="+mn-ea"/>
                          <a:cs typeface="+mn-cs"/>
                        </a:rPr>
                        <a:t>6</a:t>
                      </a:r>
                    </a:p>
                    <a:p>
                      <a:endParaRPr lang="de-DE" dirty="0"/>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ts val="0"/>
                        </a:spcBef>
                        <a:spcAft>
                          <a:spcPts val="300"/>
                        </a:spcAft>
                        <a:buClrTx/>
                        <a:buSzTx/>
                        <a:buFontTx/>
                        <a:buNone/>
                        <a:tabLst/>
                        <a:defRPr/>
                      </a:pPr>
                      <a:r>
                        <a:rPr lang="de-DE" sz="1510" b="1" kern="1200" baseline="0" noProof="0" dirty="0" smtClean="0">
                          <a:solidFill>
                            <a:schemeClr val="bg1"/>
                          </a:solidFill>
                          <a:latin typeface="+mn-lt"/>
                          <a:ea typeface="+mn-ea"/>
                          <a:cs typeface="+mn-cs"/>
                        </a:rPr>
                        <a:t>Weiterführende Informationen</a:t>
                      </a:r>
                    </a:p>
                    <a:p>
                      <a:pPr marL="0" marR="0" lvl="0" indent="0" algn="l" defTabSz="1219170" rtl="0" eaLnBrk="1" fontAlgn="auto" latinLnBrk="0" hangingPunct="1">
                        <a:lnSpc>
                          <a:spcPct val="100000"/>
                        </a:lnSpc>
                        <a:spcBef>
                          <a:spcPts val="0"/>
                        </a:spcBef>
                        <a:spcAft>
                          <a:spcPts val="300"/>
                        </a:spcAft>
                        <a:buClrTx/>
                        <a:buSzTx/>
                        <a:buFontTx/>
                        <a:buNone/>
                        <a:tabLst/>
                        <a:defRPr/>
                      </a:pPr>
                      <a:r>
                        <a:rPr lang="de-DE" sz="1510" kern="1200" baseline="0" noProof="0" dirty="0" smtClean="0">
                          <a:solidFill>
                            <a:schemeClr val="bg1"/>
                          </a:solidFill>
                          <a:latin typeface="+mn-lt"/>
                          <a:ea typeface="+mn-ea"/>
                          <a:cs typeface="+mn-cs"/>
                        </a:rPr>
                        <a:t>Aktionsunterstützung, Informationen zum Datenschutz</a:t>
                      </a:r>
                    </a:p>
                    <a:p>
                      <a:endParaRPr lang="de-DE" dirty="0"/>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2126872"/>
                  </a:ext>
                </a:extLst>
              </a:tr>
              <a:tr h="788519">
                <a:tc>
                  <a:txBody>
                    <a:bodyPr/>
                    <a:lstStyle/>
                    <a:p>
                      <a:pPr algn="l">
                        <a:lnSpc>
                          <a:spcPct val="90000"/>
                        </a:lnSpc>
                      </a:pPr>
                      <a:r>
                        <a:rPr lang="de-DE" sz="4400" dirty="0">
                          <a:solidFill>
                            <a:srgbClr val="13A0D3"/>
                          </a:solidFill>
                        </a:rPr>
                        <a:t>3</a:t>
                      </a: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spcAft>
                          <a:spcPts val="300"/>
                        </a:spcAft>
                      </a:pPr>
                      <a:r>
                        <a:rPr lang="de-DE" sz="1510" b="1" kern="1200" noProof="0" dirty="0" smtClean="0">
                          <a:solidFill>
                            <a:schemeClr val="bg1"/>
                          </a:solidFill>
                          <a:latin typeface="+mn-lt"/>
                          <a:ea typeface="+mn-ea"/>
                          <a:cs typeface="+mn-cs"/>
                        </a:rPr>
                        <a:t>Ablauf</a:t>
                      </a:r>
                      <a:r>
                        <a:rPr lang="de-DE" sz="1510" b="1" kern="1200" baseline="0" noProof="0" dirty="0" smtClean="0">
                          <a:solidFill>
                            <a:schemeClr val="bg1"/>
                          </a:solidFill>
                          <a:latin typeface="+mn-lt"/>
                          <a:ea typeface="+mn-ea"/>
                          <a:cs typeface="+mn-cs"/>
                        </a:rPr>
                        <a:t> der Aktion</a:t>
                      </a:r>
                      <a:endParaRPr lang="de-DE" sz="1510" b="1" kern="1200" noProof="0" dirty="0" smtClean="0">
                        <a:solidFill>
                          <a:schemeClr val="bg1"/>
                        </a:solidFill>
                        <a:latin typeface="+mn-lt"/>
                        <a:ea typeface="+mn-ea"/>
                        <a:cs typeface="+mn-cs"/>
                      </a:endParaRP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spcAft>
                          <a:spcPts val="300"/>
                        </a:spcAft>
                      </a:pPr>
                      <a:endParaRPr lang="de-DE" sz="1510" b="1" kern="1200" noProof="0" dirty="0" smtClean="0">
                        <a:solidFill>
                          <a:schemeClr val="bg1"/>
                        </a:solidFill>
                        <a:latin typeface="+mn-lt"/>
                        <a:ea typeface="+mn-ea"/>
                        <a:cs typeface="+mn-cs"/>
                      </a:endParaRP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spcAft>
                          <a:spcPts val="300"/>
                        </a:spcAft>
                      </a:pPr>
                      <a:endParaRPr lang="de-DE" sz="1510" b="1" kern="1200" noProof="0" dirty="0" smtClean="0">
                        <a:solidFill>
                          <a:schemeClr val="bg1"/>
                        </a:solidFill>
                        <a:latin typeface="+mn-lt"/>
                        <a:ea typeface="+mn-ea"/>
                        <a:cs typeface="+mn-cs"/>
                      </a:endParaRP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43493614"/>
                  </a:ext>
                </a:extLst>
              </a:tr>
              <a:tr h="788519">
                <a:tc>
                  <a:txBody>
                    <a:bodyPr/>
                    <a:lstStyle/>
                    <a:p>
                      <a:pPr algn="l">
                        <a:lnSpc>
                          <a:spcPct val="90000"/>
                        </a:lnSpc>
                      </a:pPr>
                      <a:r>
                        <a:rPr lang="de-DE" sz="4400" dirty="0">
                          <a:solidFill>
                            <a:srgbClr val="13A0D3"/>
                          </a:solidFill>
                        </a:rPr>
                        <a:t>4</a:t>
                      </a: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spcAft>
                          <a:spcPts val="300"/>
                        </a:spcAft>
                      </a:pPr>
                      <a:r>
                        <a:rPr lang="de-DE" sz="1510" b="1" kern="1200" noProof="0" dirty="0" smtClean="0">
                          <a:solidFill>
                            <a:schemeClr val="bg1"/>
                          </a:solidFill>
                          <a:latin typeface="+mn-lt"/>
                          <a:ea typeface="+mn-ea"/>
                          <a:cs typeface="+mn-cs"/>
                        </a:rPr>
                        <a:t>Kundenunterlagen</a:t>
                      </a: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spcAft>
                          <a:spcPts val="300"/>
                        </a:spcAft>
                      </a:pPr>
                      <a:endParaRPr lang="de-DE" sz="1510" b="1" kern="1200" noProof="0" dirty="0" smtClean="0">
                        <a:solidFill>
                          <a:schemeClr val="bg1"/>
                        </a:solidFill>
                        <a:latin typeface="+mn-lt"/>
                        <a:ea typeface="+mn-ea"/>
                        <a:cs typeface="+mn-cs"/>
                      </a:endParaRP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spcAft>
                          <a:spcPts val="300"/>
                        </a:spcAft>
                      </a:pPr>
                      <a:endParaRPr lang="de-DE" sz="1510" b="1" kern="1200" noProof="0" dirty="0" smtClean="0">
                        <a:solidFill>
                          <a:schemeClr val="bg1"/>
                        </a:solidFill>
                        <a:latin typeface="+mn-lt"/>
                        <a:ea typeface="+mn-ea"/>
                        <a:cs typeface="+mn-cs"/>
                      </a:endParaRP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7291698"/>
                  </a:ext>
                </a:extLst>
              </a:tr>
            </a:tbl>
          </a:graphicData>
        </a:graphic>
      </p:graphicFrame>
      <p:sp>
        <p:nvSpPr>
          <p:cNvPr id="6" name="Datumsplatzhalter 5">
            <a:extLst>
              <a:ext uri="{FF2B5EF4-FFF2-40B4-BE49-F238E27FC236}">
                <a16:creationId xmlns:a16="http://schemas.microsoft.com/office/drawing/2014/main" id="{196DF232-D1B7-44C1-94F0-3B425952DF1B}"/>
              </a:ext>
            </a:extLst>
          </p:cNvPr>
          <p:cNvSpPr>
            <a:spLocks noGrp="1"/>
          </p:cNvSpPr>
          <p:nvPr>
            <p:ph type="dt" sz="half" idx="10"/>
          </p:nvPr>
        </p:nvSpPr>
        <p:spPr>
          <a:xfrm rot="16200000">
            <a:off x="9594058" y="3726657"/>
            <a:ext cx="3384550" cy="468312"/>
          </a:xfrm>
        </p:spPr>
        <p:txBody>
          <a:bodyPr/>
          <a:lstStyle/>
          <a:p>
            <a:pPr lvl="0">
              <a:defRPr/>
            </a:pPr>
            <a:r>
              <a:rPr lang="de-DE" dirty="0">
                <a:solidFill>
                  <a:srgbClr val="003781"/>
                </a:solidFill>
              </a:rPr>
              <a:t>© Allianz </a:t>
            </a:r>
            <a:r>
              <a:rPr lang="de-DE" dirty="0" smtClean="0">
                <a:solidFill>
                  <a:srgbClr val="003781"/>
                </a:solidFill>
              </a:rPr>
              <a:t>2023</a:t>
            </a:r>
            <a:endParaRPr lang="de-DE" dirty="0">
              <a:solidFill>
                <a:srgbClr val="003781"/>
              </a:solidFill>
            </a:endParaRPr>
          </a:p>
        </p:txBody>
      </p:sp>
    </p:spTree>
    <p:extLst>
      <p:ext uri="{BB962C8B-B14F-4D97-AF65-F5344CB8AC3E}">
        <p14:creationId xmlns:p14="http://schemas.microsoft.com/office/powerpoint/2010/main" val="26918333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4800" dirty="0" smtClean="0">
                <a:latin typeface="Arial" panose="020B0604020202020204" pitchFamily="34" charset="0"/>
                <a:cs typeface="Arial" panose="020B0604020202020204" pitchFamily="34" charset="0"/>
              </a:rPr>
              <a:t>Die </a:t>
            </a:r>
            <a:r>
              <a:rPr lang="de-DE" sz="4800" dirty="0">
                <a:latin typeface="Arial" panose="020B0604020202020204" pitchFamily="34" charset="0"/>
                <a:cs typeface="Arial" panose="020B0604020202020204" pitchFamily="34" charset="0"/>
              </a:rPr>
              <a:t>Aktion im </a:t>
            </a:r>
            <a:r>
              <a:rPr lang="de-DE" sz="4800" dirty="0" smtClean="0">
                <a:solidFill>
                  <a:srgbClr val="13A0D3"/>
                </a:solidFill>
                <a:latin typeface="Arial" panose="020B0604020202020204" pitchFamily="34" charset="0"/>
                <a:cs typeface="Arial" panose="020B0604020202020204" pitchFamily="34" charset="0"/>
              </a:rPr>
              <a:t>Überblick</a:t>
            </a:r>
            <a:endParaRPr lang="de-DE" sz="4800" dirty="0">
              <a:solidFill>
                <a:srgbClr val="13A0D3"/>
              </a:solidFill>
              <a:latin typeface="Arial" panose="020B0604020202020204" pitchFamily="34" charset="0"/>
              <a:cs typeface="Arial" panose="020B0604020202020204" pitchFamily="34" charset="0"/>
            </a:endParaRPr>
          </a:p>
        </p:txBody>
      </p:sp>
      <p:sp>
        <p:nvSpPr>
          <p:cNvPr id="24" name="Fußzeilenplatzhalter 19">
            <a:extLst>
              <a:ext uri="{FF2B5EF4-FFF2-40B4-BE49-F238E27FC236}">
                <a16:creationId xmlns:a16="http://schemas.microsoft.com/office/drawing/2014/main" id="{1E85E34B-22E1-42B6-94A7-0885707F4F6B}"/>
              </a:ext>
            </a:extLst>
          </p:cNvPr>
          <p:cNvSpPr>
            <a:spLocks noGrp="1"/>
          </p:cNvSpPr>
          <p:nvPr>
            <p:ph type="ftr" sz="quarter" idx="11"/>
          </p:nvPr>
        </p:nvSpPr>
        <p:spPr/>
        <p:txBody>
          <a:bodyPr/>
          <a:lstStyle/>
          <a:p>
            <a:pPr defTabSz="863742"/>
            <a:r>
              <a:rPr lang="de-DE" dirty="0">
                <a:solidFill>
                  <a:srgbClr val="003781"/>
                </a:solidFill>
                <a:latin typeface="Arial" panose="020B0604020202020204" pitchFamily="34" charset="0"/>
                <a:cs typeface="Arial" panose="020B0604020202020204" pitchFamily="34" charset="0"/>
              </a:rPr>
              <a:t>P Leben Brief - </a:t>
            </a:r>
            <a:r>
              <a:rPr lang="de-DE" dirty="0" smtClean="0">
                <a:solidFill>
                  <a:srgbClr val="003781"/>
                </a:solidFill>
                <a:latin typeface="Arial" panose="020B0604020202020204" pitchFamily="34" charset="0"/>
                <a:cs typeface="Arial" panose="020B0604020202020204" pitchFamily="34" charset="0"/>
              </a:rPr>
              <a:t>Altersvorsorge 23</a:t>
            </a:r>
            <a:endParaRPr lang="de-DE" dirty="0">
              <a:solidFill>
                <a:srgbClr val="003781"/>
              </a:solidFill>
              <a:latin typeface="Arial" panose="020B0604020202020204" pitchFamily="34" charset="0"/>
              <a:cs typeface="Arial" panose="020B0604020202020204" pitchFamily="34" charset="0"/>
            </a:endParaRPr>
          </a:p>
        </p:txBody>
      </p:sp>
      <p:sp>
        <p:nvSpPr>
          <p:cNvPr id="9" name="Foliennummernplatzhalter 8"/>
          <p:cNvSpPr>
            <a:spLocks noGrp="1"/>
          </p:cNvSpPr>
          <p:nvPr>
            <p:ph type="sldNum" sz="quarter" idx="12"/>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61201FF1-C63B-412E-ABF0-3D0E918900AC}" type="slidenum">
              <a:rPr kumimoji="0" lang="en-GB" sz="750" b="1" i="0" u="none" strike="noStrike" kern="1200" cap="none" spc="0" normalizeH="0" baseline="0" noProof="0" smtClean="0">
                <a:ln>
                  <a:noFill/>
                </a:ln>
                <a:solidFill>
                  <a:srgbClr val="003781"/>
                </a:solidFill>
                <a:effectLst/>
                <a:uLnTx/>
                <a:uFillTx/>
                <a:latin typeface="Allianz Neo PPT"/>
                <a:ea typeface="+mn-ea"/>
                <a:cs typeface="+mn-cs"/>
              </a:rPr>
              <a:pPr marL="0" marR="0" lvl="0" indent="0" algn="l" defTabSz="864017" rtl="0" eaLnBrk="1" fontAlgn="auto" latinLnBrk="0" hangingPunct="1">
                <a:lnSpc>
                  <a:spcPct val="100000"/>
                </a:lnSpc>
                <a:spcBef>
                  <a:spcPts val="0"/>
                </a:spcBef>
                <a:spcAft>
                  <a:spcPts val="0"/>
                </a:spcAft>
                <a:buClrTx/>
                <a:buSzTx/>
                <a:buFontTx/>
                <a:buNone/>
                <a:tabLst/>
                <a:defRPr/>
              </a:pPr>
              <a:t>3</a:t>
            </a:fld>
            <a:endParaRPr kumimoji="0" lang="en-GB" sz="750" b="1"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14" name="Inhaltsplatzhalter 8">
            <a:extLst>
              <a:ext uri="{FF2B5EF4-FFF2-40B4-BE49-F238E27FC236}">
                <a16:creationId xmlns:a16="http://schemas.microsoft.com/office/drawing/2014/main" id="{EFEA0999-7791-4F4B-8AB8-C15542F07BB4}"/>
              </a:ext>
            </a:extLst>
          </p:cNvPr>
          <p:cNvSpPr txBox="1">
            <a:spLocks/>
          </p:cNvSpPr>
          <p:nvPr/>
        </p:nvSpPr>
        <p:spPr>
          <a:xfrm>
            <a:off x="940740" y="3016784"/>
            <a:ext cx="3739748" cy="1943414"/>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llianz Neo PPT"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llianz Neo PPT"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llianz Neo PPT"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9pPr>
          </a:lstStyle>
          <a:p>
            <a:pPr marL="0" lvl="2" indent="0" defTabSz="864017">
              <a:spcAft>
                <a:spcPts val="283"/>
              </a:spcAft>
              <a:buNone/>
            </a:pPr>
            <a:r>
              <a:rPr lang="de-DE" sz="1130" b="1" u="sng" dirty="0" smtClean="0">
                <a:solidFill>
                  <a:srgbClr val="003781"/>
                </a:solidFill>
                <a:latin typeface="Arial" panose="020B0604020202020204" pitchFamily="34" charset="0"/>
                <a:cs typeface="Arial" panose="020B0604020202020204" pitchFamily="34" charset="0"/>
              </a:rPr>
              <a:t>Rahmendaten</a:t>
            </a:r>
            <a:endParaRPr lang="de-DE" sz="1130" b="1" u="sng" dirty="0">
              <a:solidFill>
                <a:srgbClr val="003781"/>
              </a:solidFill>
              <a:latin typeface="Arial" panose="020B0604020202020204" pitchFamily="34" charset="0"/>
              <a:cs typeface="Arial" panose="020B0604020202020204" pitchFamily="34" charset="0"/>
            </a:endParaRPr>
          </a:p>
          <a:p>
            <a:pPr marL="172467" lvl="0" indent="-172467">
              <a:buFont typeface="Arial" panose="020B0604020202020204" pitchFamily="34" charset="0"/>
              <a:buChar char="•"/>
              <a:tabLst>
                <a:tab pos="2456527" algn="l"/>
              </a:tabLst>
            </a:pPr>
            <a:r>
              <a:rPr lang="de-DE" sz="1130" dirty="0" smtClean="0">
                <a:latin typeface="Arial" panose="020B0604020202020204" pitchFamily="34" charset="0"/>
                <a:cs typeface="Arial" panose="020B0604020202020204" pitchFamily="34" charset="0"/>
              </a:rPr>
              <a:t>Potential gesamt:	ca. 260.000 </a:t>
            </a:r>
            <a:r>
              <a:rPr lang="de-DE" sz="1130" dirty="0">
                <a:latin typeface="Arial" panose="020B0604020202020204" pitchFamily="34" charset="0"/>
                <a:cs typeface="Arial" panose="020B0604020202020204" pitchFamily="34" charset="0"/>
              </a:rPr>
              <a:t>Kunden</a:t>
            </a:r>
          </a:p>
          <a:p>
            <a:pPr marL="172467" lvl="0" indent="-172467">
              <a:buFont typeface="Arial" panose="020B0604020202020204" pitchFamily="34" charset="0"/>
              <a:buChar char="•"/>
              <a:tabLst>
                <a:tab pos="2456527" algn="l"/>
              </a:tabLst>
            </a:pPr>
            <a:r>
              <a:rPr lang="de-DE" sz="1130" dirty="0">
                <a:latin typeface="Arial" panose="020B0604020202020204" pitchFamily="34" charset="0"/>
                <a:cs typeface="Arial" panose="020B0604020202020204" pitchFamily="34" charset="0"/>
              </a:rPr>
              <a:t>d</a:t>
            </a:r>
            <a:r>
              <a:rPr lang="de-DE" sz="1130" dirty="0" smtClean="0">
                <a:latin typeface="Arial" panose="020B0604020202020204" pitchFamily="34" charset="0"/>
                <a:cs typeface="Arial" panose="020B0604020202020204" pitchFamily="34" charset="0"/>
              </a:rPr>
              <a:t>avon Potential </a:t>
            </a:r>
            <a:r>
              <a:rPr lang="de-DE" sz="1130" dirty="0">
                <a:latin typeface="Arial" panose="020B0604020202020204" pitchFamily="34" charset="0"/>
                <a:cs typeface="Arial" panose="020B0604020202020204" pitchFamily="34" charset="0"/>
              </a:rPr>
              <a:t>Briefversand: 	ca. 1</a:t>
            </a:r>
            <a:r>
              <a:rPr lang="de-DE" sz="1130" dirty="0" smtClean="0">
                <a:latin typeface="Arial" panose="020B0604020202020204" pitchFamily="34" charset="0"/>
                <a:cs typeface="Arial" panose="020B0604020202020204" pitchFamily="34" charset="0"/>
              </a:rPr>
              <a:t>00.000 </a:t>
            </a:r>
            <a:r>
              <a:rPr lang="de-DE" sz="1130" dirty="0">
                <a:latin typeface="Arial" panose="020B0604020202020204" pitchFamily="34" charset="0"/>
                <a:cs typeface="Arial" panose="020B0604020202020204" pitchFamily="34" charset="0"/>
              </a:rPr>
              <a:t>Kunden</a:t>
            </a:r>
          </a:p>
          <a:p>
            <a:pPr marL="172467" lvl="0" indent="-172467">
              <a:buFont typeface="Arial" panose="020B0604020202020204" pitchFamily="34" charset="0"/>
              <a:buChar char="•"/>
              <a:tabLst>
                <a:tab pos="2456527" algn="l"/>
              </a:tabLst>
            </a:pPr>
            <a:r>
              <a:rPr lang="de-DE" sz="1130" dirty="0">
                <a:latin typeface="Arial" panose="020B0604020202020204" pitchFamily="34" charset="0"/>
                <a:cs typeface="Arial" panose="020B0604020202020204" pitchFamily="34" charset="0"/>
              </a:rPr>
              <a:t>Einstellung </a:t>
            </a:r>
            <a:r>
              <a:rPr lang="de-DE" sz="1130" dirty="0" smtClean="0">
                <a:latin typeface="Arial" panose="020B0604020202020204" pitchFamily="34" charset="0"/>
                <a:cs typeface="Arial" panose="020B0604020202020204" pitchFamily="34" charset="0"/>
              </a:rPr>
              <a:t>ACA: </a:t>
            </a:r>
            <a:r>
              <a:rPr lang="de-DE" sz="1130" dirty="0">
                <a:latin typeface="Arial" panose="020B0604020202020204" pitchFamily="34" charset="0"/>
                <a:cs typeface="Arial" panose="020B0604020202020204" pitchFamily="34" charset="0"/>
              </a:rPr>
              <a:t>	</a:t>
            </a:r>
            <a:r>
              <a:rPr lang="de-DE" sz="1130" dirty="0" smtClean="0">
                <a:latin typeface="Arial" panose="020B0604020202020204" pitchFamily="34" charset="0"/>
                <a:cs typeface="Arial" panose="020B0604020202020204" pitchFamily="34" charset="0"/>
              </a:rPr>
              <a:t>25.08.2023</a:t>
            </a:r>
            <a:endParaRPr lang="de-DE" sz="1130" dirty="0">
              <a:latin typeface="Arial" panose="020B0604020202020204" pitchFamily="34" charset="0"/>
              <a:cs typeface="Arial" panose="020B0604020202020204" pitchFamily="34" charset="0"/>
            </a:endParaRPr>
          </a:p>
          <a:p>
            <a:pPr marL="172467" lvl="0" indent="-172467">
              <a:buFont typeface="Arial" panose="020B0604020202020204" pitchFamily="34" charset="0"/>
              <a:buChar char="•"/>
              <a:tabLst>
                <a:tab pos="2456527" algn="l"/>
              </a:tabLst>
            </a:pPr>
            <a:r>
              <a:rPr lang="de-DE" sz="1130" dirty="0">
                <a:latin typeface="Arial" panose="020B0604020202020204" pitchFamily="34" charset="0"/>
                <a:cs typeface="Arial" panose="020B0604020202020204" pitchFamily="34" charset="0"/>
              </a:rPr>
              <a:t>Abwahl bis: 	</a:t>
            </a:r>
            <a:r>
              <a:rPr lang="de-DE" sz="1130" dirty="0" smtClean="0">
                <a:latin typeface="Arial" panose="020B0604020202020204" pitchFamily="34" charset="0"/>
                <a:cs typeface="Arial" panose="020B0604020202020204" pitchFamily="34" charset="0"/>
              </a:rPr>
              <a:t>15.09.2023</a:t>
            </a:r>
            <a:endParaRPr lang="de-DE" sz="1130" dirty="0">
              <a:latin typeface="Arial" panose="020B0604020202020204" pitchFamily="34" charset="0"/>
              <a:cs typeface="Arial" panose="020B0604020202020204" pitchFamily="34" charset="0"/>
            </a:endParaRPr>
          </a:p>
          <a:p>
            <a:pPr marL="172467" lvl="0" indent="-172467">
              <a:buFont typeface="Arial" panose="020B0604020202020204" pitchFamily="34" charset="0"/>
              <a:buChar char="•"/>
              <a:tabLst>
                <a:tab pos="2456527" algn="l"/>
              </a:tabLst>
            </a:pPr>
            <a:r>
              <a:rPr lang="de-DE" sz="1130" dirty="0">
                <a:latin typeface="Arial" panose="020B0604020202020204" pitchFamily="34" charset="0"/>
                <a:cs typeface="Arial" panose="020B0604020202020204" pitchFamily="34" charset="0"/>
              </a:rPr>
              <a:t>Briefversand am: 	</a:t>
            </a:r>
            <a:r>
              <a:rPr lang="de-DE" sz="1130" dirty="0" smtClean="0">
                <a:latin typeface="Arial" panose="020B0604020202020204" pitchFamily="34" charset="0"/>
                <a:cs typeface="Arial" panose="020B0604020202020204" pitchFamily="34" charset="0"/>
              </a:rPr>
              <a:t>19.10.2023 </a:t>
            </a:r>
            <a:endParaRPr lang="de-DE" sz="1130" dirty="0">
              <a:latin typeface="Arial" panose="020B0604020202020204" pitchFamily="34" charset="0"/>
              <a:cs typeface="Arial" panose="020B0604020202020204" pitchFamily="34" charset="0"/>
            </a:endParaRPr>
          </a:p>
          <a:p>
            <a:pPr lvl="0">
              <a:tabLst>
                <a:tab pos="2456527" algn="l"/>
              </a:tabLst>
            </a:pPr>
            <a:endParaRPr lang="de-DE" sz="1130" dirty="0" smtClean="0">
              <a:latin typeface="Arial" panose="020B0604020202020204" pitchFamily="34" charset="0"/>
              <a:cs typeface="Arial" panose="020B0604020202020204" pitchFamily="34" charset="0"/>
            </a:endParaRPr>
          </a:p>
          <a:p>
            <a:pPr lvl="0" defTabSz="863920" fontAlgn="base">
              <a:spcAft>
                <a:spcPts val="567"/>
              </a:spcAft>
              <a:buClr>
                <a:srgbClr val="003781"/>
              </a:buClr>
              <a:defRPr/>
            </a:pPr>
            <a:r>
              <a:rPr lang="de-DE" altLang="de-DE" sz="1130" b="1" dirty="0" smtClean="0">
                <a:latin typeface="Arial" panose="020B0604020202020204" pitchFamily="34" charset="0"/>
                <a:cs typeface="Arial" panose="020B0604020202020204" pitchFamily="34" charset="0"/>
              </a:rPr>
              <a:t>Im ACA </a:t>
            </a:r>
            <a:r>
              <a:rPr lang="de-DE" altLang="de-DE" sz="1130" dirty="0" smtClean="0">
                <a:latin typeface="Arial" panose="020B0604020202020204" pitchFamily="34" charset="0"/>
                <a:cs typeface="Arial" panose="020B0604020202020204" pitchFamily="34" charset="0"/>
              </a:rPr>
              <a:t>stehen Filter und Sortierungen zu Kunden- und Vertragsdaten zur Verfügung.</a:t>
            </a:r>
            <a:br>
              <a:rPr lang="de-DE" altLang="de-DE" sz="1130" dirty="0" smtClean="0">
                <a:latin typeface="Arial" panose="020B0604020202020204" pitchFamily="34" charset="0"/>
                <a:cs typeface="Arial" panose="020B0604020202020204" pitchFamily="34" charset="0"/>
              </a:rPr>
            </a:br>
            <a:endParaRPr lang="de-DE" sz="1130" dirty="0" smtClean="0">
              <a:solidFill>
                <a:srgbClr val="003781"/>
              </a:solidFill>
              <a:latin typeface="Arial" panose="020B0604020202020204" pitchFamily="34" charset="0"/>
              <a:cs typeface="Arial" panose="020B0604020202020204" pitchFamily="34" charset="0"/>
            </a:endParaRPr>
          </a:p>
          <a:p>
            <a:pPr lvl="0">
              <a:tabLst>
                <a:tab pos="2456527" algn="l"/>
              </a:tabLst>
            </a:pPr>
            <a:endParaRPr lang="de-DE" sz="1130" dirty="0">
              <a:solidFill>
                <a:srgbClr val="003781"/>
              </a:solidFill>
              <a:latin typeface="Arial" panose="020B0604020202020204" pitchFamily="34" charset="0"/>
              <a:cs typeface="Arial" panose="020B0604020202020204" pitchFamily="34" charset="0"/>
            </a:endParaRPr>
          </a:p>
        </p:txBody>
      </p:sp>
      <p:sp>
        <p:nvSpPr>
          <p:cNvPr id="15" name="Inhaltsplatzhalter 8">
            <a:extLst>
              <a:ext uri="{FF2B5EF4-FFF2-40B4-BE49-F238E27FC236}">
                <a16:creationId xmlns:a16="http://schemas.microsoft.com/office/drawing/2014/main" id="{63874A8D-9D65-4C6B-843E-EB1735669411}"/>
              </a:ext>
            </a:extLst>
          </p:cNvPr>
          <p:cNvSpPr txBox="1">
            <a:spLocks/>
          </p:cNvSpPr>
          <p:nvPr/>
        </p:nvSpPr>
        <p:spPr>
          <a:xfrm>
            <a:off x="5500798" y="1981127"/>
            <a:ext cx="3467555" cy="4023187"/>
          </a:xfrm>
          <a:prstGeom prst="rect">
            <a:avLst/>
          </a:prstGeom>
          <a:noFill/>
        </p:spPr>
        <p:txBody>
          <a:bodyPr vert="horz" lIns="0" tIns="0" rIns="0" bIns="0" rtlCol="0" anchor="t" anchorCtr="0">
            <a:noAutofit/>
          </a:bodyPr>
          <a:lstStyle>
            <a:lvl1pPr marL="0" indent="0" algn="l" defTabSz="914400"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llianz Neo PPT"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llianz Neo PPT"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llianz Neo PPT"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9pPr>
          </a:lstStyle>
          <a:p>
            <a:pPr marL="0" marR="0" lvl="0" indent="0" algn="l" defTabSz="863920" rtl="0" eaLnBrk="1" fontAlgn="base" latinLnBrk="0" hangingPunct="1">
              <a:lnSpc>
                <a:spcPct val="100000"/>
              </a:lnSpc>
              <a:spcBef>
                <a:spcPts val="0"/>
              </a:spcBef>
              <a:spcAft>
                <a:spcPts val="567"/>
              </a:spcAft>
              <a:buClr>
                <a:srgbClr val="003781"/>
              </a:buClr>
              <a:buSzTx/>
              <a:buFont typeface="+mj-lt"/>
              <a:buNone/>
              <a:tabLst/>
              <a:defRPr/>
            </a:pPr>
            <a:r>
              <a:rPr kumimoji="0" lang="de-DE" altLang="de-DE" sz="1130" b="1" i="0" u="sng" strike="noStrike" kern="1200" cap="none" spc="0" normalizeH="0" baseline="0" dirty="0">
                <a:ln>
                  <a:noFill/>
                </a:ln>
                <a:solidFill>
                  <a:srgbClr val="003781"/>
                </a:solidFill>
                <a:effectLst/>
                <a:uLnTx/>
                <a:uFillTx/>
                <a:latin typeface="Arial" panose="020B0604020202020204" pitchFamily="34" charset="0"/>
                <a:cs typeface="Arial" panose="020B0604020202020204" pitchFamily="34" charset="0"/>
              </a:rPr>
              <a:t>Kundenansprache</a:t>
            </a:r>
          </a:p>
          <a:p>
            <a:pPr marL="171450" lvl="0" indent="-171450" defTabSz="863920" fontAlgn="base">
              <a:spcAft>
                <a:spcPts val="567"/>
              </a:spcAft>
              <a:buClr>
                <a:srgbClr val="003781"/>
              </a:buClr>
              <a:buFont typeface="Arial" panose="020B0604020202020204" pitchFamily="34" charset="0"/>
              <a:buChar char="•"/>
              <a:defRPr/>
            </a:pPr>
            <a:r>
              <a:rPr lang="de-DE" altLang="de-DE" sz="1130" dirty="0" smtClean="0">
                <a:solidFill>
                  <a:srgbClr val="003781"/>
                </a:solidFill>
                <a:latin typeface="Arial" panose="020B0604020202020204" pitchFamily="34" charset="0"/>
                <a:cs typeface="Arial" panose="020B0604020202020204" pitchFamily="34" charset="0"/>
              </a:rPr>
              <a:t>Bei der Briefansprache liegt der Fokus auf der Zuzahlung in bestehende PrivatRenten mit ratierlichen Beitragszahlungen und kapitalmarktnahem Vorsorgekonzept (keine Klassik- und IndexSelekt-Verträge). Für Kunden mit einem Klassik </a:t>
            </a:r>
            <a:r>
              <a:rPr lang="de-DE" altLang="de-DE" sz="1130" dirty="0">
                <a:solidFill>
                  <a:srgbClr val="003781"/>
                </a:solidFill>
                <a:latin typeface="Arial" panose="020B0604020202020204" pitchFamily="34" charset="0"/>
                <a:cs typeface="Arial" panose="020B0604020202020204" pitchFamily="34" charset="0"/>
              </a:rPr>
              <a:t>und IndexSelekt </a:t>
            </a:r>
            <a:r>
              <a:rPr lang="de-DE" altLang="de-DE" sz="1130" dirty="0" smtClean="0">
                <a:solidFill>
                  <a:srgbClr val="003781"/>
                </a:solidFill>
                <a:latin typeface="Arial" panose="020B0604020202020204" pitchFamily="34" charset="0"/>
                <a:cs typeface="Arial" panose="020B0604020202020204" pitchFamily="34" charset="0"/>
              </a:rPr>
              <a:t>Produkt liegt der Fokus auf dem Neuabschluss eines KNP-Produkts.</a:t>
            </a:r>
          </a:p>
          <a:p>
            <a:pPr lvl="0" defTabSz="863920" fontAlgn="base">
              <a:spcAft>
                <a:spcPts val="567"/>
              </a:spcAft>
              <a:buClr>
                <a:srgbClr val="003781"/>
              </a:buClr>
              <a:defRPr/>
            </a:pPr>
            <a:endParaRPr lang="de-DE" altLang="de-DE" sz="1130" dirty="0" smtClean="0">
              <a:solidFill>
                <a:srgbClr val="003781"/>
              </a:solidFill>
              <a:latin typeface="Arial" panose="020B0604020202020204" pitchFamily="34" charset="0"/>
              <a:cs typeface="Arial" panose="020B0604020202020204" pitchFamily="34" charset="0"/>
            </a:endParaRPr>
          </a:p>
          <a:p>
            <a:pPr defTabSz="863920" fontAlgn="base">
              <a:spcAft>
                <a:spcPts val="567"/>
              </a:spcAft>
              <a:buClr>
                <a:srgbClr val="003781"/>
              </a:buClr>
              <a:defRPr/>
            </a:pPr>
            <a:r>
              <a:rPr lang="de-DE" sz="1130" b="1" u="sng" dirty="0" smtClean="0">
                <a:solidFill>
                  <a:srgbClr val="003781"/>
                </a:solidFill>
                <a:latin typeface="Arial" panose="020B0604020202020204" pitchFamily="34" charset="0"/>
                <a:cs typeface="Arial" panose="020B0604020202020204" pitchFamily="34" charset="0"/>
              </a:rPr>
              <a:t>Zielgruppe </a:t>
            </a:r>
            <a:endParaRPr lang="de-DE" sz="1130" b="1" u="sng" dirty="0">
              <a:solidFill>
                <a:srgbClr val="003781"/>
              </a:solidFill>
              <a:latin typeface="Arial" panose="020B0604020202020204" pitchFamily="34" charset="0"/>
              <a:cs typeface="Arial" panose="020B0604020202020204" pitchFamily="34" charset="0"/>
            </a:endParaRPr>
          </a:p>
          <a:p>
            <a:pPr lvl="2">
              <a:spcAft>
                <a:spcPts val="283"/>
              </a:spcAft>
              <a:buClr>
                <a:srgbClr val="003781"/>
              </a:buClr>
              <a:defRPr/>
            </a:pPr>
            <a:r>
              <a:rPr lang="de-DE" altLang="de-DE" sz="1100" dirty="0">
                <a:solidFill>
                  <a:srgbClr val="003781"/>
                </a:solidFill>
                <a:latin typeface="Arial" panose="020B0604020202020204" pitchFamily="34" charset="0"/>
                <a:cs typeface="Arial" panose="020B0604020202020204" pitchFamily="34" charset="0"/>
              </a:rPr>
              <a:t>Bestandskunden mit ratierlichen </a:t>
            </a:r>
            <a:r>
              <a:rPr lang="de-DE" altLang="de-DE" sz="1100" dirty="0" smtClean="0">
                <a:solidFill>
                  <a:srgbClr val="003781"/>
                </a:solidFill>
                <a:latin typeface="Arial" panose="020B0604020202020204" pitchFamily="34" charset="0"/>
                <a:cs typeface="Arial" panose="020B0604020202020204" pitchFamily="34" charset="0"/>
              </a:rPr>
              <a:t>Beitragszahlungen in ihre PrivatRente, </a:t>
            </a:r>
            <a:r>
              <a:rPr lang="de-DE" altLang="de-DE" sz="1100" dirty="0">
                <a:solidFill>
                  <a:srgbClr val="003781"/>
                </a:solidFill>
                <a:latin typeface="Arial" panose="020B0604020202020204" pitchFamily="34" charset="0"/>
                <a:cs typeface="Arial" panose="020B0604020202020204" pitchFamily="34" charset="0"/>
              </a:rPr>
              <a:t>sollen postalisch zu einer Zuzahlung in </a:t>
            </a:r>
            <a:r>
              <a:rPr lang="de-DE" altLang="de-DE" sz="1100" dirty="0" smtClean="0">
                <a:solidFill>
                  <a:srgbClr val="003781"/>
                </a:solidFill>
                <a:latin typeface="Arial" panose="020B0604020202020204" pitchFamily="34" charset="0"/>
                <a:cs typeface="Arial" panose="020B0604020202020204" pitchFamily="34" charset="0"/>
              </a:rPr>
              <a:t>ihren </a:t>
            </a:r>
            <a:r>
              <a:rPr lang="de-DE" altLang="de-DE" sz="1100" dirty="0">
                <a:solidFill>
                  <a:srgbClr val="003781"/>
                </a:solidFill>
                <a:latin typeface="Arial" panose="020B0604020202020204" pitchFamily="34" charset="0"/>
                <a:cs typeface="Arial" panose="020B0604020202020204" pitchFamily="34" charset="0"/>
              </a:rPr>
              <a:t>Bestandsvertrag angesprochen werden.</a:t>
            </a:r>
          </a:p>
          <a:p>
            <a:pPr lvl="2">
              <a:spcAft>
                <a:spcPts val="283"/>
              </a:spcAft>
              <a:buClr>
                <a:srgbClr val="003781"/>
              </a:buClr>
              <a:defRPr/>
            </a:pPr>
            <a:r>
              <a:rPr lang="de-DE" altLang="de-DE" sz="1100" dirty="0">
                <a:solidFill>
                  <a:srgbClr val="003781"/>
                </a:solidFill>
                <a:latin typeface="Arial" panose="020B0604020202020204" pitchFamily="34" charset="0"/>
                <a:cs typeface="Arial" panose="020B0604020202020204" pitchFamily="34" charset="0"/>
              </a:rPr>
              <a:t>Alter von </a:t>
            </a:r>
            <a:r>
              <a:rPr lang="de-DE" altLang="de-DE" sz="1100" dirty="0" smtClean="0">
                <a:solidFill>
                  <a:srgbClr val="003781"/>
                </a:solidFill>
                <a:latin typeface="Arial" panose="020B0604020202020204" pitchFamily="34" charset="0"/>
                <a:cs typeface="Arial" panose="020B0604020202020204" pitchFamily="34" charset="0"/>
              </a:rPr>
              <a:t>18-49 </a:t>
            </a:r>
            <a:r>
              <a:rPr lang="de-DE" altLang="de-DE" sz="1100" dirty="0">
                <a:solidFill>
                  <a:srgbClr val="003781"/>
                </a:solidFill>
                <a:latin typeface="Arial" panose="020B0604020202020204" pitchFamily="34" charset="0"/>
                <a:cs typeface="Arial" panose="020B0604020202020204" pitchFamily="34" charset="0"/>
              </a:rPr>
              <a:t>Jahre</a:t>
            </a:r>
          </a:p>
          <a:p>
            <a:pPr lvl="2">
              <a:spcAft>
                <a:spcPts val="283"/>
              </a:spcAft>
              <a:buClr>
                <a:srgbClr val="003781"/>
              </a:buClr>
              <a:defRPr/>
            </a:pPr>
            <a:r>
              <a:rPr lang="de-DE" sz="1100" dirty="0">
                <a:solidFill>
                  <a:srgbClr val="003781"/>
                </a:solidFill>
                <a:latin typeface="Arial" panose="020B0604020202020204" pitchFamily="34" charset="0"/>
                <a:cs typeface="Arial" panose="020B0604020202020204" pitchFamily="34" charset="0"/>
              </a:rPr>
              <a:t>Über Filter und Sortierung können die </a:t>
            </a:r>
            <a:r>
              <a:rPr lang="de-DE" sz="1100" dirty="0" smtClean="0">
                <a:solidFill>
                  <a:srgbClr val="003781"/>
                </a:solidFill>
                <a:latin typeface="Arial" panose="020B0604020202020204" pitchFamily="34" charset="0"/>
                <a:cs typeface="Arial" panose="020B0604020202020204" pitchFamily="34" charset="0"/>
              </a:rPr>
              <a:t>Teilzielgruppen </a:t>
            </a:r>
            <a:r>
              <a:rPr lang="de-DE" sz="1100" dirty="0">
                <a:solidFill>
                  <a:srgbClr val="003781"/>
                </a:solidFill>
                <a:latin typeface="Arial" panose="020B0604020202020204" pitchFamily="34" charset="0"/>
                <a:cs typeface="Arial" panose="020B0604020202020204" pitchFamily="34" charset="0"/>
              </a:rPr>
              <a:t>ausgewählt werden</a:t>
            </a:r>
            <a:endParaRPr lang="de-DE" altLang="de-DE" sz="1100" dirty="0">
              <a:solidFill>
                <a:srgbClr val="003781"/>
              </a:solidFill>
              <a:latin typeface="Arial" panose="020B0604020202020204" pitchFamily="34" charset="0"/>
              <a:cs typeface="Arial" panose="020B0604020202020204" pitchFamily="34" charset="0"/>
            </a:endParaRPr>
          </a:p>
          <a:p>
            <a:pPr lvl="0" defTabSz="863920" fontAlgn="base">
              <a:spcAft>
                <a:spcPts val="567"/>
              </a:spcAft>
              <a:buClr>
                <a:srgbClr val="003781"/>
              </a:buClr>
              <a:defRPr/>
            </a:pPr>
            <a:r>
              <a:rPr lang="de-DE" altLang="de-DE" sz="1130" dirty="0" smtClean="0">
                <a:solidFill>
                  <a:srgbClr val="C00000"/>
                </a:solidFill>
                <a:latin typeface="Arial" panose="020B0604020202020204" pitchFamily="34" charset="0"/>
                <a:cs typeface="Arial" panose="020B0604020202020204" pitchFamily="34" charset="0"/>
              </a:rPr>
              <a:t/>
            </a:r>
            <a:br>
              <a:rPr lang="de-DE" altLang="de-DE" sz="1130" dirty="0" smtClean="0">
                <a:solidFill>
                  <a:srgbClr val="C00000"/>
                </a:solidFill>
                <a:latin typeface="Arial" panose="020B0604020202020204" pitchFamily="34" charset="0"/>
                <a:cs typeface="Arial" panose="020B0604020202020204" pitchFamily="34" charset="0"/>
              </a:rPr>
            </a:br>
            <a:r>
              <a:rPr lang="de-DE" altLang="de-DE" sz="1130" dirty="0" smtClean="0">
                <a:latin typeface="Arial" panose="020B0604020202020204" pitchFamily="34" charset="0"/>
                <a:cs typeface="Arial" panose="020B0604020202020204" pitchFamily="34" charset="0"/>
              </a:rPr>
              <a:t/>
            </a:r>
            <a:br>
              <a:rPr lang="de-DE" altLang="de-DE" sz="1130" dirty="0" smtClean="0">
                <a:latin typeface="Arial" panose="020B0604020202020204" pitchFamily="34" charset="0"/>
                <a:cs typeface="Arial" panose="020B0604020202020204" pitchFamily="34" charset="0"/>
              </a:rPr>
            </a:br>
            <a:endParaRPr lang="de-DE" altLang="de-DE" sz="1130" dirty="0">
              <a:latin typeface="Arial" panose="020B0604020202020204" pitchFamily="34" charset="0"/>
              <a:cs typeface="Arial" panose="020B0604020202020204" pitchFamily="34" charset="0"/>
            </a:endParaRPr>
          </a:p>
        </p:txBody>
      </p:sp>
      <p:grpSp>
        <p:nvGrpSpPr>
          <p:cNvPr id="18" name="Gruppieren 17">
            <a:extLst>
              <a:ext uri="{FF2B5EF4-FFF2-40B4-BE49-F238E27FC236}">
                <a16:creationId xmlns:a16="http://schemas.microsoft.com/office/drawing/2014/main" id="{7CEEABC3-6F2F-411E-B618-B8DF0DA64D21}"/>
              </a:ext>
            </a:extLst>
          </p:cNvPr>
          <p:cNvGrpSpPr>
            <a:grpSpLocks noChangeAspect="1"/>
          </p:cNvGrpSpPr>
          <p:nvPr/>
        </p:nvGrpSpPr>
        <p:grpSpPr>
          <a:xfrm>
            <a:off x="468313" y="1981127"/>
            <a:ext cx="272133" cy="272133"/>
            <a:chOff x="7794111" y="2971740"/>
            <a:chExt cx="328528" cy="328528"/>
          </a:xfrm>
          <a:solidFill>
            <a:schemeClr val="bg1"/>
          </a:solidFill>
        </p:grpSpPr>
        <p:sp>
          <p:nvSpPr>
            <p:cNvPr id="19" name="Freihandform 1662">
              <a:extLst>
                <a:ext uri="{FF2B5EF4-FFF2-40B4-BE49-F238E27FC236}">
                  <a16:creationId xmlns:a16="http://schemas.microsoft.com/office/drawing/2014/main" id="{D28D8BC9-0F63-42FA-BEC2-15A3F9A4DF05}"/>
                </a:ext>
              </a:extLst>
            </p:cNvPr>
            <p:cNvSpPr/>
            <p:nvPr/>
          </p:nvSpPr>
          <p:spPr>
            <a:xfrm>
              <a:off x="7794111" y="2971740"/>
              <a:ext cx="328528" cy="328528"/>
            </a:xfrm>
            <a:custGeom>
              <a:avLst/>
              <a:gdLst/>
              <a:ahLst/>
              <a:cxnLst>
                <a:cxn ang="3cd4">
                  <a:pos x="hc" y="t"/>
                </a:cxn>
                <a:cxn ang="cd2">
                  <a:pos x="l" y="vc"/>
                </a:cxn>
                <a:cxn ang="cd4">
                  <a:pos x="hc" y="b"/>
                </a:cxn>
                <a:cxn ang="0">
                  <a:pos x="r" y="vc"/>
                </a:cxn>
              </a:cxnLst>
              <a:rect l="l" t="t" r="r" b="b"/>
              <a:pathLst>
                <a:path w="1412" h="1412">
                  <a:moveTo>
                    <a:pt x="705" y="1376"/>
                  </a:moveTo>
                  <a:cubicBezTo>
                    <a:pt x="336" y="1376"/>
                    <a:pt x="36" y="1075"/>
                    <a:pt x="36" y="705"/>
                  </a:cubicBezTo>
                  <a:cubicBezTo>
                    <a:pt x="36" y="337"/>
                    <a:pt x="336" y="36"/>
                    <a:pt x="705" y="36"/>
                  </a:cubicBezTo>
                  <a:cubicBezTo>
                    <a:pt x="1075" y="36"/>
                    <a:pt x="1376" y="337"/>
                    <a:pt x="1376" y="705"/>
                  </a:cubicBezTo>
                  <a:cubicBezTo>
                    <a:pt x="1376" y="1075"/>
                    <a:pt x="1075" y="1376"/>
                    <a:pt x="705" y="1376"/>
                  </a:cubicBezTo>
                  <a:close/>
                  <a:moveTo>
                    <a:pt x="705" y="0"/>
                  </a:moveTo>
                  <a:cubicBezTo>
                    <a:pt x="317" y="0"/>
                    <a:pt x="0" y="318"/>
                    <a:pt x="0" y="705"/>
                  </a:cubicBezTo>
                  <a:cubicBezTo>
                    <a:pt x="0" y="1094"/>
                    <a:pt x="317" y="1412"/>
                    <a:pt x="705" y="1412"/>
                  </a:cubicBezTo>
                  <a:cubicBezTo>
                    <a:pt x="1094" y="1412"/>
                    <a:pt x="1412" y="1094"/>
                    <a:pt x="1412" y="705"/>
                  </a:cubicBezTo>
                  <a:cubicBezTo>
                    <a:pt x="1412" y="318"/>
                    <a:pt x="1094" y="0"/>
                    <a:pt x="705" y="0"/>
                  </a:cubicBezTo>
                  <a:close/>
                </a:path>
              </a:pathLst>
            </a:custGeom>
            <a:grpFill/>
            <a:ln cap="flat">
              <a:noFill/>
              <a:prstDash val="solid"/>
            </a:ln>
          </p:spPr>
          <p:txBody>
            <a:bodyPr vert="horz" wrap="none" lIns="89999" tIns="44999" rIns="89999" bIns="44999" anchor="ctr" anchorCtr="1" compatLnSpc="0"/>
            <a:lstStyle/>
            <a:p>
              <a:pPr marL="0" marR="0" lvl="0" indent="0" algn="l" defTabSz="863832"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3781"/>
                </a:solidFill>
                <a:effectLst/>
                <a:uLnTx/>
                <a:uFillTx/>
                <a:latin typeface="Arial" panose="020B0604020202020204"/>
                <a:ea typeface="Arial Unicode MS" pitchFamily="2"/>
                <a:cs typeface="Arial Unicode MS" pitchFamily="2"/>
              </a:endParaRPr>
            </a:p>
          </p:txBody>
        </p:sp>
        <p:sp>
          <p:nvSpPr>
            <p:cNvPr id="21" name="Freihandform 1663">
              <a:extLst>
                <a:ext uri="{FF2B5EF4-FFF2-40B4-BE49-F238E27FC236}">
                  <a16:creationId xmlns:a16="http://schemas.microsoft.com/office/drawing/2014/main" id="{ED2429AC-4D3C-49C7-9623-804792D2C92D}"/>
                </a:ext>
              </a:extLst>
            </p:cNvPr>
            <p:cNvSpPr/>
            <p:nvPr/>
          </p:nvSpPr>
          <p:spPr>
            <a:xfrm>
              <a:off x="7859537" y="3037399"/>
              <a:ext cx="196977" cy="196745"/>
            </a:xfrm>
            <a:custGeom>
              <a:avLst/>
              <a:gdLst/>
              <a:ahLst/>
              <a:cxnLst>
                <a:cxn ang="3cd4">
                  <a:pos x="hc" y="t"/>
                </a:cxn>
                <a:cxn ang="cd2">
                  <a:pos x="l" y="vc"/>
                </a:cxn>
                <a:cxn ang="cd4">
                  <a:pos x="hc" y="b"/>
                </a:cxn>
                <a:cxn ang="0">
                  <a:pos x="r" y="vc"/>
                </a:cxn>
              </a:cxnLst>
              <a:rect l="l" t="t" r="r" b="b"/>
              <a:pathLst>
                <a:path w="847" h="846">
                  <a:moveTo>
                    <a:pt x="443" y="406"/>
                  </a:moveTo>
                  <a:lnTo>
                    <a:pt x="443" y="141"/>
                  </a:lnTo>
                  <a:cubicBezTo>
                    <a:pt x="585" y="152"/>
                    <a:pt x="697" y="264"/>
                    <a:pt x="705" y="406"/>
                  </a:cubicBezTo>
                  <a:close/>
                  <a:moveTo>
                    <a:pt x="443" y="704"/>
                  </a:moveTo>
                  <a:lnTo>
                    <a:pt x="443" y="442"/>
                  </a:lnTo>
                  <a:lnTo>
                    <a:pt x="705" y="442"/>
                  </a:lnTo>
                  <a:cubicBezTo>
                    <a:pt x="697" y="584"/>
                    <a:pt x="585" y="696"/>
                    <a:pt x="443" y="704"/>
                  </a:cubicBezTo>
                  <a:close/>
                  <a:moveTo>
                    <a:pt x="407" y="406"/>
                  </a:moveTo>
                  <a:lnTo>
                    <a:pt x="142" y="406"/>
                  </a:lnTo>
                  <a:cubicBezTo>
                    <a:pt x="153" y="264"/>
                    <a:pt x="265" y="152"/>
                    <a:pt x="407" y="141"/>
                  </a:cubicBezTo>
                  <a:close/>
                  <a:moveTo>
                    <a:pt x="407" y="704"/>
                  </a:moveTo>
                  <a:cubicBezTo>
                    <a:pt x="265" y="696"/>
                    <a:pt x="153" y="584"/>
                    <a:pt x="142" y="442"/>
                  </a:cubicBezTo>
                  <a:lnTo>
                    <a:pt x="407" y="442"/>
                  </a:lnTo>
                  <a:close/>
                  <a:moveTo>
                    <a:pt x="830" y="406"/>
                  </a:moveTo>
                  <a:lnTo>
                    <a:pt x="741" y="406"/>
                  </a:lnTo>
                  <a:cubicBezTo>
                    <a:pt x="733" y="245"/>
                    <a:pt x="604" y="116"/>
                    <a:pt x="443" y="108"/>
                  </a:cubicBezTo>
                  <a:lnTo>
                    <a:pt x="443" y="19"/>
                  </a:lnTo>
                  <a:cubicBezTo>
                    <a:pt x="443" y="8"/>
                    <a:pt x="434" y="0"/>
                    <a:pt x="424" y="0"/>
                  </a:cubicBezTo>
                  <a:cubicBezTo>
                    <a:pt x="415" y="0"/>
                    <a:pt x="407" y="8"/>
                    <a:pt x="407" y="19"/>
                  </a:cubicBezTo>
                  <a:lnTo>
                    <a:pt x="407" y="108"/>
                  </a:lnTo>
                  <a:cubicBezTo>
                    <a:pt x="246" y="116"/>
                    <a:pt x="117" y="245"/>
                    <a:pt x="108" y="406"/>
                  </a:cubicBezTo>
                  <a:lnTo>
                    <a:pt x="20" y="406"/>
                  </a:lnTo>
                  <a:cubicBezTo>
                    <a:pt x="9" y="406"/>
                    <a:pt x="0" y="414"/>
                    <a:pt x="0" y="423"/>
                  </a:cubicBezTo>
                  <a:cubicBezTo>
                    <a:pt x="0" y="433"/>
                    <a:pt x="9" y="442"/>
                    <a:pt x="20" y="442"/>
                  </a:cubicBezTo>
                  <a:lnTo>
                    <a:pt x="108" y="442"/>
                  </a:lnTo>
                  <a:cubicBezTo>
                    <a:pt x="117" y="603"/>
                    <a:pt x="246" y="732"/>
                    <a:pt x="407" y="740"/>
                  </a:cubicBezTo>
                  <a:lnTo>
                    <a:pt x="407" y="829"/>
                  </a:lnTo>
                  <a:cubicBezTo>
                    <a:pt x="407" y="840"/>
                    <a:pt x="415" y="846"/>
                    <a:pt x="424" y="846"/>
                  </a:cubicBezTo>
                  <a:cubicBezTo>
                    <a:pt x="434" y="846"/>
                    <a:pt x="443" y="840"/>
                    <a:pt x="443" y="829"/>
                  </a:cubicBezTo>
                  <a:lnTo>
                    <a:pt x="443" y="740"/>
                  </a:lnTo>
                  <a:cubicBezTo>
                    <a:pt x="604" y="732"/>
                    <a:pt x="733" y="603"/>
                    <a:pt x="741" y="442"/>
                  </a:cubicBezTo>
                  <a:lnTo>
                    <a:pt x="830" y="442"/>
                  </a:lnTo>
                  <a:cubicBezTo>
                    <a:pt x="841" y="442"/>
                    <a:pt x="847" y="433"/>
                    <a:pt x="847" y="423"/>
                  </a:cubicBezTo>
                  <a:cubicBezTo>
                    <a:pt x="847" y="414"/>
                    <a:pt x="841" y="406"/>
                    <a:pt x="830" y="406"/>
                  </a:cubicBezTo>
                  <a:close/>
                </a:path>
              </a:pathLst>
            </a:custGeom>
            <a:grpFill/>
            <a:ln cap="flat">
              <a:noFill/>
              <a:prstDash val="solid"/>
            </a:ln>
          </p:spPr>
          <p:txBody>
            <a:bodyPr vert="horz" wrap="none" lIns="89999" tIns="44999" rIns="89999" bIns="44999" anchor="ctr" anchorCtr="1" compatLnSpc="0"/>
            <a:lstStyle/>
            <a:p>
              <a:pPr marL="0" marR="0" lvl="0" indent="0" algn="l" defTabSz="863832"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3781"/>
                </a:solidFill>
                <a:effectLst/>
                <a:uLnTx/>
                <a:uFillTx/>
                <a:latin typeface="Arial" panose="020B0604020202020204"/>
                <a:ea typeface="Arial Unicode MS" pitchFamily="2"/>
                <a:cs typeface="Arial Unicode MS" pitchFamily="2"/>
              </a:endParaRPr>
            </a:p>
          </p:txBody>
        </p:sp>
      </p:grpSp>
      <p:grpSp>
        <p:nvGrpSpPr>
          <p:cNvPr id="34" name="Gruppieren 33">
            <a:extLst>
              <a:ext uri="{FF2B5EF4-FFF2-40B4-BE49-F238E27FC236}">
                <a16:creationId xmlns:a16="http://schemas.microsoft.com/office/drawing/2014/main" id="{A16C90D6-083B-4316-90BF-CF28102D54AD}"/>
              </a:ext>
            </a:extLst>
          </p:cNvPr>
          <p:cNvGrpSpPr>
            <a:grpSpLocks noChangeAspect="1"/>
          </p:cNvGrpSpPr>
          <p:nvPr/>
        </p:nvGrpSpPr>
        <p:grpSpPr>
          <a:xfrm>
            <a:off x="4974957" y="3179337"/>
            <a:ext cx="298663" cy="272325"/>
            <a:chOff x="6888480" y="2084643"/>
            <a:chExt cx="328296" cy="328528"/>
          </a:xfrm>
          <a:solidFill>
            <a:schemeClr val="bg1"/>
          </a:solidFill>
        </p:grpSpPr>
        <p:sp>
          <p:nvSpPr>
            <p:cNvPr id="35" name="Freihandform 1108">
              <a:extLst>
                <a:ext uri="{FF2B5EF4-FFF2-40B4-BE49-F238E27FC236}">
                  <a16:creationId xmlns:a16="http://schemas.microsoft.com/office/drawing/2014/main" id="{532D3982-5451-47B2-BDF9-FA75EFE10AD8}"/>
                </a:ext>
              </a:extLst>
            </p:cNvPr>
            <p:cNvSpPr/>
            <p:nvPr/>
          </p:nvSpPr>
          <p:spPr>
            <a:xfrm>
              <a:off x="6888480" y="2084643"/>
              <a:ext cx="328296" cy="328528"/>
            </a:xfrm>
            <a:custGeom>
              <a:avLst/>
              <a:gdLst/>
              <a:ahLst/>
              <a:cxnLst>
                <a:cxn ang="3cd4">
                  <a:pos x="hc" y="t"/>
                </a:cxn>
                <a:cxn ang="cd2">
                  <a:pos x="l" y="vc"/>
                </a:cxn>
                <a:cxn ang="cd4">
                  <a:pos x="hc" y="b"/>
                </a:cxn>
                <a:cxn ang="0">
                  <a:pos x="r" y="vc"/>
                </a:cxn>
              </a:cxnLst>
              <a:rect l="l" t="t" r="r" b="b"/>
              <a:pathLst>
                <a:path w="1411" h="1412">
                  <a:moveTo>
                    <a:pt x="704" y="1376"/>
                  </a:moveTo>
                  <a:cubicBezTo>
                    <a:pt x="336" y="1376"/>
                    <a:pt x="36" y="1075"/>
                    <a:pt x="36" y="705"/>
                  </a:cubicBezTo>
                  <a:cubicBezTo>
                    <a:pt x="36" y="337"/>
                    <a:pt x="336" y="36"/>
                    <a:pt x="704" y="36"/>
                  </a:cubicBezTo>
                  <a:cubicBezTo>
                    <a:pt x="1075" y="36"/>
                    <a:pt x="1375" y="337"/>
                    <a:pt x="1375" y="705"/>
                  </a:cubicBezTo>
                  <a:cubicBezTo>
                    <a:pt x="1375" y="1075"/>
                    <a:pt x="1075" y="1376"/>
                    <a:pt x="704" y="1376"/>
                  </a:cubicBezTo>
                  <a:close/>
                  <a:moveTo>
                    <a:pt x="704" y="0"/>
                  </a:moveTo>
                  <a:cubicBezTo>
                    <a:pt x="317" y="0"/>
                    <a:pt x="0" y="318"/>
                    <a:pt x="0" y="705"/>
                  </a:cubicBezTo>
                  <a:cubicBezTo>
                    <a:pt x="0" y="1094"/>
                    <a:pt x="317" y="1412"/>
                    <a:pt x="704" y="1412"/>
                  </a:cubicBezTo>
                  <a:cubicBezTo>
                    <a:pt x="1094" y="1412"/>
                    <a:pt x="1411" y="1094"/>
                    <a:pt x="1411" y="705"/>
                  </a:cubicBezTo>
                  <a:cubicBezTo>
                    <a:pt x="1411" y="318"/>
                    <a:pt x="1094" y="0"/>
                    <a:pt x="704" y="0"/>
                  </a:cubicBezTo>
                  <a:close/>
                </a:path>
              </a:pathLst>
            </a:custGeom>
            <a:grpFill/>
            <a:ln cap="flat">
              <a:noFill/>
              <a:prstDash val="solid"/>
            </a:ln>
          </p:spPr>
          <p:txBody>
            <a:bodyPr vert="horz" wrap="none" lIns="89999" tIns="44999" rIns="89999" bIns="44999" anchor="ctr" anchorCtr="1" compatLnSpc="0"/>
            <a:lstStyle/>
            <a:p>
              <a:pPr marL="0" marR="0" lvl="0" indent="0" algn="l" defTabSz="863832"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3781"/>
                </a:solidFill>
                <a:effectLst/>
                <a:uLnTx/>
                <a:uFillTx/>
                <a:latin typeface="Arial" panose="020B0604020202020204"/>
                <a:ea typeface="Arial Unicode MS" pitchFamily="2"/>
                <a:cs typeface="Arial Unicode MS" pitchFamily="2"/>
              </a:endParaRPr>
            </a:p>
          </p:txBody>
        </p:sp>
        <p:sp>
          <p:nvSpPr>
            <p:cNvPr id="36" name="Freihandform 1109">
              <a:extLst>
                <a:ext uri="{FF2B5EF4-FFF2-40B4-BE49-F238E27FC236}">
                  <a16:creationId xmlns:a16="http://schemas.microsoft.com/office/drawing/2014/main" id="{360D4987-E5E8-4E72-A7F3-A00164B21CB4}"/>
                </a:ext>
              </a:extLst>
            </p:cNvPr>
            <p:cNvSpPr/>
            <p:nvPr/>
          </p:nvSpPr>
          <p:spPr>
            <a:xfrm>
              <a:off x="7020031" y="2314916"/>
              <a:ext cx="65193" cy="15833"/>
            </a:xfrm>
            <a:custGeom>
              <a:avLst/>
              <a:gdLst/>
              <a:ahLst/>
              <a:cxnLst>
                <a:cxn ang="3cd4">
                  <a:pos x="hc" y="t"/>
                </a:cxn>
                <a:cxn ang="cd2">
                  <a:pos x="l" y="vc"/>
                </a:cxn>
                <a:cxn ang="cd4">
                  <a:pos x="hc" y="b"/>
                </a:cxn>
                <a:cxn ang="0">
                  <a:pos x="r" y="vc"/>
                </a:cxn>
              </a:cxnLst>
              <a:rect l="l" t="t" r="r" b="b"/>
              <a:pathLst>
                <a:path w="281" h="69">
                  <a:moveTo>
                    <a:pt x="207" y="0"/>
                  </a:moveTo>
                  <a:lnTo>
                    <a:pt x="76" y="0"/>
                  </a:lnTo>
                  <a:cubicBezTo>
                    <a:pt x="46" y="0"/>
                    <a:pt x="0" y="0"/>
                    <a:pt x="0" y="52"/>
                  </a:cubicBezTo>
                  <a:cubicBezTo>
                    <a:pt x="0" y="61"/>
                    <a:pt x="6" y="69"/>
                    <a:pt x="17" y="69"/>
                  </a:cubicBezTo>
                  <a:cubicBezTo>
                    <a:pt x="27" y="69"/>
                    <a:pt x="34" y="61"/>
                    <a:pt x="34" y="52"/>
                  </a:cubicBezTo>
                  <a:cubicBezTo>
                    <a:pt x="34" y="40"/>
                    <a:pt x="34" y="36"/>
                    <a:pt x="76" y="33"/>
                  </a:cubicBezTo>
                  <a:lnTo>
                    <a:pt x="141" y="33"/>
                  </a:lnTo>
                  <a:lnTo>
                    <a:pt x="207" y="33"/>
                  </a:lnTo>
                  <a:cubicBezTo>
                    <a:pt x="245" y="33"/>
                    <a:pt x="245" y="38"/>
                    <a:pt x="245" y="52"/>
                  </a:cubicBezTo>
                  <a:cubicBezTo>
                    <a:pt x="245" y="61"/>
                    <a:pt x="254" y="69"/>
                    <a:pt x="264" y="69"/>
                  </a:cubicBezTo>
                  <a:cubicBezTo>
                    <a:pt x="273" y="69"/>
                    <a:pt x="281" y="61"/>
                    <a:pt x="281" y="52"/>
                  </a:cubicBezTo>
                  <a:cubicBezTo>
                    <a:pt x="281" y="0"/>
                    <a:pt x="237" y="0"/>
                    <a:pt x="207" y="0"/>
                  </a:cubicBezTo>
                  <a:close/>
                </a:path>
              </a:pathLst>
            </a:custGeom>
            <a:grpFill/>
            <a:ln cap="flat">
              <a:noFill/>
              <a:prstDash val="solid"/>
            </a:ln>
          </p:spPr>
          <p:txBody>
            <a:bodyPr vert="horz" wrap="none" lIns="89999" tIns="44999" rIns="89999" bIns="44999" anchor="ctr" anchorCtr="1" compatLnSpc="0"/>
            <a:lstStyle/>
            <a:p>
              <a:pPr marL="0" marR="0" lvl="0" indent="0" algn="l" defTabSz="863832"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3781"/>
                </a:solidFill>
                <a:effectLst/>
                <a:uLnTx/>
                <a:uFillTx/>
                <a:latin typeface="Arial" panose="020B0604020202020204"/>
                <a:ea typeface="Arial Unicode MS" pitchFamily="2"/>
                <a:cs typeface="Arial Unicode MS" pitchFamily="2"/>
              </a:endParaRPr>
            </a:p>
          </p:txBody>
        </p:sp>
        <p:sp>
          <p:nvSpPr>
            <p:cNvPr id="37" name="Freihandform 1110">
              <a:extLst>
                <a:ext uri="{FF2B5EF4-FFF2-40B4-BE49-F238E27FC236}">
                  <a16:creationId xmlns:a16="http://schemas.microsoft.com/office/drawing/2014/main" id="{09B4E2FF-CFE2-446D-998C-FD3736EF466E}"/>
                </a:ext>
              </a:extLst>
            </p:cNvPr>
            <p:cNvSpPr/>
            <p:nvPr/>
          </p:nvSpPr>
          <p:spPr>
            <a:xfrm>
              <a:off x="6974629" y="2167066"/>
              <a:ext cx="57510" cy="56811"/>
            </a:xfrm>
            <a:custGeom>
              <a:avLst/>
              <a:gdLst/>
              <a:ahLst/>
              <a:cxnLst>
                <a:cxn ang="3cd4">
                  <a:pos x="hc" y="t"/>
                </a:cxn>
                <a:cxn ang="cd2">
                  <a:pos x="l" y="vc"/>
                </a:cxn>
                <a:cxn ang="cd4">
                  <a:pos x="hc" y="b"/>
                </a:cxn>
                <a:cxn ang="0">
                  <a:pos x="r" y="vc"/>
                </a:cxn>
              </a:cxnLst>
              <a:rect l="l" t="t" r="r" b="b"/>
              <a:pathLst>
                <a:path w="248" h="245">
                  <a:moveTo>
                    <a:pt x="123" y="33"/>
                  </a:moveTo>
                  <a:cubicBezTo>
                    <a:pt x="171" y="33"/>
                    <a:pt x="212" y="74"/>
                    <a:pt x="212" y="122"/>
                  </a:cubicBezTo>
                  <a:cubicBezTo>
                    <a:pt x="212" y="171"/>
                    <a:pt x="171" y="211"/>
                    <a:pt x="123" y="211"/>
                  </a:cubicBezTo>
                  <a:cubicBezTo>
                    <a:pt x="74" y="211"/>
                    <a:pt x="36" y="171"/>
                    <a:pt x="36" y="122"/>
                  </a:cubicBezTo>
                  <a:cubicBezTo>
                    <a:pt x="36" y="74"/>
                    <a:pt x="74" y="33"/>
                    <a:pt x="123" y="33"/>
                  </a:cubicBezTo>
                  <a:close/>
                  <a:moveTo>
                    <a:pt x="123" y="245"/>
                  </a:moveTo>
                  <a:cubicBezTo>
                    <a:pt x="190" y="245"/>
                    <a:pt x="248" y="190"/>
                    <a:pt x="248" y="122"/>
                  </a:cubicBezTo>
                  <a:cubicBezTo>
                    <a:pt x="248" y="55"/>
                    <a:pt x="190" y="0"/>
                    <a:pt x="123" y="0"/>
                  </a:cubicBezTo>
                  <a:cubicBezTo>
                    <a:pt x="55" y="0"/>
                    <a:pt x="0" y="55"/>
                    <a:pt x="0" y="122"/>
                  </a:cubicBezTo>
                  <a:cubicBezTo>
                    <a:pt x="0" y="190"/>
                    <a:pt x="55" y="245"/>
                    <a:pt x="123" y="245"/>
                  </a:cubicBezTo>
                  <a:close/>
                </a:path>
              </a:pathLst>
            </a:custGeom>
            <a:grpFill/>
            <a:ln cap="flat">
              <a:noFill/>
              <a:prstDash val="solid"/>
            </a:ln>
          </p:spPr>
          <p:txBody>
            <a:bodyPr vert="horz" wrap="none" lIns="89999" tIns="44999" rIns="89999" bIns="44999" anchor="ctr" anchorCtr="1" compatLnSpc="0"/>
            <a:lstStyle/>
            <a:p>
              <a:pPr marL="0" marR="0" lvl="0" indent="0" algn="l" defTabSz="863832"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3781"/>
                </a:solidFill>
                <a:effectLst/>
                <a:uLnTx/>
                <a:uFillTx/>
                <a:latin typeface="Arial" panose="020B0604020202020204"/>
                <a:ea typeface="Arial Unicode MS" pitchFamily="2"/>
                <a:cs typeface="Arial Unicode MS" pitchFamily="2"/>
              </a:endParaRPr>
            </a:p>
          </p:txBody>
        </p:sp>
        <p:sp>
          <p:nvSpPr>
            <p:cNvPr id="38" name="Freihandform 1111">
              <a:extLst>
                <a:ext uri="{FF2B5EF4-FFF2-40B4-BE49-F238E27FC236}">
                  <a16:creationId xmlns:a16="http://schemas.microsoft.com/office/drawing/2014/main" id="{C9B05FBA-3D66-4EFB-B4D5-FC1512D6BFD3}"/>
                </a:ext>
              </a:extLst>
            </p:cNvPr>
            <p:cNvSpPr/>
            <p:nvPr/>
          </p:nvSpPr>
          <p:spPr>
            <a:xfrm>
              <a:off x="7073117" y="2167066"/>
              <a:ext cx="57510" cy="56811"/>
            </a:xfrm>
            <a:custGeom>
              <a:avLst/>
              <a:gdLst/>
              <a:ahLst/>
              <a:cxnLst>
                <a:cxn ang="3cd4">
                  <a:pos x="hc" y="t"/>
                </a:cxn>
                <a:cxn ang="cd2">
                  <a:pos x="l" y="vc"/>
                </a:cxn>
                <a:cxn ang="cd4">
                  <a:pos x="hc" y="b"/>
                </a:cxn>
                <a:cxn ang="0">
                  <a:pos x="r" y="vc"/>
                </a:cxn>
              </a:cxnLst>
              <a:rect l="l" t="t" r="r" b="b"/>
              <a:pathLst>
                <a:path w="248" h="245">
                  <a:moveTo>
                    <a:pt x="123" y="33"/>
                  </a:moveTo>
                  <a:cubicBezTo>
                    <a:pt x="172" y="33"/>
                    <a:pt x="212" y="74"/>
                    <a:pt x="212" y="122"/>
                  </a:cubicBezTo>
                  <a:cubicBezTo>
                    <a:pt x="212" y="171"/>
                    <a:pt x="172" y="211"/>
                    <a:pt x="123" y="211"/>
                  </a:cubicBezTo>
                  <a:cubicBezTo>
                    <a:pt x="74" y="211"/>
                    <a:pt x="36" y="171"/>
                    <a:pt x="36" y="122"/>
                  </a:cubicBezTo>
                  <a:cubicBezTo>
                    <a:pt x="36" y="74"/>
                    <a:pt x="74" y="33"/>
                    <a:pt x="123" y="33"/>
                  </a:cubicBezTo>
                  <a:close/>
                  <a:moveTo>
                    <a:pt x="123" y="245"/>
                  </a:moveTo>
                  <a:cubicBezTo>
                    <a:pt x="191" y="245"/>
                    <a:pt x="248" y="190"/>
                    <a:pt x="248" y="122"/>
                  </a:cubicBezTo>
                  <a:cubicBezTo>
                    <a:pt x="248" y="55"/>
                    <a:pt x="191" y="0"/>
                    <a:pt x="123" y="0"/>
                  </a:cubicBezTo>
                  <a:cubicBezTo>
                    <a:pt x="55" y="0"/>
                    <a:pt x="0" y="55"/>
                    <a:pt x="0" y="122"/>
                  </a:cubicBezTo>
                  <a:cubicBezTo>
                    <a:pt x="0" y="190"/>
                    <a:pt x="55" y="245"/>
                    <a:pt x="123" y="245"/>
                  </a:cubicBezTo>
                  <a:close/>
                </a:path>
              </a:pathLst>
            </a:custGeom>
            <a:grpFill/>
            <a:ln cap="flat">
              <a:noFill/>
              <a:prstDash val="solid"/>
            </a:ln>
          </p:spPr>
          <p:txBody>
            <a:bodyPr vert="horz" wrap="none" lIns="89999" tIns="44999" rIns="89999" bIns="44999" anchor="ctr" anchorCtr="1" compatLnSpc="0"/>
            <a:lstStyle/>
            <a:p>
              <a:pPr marL="0" marR="0" lvl="0" indent="0" algn="l" defTabSz="863832"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3781"/>
                </a:solidFill>
                <a:effectLst/>
                <a:uLnTx/>
                <a:uFillTx/>
                <a:latin typeface="Arial" panose="020B0604020202020204"/>
                <a:ea typeface="Arial Unicode MS" pitchFamily="2"/>
                <a:cs typeface="Arial Unicode MS" pitchFamily="2"/>
              </a:endParaRPr>
            </a:p>
          </p:txBody>
        </p:sp>
        <p:sp>
          <p:nvSpPr>
            <p:cNvPr id="39" name="Freihandform 1112">
              <a:extLst>
                <a:ext uri="{FF2B5EF4-FFF2-40B4-BE49-F238E27FC236}">
                  <a16:creationId xmlns:a16="http://schemas.microsoft.com/office/drawing/2014/main" id="{3C98F880-923D-4BEB-992F-CF0FA1513ECD}"/>
                </a:ext>
              </a:extLst>
            </p:cNvPr>
            <p:cNvSpPr/>
            <p:nvPr/>
          </p:nvSpPr>
          <p:spPr>
            <a:xfrm>
              <a:off x="7032372" y="2265555"/>
              <a:ext cx="40513" cy="40746"/>
            </a:xfrm>
            <a:custGeom>
              <a:avLst/>
              <a:gdLst/>
              <a:ahLst/>
              <a:cxnLst>
                <a:cxn ang="3cd4">
                  <a:pos x="hc" y="t"/>
                </a:cxn>
                <a:cxn ang="cd2">
                  <a:pos x="l" y="vc"/>
                </a:cxn>
                <a:cxn ang="cd4">
                  <a:pos x="hc" y="b"/>
                </a:cxn>
                <a:cxn ang="0">
                  <a:pos x="r" y="vc"/>
                </a:cxn>
              </a:cxnLst>
              <a:rect l="l" t="t" r="r" b="b"/>
              <a:pathLst>
                <a:path w="175" h="176">
                  <a:moveTo>
                    <a:pt x="86" y="34"/>
                  </a:moveTo>
                  <a:cubicBezTo>
                    <a:pt x="116" y="34"/>
                    <a:pt x="139" y="59"/>
                    <a:pt x="139" y="87"/>
                  </a:cubicBezTo>
                  <a:cubicBezTo>
                    <a:pt x="139" y="116"/>
                    <a:pt x="116" y="140"/>
                    <a:pt x="86" y="140"/>
                  </a:cubicBezTo>
                  <a:cubicBezTo>
                    <a:pt x="59" y="140"/>
                    <a:pt x="33" y="116"/>
                    <a:pt x="33" y="87"/>
                  </a:cubicBezTo>
                  <a:cubicBezTo>
                    <a:pt x="33" y="59"/>
                    <a:pt x="59" y="34"/>
                    <a:pt x="86" y="34"/>
                  </a:cubicBezTo>
                  <a:close/>
                  <a:moveTo>
                    <a:pt x="86" y="176"/>
                  </a:moveTo>
                  <a:cubicBezTo>
                    <a:pt x="135" y="176"/>
                    <a:pt x="175" y="135"/>
                    <a:pt x="175" y="87"/>
                  </a:cubicBezTo>
                  <a:cubicBezTo>
                    <a:pt x="175" y="38"/>
                    <a:pt x="135" y="0"/>
                    <a:pt x="86" y="0"/>
                  </a:cubicBezTo>
                  <a:cubicBezTo>
                    <a:pt x="38" y="0"/>
                    <a:pt x="0" y="38"/>
                    <a:pt x="0" y="87"/>
                  </a:cubicBezTo>
                  <a:cubicBezTo>
                    <a:pt x="0" y="135"/>
                    <a:pt x="38" y="176"/>
                    <a:pt x="86" y="176"/>
                  </a:cubicBezTo>
                  <a:close/>
                </a:path>
              </a:pathLst>
            </a:custGeom>
            <a:grpFill/>
            <a:ln cap="flat">
              <a:noFill/>
              <a:prstDash val="solid"/>
            </a:ln>
          </p:spPr>
          <p:txBody>
            <a:bodyPr vert="horz" wrap="none" lIns="89999" tIns="44999" rIns="89999" bIns="44999" anchor="ctr" anchorCtr="1" compatLnSpc="0"/>
            <a:lstStyle/>
            <a:p>
              <a:pPr marL="0" marR="0" lvl="0" indent="0" algn="l" defTabSz="863832"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3781"/>
                </a:solidFill>
                <a:effectLst/>
                <a:uLnTx/>
                <a:uFillTx/>
                <a:latin typeface="Arial" panose="020B0604020202020204"/>
                <a:ea typeface="Arial Unicode MS" pitchFamily="2"/>
                <a:cs typeface="Arial Unicode MS" pitchFamily="2"/>
              </a:endParaRPr>
            </a:p>
          </p:txBody>
        </p:sp>
        <p:sp>
          <p:nvSpPr>
            <p:cNvPr id="40" name="Freihandform 1113">
              <a:extLst>
                <a:ext uri="{FF2B5EF4-FFF2-40B4-BE49-F238E27FC236}">
                  <a16:creationId xmlns:a16="http://schemas.microsoft.com/office/drawing/2014/main" id="{853ED4FC-F52B-4553-8FA3-D6699335BA1C}"/>
                </a:ext>
              </a:extLst>
            </p:cNvPr>
            <p:cNvSpPr/>
            <p:nvPr/>
          </p:nvSpPr>
          <p:spPr>
            <a:xfrm>
              <a:off x="6953907" y="2232493"/>
              <a:ext cx="196977" cy="65426"/>
            </a:xfrm>
            <a:custGeom>
              <a:avLst/>
              <a:gdLst/>
              <a:ahLst/>
              <a:cxnLst>
                <a:cxn ang="3cd4">
                  <a:pos x="hc" y="t"/>
                </a:cxn>
                <a:cxn ang="cd2">
                  <a:pos x="l" y="vc"/>
                </a:cxn>
                <a:cxn ang="cd4">
                  <a:pos x="hc" y="b"/>
                </a:cxn>
                <a:cxn ang="0">
                  <a:pos x="r" y="vc"/>
                </a:cxn>
              </a:cxnLst>
              <a:rect l="l" t="t" r="r" b="b"/>
              <a:pathLst>
                <a:path w="847" h="282">
                  <a:moveTo>
                    <a:pt x="751" y="0"/>
                  </a:moveTo>
                  <a:lnTo>
                    <a:pt x="502" y="0"/>
                  </a:lnTo>
                  <a:cubicBezTo>
                    <a:pt x="468" y="0"/>
                    <a:pt x="440" y="15"/>
                    <a:pt x="423" y="36"/>
                  </a:cubicBezTo>
                  <a:cubicBezTo>
                    <a:pt x="406" y="15"/>
                    <a:pt x="379" y="0"/>
                    <a:pt x="347" y="0"/>
                  </a:cubicBezTo>
                  <a:lnTo>
                    <a:pt x="97" y="0"/>
                  </a:lnTo>
                  <a:cubicBezTo>
                    <a:pt x="44" y="0"/>
                    <a:pt x="2" y="42"/>
                    <a:pt x="2" y="95"/>
                  </a:cubicBezTo>
                  <a:lnTo>
                    <a:pt x="0" y="265"/>
                  </a:lnTo>
                  <a:cubicBezTo>
                    <a:pt x="0" y="273"/>
                    <a:pt x="9" y="282"/>
                    <a:pt x="19" y="282"/>
                  </a:cubicBezTo>
                  <a:cubicBezTo>
                    <a:pt x="28" y="282"/>
                    <a:pt x="36" y="273"/>
                    <a:pt x="36" y="265"/>
                  </a:cubicBezTo>
                  <a:lnTo>
                    <a:pt x="36" y="95"/>
                  </a:lnTo>
                  <a:cubicBezTo>
                    <a:pt x="36" y="61"/>
                    <a:pt x="64" y="36"/>
                    <a:pt x="97" y="36"/>
                  </a:cubicBezTo>
                  <a:lnTo>
                    <a:pt x="347" y="36"/>
                  </a:lnTo>
                  <a:cubicBezTo>
                    <a:pt x="377" y="36"/>
                    <a:pt x="406" y="53"/>
                    <a:pt x="406" y="89"/>
                  </a:cubicBezTo>
                  <a:cubicBezTo>
                    <a:pt x="406" y="97"/>
                    <a:pt x="415" y="106"/>
                    <a:pt x="423" y="106"/>
                  </a:cubicBezTo>
                  <a:cubicBezTo>
                    <a:pt x="434" y="106"/>
                    <a:pt x="442" y="97"/>
                    <a:pt x="442" y="89"/>
                  </a:cubicBezTo>
                  <a:cubicBezTo>
                    <a:pt x="442" y="53"/>
                    <a:pt x="472" y="36"/>
                    <a:pt x="502" y="36"/>
                  </a:cubicBezTo>
                  <a:lnTo>
                    <a:pt x="751" y="36"/>
                  </a:lnTo>
                  <a:cubicBezTo>
                    <a:pt x="785" y="36"/>
                    <a:pt x="813" y="61"/>
                    <a:pt x="813" y="95"/>
                  </a:cubicBezTo>
                  <a:lnTo>
                    <a:pt x="811" y="265"/>
                  </a:lnTo>
                  <a:cubicBezTo>
                    <a:pt x="811" y="275"/>
                    <a:pt x="819" y="282"/>
                    <a:pt x="828" y="282"/>
                  </a:cubicBezTo>
                  <a:lnTo>
                    <a:pt x="830" y="282"/>
                  </a:lnTo>
                  <a:cubicBezTo>
                    <a:pt x="838" y="282"/>
                    <a:pt x="847" y="275"/>
                    <a:pt x="847" y="265"/>
                  </a:cubicBezTo>
                  <a:lnTo>
                    <a:pt x="847" y="95"/>
                  </a:lnTo>
                  <a:cubicBezTo>
                    <a:pt x="847" y="42"/>
                    <a:pt x="804" y="0"/>
                    <a:pt x="751" y="0"/>
                  </a:cubicBezTo>
                  <a:close/>
                </a:path>
              </a:pathLst>
            </a:custGeom>
            <a:grpFill/>
            <a:ln cap="flat">
              <a:noFill/>
              <a:prstDash val="solid"/>
            </a:ln>
          </p:spPr>
          <p:txBody>
            <a:bodyPr vert="horz" wrap="none" lIns="89999" tIns="44999" rIns="89999" bIns="44999" anchor="ctr" anchorCtr="1" compatLnSpc="0"/>
            <a:lstStyle/>
            <a:p>
              <a:pPr marL="0" marR="0" lvl="0" indent="0" algn="l" defTabSz="863832"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3781"/>
                </a:solidFill>
                <a:effectLst/>
                <a:uLnTx/>
                <a:uFillTx/>
                <a:latin typeface="Arial" panose="020B0604020202020204"/>
                <a:ea typeface="Arial Unicode MS" pitchFamily="2"/>
                <a:cs typeface="Arial Unicode MS" pitchFamily="2"/>
              </a:endParaRPr>
            </a:p>
          </p:txBody>
        </p:sp>
      </p:grpSp>
      <p:grpSp>
        <p:nvGrpSpPr>
          <p:cNvPr id="41" name="Gruppieren 40">
            <a:extLst>
              <a:ext uri="{FF2B5EF4-FFF2-40B4-BE49-F238E27FC236}">
                <a16:creationId xmlns:a16="http://schemas.microsoft.com/office/drawing/2014/main" id="{4F8ABCB9-98F1-462A-8340-E608B0F9D243}"/>
              </a:ext>
            </a:extLst>
          </p:cNvPr>
          <p:cNvGrpSpPr>
            <a:grpSpLocks noChangeAspect="1"/>
          </p:cNvGrpSpPr>
          <p:nvPr/>
        </p:nvGrpSpPr>
        <p:grpSpPr>
          <a:xfrm>
            <a:off x="4974957" y="1981127"/>
            <a:ext cx="298664" cy="272133"/>
            <a:chOff x="9124756" y="2528192"/>
            <a:chExt cx="328528" cy="328528"/>
          </a:xfrm>
          <a:solidFill>
            <a:schemeClr val="bg1"/>
          </a:solidFill>
        </p:grpSpPr>
        <p:sp>
          <p:nvSpPr>
            <p:cNvPr id="42" name="Freihandform 1616">
              <a:extLst>
                <a:ext uri="{FF2B5EF4-FFF2-40B4-BE49-F238E27FC236}">
                  <a16:creationId xmlns:a16="http://schemas.microsoft.com/office/drawing/2014/main" id="{FA3F2BCC-738E-420F-BDE8-EBA82FE3F7F8}"/>
                </a:ext>
              </a:extLst>
            </p:cNvPr>
            <p:cNvSpPr/>
            <p:nvPr/>
          </p:nvSpPr>
          <p:spPr>
            <a:xfrm>
              <a:off x="9124756" y="2528192"/>
              <a:ext cx="328528" cy="328528"/>
            </a:xfrm>
            <a:custGeom>
              <a:avLst/>
              <a:gdLst/>
              <a:ahLst/>
              <a:cxnLst>
                <a:cxn ang="3cd4">
                  <a:pos x="hc" y="t"/>
                </a:cxn>
                <a:cxn ang="cd2">
                  <a:pos x="l" y="vc"/>
                </a:cxn>
                <a:cxn ang="cd4">
                  <a:pos x="hc" y="b"/>
                </a:cxn>
                <a:cxn ang="0">
                  <a:pos x="r" y="vc"/>
                </a:cxn>
              </a:cxnLst>
              <a:rect l="l" t="t" r="r" b="b"/>
              <a:pathLst>
                <a:path w="1412" h="1412">
                  <a:moveTo>
                    <a:pt x="705" y="1376"/>
                  </a:moveTo>
                  <a:cubicBezTo>
                    <a:pt x="336" y="1376"/>
                    <a:pt x="36" y="1075"/>
                    <a:pt x="36" y="705"/>
                  </a:cubicBezTo>
                  <a:cubicBezTo>
                    <a:pt x="36" y="337"/>
                    <a:pt x="336" y="36"/>
                    <a:pt x="705" y="36"/>
                  </a:cubicBezTo>
                  <a:cubicBezTo>
                    <a:pt x="1075" y="36"/>
                    <a:pt x="1376" y="337"/>
                    <a:pt x="1376" y="705"/>
                  </a:cubicBezTo>
                  <a:cubicBezTo>
                    <a:pt x="1376" y="1075"/>
                    <a:pt x="1075" y="1376"/>
                    <a:pt x="705" y="1376"/>
                  </a:cubicBezTo>
                  <a:close/>
                  <a:moveTo>
                    <a:pt x="705" y="0"/>
                  </a:moveTo>
                  <a:cubicBezTo>
                    <a:pt x="317" y="0"/>
                    <a:pt x="0" y="318"/>
                    <a:pt x="0" y="705"/>
                  </a:cubicBezTo>
                  <a:cubicBezTo>
                    <a:pt x="0" y="1094"/>
                    <a:pt x="317" y="1412"/>
                    <a:pt x="705" y="1412"/>
                  </a:cubicBezTo>
                  <a:cubicBezTo>
                    <a:pt x="1094" y="1412"/>
                    <a:pt x="1412" y="1094"/>
                    <a:pt x="1412" y="705"/>
                  </a:cubicBezTo>
                  <a:cubicBezTo>
                    <a:pt x="1412" y="318"/>
                    <a:pt x="1094" y="0"/>
                    <a:pt x="705" y="0"/>
                  </a:cubicBezTo>
                  <a:close/>
                </a:path>
              </a:pathLst>
            </a:custGeom>
            <a:grpFill/>
            <a:ln cap="flat">
              <a:noFill/>
              <a:prstDash val="solid"/>
            </a:ln>
          </p:spPr>
          <p:txBody>
            <a:bodyPr vert="horz" wrap="none" lIns="89999" tIns="44999" rIns="89999" bIns="44999" anchor="ctr" anchorCtr="1" compatLnSpc="0"/>
            <a:lstStyle/>
            <a:p>
              <a:pPr marL="0" marR="0" lvl="0" indent="0" algn="l" defTabSz="863832"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3781"/>
                </a:solidFill>
                <a:effectLst/>
                <a:uLnTx/>
                <a:uFillTx/>
                <a:latin typeface="Arial" panose="020B0604020202020204"/>
                <a:ea typeface="Arial Unicode MS" pitchFamily="2"/>
                <a:cs typeface="Arial Unicode MS" pitchFamily="2"/>
              </a:endParaRPr>
            </a:p>
          </p:txBody>
        </p:sp>
        <p:sp>
          <p:nvSpPr>
            <p:cNvPr id="43" name="Freihandform 1617">
              <a:extLst>
                <a:ext uri="{FF2B5EF4-FFF2-40B4-BE49-F238E27FC236}">
                  <a16:creationId xmlns:a16="http://schemas.microsoft.com/office/drawing/2014/main" id="{C45A913A-BABC-4A78-BA9D-7E71B4C6406A}"/>
                </a:ext>
              </a:extLst>
            </p:cNvPr>
            <p:cNvSpPr/>
            <p:nvPr/>
          </p:nvSpPr>
          <p:spPr>
            <a:xfrm>
              <a:off x="9210905" y="2618298"/>
              <a:ext cx="40746" cy="41212"/>
            </a:xfrm>
            <a:custGeom>
              <a:avLst/>
              <a:gdLst/>
              <a:ahLst/>
              <a:cxnLst>
                <a:cxn ang="3cd4">
                  <a:pos x="hc" y="t"/>
                </a:cxn>
                <a:cxn ang="cd2">
                  <a:pos x="l" y="vc"/>
                </a:cxn>
                <a:cxn ang="cd4">
                  <a:pos x="hc" y="b"/>
                </a:cxn>
                <a:cxn ang="0">
                  <a:pos x="r" y="vc"/>
                </a:cxn>
              </a:cxnLst>
              <a:rect l="l" t="t" r="r" b="b"/>
              <a:pathLst>
                <a:path w="176" h="178">
                  <a:moveTo>
                    <a:pt x="89" y="36"/>
                  </a:moveTo>
                  <a:cubicBezTo>
                    <a:pt x="117" y="36"/>
                    <a:pt x="142" y="60"/>
                    <a:pt x="142" y="89"/>
                  </a:cubicBezTo>
                  <a:cubicBezTo>
                    <a:pt x="142" y="119"/>
                    <a:pt x="117" y="142"/>
                    <a:pt x="89" y="142"/>
                  </a:cubicBezTo>
                  <a:cubicBezTo>
                    <a:pt x="59" y="142"/>
                    <a:pt x="36" y="119"/>
                    <a:pt x="36" y="89"/>
                  </a:cubicBezTo>
                  <a:cubicBezTo>
                    <a:pt x="36" y="60"/>
                    <a:pt x="59" y="36"/>
                    <a:pt x="89" y="36"/>
                  </a:cubicBezTo>
                  <a:close/>
                  <a:moveTo>
                    <a:pt x="89" y="178"/>
                  </a:moveTo>
                  <a:cubicBezTo>
                    <a:pt x="138" y="178"/>
                    <a:pt x="176" y="138"/>
                    <a:pt x="176" y="89"/>
                  </a:cubicBezTo>
                  <a:cubicBezTo>
                    <a:pt x="176" y="41"/>
                    <a:pt x="138" y="0"/>
                    <a:pt x="89" y="0"/>
                  </a:cubicBezTo>
                  <a:cubicBezTo>
                    <a:pt x="40" y="0"/>
                    <a:pt x="0" y="41"/>
                    <a:pt x="0" y="89"/>
                  </a:cubicBezTo>
                  <a:cubicBezTo>
                    <a:pt x="0" y="138"/>
                    <a:pt x="40" y="178"/>
                    <a:pt x="89" y="178"/>
                  </a:cubicBezTo>
                  <a:close/>
                </a:path>
              </a:pathLst>
            </a:custGeom>
            <a:grpFill/>
            <a:ln cap="flat">
              <a:noFill/>
              <a:prstDash val="solid"/>
            </a:ln>
          </p:spPr>
          <p:txBody>
            <a:bodyPr vert="horz" wrap="none" lIns="89999" tIns="44999" rIns="89999" bIns="44999" anchor="ctr" anchorCtr="1" compatLnSpc="0"/>
            <a:lstStyle/>
            <a:p>
              <a:pPr marL="0" marR="0" lvl="0" indent="0" algn="l" defTabSz="863832"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3781"/>
                </a:solidFill>
                <a:effectLst/>
                <a:uLnTx/>
                <a:uFillTx/>
                <a:latin typeface="Arial" panose="020B0604020202020204"/>
                <a:ea typeface="Arial Unicode MS" pitchFamily="2"/>
                <a:cs typeface="Arial Unicode MS" pitchFamily="2"/>
              </a:endParaRPr>
            </a:p>
          </p:txBody>
        </p:sp>
        <p:sp>
          <p:nvSpPr>
            <p:cNvPr id="44" name="Freihandform 1618">
              <a:extLst>
                <a:ext uri="{FF2B5EF4-FFF2-40B4-BE49-F238E27FC236}">
                  <a16:creationId xmlns:a16="http://schemas.microsoft.com/office/drawing/2014/main" id="{33865A4A-0769-4FB6-BFCB-A92A8E38957D}"/>
                </a:ext>
              </a:extLst>
            </p:cNvPr>
            <p:cNvSpPr/>
            <p:nvPr/>
          </p:nvSpPr>
          <p:spPr>
            <a:xfrm>
              <a:off x="9198565" y="2667659"/>
              <a:ext cx="65426" cy="42143"/>
            </a:xfrm>
            <a:custGeom>
              <a:avLst/>
              <a:gdLst/>
              <a:ahLst/>
              <a:cxnLst>
                <a:cxn ang="3cd4">
                  <a:pos x="hc" y="t"/>
                </a:cxn>
                <a:cxn ang="cd2">
                  <a:pos x="l" y="vc"/>
                </a:cxn>
                <a:cxn ang="cd4">
                  <a:pos x="hc" y="b"/>
                </a:cxn>
                <a:cxn ang="0">
                  <a:pos x="r" y="vc"/>
                </a:cxn>
              </a:cxnLst>
              <a:rect l="l" t="t" r="r" b="b"/>
              <a:pathLst>
                <a:path w="282" h="182">
                  <a:moveTo>
                    <a:pt x="248" y="163"/>
                  </a:moveTo>
                  <a:cubicBezTo>
                    <a:pt x="248" y="174"/>
                    <a:pt x="254" y="182"/>
                    <a:pt x="265" y="182"/>
                  </a:cubicBezTo>
                  <a:cubicBezTo>
                    <a:pt x="275" y="182"/>
                    <a:pt x="282" y="174"/>
                    <a:pt x="282" y="163"/>
                  </a:cubicBezTo>
                  <a:lnTo>
                    <a:pt x="282" y="76"/>
                  </a:lnTo>
                  <a:cubicBezTo>
                    <a:pt x="282" y="34"/>
                    <a:pt x="248" y="0"/>
                    <a:pt x="208" y="0"/>
                  </a:cubicBezTo>
                  <a:lnTo>
                    <a:pt x="76" y="0"/>
                  </a:lnTo>
                  <a:cubicBezTo>
                    <a:pt x="34" y="0"/>
                    <a:pt x="0" y="34"/>
                    <a:pt x="0" y="76"/>
                  </a:cubicBezTo>
                  <a:lnTo>
                    <a:pt x="0" y="163"/>
                  </a:lnTo>
                  <a:cubicBezTo>
                    <a:pt x="0" y="174"/>
                    <a:pt x="9" y="182"/>
                    <a:pt x="17" y="182"/>
                  </a:cubicBezTo>
                  <a:cubicBezTo>
                    <a:pt x="28" y="182"/>
                    <a:pt x="36" y="174"/>
                    <a:pt x="36" y="163"/>
                  </a:cubicBezTo>
                  <a:lnTo>
                    <a:pt x="36" y="76"/>
                  </a:lnTo>
                  <a:cubicBezTo>
                    <a:pt x="36" y="55"/>
                    <a:pt x="53" y="36"/>
                    <a:pt x="76" y="36"/>
                  </a:cubicBezTo>
                  <a:lnTo>
                    <a:pt x="208" y="36"/>
                  </a:lnTo>
                  <a:cubicBezTo>
                    <a:pt x="229" y="36"/>
                    <a:pt x="248" y="55"/>
                    <a:pt x="248" y="76"/>
                  </a:cubicBezTo>
                  <a:close/>
                </a:path>
              </a:pathLst>
            </a:custGeom>
            <a:grpFill/>
            <a:ln cap="flat">
              <a:noFill/>
              <a:prstDash val="solid"/>
            </a:ln>
          </p:spPr>
          <p:txBody>
            <a:bodyPr vert="horz" wrap="none" lIns="89999" tIns="44999" rIns="89999" bIns="44999" anchor="ctr" anchorCtr="1" compatLnSpc="0"/>
            <a:lstStyle/>
            <a:p>
              <a:pPr marL="0" marR="0" lvl="0" indent="0" algn="l" defTabSz="863832"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3781"/>
                </a:solidFill>
                <a:effectLst/>
                <a:uLnTx/>
                <a:uFillTx/>
                <a:latin typeface="Arial" panose="020B0604020202020204"/>
                <a:ea typeface="Arial Unicode MS" pitchFamily="2"/>
                <a:cs typeface="Arial Unicode MS" pitchFamily="2"/>
              </a:endParaRPr>
            </a:p>
          </p:txBody>
        </p:sp>
        <p:sp>
          <p:nvSpPr>
            <p:cNvPr id="45" name="Freihandform 1619">
              <a:extLst>
                <a:ext uri="{FF2B5EF4-FFF2-40B4-BE49-F238E27FC236}">
                  <a16:creationId xmlns:a16="http://schemas.microsoft.com/office/drawing/2014/main" id="{F71C72E7-AFF7-492B-A09E-CBFC85598828}"/>
                </a:ext>
              </a:extLst>
            </p:cNvPr>
            <p:cNvSpPr/>
            <p:nvPr/>
          </p:nvSpPr>
          <p:spPr>
            <a:xfrm>
              <a:off x="9325692" y="2618298"/>
              <a:ext cx="41212" cy="41212"/>
            </a:xfrm>
            <a:custGeom>
              <a:avLst/>
              <a:gdLst/>
              <a:ahLst/>
              <a:cxnLst>
                <a:cxn ang="3cd4">
                  <a:pos x="hc" y="t"/>
                </a:cxn>
                <a:cxn ang="cd2">
                  <a:pos x="l" y="vc"/>
                </a:cxn>
                <a:cxn ang="cd4">
                  <a:pos x="hc" y="b"/>
                </a:cxn>
                <a:cxn ang="0">
                  <a:pos x="r" y="vc"/>
                </a:cxn>
              </a:cxnLst>
              <a:rect l="l" t="t" r="r" b="b"/>
              <a:pathLst>
                <a:path w="178" h="178">
                  <a:moveTo>
                    <a:pt x="89" y="36"/>
                  </a:moveTo>
                  <a:cubicBezTo>
                    <a:pt x="119" y="36"/>
                    <a:pt x="142" y="60"/>
                    <a:pt x="142" y="89"/>
                  </a:cubicBezTo>
                  <a:cubicBezTo>
                    <a:pt x="142" y="119"/>
                    <a:pt x="119" y="142"/>
                    <a:pt x="89" y="142"/>
                  </a:cubicBezTo>
                  <a:cubicBezTo>
                    <a:pt x="60" y="142"/>
                    <a:pt x="36" y="119"/>
                    <a:pt x="36" y="89"/>
                  </a:cubicBezTo>
                  <a:cubicBezTo>
                    <a:pt x="36" y="60"/>
                    <a:pt x="60" y="36"/>
                    <a:pt x="89" y="36"/>
                  </a:cubicBezTo>
                  <a:close/>
                  <a:moveTo>
                    <a:pt x="89" y="178"/>
                  </a:moveTo>
                  <a:cubicBezTo>
                    <a:pt x="138" y="178"/>
                    <a:pt x="178" y="138"/>
                    <a:pt x="178" y="89"/>
                  </a:cubicBezTo>
                  <a:cubicBezTo>
                    <a:pt x="178" y="41"/>
                    <a:pt x="138" y="0"/>
                    <a:pt x="89" y="0"/>
                  </a:cubicBezTo>
                  <a:cubicBezTo>
                    <a:pt x="41" y="0"/>
                    <a:pt x="0" y="41"/>
                    <a:pt x="0" y="89"/>
                  </a:cubicBezTo>
                  <a:cubicBezTo>
                    <a:pt x="0" y="138"/>
                    <a:pt x="41" y="178"/>
                    <a:pt x="89" y="178"/>
                  </a:cubicBezTo>
                  <a:close/>
                </a:path>
              </a:pathLst>
            </a:custGeom>
            <a:grpFill/>
            <a:ln cap="flat">
              <a:noFill/>
              <a:prstDash val="solid"/>
            </a:ln>
          </p:spPr>
          <p:txBody>
            <a:bodyPr vert="horz" wrap="none" lIns="89999" tIns="44999" rIns="89999" bIns="44999" anchor="ctr" anchorCtr="1" compatLnSpc="0"/>
            <a:lstStyle/>
            <a:p>
              <a:pPr marL="0" marR="0" lvl="0" indent="0" algn="l" defTabSz="863832"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3781"/>
                </a:solidFill>
                <a:effectLst/>
                <a:uLnTx/>
                <a:uFillTx/>
                <a:latin typeface="Arial" panose="020B0604020202020204"/>
                <a:ea typeface="Arial Unicode MS" pitchFamily="2"/>
                <a:cs typeface="Arial Unicode MS" pitchFamily="2"/>
              </a:endParaRPr>
            </a:p>
          </p:txBody>
        </p:sp>
        <p:sp>
          <p:nvSpPr>
            <p:cNvPr id="46" name="Freihandform 1620">
              <a:extLst>
                <a:ext uri="{FF2B5EF4-FFF2-40B4-BE49-F238E27FC236}">
                  <a16:creationId xmlns:a16="http://schemas.microsoft.com/office/drawing/2014/main" id="{D9035556-9398-4D0F-B94E-82857C0F72F9}"/>
                </a:ext>
              </a:extLst>
            </p:cNvPr>
            <p:cNvSpPr/>
            <p:nvPr/>
          </p:nvSpPr>
          <p:spPr>
            <a:xfrm>
              <a:off x="9313352" y="2667659"/>
              <a:ext cx="65892" cy="42143"/>
            </a:xfrm>
            <a:custGeom>
              <a:avLst/>
              <a:gdLst/>
              <a:ahLst/>
              <a:cxnLst>
                <a:cxn ang="3cd4">
                  <a:pos x="hc" y="t"/>
                </a:cxn>
                <a:cxn ang="cd2">
                  <a:pos x="l" y="vc"/>
                </a:cxn>
                <a:cxn ang="cd4">
                  <a:pos x="hc" y="b"/>
                </a:cxn>
                <a:cxn ang="0">
                  <a:pos x="r" y="vc"/>
                </a:cxn>
              </a:cxnLst>
              <a:rect l="l" t="t" r="r" b="b"/>
              <a:pathLst>
                <a:path w="284" h="182">
                  <a:moveTo>
                    <a:pt x="248" y="76"/>
                  </a:moveTo>
                  <a:lnTo>
                    <a:pt x="248" y="163"/>
                  </a:lnTo>
                  <a:cubicBezTo>
                    <a:pt x="248" y="174"/>
                    <a:pt x="257" y="182"/>
                    <a:pt x="265" y="182"/>
                  </a:cubicBezTo>
                  <a:cubicBezTo>
                    <a:pt x="276" y="182"/>
                    <a:pt x="284" y="174"/>
                    <a:pt x="284" y="163"/>
                  </a:cubicBezTo>
                  <a:lnTo>
                    <a:pt x="284" y="76"/>
                  </a:lnTo>
                  <a:cubicBezTo>
                    <a:pt x="284" y="34"/>
                    <a:pt x="250" y="0"/>
                    <a:pt x="208" y="0"/>
                  </a:cubicBezTo>
                  <a:lnTo>
                    <a:pt x="77" y="0"/>
                  </a:lnTo>
                  <a:cubicBezTo>
                    <a:pt x="34" y="0"/>
                    <a:pt x="0" y="34"/>
                    <a:pt x="0" y="76"/>
                  </a:cubicBezTo>
                  <a:lnTo>
                    <a:pt x="0" y="163"/>
                  </a:lnTo>
                  <a:cubicBezTo>
                    <a:pt x="0" y="174"/>
                    <a:pt x="9" y="182"/>
                    <a:pt x="20" y="182"/>
                  </a:cubicBezTo>
                  <a:cubicBezTo>
                    <a:pt x="28" y="182"/>
                    <a:pt x="36" y="174"/>
                    <a:pt x="36" y="163"/>
                  </a:cubicBezTo>
                  <a:lnTo>
                    <a:pt x="36" y="76"/>
                  </a:lnTo>
                  <a:cubicBezTo>
                    <a:pt x="36" y="55"/>
                    <a:pt x="55" y="36"/>
                    <a:pt x="77" y="36"/>
                  </a:cubicBezTo>
                  <a:lnTo>
                    <a:pt x="208" y="36"/>
                  </a:lnTo>
                  <a:cubicBezTo>
                    <a:pt x="229" y="36"/>
                    <a:pt x="248" y="55"/>
                    <a:pt x="248" y="76"/>
                  </a:cubicBezTo>
                  <a:close/>
                </a:path>
              </a:pathLst>
            </a:custGeom>
            <a:grpFill/>
            <a:ln cap="flat">
              <a:noFill/>
              <a:prstDash val="solid"/>
            </a:ln>
          </p:spPr>
          <p:txBody>
            <a:bodyPr vert="horz" wrap="none" lIns="89999" tIns="44999" rIns="89999" bIns="44999" anchor="ctr" anchorCtr="1" compatLnSpc="0"/>
            <a:lstStyle/>
            <a:p>
              <a:pPr marL="0" marR="0" lvl="0" indent="0" algn="l" defTabSz="863832"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3781"/>
                </a:solidFill>
                <a:effectLst/>
                <a:uLnTx/>
                <a:uFillTx/>
                <a:latin typeface="Arial" panose="020B0604020202020204"/>
                <a:ea typeface="Arial Unicode MS" pitchFamily="2"/>
                <a:cs typeface="Arial Unicode MS" pitchFamily="2"/>
              </a:endParaRPr>
            </a:p>
          </p:txBody>
        </p:sp>
        <p:sp>
          <p:nvSpPr>
            <p:cNvPr id="47" name="Freihandform 1621">
              <a:extLst>
                <a:ext uri="{FF2B5EF4-FFF2-40B4-BE49-F238E27FC236}">
                  <a16:creationId xmlns:a16="http://schemas.microsoft.com/office/drawing/2014/main" id="{8A1A3BBA-7438-472C-A7DA-B05D24D69EF3}"/>
                </a:ext>
              </a:extLst>
            </p:cNvPr>
            <p:cNvSpPr/>
            <p:nvPr/>
          </p:nvSpPr>
          <p:spPr>
            <a:xfrm>
              <a:off x="9264224" y="2594084"/>
              <a:ext cx="49361" cy="40513"/>
            </a:xfrm>
            <a:custGeom>
              <a:avLst/>
              <a:gdLst/>
              <a:ahLst/>
              <a:cxnLst>
                <a:cxn ang="3cd4">
                  <a:pos x="hc" y="t"/>
                </a:cxn>
                <a:cxn ang="cd2">
                  <a:pos x="l" y="vc"/>
                </a:cxn>
                <a:cxn ang="cd4">
                  <a:pos x="hc" y="b"/>
                </a:cxn>
                <a:cxn ang="0">
                  <a:pos x="r" y="vc"/>
                </a:cxn>
              </a:cxnLst>
              <a:rect l="l" t="t" r="r" b="b"/>
              <a:pathLst>
                <a:path w="213" h="175">
                  <a:moveTo>
                    <a:pt x="19" y="103"/>
                  </a:moveTo>
                  <a:lnTo>
                    <a:pt x="152" y="103"/>
                  </a:lnTo>
                  <a:lnTo>
                    <a:pt x="112" y="144"/>
                  </a:lnTo>
                  <a:cubicBezTo>
                    <a:pt x="106" y="152"/>
                    <a:pt x="106" y="163"/>
                    <a:pt x="112" y="169"/>
                  </a:cubicBezTo>
                  <a:cubicBezTo>
                    <a:pt x="114" y="173"/>
                    <a:pt x="120" y="175"/>
                    <a:pt x="125" y="175"/>
                  </a:cubicBezTo>
                  <a:cubicBezTo>
                    <a:pt x="129" y="175"/>
                    <a:pt x="133" y="173"/>
                    <a:pt x="137" y="169"/>
                  </a:cubicBezTo>
                  <a:lnTo>
                    <a:pt x="207" y="99"/>
                  </a:lnTo>
                  <a:cubicBezTo>
                    <a:pt x="209" y="97"/>
                    <a:pt x="209" y="95"/>
                    <a:pt x="211" y="93"/>
                  </a:cubicBezTo>
                  <a:cubicBezTo>
                    <a:pt x="214" y="89"/>
                    <a:pt x="214" y="84"/>
                    <a:pt x="211" y="80"/>
                  </a:cubicBezTo>
                  <a:cubicBezTo>
                    <a:pt x="209" y="78"/>
                    <a:pt x="209" y="76"/>
                    <a:pt x="207" y="74"/>
                  </a:cubicBezTo>
                  <a:lnTo>
                    <a:pt x="137" y="4"/>
                  </a:lnTo>
                  <a:cubicBezTo>
                    <a:pt x="129" y="-1"/>
                    <a:pt x="118" y="-1"/>
                    <a:pt x="112" y="4"/>
                  </a:cubicBezTo>
                  <a:cubicBezTo>
                    <a:pt x="106" y="10"/>
                    <a:pt x="106" y="21"/>
                    <a:pt x="112" y="29"/>
                  </a:cubicBezTo>
                  <a:lnTo>
                    <a:pt x="152" y="70"/>
                  </a:lnTo>
                  <a:lnTo>
                    <a:pt x="19" y="70"/>
                  </a:lnTo>
                  <a:cubicBezTo>
                    <a:pt x="8" y="70"/>
                    <a:pt x="0" y="76"/>
                    <a:pt x="0" y="86"/>
                  </a:cubicBezTo>
                  <a:cubicBezTo>
                    <a:pt x="0" y="97"/>
                    <a:pt x="8" y="103"/>
                    <a:pt x="19" y="103"/>
                  </a:cubicBezTo>
                  <a:close/>
                </a:path>
              </a:pathLst>
            </a:custGeom>
            <a:grpFill/>
            <a:ln cap="flat">
              <a:noFill/>
              <a:prstDash val="solid"/>
            </a:ln>
          </p:spPr>
          <p:txBody>
            <a:bodyPr vert="horz" wrap="none" lIns="89999" tIns="44999" rIns="89999" bIns="44999" anchor="ctr" anchorCtr="1" compatLnSpc="0"/>
            <a:lstStyle/>
            <a:p>
              <a:pPr marL="0" marR="0" lvl="0" indent="0" algn="l" defTabSz="863832"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3781"/>
                </a:solidFill>
                <a:effectLst/>
                <a:uLnTx/>
                <a:uFillTx/>
                <a:latin typeface="Arial" panose="020B0604020202020204"/>
                <a:ea typeface="Arial Unicode MS" pitchFamily="2"/>
                <a:cs typeface="Arial Unicode MS" pitchFamily="2"/>
              </a:endParaRPr>
            </a:p>
          </p:txBody>
        </p:sp>
        <p:sp>
          <p:nvSpPr>
            <p:cNvPr id="48" name="Freihandform 1622">
              <a:extLst>
                <a:ext uri="{FF2B5EF4-FFF2-40B4-BE49-F238E27FC236}">
                  <a16:creationId xmlns:a16="http://schemas.microsoft.com/office/drawing/2014/main" id="{C8B46EB5-FB93-4FBB-9EAF-F42717725961}"/>
                </a:ext>
              </a:extLst>
            </p:cNvPr>
            <p:cNvSpPr/>
            <p:nvPr/>
          </p:nvSpPr>
          <p:spPr>
            <a:xfrm>
              <a:off x="9346414" y="2725168"/>
              <a:ext cx="40746" cy="40513"/>
            </a:xfrm>
            <a:custGeom>
              <a:avLst/>
              <a:gdLst/>
              <a:ahLst/>
              <a:cxnLst>
                <a:cxn ang="3cd4">
                  <a:pos x="hc" y="t"/>
                </a:cxn>
                <a:cxn ang="cd2">
                  <a:pos x="l" y="vc"/>
                </a:cxn>
                <a:cxn ang="cd4">
                  <a:pos x="hc" y="b"/>
                </a:cxn>
                <a:cxn ang="0">
                  <a:pos x="r" y="vc"/>
                </a:cxn>
              </a:cxnLst>
              <a:rect l="l" t="t" r="r" b="b"/>
              <a:pathLst>
                <a:path w="176" h="175">
                  <a:moveTo>
                    <a:pt x="146" y="4"/>
                  </a:moveTo>
                  <a:lnTo>
                    <a:pt x="36" y="116"/>
                  </a:lnTo>
                  <a:lnTo>
                    <a:pt x="36" y="53"/>
                  </a:lnTo>
                  <a:cubicBezTo>
                    <a:pt x="36" y="42"/>
                    <a:pt x="28" y="36"/>
                    <a:pt x="17" y="36"/>
                  </a:cubicBezTo>
                  <a:cubicBezTo>
                    <a:pt x="9" y="36"/>
                    <a:pt x="0" y="42"/>
                    <a:pt x="0" y="53"/>
                  </a:cubicBezTo>
                  <a:lnTo>
                    <a:pt x="0" y="158"/>
                  </a:lnTo>
                  <a:cubicBezTo>
                    <a:pt x="0" y="161"/>
                    <a:pt x="0" y="163"/>
                    <a:pt x="2" y="165"/>
                  </a:cubicBezTo>
                  <a:cubicBezTo>
                    <a:pt x="2" y="169"/>
                    <a:pt x="7" y="173"/>
                    <a:pt x="11" y="175"/>
                  </a:cubicBezTo>
                  <a:cubicBezTo>
                    <a:pt x="13" y="175"/>
                    <a:pt x="15" y="175"/>
                    <a:pt x="17" y="175"/>
                  </a:cubicBezTo>
                  <a:lnTo>
                    <a:pt x="123" y="175"/>
                  </a:lnTo>
                  <a:cubicBezTo>
                    <a:pt x="134" y="175"/>
                    <a:pt x="142" y="169"/>
                    <a:pt x="142" y="158"/>
                  </a:cubicBezTo>
                  <a:cubicBezTo>
                    <a:pt x="142" y="148"/>
                    <a:pt x="134" y="142"/>
                    <a:pt x="123" y="142"/>
                  </a:cubicBezTo>
                  <a:lnTo>
                    <a:pt x="60" y="142"/>
                  </a:lnTo>
                  <a:lnTo>
                    <a:pt x="172" y="29"/>
                  </a:lnTo>
                  <a:cubicBezTo>
                    <a:pt x="178" y="23"/>
                    <a:pt x="178" y="12"/>
                    <a:pt x="172" y="4"/>
                  </a:cubicBezTo>
                  <a:cubicBezTo>
                    <a:pt x="165" y="-1"/>
                    <a:pt x="153" y="-1"/>
                    <a:pt x="146" y="4"/>
                  </a:cubicBezTo>
                  <a:close/>
                </a:path>
              </a:pathLst>
            </a:custGeom>
            <a:grpFill/>
            <a:ln cap="flat">
              <a:noFill/>
              <a:prstDash val="solid"/>
            </a:ln>
          </p:spPr>
          <p:txBody>
            <a:bodyPr vert="horz" wrap="none" lIns="89999" tIns="44999" rIns="89999" bIns="44999" anchor="ctr" anchorCtr="1" compatLnSpc="0"/>
            <a:lstStyle/>
            <a:p>
              <a:pPr marL="0" marR="0" lvl="0" indent="0" algn="l" defTabSz="863832"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3781"/>
                </a:solidFill>
                <a:effectLst/>
                <a:uLnTx/>
                <a:uFillTx/>
                <a:latin typeface="Arial" panose="020B0604020202020204"/>
                <a:ea typeface="Arial Unicode MS" pitchFamily="2"/>
                <a:cs typeface="Arial Unicode MS" pitchFamily="2"/>
              </a:endParaRPr>
            </a:p>
          </p:txBody>
        </p:sp>
        <p:sp>
          <p:nvSpPr>
            <p:cNvPr id="49" name="Freihandform 1623">
              <a:extLst>
                <a:ext uri="{FF2B5EF4-FFF2-40B4-BE49-F238E27FC236}">
                  <a16:creationId xmlns:a16="http://schemas.microsoft.com/office/drawing/2014/main" id="{81DFB44E-F336-4478-ABBA-14BCE1F57623}"/>
                </a:ext>
              </a:extLst>
            </p:cNvPr>
            <p:cNvSpPr/>
            <p:nvPr/>
          </p:nvSpPr>
          <p:spPr>
            <a:xfrm>
              <a:off x="9268648" y="2700722"/>
              <a:ext cx="40746" cy="40746"/>
            </a:xfrm>
            <a:custGeom>
              <a:avLst/>
              <a:gdLst/>
              <a:ahLst/>
              <a:cxnLst>
                <a:cxn ang="3cd4">
                  <a:pos x="hc" y="t"/>
                </a:cxn>
                <a:cxn ang="cd2">
                  <a:pos x="l" y="vc"/>
                </a:cxn>
                <a:cxn ang="cd4">
                  <a:pos x="hc" y="b"/>
                </a:cxn>
                <a:cxn ang="0">
                  <a:pos x="r" y="vc"/>
                </a:cxn>
              </a:cxnLst>
              <a:rect l="l" t="t" r="r" b="b"/>
              <a:pathLst>
                <a:path w="176" h="176">
                  <a:moveTo>
                    <a:pt x="140" y="89"/>
                  </a:moveTo>
                  <a:cubicBezTo>
                    <a:pt x="140" y="116"/>
                    <a:pt x="116" y="142"/>
                    <a:pt x="87" y="142"/>
                  </a:cubicBezTo>
                  <a:cubicBezTo>
                    <a:pt x="59" y="142"/>
                    <a:pt x="34" y="116"/>
                    <a:pt x="34" y="89"/>
                  </a:cubicBezTo>
                  <a:cubicBezTo>
                    <a:pt x="34" y="59"/>
                    <a:pt x="59" y="36"/>
                    <a:pt x="87" y="36"/>
                  </a:cubicBezTo>
                  <a:cubicBezTo>
                    <a:pt x="116" y="36"/>
                    <a:pt x="140" y="59"/>
                    <a:pt x="140" y="89"/>
                  </a:cubicBezTo>
                  <a:close/>
                  <a:moveTo>
                    <a:pt x="0" y="89"/>
                  </a:moveTo>
                  <a:cubicBezTo>
                    <a:pt x="0" y="137"/>
                    <a:pt x="38" y="176"/>
                    <a:pt x="87" y="176"/>
                  </a:cubicBezTo>
                  <a:cubicBezTo>
                    <a:pt x="135" y="176"/>
                    <a:pt x="176" y="137"/>
                    <a:pt x="176" y="89"/>
                  </a:cubicBezTo>
                  <a:cubicBezTo>
                    <a:pt x="176" y="40"/>
                    <a:pt x="135" y="0"/>
                    <a:pt x="87" y="0"/>
                  </a:cubicBezTo>
                  <a:cubicBezTo>
                    <a:pt x="38" y="0"/>
                    <a:pt x="0" y="40"/>
                    <a:pt x="0" y="89"/>
                  </a:cubicBezTo>
                  <a:close/>
                </a:path>
              </a:pathLst>
            </a:custGeom>
            <a:grpFill/>
            <a:ln cap="flat">
              <a:noFill/>
              <a:prstDash val="solid"/>
            </a:ln>
          </p:spPr>
          <p:txBody>
            <a:bodyPr vert="horz" wrap="none" lIns="89999" tIns="44999" rIns="89999" bIns="44999" anchor="ctr" anchorCtr="1" compatLnSpc="0"/>
            <a:lstStyle/>
            <a:p>
              <a:pPr marL="0" marR="0" lvl="0" indent="0" algn="l" defTabSz="863832"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3781"/>
                </a:solidFill>
                <a:effectLst/>
                <a:uLnTx/>
                <a:uFillTx/>
                <a:latin typeface="Arial" panose="020B0604020202020204"/>
                <a:ea typeface="Arial Unicode MS" pitchFamily="2"/>
                <a:cs typeface="Arial Unicode MS" pitchFamily="2"/>
              </a:endParaRPr>
            </a:p>
          </p:txBody>
        </p:sp>
        <p:sp>
          <p:nvSpPr>
            <p:cNvPr id="50" name="Freihandform 1624">
              <a:extLst>
                <a:ext uri="{FF2B5EF4-FFF2-40B4-BE49-F238E27FC236}">
                  <a16:creationId xmlns:a16="http://schemas.microsoft.com/office/drawing/2014/main" id="{3E9A410F-A3A4-457F-9C8D-50765D8A6988}"/>
                </a:ext>
              </a:extLst>
            </p:cNvPr>
            <p:cNvSpPr/>
            <p:nvPr/>
          </p:nvSpPr>
          <p:spPr>
            <a:xfrm>
              <a:off x="9256307" y="2750082"/>
              <a:ext cx="65193" cy="40513"/>
            </a:xfrm>
            <a:custGeom>
              <a:avLst/>
              <a:gdLst/>
              <a:ahLst/>
              <a:cxnLst>
                <a:cxn ang="3cd4">
                  <a:pos x="hc" y="t"/>
                </a:cxn>
                <a:cxn ang="cd2">
                  <a:pos x="l" y="vc"/>
                </a:cxn>
                <a:cxn ang="cd4">
                  <a:pos x="hc" y="b"/>
                </a:cxn>
                <a:cxn ang="0">
                  <a:pos x="r" y="vc"/>
                </a:cxn>
              </a:cxnLst>
              <a:rect l="l" t="t" r="r" b="b"/>
              <a:pathLst>
                <a:path w="281" h="175">
                  <a:moveTo>
                    <a:pt x="205" y="0"/>
                  </a:moveTo>
                  <a:lnTo>
                    <a:pt x="74" y="0"/>
                  </a:lnTo>
                  <a:cubicBezTo>
                    <a:pt x="34" y="0"/>
                    <a:pt x="0" y="33"/>
                    <a:pt x="0" y="76"/>
                  </a:cubicBezTo>
                  <a:lnTo>
                    <a:pt x="0" y="158"/>
                  </a:lnTo>
                  <a:cubicBezTo>
                    <a:pt x="0" y="169"/>
                    <a:pt x="6" y="175"/>
                    <a:pt x="17" y="175"/>
                  </a:cubicBezTo>
                  <a:cubicBezTo>
                    <a:pt x="27" y="175"/>
                    <a:pt x="34" y="169"/>
                    <a:pt x="34" y="158"/>
                  </a:cubicBezTo>
                  <a:lnTo>
                    <a:pt x="34" y="76"/>
                  </a:lnTo>
                  <a:cubicBezTo>
                    <a:pt x="34" y="52"/>
                    <a:pt x="53" y="36"/>
                    <a:pt x="74" y="36"/>
                  </a:cubicBezTo>
                  <a:lnTo>
                    <a:pt x="205" y="36"/>
                  </a:lnTo>
                  <a:cubicBezTo>
                    <a:pt x="229" y="36"/>
                    <a:pt x="245" y="52"/>
                    <a:pt x="245" y="76"/>
                  </a:cubicBezTo>
                  <a:lnTo>
                    <a:pt x="245" y="158"/>
                  </a:lnTo>
                  <a:cubicBezTo>
                    <a:pt x="245" y="169"/>
                    <a:pt x="254" y="175"/>
                    <a:pt x="265" y="175"/>
                  </a:cubicBezTo>
                  <a:cubicBezTo>
                    <a:pt x="273" y="175"/>
                    <a:pt x="281" y="169"/>
                    <a:pt x="281" y="158"/>
                  </a:cubicBezTo>
                  <a:lnTo>
                    <a:pt x="281" y="76"/>
                  </a:lnTo>
                  <a:cubicBezTo>
                    <a:pt x="281" y="33"/>
                    <a:pt x="248" y="0"/>
                    <a:pt x="205" y="0"/>
                  </a:cubicBezTo>
                  <a:close/>
                </a:path>
              </a:pathLst>
            </a:custGeom>
            <a:grpFill/>
            <a:ln cap="flat">
              <a:noFill/>
              <a:prstDash val="solid"/>
            </a:ln>
          </p:spPr>
          <p:txBody>
            <a:bodyPr vert="horz" wrap="none" lIns="89999" tIns="44999" rIns="89999" bIns="44999" anchor="ctr" anchorCtr="1" compatLnSpc="0"/>
            <a:lstStyle/>
            <a:p>
              <a:pPr marL="0" marR="0" lvl="0" indent="0" algn="l" defTabSz="863832"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3781"/>
                </a:solidFill>
                <a:effectLst/>
                <a:uLnTx/>
                <a:uFillTx/>
                <a:latin typeface="Arial" panose="020B0604020202020204"/>
                <a:ea typeface="Arial Unicode MS" pitchFamily="2"/>
                <a:cs typeface="Arial Unicode MS" pitchFamily="2"/>
              </a:endParaRPr>
            </a:p>
          </p:txBody>
        </p:sp>
        <p:sp>
          <p:nvSpPr>
            <p:cNvPr id="51" name="Freihandform 1625">
              <a:extLst>
                <a:ext uri="{FF2B5EF4-FFF2-40B4-BE49-F238E27FC236}">
                  <a16:creationId xmlns:a16="http://schemas.microsoft.com/office/drawing/2014/main" id="{C5788B7B-C17B-4674-9495-28488612B00B}"/>
                </a:ext>
              </a:extLst>
            </p:cNvPr>
            <p:cNvSpPr/>
            <p:nvPr/>
          </p:nvSpPr>
          <p:spPr>
            <a:xfrm>
              <a:off x="9198565" y="2725402"/>
              <a:ext cx="40746" cy="40513"/>
            </a:xfrm>
            <a:custGeom>
              <a:avLst/>
              <a:gdLst/>
              <a:ahLst/>
              <a:cxnLst>
                <a:cxn ang="3cd4">
                  <a:pos x="hc" y="t"/>
                </a:cxn>
                <a:cxn ang="cd2">
                  <a:pos x="l" y="vc"/>
                </a:cxn>
                <a:cxn ang="cd4">
                  <a:pos x="hc" y="b"/>
                </a:cxn>
                <a:cxn ang="0">
                  <a:pos x="r" y="vc"/>
                </a:cxn>
              </a:cxnLst>
              <a:rect l="l" t="t" r="r" b="b"/>
              <a:pathLst>
                <a:path w="176" h="175">
                  <a:moveTo>
                    <a:pt x="60" y="36"/>
                  </a:moveTo>
                  <a:lnTo>
                    <a:pt x="123" y="36"/>
                  </a:lnTo>
                  <a:cubicBezTo>
                    <a:pt x="134" y="36"/>
                    <a:pt x="142" y="27"/>
                    <a:pt x="142" y="17"/>
                  </a:cubicBezTo>
                  <a:cubicBezTo>
                    <a:pt x="142" y="8"/>
                    <a:pt x="134" y="0"/>
                    <a:pt x="123" y="0"/>
                  </a:cubicBezTo>
                  <a:lnTo>
                    <a:pt x="17" y="0"/>
                  </a:lnTo>
                  <a:cubicBezTo>
                    <a:pt x="15" y="0"/>
                    <a:pt x="13" y="0"/>
                    <a:pt x="11" y="2"/>
                  </a:cubicBezTo>
                  <a:cubicBezTo>
                    <a:pt x="7" y="2"/>
                    <a:pt x="2" y="6"/>
                    <a:pt x="2" y="10"/>
                  </a:cubicBezTo>
                  <a:cubicBezTo>
                    <a:pt x="0" y="12"/>
                    <a:pt x="0" y="15"/>
                    <a:pt x="0" y="17"/>
                  </a:cubicBezTo>
                  <a:lnTo>
                    <a:pt x="0" y="122"/>
                  </a:lnTo>
                  <a:cubicBezTo>
                    <a:pt x="0" y="133"/>
                    <a:pt x="9" y="142"/>
                    <a:pt x="17" y="142"/>
                  </a:cubicBezTo>
                  <a:cubicBezTo>
                    <a:pt x="28" y="142"/>
                    <a:pt x="36" y="133"/>
                    <a:pt x="36" y="122"/>
                  </a:cubicBezTo>
                  <a:lnTo>
                    <a:pt x="36" y="59"/>
                  </a:lnTo>
                  <a:lnTo>
                    <a:pt x="146" y="171"/>
                  </a:lnTo>
                  <a:cubicBezTo>
                    <a:pt x="151" y="175"/>
                    <a:pt x="155" y="175"/>
                    <a:pt x="159" y="175"/>
                  </a:cubicBezTo>
                  <a:cubicBezTo>
                    <a:pt x="163" y="175"/>
                    <a:pt x="167" y="175"/>
                    <a:pt x="172" y="171"/>
                  </a:cubicBezTo>
                  <a:cubicBezTo>
                    <a:pt x="178" y="165"/>
                    <a:pt x="178" y="152"/>
                    <a:pt x="172" y="146"/>
                  </a:cubicBezTo>
                  <a:close/>
                </a:path>
              </a:pathLst>
            </a:custGeom>
            <a:grpFill/>
            <a:ln cap="flat">
              <a:noFill/>
              <a:prstDash val="solid"/>
            </a:ln>
          </p:spPr>
          <p:txBody>
            <a:bodyPr vert="horz" wrap="none" lIns="89999" tIns="44999" rIns="89999" bIns="44999" anchor="ctr" anchorCtr="1" compatLnSpc="0"/>
            <a:lstStyle/>
            <a:p>
              <a:pPr marL="0" marR="0" lvl="0" indent="0" algn="l" defTabSz="863832"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3781"/>
                </a:solidFill>
                <a:effectLst/>
                <a:uLnTx/>
                <a:uFillTx/>
                <a:latin typeface="Arial" panose="020B0604020202020204"/>
                <a:ea typeface="Arial Unicode MS" pitchFamily="2"/>
                <a:cs typeface="Arial Unicode MS" pitchFamily="2"/>
              </a:endParaRPr>
            </a:p>
          </p:txBody>
        </p:sp>
      </p:grpSp>
      <p:grpSp>
        <p:nvGrpSpPr>
          <p:cNvPr id="52" name="Gruppieren 51">
            <a:extLst>
              <a:ext uri="{FF2B5EF4-FFF2-40B4-BE49-F238E27FC236}">
                <a16:creationId xmlns:a16="http://schemas.microsoft.com/office/drawing/2014/main" id="{A539E2A7-967C-4E93-8BD2-ACB6071F3DC5}"/>
              </a:ext>
            </a:extLst>
          </p:cNvPr>
          <p:cNvGrpSpPr>
            <a:grpSpLocks noChangeAspect="1"/>
          </p:cNvGrpSpPr>
          <p:nvPr/>
        </p:nvGrpSpPr>
        <p:grpSpPr>
          <a:xfrm>
            <a:off x="468313" y="2961823"/>
            <a:ext cx="272133" cy="272325"/>
            <a:chOff x="10455168" y="3858604"/>
            <a:chExt cx="328296" cy="328528"/>
          </a:xfrm>
          <a:solidFill>
            <a:schemeClr val="bg1"/>
          </a:solidFill>
        </p:grpSpPr>
        <p:sp>
          <p:nvSpPr>
            <p:cNvPr id="53" name="Freihandform 1794">
              <a:extLst>
                <a:ext uri="{FF2B5EF4-FFF2-40B4-BE49-F238E27FC236}">
                  <a16:creationId xmlns:a16="http://schemas.microsoft.com/office/drawing/2014/main" id="{5E1F8435-84E0-4C42-8FEB-A0751F89245E}"/>
                </a:ext>
              </a:extLst>
            </p:cNvPr>
            <p:cNvSpPr/>
            <p:nvPr/>
          </p:nvSpPr>
          <p:spPr>
            <a:xfrm>
              <a:off x="10455168" y="3858604"/>
              <a:ext cx="328296" cy="328528"/>
            </a:xfrm>
            <a:custGeom>
              <a:avLst/>
              <a:gdLst/>
              <a:ahLst/>
              <a:cxnLst>
                <a:cxn ang="3cd4">
                  <a:pos x="hc" y="t"/>
                </a:cxn>
                <a:cxn ang="cd2">
                  <a:pos x="l" y="vc"/>
                </a:cxn>
                <a:cxn ang="cd4">
                  <a:pos x="hc" y="b"/>
                </a:cxn>
                <a:cxn ang="0">
                  <a:pos x="r" y="vc"/>
                </a:cxn>
              </a:cxnLst>
              <a:rect l="l" t="t" r="r" b="b"/>
              <a:pathLst>
                <a:path w="1411" h="1412">
                  <a:moveTo>
                    <a:pt x="704" y="1376"/>
                  </a:moveTo>
                  <a:cubicBezTo>
                    <a:pt x="336" y="1376"/>
                    <a:pt x="36" y="1075"/>
                    <a:pt x="36" y="705"/>
                  </a:cubicBezTo>
                  <a:cubicBezTo>
                    <a:pt x="36" y="337"/>
                    <a:pt x="336" y="36"/>
                    <a:pt x="704" y="36"/>
                  </a:cubicBezTo>
                  <a:cubicBezTo>
                    <a:pt x="1075" y="36"/>
                    <a:pt x="1375" y="337"/>
                    <a:pt x="1375" y="705"/>
                  </a:cubicBezTo>
                  <a:cubicBezTo>
                    <a:pt x="1375" y="1075"/>
                    <a:pt x="1075" y="1376"/>
                    <a:pt x="704" y="1376"/>
                  </a:cubicBezTo>
                  <a:close/>
                  <a:moveTo>
                    <a:pt x="704" y="0"/>
                  </a:moveTo>
                  <a:cubicBezTo>
                    <a:pt x="317" y="0"/>
                    <a:pt x="0" y="318"/>
                    <a:pt x="0" y="705"/>
                  </a:cubicBezTo>
                  <a:cubicBezTo>
                    <a:pt x="0" y="1094"/>
                    <a:pt x="317" y="1412"/>
                    <a:pt x="704" y="1412"/>
                  </a:cubicBezTo>
                  <a:cubicBezTo>
                    <a:pt x="1094" y="1412"/>
                    <a:pt x="1411" y="1094"/>
                    <a:pt x="1411" y="705"/>
                  </a:cubicBezTo>
                  <a:cubicBezTo>
                    <a:pt x="1411" y="318"/>
                    <a:pt x="1094" y="0"/>
                    <a:pt x="704" y="0"/>
                  </a:cubicBezTo>
                  <a:close/>
                </a:path>
              </a:pathLst>
            </a:custGeom>
            <a:grpFill/>
            <a:ln cap="flat">
              <a:noFill/>
              <a:prstDash val="solid"/>
            </a:ln>
          </p:spPr>
          <p:txBody>
            <a:bodyPr vert="horz" wrap="none" lIns="89999" tIns="44999" rIns="89999" bIns="44999" anchor="ctr" anchorCtr="1" compatLnSpc="0"/>
            <a:lstStyle/>
            <a:p>
              <a:pPr marL="0" marR="0" lvl="0" indent="0" algn="l" defTabSz="863832"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3781"/>
                </a:solidFill>
                <a:effectLst/>
                <a:uLnTx/>
                <a:uFillTx/>
                <a:latin typeface="Arial" panose="020B0604020202020204"/>
                <a:ea typeface="Arial Unicode MS" pitchFamily="2"/>
                <a:cs typeface="Arial Unicode MS" pitchFamily="2"/>
              </a:endParaRPr>
            </a:p>
          </p:txBody>
        </p:sp>
        <p:sp>
          <p:nvSpPr>
            <p:cNvPr id="54" name="Freihandform 1795">
              <a:extLst>
                <a:ext uri="{FF2B5EF4-FFF2-40B4-BE49-F238E27FC236}">
                  <a16:creationId xmlns:a16="http://schemas.microsoft.com/office/drawing/2014/main" id="{17DCA15D-1B51-4AAA-8712-14AF75BD079A}"/>
                </a:ext>
              </a:extLst>
            </p:cNvPr>
            <p:cNvSpPr/>
            <p:nvPr/>
          </p:nvSpPr>
          <p:spPr>
            <a:xfrm>
              <a:off x="10599060" y="3990156"/>
              <a:ext cx="40513" cy="130853"/>
            </a:xfrm>
            <a:custGeom>
              <a:avLst/>
              <a:gdLst/>
              <a:ahLst/>
              <a:cxnLst>
                <a:cxn ang="3cd4">
                  <a:pos x="hc" y="t"/>
                </a:cxn>
                <a:cxn ang="cd2">
                  <a:pos x="l" y="vc"/>
                </a:cxn>
                <a:cxn ang="cd4">
                  <a:pos x="hc" y="b"/>
                </a:cxn>
                <a:cxn ang="0">
                  <a:pos x="r" y="vc"/>
                </a:cxn>
              </a:cxnLst>
              <a:rect l="l" t="t" r="r" b="b"/>
              <a:pathLst>
                <a:path w="175" h="563">
                  <a:moveTo>
                    <a:pt x="139" y="529"/>
                  </a:moveTo>
                  <a:lnTo>
                    <a:pt x="34" y="529"/>
                  </a:lnTo>
                  <a:lnTo>
                    <a:pt x="34" y="34"/>
                  </a:lnTo>
                  <a:lnTo>
                    <a:pt x="139" y="34"/>
                  </a:lnTo>
                  <a:close/>
                  <a:moveTo>
                    <a:pt x="158" y="0"/>
                  </a:moveTo>
                  <a:lnTo>
                    <a:pt x="17" y="0"/>
                  </a:lnTo>
                  <a:cubicBezTo>
                    <a:pt x="6" y="0"/>
                    <a:pt x="0" y="7"/>
                    <a:pt x="0" y="17"/>
                  </a:cubicBezTo>
                  <a:lnTo>
                    <a:pt x="0" y="546"/>
                  </a:lnTo>
                  <a:cubicBezTo>
                    <a:pt x="0" y="557"/>
                    <a:pt x="6" y="563"/>
                    <a:pt x="17" y="563"/>
                  </a:cubicBezTo>
                  <a:lnTo>
                    <a:pt x="158" y="563"/>
                  </a:lnTo>
                  <a:cubicBezTo>
                    <a:pt x="167" y="563"/>
                    <a:pt x="175" y="557"/>
                    <a:pt x="175" y="546"/>
                  </a:cubicBezTo>
                  <a:lnTo>
                    <a:pt x="175" y="17"/>
                  </a:lnTo>
                  <a:cubicBezTo>
                    <a:pt x="175" y="7"/>
                    <a:pt x="167" y="0"/>
                    <a:pt x="158" y="0"/>
                  </a:cubicBezTo>
                  <a:close/>
                </a:path>
              </a:pathLst>
            </a:custGeom>
            <a:grpFill/>
            <a:ln cap="flat">
              <a:noFill/>
              <a:prstDash val="solid"/>
            </a:ln>
          </p:spPr>
          <p:txBody>
            <a:bodyPr vert="horz" wrap="none" lIns="89999" tIns="44999" rIns="89999" bIns="44999" anchor="ctr" anchorCtr="1" compatLnSpc="0"/>
            <a:lstStyle/>
            <a:p>
              <a:pPr marL="0" marR="0" lvl="0" indent="0" algn="l" defTabSz="863832"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3781"/>
                </a:solidFill>
                <a:effectLst/>
                <a:uLnTx/>
                <a:uFillTx/>
                <a:latin typeface="Arial" panose="020B0604020202020204"/>
                <a:ea typeface="Arial Unicode MS" pitchFamily="2"/>
                <a:cs typeface="Arial Unicode MS" pitchFamily="2"/>
              </a:endParaRPr>
            </a:p>
          </p:txBody>
        </p:sp>
        <p:sp>
          <p:nvSpPr>
            <p:cNvPr id="55" name="Freihandform 1796">
              <a:extLst>
                <a:ext uri="{FF2B5EF4-FFF2-40B4-BE49-F238E27FC236}">
                  <a16:creationId xmlns:a16="http://schemas.microsoft.com/office/drawing/2014/main" id="{3F5181E5-45B9-4766-B8FB-3468D645FC6E}"/>
                </a:ext>
              </a:extLst>
            </p:cNvPr>
            <p:cNvSpPr/>
            <p:nvPr/>
          </p:nvSpPr>
          <p:spPr>
            <a:xfrm>
              <a:off x="10594636" y="3924264"/>
              <a:ext cx="48895" cy="48895"/>
            </a:xfrm>
            <a:custGeom>
              <a:avLst/>
              <a:gdLst/>
              <a:ahLst/>
              <a:cxnLst>
                <a:cxn ang="3cd4">
                  <a:pos x="hc" y="t"/>
                </a:cxn>
                <a:cxn ang="cd2">
                  <a:pos x="l" y="vc"/>
                </a:cxn>
                <a:cxn ang="cd4">
                  <a:pos x="hc" y="b"/>
                </a:cxn>
                <a:cxn ang="0">
                  <a:pos x="r" y="vc"/>
                </a:cxn>
              </a:cxnLst>
              <a:rect l="l" t="t" r="r" b="b"/>
              <a:pathLst>
                <a:path w="211" h="211">
                  <a:moveTo>
                    <a:pt x="105" y="177"/>
                  </a:moveTo>
                  <a:cubicBezTo>
                    <a:pt x="67" y="177"/>
                    <a:pt x="36" y="146"/>
                    <a:pt x="36" y="105"/>
                  </a:cubicBezTo>
                  <a:cubicBezTo>
                    <a:pt x="36" y="67"/>
                    <a:pt x="67" y="36"/>
                    <a:pt x="105" y="36"/>
                  </a:cubicBezTo>
                  <a:cubicBezTo>
                    <a:pt x="146" y="36"/>
                    <a:pt x="177" y="67"/>
                    <a:pt x="177" y="105"/>
                  </a:cubicBezTo>
                  <a:cubicBezTo>
                    <a:pt x="177" y="146"/>
                    <a:pt x="146" y="177"/>
                    <a:pt x="105" y="177"/>
                  </a:cubicBezTo>
                  <a:close/>
                  <a:moveTo>
                    <a:pt x="105" y="0"/>
                  </a:moveTo>
                  <a:cubicBezTo>
                    <a:pt x="48" y="0"/>
                    <a:pt x="0" y="48"/>
                    <a:pt x="0" y="105"/>
                  </a:cubicBezTo>
                  <a:cubicBezTo>
                    <a:pt x="0" y="165"/>
                    <a:pt x="48" y="211"/>
                    <a:pt x="105" y="211"/>
                  </a:cubicBezTo>
                  <a:cubicBezTo>
                    <a:pt x="165" y="211"/>
                    <a:pt x="211" y="165"/>
                    <a:pt x="211" y="105"/>
                  </a:cubicBezTo>
                  <a:cubicBezTo>
                    <a:pt x="211" y="48"/>
                    <a:pt x="165" y="0"/>
                    <a:pt x="105" y="0"/>
                  </a:cubicBezTo>
                  <a:close/>
                </a:path>
              </a:pathLst>
            </a:custGeom>
            <a:grpFill/>
            <a:ln cap="flat">
              <a:noFill/>
              <a:prstDash val="solid"/>
            </a:ln>
          </p:spPr>
          <p:txBody>
            <a:bodyPr vert="horz" wrap="none" lIns="89999" tIns="44999" rIns="89999" bIns="44999" anchor="ctr" anchorCtr="1" compatLnSpc="0"/>
            <a:lstStyle/>
            <a:p>
              <a:pPr marL="0" marR="0" lvl="0" indent="0" algn="l" defTabSz="863832"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3781"/>
                </a:solidFill>
                <a:effectLst/>
                <a:uLnTx/>
                <a:uFillTx/>
                <a:latin typeface="Arial" panose="020B0604020202020204"/>
                <a:ea typeface="Arial Unicode MS" pitchFamily="2"/>
                <a:cs typeface="Arial Unicode MS" pitchFamily="2"/>
              </a:endParaRPr>
            </a:p>
          </p:txBody>
        </p:sp>
      </p:grpSp>
      <p:cxnSp>
        <p:nvCxnSpPr>
          <p:cNvPr id="56" name="Gerader Verbinder 55">
            <a:extLst>
              <a:ext uri="{FF2B5EF4-FFF2-40B4-BE49-F238E27FC236}">
                <a16:creationId xmlns:a16="http://schemas.microsoft.com/office/drawing/2014/main" id="{E7640863-8014-404E-A750-1C6D1E5FAA21}"/>
              </a:ext>
            </a:extLst>
          </p:cNvPr>
          <p:cNvCxnSpPr>
            <a:cxnSpLocks/>
          </p:cNvCxnSpPr>
          <p:nvPr/>
        </p:nvCxnSpPr>
        <p:spPr>
          <a:xfrm flipH="1">
            <a:off x="4804475" y="1981127"/>
            <a:ext cx="8711" cy="378923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Ellipse 57">
            <a:extLst>
              <a:ext uri="{FF2B5EF4-FFF2-40B4-BE49-F238E27FC236}">
                <a16:creationId xmlns:a16="http://schemas.microsoft.com/office/drawing/2014/main" id="{6BC3C4C2-ED2D-4A72-AD06-6FD31BDF215E}"/>
              </a:ext>
            </a:extLst>
          </p:cNvPr>
          <p:cNvSpPr/>
          <p:nvPr/>
        </p:nvSpPr>
        <p:spPr>
          <a:xfrm>
            <a:off x="8778486" y="83563"/>
            <a:ext cx="1607106" cy="1634099"/>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34017" rIns="0" bIns="34017" rtlCol="0" anchor="ctr"/>
          <a:lstStyle/>
          <a:p>
            <a:pPr marL="0" marR="0" lvl="0" indent="0" algn="ctr" defTabSz="864017" rtl="0" eaLnBrk="1" fontAlgn="auto" latinLnBrk="0" hangingPunct="1">
              <a:lnSpc>
                <a:spcPct val="100000"/>
              </a:lnSpc>
              <a:spcBef>
                <a:spcPts val="283"/>
              </a:spcBef>
              <a:spcAft>
                <a:spcPts val="378"/>
              </a:spcAft>
              <a:buClrTx/>
              <a:buSzPct val="100000"/>
              <a:buFontTx/>
              <a:buNone/>
              <a:tabLst/>
              <a:defRPr/>
            </a:pPr>
            <a:r>
              <a:rPr kumimoji="0" lang="de-DE" altLang="de-DE" sz="1100"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Einfache </a:t>
            </a:r>
            <a:r>
              <a:rPr kumimoji="0" lang="de-DE" altLang="de-DE" sz="11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Zuzahlung durch Überweisung oder Nutzung QR-Code in der </a:t>
            </a:r>
            <a:r>
              <a:rPr kumimoji="0" lang="de-DE" altLang="de-DE" sz="1100"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Banking-App.</a:t>
            </a:r>
            <a:endParaRPr kumimoji="0" lang="de-DE" altLang="de-DE" sz="11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Rechteck 3"/>
          <p:cNvSpPr/>
          <p:nvPr/>
        </p:nvSpPr>
        <p:spPr>
          <a:xfrm>
            <a:off x="5952448" y="6249343"/>
            <a:ext cx="5759450" cy="230832"/>
          </a:xfrm>
          <a:prstGeom prst="rect">
            <a:avLst/>
          </a:prstGeom>
        </p:spPr>
        <p:txBody>
          <a:bodyPr>
            <a:spAutoFit/>
          </a:bodyPr>
          <a:lstStyle/>
          <a:p>
            <a:r>
              <a:rPr lang="de-DE" sz="900" dirty="0">
                <a:solidFill>
                  <a:schemeClr val="bg1"/>
                </a:solidFill>
                <a:latin typeface="Arial" panose="020B0604020202020204" pitchFamily="34" charset="0"/>
                <a:cs typeface="Arial" panose="020B0604020202020204" pitchFamily="34" charset="0"/>
              </a:rPr>
              <a:t>* Kunden mit </a:t>
            </a:r>
            <a:r>
              <a:rPr lang="de-DE" sz="900" dirty="0" smtClean="0">
                <a:solidFill>
                  <a:schemeClr val="bg1"/>
                </a:solidFill>
                <a:latin typeface="Arial" panose="020B0604020202020204" pitchFamily="34" charset="0"/>
                <a:cs typeface="Arial" panose="020B0604020202020204" pitchFamily="34" charset="0"/>
              </a:rPr>
              <a:t>Klassik- und IndexSelekt- Verträgen </a:t>
            </a:r>
            <a:r>
              <a:rPr lang="de-DE" sz="900" dirty="0">
                <a:solidFill>
                  <a:schemeClr val="bg1"/>
                </a:solidFill>
                <a:latin typeface="Arial" panose="020B0604020202020204" pitchFamily="34" charset="0"/>
                <a:cs typeface="Arial" panose="020B0604020202020204" pitchFamily="34" charset="0"/>
              </a:rPr>
              <a:t>sind Bestandteil des </a:t>
            </a:r>
            <a:r>
              <a:rPr lang="de-DE" sz="900" dirty="0" err="1">
                <a:solidFill>
                  <a:schemeClr val="bg1"/>
                </a:solidFill>
                <a:latin typeface="Arial" panose="020B0604020202020204" pitchFamily="34" charset="0"/>
                <a:cs typeface="Arial" panose="020B0604020202020204" pitchFamily="34" charset="0"/>
              </a:rPr>
              <a:t>Selekts</a:t>
            </a:r>
            <a:r>
              <a:rPr lang="de-DE" sz="900" dirty="0">
                <a:solidFill>
                  <a:schemeClr val="bg1"/>
                </a:solidFill>
                <a:latin typeface="Arial" panose="020B0604020202020204" pitchFamily="34" charset="0"/>
                <a:cs typeface="Arial" panose="020B0604020202020204" pitchFamily="34" charset="0"/>
              </a:rPr>
              <a:t>, erhalten aber keinen Brief.</a:t>
            </a:r>
          </a:p>
        </p:txBody>
      </p:sp>
      <p:sp>
        <p:nvSpPr>
          <p:cNvPr id="59" name="Inhaltsplatzhalter 8">
            <a:extLst>
              <a:ext uri="{FF2B5EF4-FFF2-40B4-BE49-F238E27FC236}">
                <a16:creationId xmlns:a16="http://schemas.microsoft.com/office/drawing/2014/main" id="{EFEA0999-7791-4F4B-8AB8-C15542F07BB4}"/>
              </a:ext>
            </a:extLst>
          </p:cNvPr>
          <p:cNvSpPr txBox="1">
            <a:spLocks/>
          </p:cNvSpPr>
          <p:nvPr/>
        </p:nvSpPr>
        <p:spPr>
          <a:xfrm>
            <a:off x="971994" y="2012296"/>
            <a:ext cx="3394639" cy="166459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llianz Neo PPT"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llianz Neo PPT"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llianz Neo PPT"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9pPr>
          </a:lstStyle>
          <a:p>
            <a:pPr marL="0" marR="0" lvl="2" indent="0" algn="l" defTabSz="914400" rtl="0" eaLnBrk="1" fontAlgn="auto" latinLnBrk="0" hangingPunct="1">
              <a:lnSpc>
                <a:spcPct val="100000"/>
              </a:lnSpc>
              <a:spcBef>
                <a:spcPts val="0"/>
              </a:spcBef>
              <a:spcAft>
                <a:spcPts val="283"/>
              </a:spcAft>
              <a:buClrTx/>
              <a:buSzTx/>
              <a:buFont typeface="Allianz Neo PPT" panose="020B0604020202020204" pitchFamily="34" charset="0"/>
              <a:buNone/>
              <a:tabLst/>
              <a:defRPr/>
            </a:pPr>
            <a:r>
              <a:rPr kumimoji="0" lang="de-DE" sz="11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Ziele der Aktion </a:t>
            </a:r>
          </a:p>
          <a:p>
            <a:pPr marL="216000" marR="0" lvl="2" indent="-216000" algn="l" defTabSz="914400" rtl="0" eaLnBrk="1" fontAlgn="auto" latinLnBrk="0" hangingPunct="1">
              <a:lnSpc>
                <a:spcPct val="100000"/>
              </a:lnSpc>
              <a:spcBef>
                <a:spcPts val="0"/>
              </a:spcBef>
              <a:spcAft>
                <a:spcPts val="283"/>
              </a:spcAft>
              <a:buClr>
                <a:srgbClr val="003781"/>
              </a:buClr>
              <a:buSzTx/>
              <a:buFont typeface="Allianz Neo PPT" panose="020B0604020202020204" pitchFamily="34" charset="0"/>
              <a:buChar char="•"/>
              <a:tabLst/>
              <a:defRPr/>
            </a:pPr>
            <a:r>
              <a:rPr lang="de-DE" altLang="de-DE" sz="1100" noProof="1" smtClean="0">
                <a:solidFill>
                  <a:srgbClr val="003781"/>
                </a:solidFill>
                <a:latin typeface="Arial" panose="020B0604020202020204" pitchFamily="34" charset="0"/>
                <a:cs typeface="Arial" panose="020B0604020202020204" pitchFamily="34" charset="0"/>
              </a:rPr>
              <a:t>Beratung und Zuzahlung in bestehende PrivatRenten mit ratierlichen Beitragszahlungen</a:t>
            </a:r>
            <a:endParaRPr kumimoji="0" lang="de-DE" altLang="de-DE" sz="1100" b="0" i="0" u="none" strike="noStrike" kern="1200" cap="none" spc="0" normalizeH="0" baseline="0" noProof="1">
              <a:ln>
                <a:noFill/>
              </a:ln>
              <a:solidFill>
                <a:srgbClr val="003781"/>
              </a:solidFill>
              <a:effectLst/>
              <a:uLnTx/>
              <a:uFillTx/>
              <a:latin typeface="Arial" panose="020B0604020202020204" pitchFamily="34" charset="0"/>
              <a:cs typeface="Arial" panose="020B0604020202020204" pitchFamily="34" charset="0"/>
            </a:endParaRPr>
          </a:p>
        </p:txBody>
      </p:sp>
      <p:sp>
        <p:nvSpPr>
          <p:cNvPr id="57" name="Datumsplatzhalter 5">
            <a:extLst>
              <a:ext uri="{FF2B5EF4-FFF2-40B4-BE49-F238E27FC236}">
                <a16:creationId xmlns:a16="http://schemas.microsoft.com/office/drawing/2014/main" id="{196DF232-D1B7-44C1-94F0-3B425952DF1B}"/>
              </a:ext>
            </a:extLst>
          </p:cNvPr>
          <p:cNvSpPr>
            <a:spLocks noGrp="1"/>
          </p:cNvSpPr>
          <p:nvPr>
            <p:ph type="dt" sz="half" idx="10"/>
          </p:nvPr>
        </p:nvSpPr>
        <p:spPr>
          <a:xfrm rot="16200000">
            <a:off x="9594058" y="3726657"/>
            <a:ext cx="3384550" cy="468312"/>
          </a:xfrm>
        </p:spPr>
        <p:txBody>
          <a:bodyPr/>
          <a:lstStyle/>
          <a:p>
            <a:pPr lvl="0">
              <a:defRPr/>
            </a:pPr>
            <a:r>
              <a:rPr lang="de-DE" dirty="0">
                <a:solidFill>
                  <a:srgbClr val="003781"/>
                </a:solidFill>
              </a:rPr>
              <a:t>© Allianz </a:t>
            </a:r>
            <a:r>
              <a:rPr lang="de-DE" dirty="0" smtClean="0">
                <a:solidFill>
                  <a:srgbClr val="003781"/>
                </a:solidFill>
              </a:rPr>
              <a:t>2023</a:t>
            </a:r>
            <a:endParaRPr lang="de-DE" dirty="0">
              <a:solidFill>
                <a:srgbClr val="003781"/>
              </a:solidFill>
            </a:endParaRPr>
          </a:p>
        </p:txBody>
      </p:sp>
      <p:grpSp>
        <p:nvGrpSpPr>
          <p:cNvPr id="3" name="Gruppieren 2"/>
          <p:cNvGrpSpPr/>
          <p:nvPr/>
        </p:nvGrpSpPr>
        <p:grpSpPr>
          <a:xfrm>
            <a:off x="9085407" y="1981127"/>
            <a:ext cx="2200923" cy="3789233"/>
            <a:chOff x="8665684" y="2224292"/>
            <a:chExt cx="2200923" cy="3789233"/>
          </a:xfrm>
        </p:grpSpPr>
        <p:pic>
          <p:nvPicPr>
            <p:cNvPr id="60" name="Grafik 59"/>
            <p:cNvPicPr>
              <a:picLocks noChangeAspect="1"/>
            </p:cNvPicPr>
            <p:nvPr/>
          </p:nvPicPr>
          <p:blipFill rotWithShape="1">
            <a:blip r:embed="rId3"/>
            <a:srcRect b="12901"/>
            <a:stretch/>
          </p:blipFill>
          <p:spPr>
            <a:xfrm>
              <a:off x="8670242" y="4019954"/>
              <a:ext cx="2166034" cy="1993571"/>
            </a:xfrm>
            <a:prstGeom prst="rect">
              <a:avLst/>
            </a:prstGeom>
          </p:spPr>
        </p:pic>
        <p:sp>
          <p:nvSpPr>
            <p:cNvPr id="61" name="Rechteck 60">
              <a:extLst>
                <a:ext uri="{FF2B5EF4-FFF2-40B4-BE49-F238E27FC236}">
                  <a16:creationId xmlns:a16="http://schemas.microsoft.com/office/drawing/2014/main" id="{BEA79E24-092F-4CF3-BCD4-87AED91E0084}"/>
                </a:ext>
              </a:extLst>
            </p:cNvPr>
            <p:cNvSpPr/>
            <p:nvPr/>
          </p:nvSpPr>
          <p:spPr>
            <a:xfrm>
              <a:off x="8671959" y="2224292"/>
              <a:ext cx="2164317" cy="638881"/>
            </a:xfrm>
            <a:prstGeom prst="rect">
              <a:avLst/>
            </a:prstGeom>
            <a:solidFill>
              <a:srgbClr val="13A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ACA: 22680</a:t>
              </a:r>
              <a:endParaRPr kumimoji="0" lang="de-DE"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2" name="Rechteck 61">
              <a:extLst>
                <a:ext uri="{FF2B5EF4-FFF2-40B4-BE49-F238E27FC236}">
                  <a16:creationId xmlns:a16="http://schemas.microsoft.com/office/drawing/2014/main" id="{BEA79E24-092F-4CF3-BCD4-87AED91E0084}"/>
                </a:ext>
              </a:extLst>
            </p:cNvPr>
            <p:cNvSpPr/>
            <p:nvPr/>
          </p:nvSpPr>
          <p:spPr>
            <a:xfrm>
              <a:off x="8669796" y="2863173"/>
              <a:ext cx="2168780" cy="1147135"/>
            </a:xfrm>
            <a:prstGeom prst="rect">
              <a:avLst/>
            </a:prstGeom>
            <a:solidFill>
              <a:srgbClr val="006192">
                <a:alpha val="50000"/>
              </a:srgbClr>
            </a:solidFill>
            <a:ln>
              <a:noFill/>
            </a:ln>
            <a:effectLst/>
          </p:spPr>
          <p:txBody>
            <a:bodyPr rtlCol="0" anchor="t"/>
            <a:lstStyle/>
            <a:p>
              <a:pPr marL="0" marR="0" lvl="0" indent="0" algn="ctr" defTabSz="864017" rtl="0" eaLnBrk="1" fontAlgn="auto" latinLnBrk="0" hangingPunct="1">
                <a:lnSpc>
                  <a:spcPct val="100000"/>
                </a:lnSpc>
                <a:spcBef>
                  <a:spcPts val="0"/>
                </a:spcBef>
                <a:spcAft>
                  <a:spcPts val="0"/>
                </a:spcAft>
                <a:buClrTx/>
                <a:buSzTx/>
                <a:buFontTx/>
                <a:buNone/>
                <a:tabLst/>
                <a:defRPr/>
              </a:pPr>
              <a:endParaRPr kumimoji="0" lang="de-DE" sz="1400" b="1"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endParaRPr>
            </a:p>
          </p:txBody>
        </p:sp>
        <p:pic>
          <p:nvPicPr>
            <p:cNvPr id="63" name="Grafik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2388" y="3096218"/>
              <a:ext cx="256033" cy="256033"/>
            </a:xfrm>
            <a:prstGeom prst="rect">
              <a:avLst/>
            </a:prstGeom>
          </p:spPr>
        </p:pic>
        <p:sp>
          <p:nvSpPr>
            <p:cNvPr id="64" name="Inhaltsplatzhalter 8">
              <a:extLst>
                <a:ext uri="{FF2B5EF4-FFF2-40B4-BE49-F238E27FC236}">
                  <a16:creationId xmlns:a16="http://schemas.microsoft.com/office/drawing/2014/main" id="{63874A8D-9D65-4C6B-843E-EB1735669411}"/>
                </a:ext>
              </a:extLst>
            </p:cNvPr>
            <p:cNvSpPr txBox="1">
              <a:spLocks/>
            </p:cNvSpPr>
            <p:nvPr/>
          </p:nvSpPr>
          <p:spPr>
            <a:xfrm>
              <a:off x="8786032" y="2879414"/>
              <a:ext cx="1876498" cy="20799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llianz Neo PPT"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llianz Neo PPT"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llianz Neo PPT"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9pPr>
            </a:lstStyle>
            <a:p>
              <a:pPr marL="0" marR="0" lvl="2" indent="0" algn="l" defTabSz="914400" rtl="0" eaLnBrk="1" fontAlgn="auto" latinLnBrk="0" hangingPunct="1">
                <a:lnSpc>
                  <a:spcPct val="100000"/>
                </a:lnSpc>
                <a:spcBef>
                  <a:spcPts val="0"/>
                </a:spcBef>
                <a:spcAft>
                  <a:spcPts val="283"/>
                </a:spcAft>
                <a:buClrTx/>
                <a:buSzTx/>
                <a:buFont typeface="Allianz Neo PPT" panose="020B0604020202020204" pitchFamily="34" charset="0"/>
                <a:buNone/>
                <a:tabLst/>
                <a:defRPr/>
              </a:pPr>
              <a:r>
                <a:rPr kumimoji="0" lang="de-DE" sz="1134" b="1"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Ansprachekanäle</a:t>
              </a:r>
              <a:endParaRPr kumimoji="0" lang="de-DE" sz="1134"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65" name="Inhaltsplatzhalter 8">
              <a:extLst>
                <a:ext uri="{FF2B5EF4-FFF2-40B4-BE49-F238E27FC236}">
                  <a16:creationId xmlns:a16="http://schemas.microsoft.com/office/drawing/2014/main" id="{63874A8D-9D65-4C6B-843E-EB1735669411}"/>
                </a:ext>
              </a:extLst>
            </p:cNvPr>
            <p:cNvSpPr txBox="1">
              <a:spLocks/>
            </p:cNvSpPr>
            <p:nvPr/>
          </p:nvSpPr>
          <p:spPr>
            <a:xfrm>
              <a:off x="8786032" y="3485091"/>
              <a:ext cx="1876498" cy="19961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llianz Neo PPT"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llianz Neo PPT"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llianz Neo PPT"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9pPr>
            </a:lstStyle>
            <a:p>
              <a:pPr marL="0" marR="0" lvl="2" indent="0" algn="l" defTabSz="914400" rtl="0" eaLnBrk="1" fontAlgn="auto" latinLnBrk="0" hangingPunct="1">
                <a:lnSpc>
                  <a:spcPct val="100000"/>
                </a:lnSpc>
                <a:spcBef>
                  <a:spcPts val="0"/>
                </a:spcBef>
                <a:spcAft>
                  <a:spcPts val="283"/>
                </a:spcAft>
                <a:buClrTx/>
                <a:buSzTx/>
                <a:buFont typeface="Allianz Neo PPT" panose="020B0604020202020204" pitchFamily="34" charset="0"/>
                <a:buNone/>
                <a:tabLst/>
                <a:defRPr/>
              </a:pPr>
              <a:r>
                <a:rPr kumimoji="0" lang="de-DE" sz="1134" b="1"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Abschlusskanäle</a:t>
              </a:r>
              <a:endParaRPr kumimoji="0" lang="de-DE" sz="1134"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pic>
          <p:nvPicPr>
            <p:cNvPr id="66" name="Grafik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2388" y="3096218"/>
              <a:ext cx="256033" cy="256033"/>
            </a:xfrm>
            <a:prstGeom prst="rect">
              <a:avLst/>
            </a:prstGeom>
          </p:spPr>
        </p:pic>
        <p:pic>
          <p:nvPicPr>
            <p:cNvPr id="67" name="Grafik 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0666" y="3096218"/>
              <a:ext cx="252985" cy="256033"/>
            </a:xfrm>
            <a:prstGeom prst="rect">
              <a:avLst/>
            </a:prstGeom>
          </p:spPr>
        </p:pic>
        <p:pic>
          <p:nvPicPr>
            <p:cNvPr id="68" name="Grafik 6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55896" y="3096218"/>
              <a:ext cx="256033" cy="256033"/>
            </a:xfrm>
            <a:prstGeom prst="rect">
              <a:avLst/>
            </a:prstGeom>
          </p:spPr>
        </p:pic>
        <p:pic>
          <p:nvPicPr>
            <p:cNvPr id="69" name="Grafik 6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86337" y="3096218"/>
              <a:ext cx="252985" cy="256033"/>
            </a:xfrm>
            <a:prstGeom prst="rect">
              <a:avLst/>
            </a:prstGeom>
          </p:spPr>
        </p:pic>
        <p:pic>
          <p:nvPicPr>
            <p:cNvPr id="70" name="Grafik 6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11567" y="3096218"/>
              <a:ext cx="252985" cy="256033"/>
            </a:xfrm>
            <a:prstGeom prst="rect">
              <a:avLst/>
            </a:prstGeom>
          </p:spPr>
        </p:pic>
        <p:pic>
          <p:nvPicPr>
            <p:cNvPr id="71" name="Grafik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5088" y="3686768"/>
              <a:ext cx="256033" cy="256033"/>
            </a:xfrm>
            <a:prstGeom prst="rect">
              <a:avLst/>
            </a:prstGeom>
          </p:spPr>
        </p:pic>
        <p:pic>
          <p:nvPicPr>
            <p:cNvPr id="72" name="Grafik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5088" y="3686768"/>
              <a:ext cx="256033" cy="256033"/>
            </a:xfrm>
            <a:prstGeom prst="rect">
              <a:avLst/>
            </a:prstGeom>
          </p:spPr>
        </p:pic>
        <p:pic>
          <p:nvPicPr>
            <p:cNvPr id="73" name="Grafik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3366" y="3686768"/>
              <a:ext cx="252985" cy="256033"/>
            </a:xfrm>
            <a:prstGeom prst="rect">
              <a:avLst/>
            </a:prstGeom>
          </p:spPr>
        </p:pic>
        <p:pic>
          <p:nvPicPr>
            <p:cNvPr id="74" name="Grafik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8596" y="3686768"/>
              <a:ext cx="256033" cy="256033"/>
            </a:xfrm>
            <a:prstGeom prst="rect">
              <a:avLst/>
            </a:prstGeom>
          </p:spPr>
        </p:pic>
        <p:pic>
          <p:nvPicPr>
            <p:cNvPr id="75" name="Grafik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99037" y="3686768"/>
              <a:ext cx="252985" cy="256033"/>
            </a:xfrm>
            <a:prstGeom prst="rect">
              <a:avLst/>
            </a:prstGeom>
          </p:spPr>
        </p:pic>
        <p:pic>
          <p:nvPicPr>
            <p:cNvPr id="76" name="Grafik 7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24267" y="3686768"/>
              <a:ext cx="252985" cy="256033"/>
            </a:xfrm>
            <a:prstGeom prst="rect">
              <a:avLst/>
            </a:prstGeom>
          </p:spPr>
        </p:pic>
        <p:pic>
          <p:nvPicPr>
            <p:cNvPr id="77" name="Grafik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9497" y="3686768"/>
              <a:ext cx="252985" cy="256033"/>
            </a:xfrm>
            <a:prstGeom prst="rect">
              <a:avLst/>
            </a:prstGeom>
          </p:spPr>
        </p:pic>
        <p:cxnSp>
          <p:nvCxnSpPr>
            <p:cNvPr id="78" name="Gerader Verbinder 77"/>
            <p:cNvCxnSpPr/>
            <p:nvPr/>
          </p:nvCxnSpPr>
          <p:spPr>
            <a:xfrm>
              <a:off x="8665684" y="3446833"/>
              <a:ext cx="2200922" cy="0"/>
            </a:xfrm>
            <a:prstGeom prst="line">
              <a:avLst/>
            </a:prstGeom>
            <a:noFill/>
            <a:ln w="12700" cap="flat" cmpd="sng" algn="ctr">
              <a:solidFill>
                <a:srgbClr val="FFFFFF"/>
              </a:solidFill>
              <a:prstDash val="solid"/>
            </a:ln>
            <a:effectLst/>
          </p:spPr>
        </p:cxnSp>
        <p:cxnSp>
          <p:nvCxnSpPr>
            <p:cNvPr id="79" name="Gerader Verbinder 78"/>
            <p:cNvCxnSpPr/>
            <p:nvPr/>
          </p:nvCxnSpPr>
          <p:spPr>
            <a:xfrm>
              <a:off x="8665685" y="4016325"/>
              <a:ext cx="2200922" cy="0"/>
            </a:xfrm>
            <a:prstGeom prst="line">
              <a:avLst/>
            </a:prstGeom>
            <a:noFill/>
            <a:ln w="12700" cap="flat" cmpd="sng" algn="ctr">
              <a:solidFill>
                <a:srgbClr val="FFFFFF"/>
              </a:solidFill>
              <a:prstDash val="solid"/>
            </a:ln>
            <a:effectLst/>
          </p:spPr>
        </p:cxnSp>
        <p:pic>
          <p:nvPicPr>
            <p:cNvPr id="80" name="Grafik 7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36797" y="3096218"/>
              <a:ext cx="252985" cy="256033"/>
            </a:xfrm>
            <a:prstGeom prst="rect">
              <a:avLst/>
            </a:prstGeom>
          </p:spPr>
        </p:pic>
        <p:pic>
          <p:nvPicPr>
            <p:cNvPr id="82" name="Grafik 8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30665" y="3093487"/>
              <a:ext cx="252985" cy="256033"/>
            </a:xfrm>
            <a:prstGeom prst="rect">
              <a:avLst/>
            </a:prstGeom>
          </p:spPr>
        </p:pic>
      </p:grpSp>
    </p:spTree>
    <p:extLst>
      <p:ext uri="{BB962C8B-B14F-4D97-AF65-F5344CB8AC3E}">
        <p14:creationId xmlns:p14="http://schemas.microsoft.com/office/powerpoint/2010/main" val="31646146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EFFF893A-2C8B-524C-B0F6-C4201F08DE9A}"/>
              </a:ext>
            </a:extLst>
          </p:cNvPr>
          <p:cNvSpPr/>
          <p:nvPr/>
        </p:nvSpPr>
        <p:spPr>
          <a:xfrm>
            <a:off x="5708955" y="1987160"/>
            <a:ext cx="5157523" cy="2779726"/>
          </a:xfrm>
          <a:prstGeom prst="rect">
            <a:avLst/>
          </a:prstGeom>
          <a:solidFill>
            <a:srgbClr val="F1F4F6"/>
          </a:solidFill>
          <a:ln>
            <a:noFill/>
          </a:ln>
        </p:spPr>
        <p:txBody>
          <a:bodyPr rot="0" spcFirstLastPara="0" vertOverflow="overflow" horzOverflow="overflow" vert="horz" wrap="square" lIns="101988" tIns="101988" rIns="101988" bIns="101988" numCol="1" spcCol="0" rtlCol="0" fromWordArt="0" anchor="t" anchorCtr="0" forceAA="0" compatLnSpc="1">
            <a:prstTxWarp prst="textNoShape">
              <a:avLst/>
            </a:prstTxWarp>
            <a:noAutofit/>
          </a:bodyPr>
          <a:lstStyle/>
          <a:p>
            <a:pPr defTabSz="863742">
              <a:spcBef>
                <a:spcPts val="94"/>
              </a:spcBef>
              <a:spcAft>
                <a:spcPts val="94"/>
              </a:spcAft>
            </a:pPr>
            <a:r>
              <a:rPr lang="de-DE" sz="1323" dirty="0">
                <a:solidFill>
                  <a:srgbClr val="FFFFFF"/>
                </a:solidFill>
                <a:latin typeface="Allianz Neo PPT"/>
              </a:rPr>
              <a:t> </a:t>
            </a:r>
          </a:p>
        </p:txBody>
      </p:sp>
      <p:sp>
        <p:nvSpPr>
          <p:cNvPr id="13" name="Rechteck 12">
            <a:extLst>
              <a:ext uri="{FF2B5EF4-FFF2-40B4-BE49-F238E27FC236}">
                <a16:creationId xmlns:a16="http://schemas.microsoft.com/office/drawing/2014/main" id="{EFFF893A-2C8B-524C-B0F6-C4201F08DE9A}"/>
              </a:ext>
            </a:extLst>
          </p:cNvPr>
          <p:cNvSpPr/>
          <p:nvPr/>
        </p:nvSpPr>
        <p:spPr>
          <a:xfrm>
            <a:off x="474919" y="1987160"/>
            <a:ext cx="5157523" cy="2779726"/>
          </a:xfrm>
          <a:prstGeom prst="rect">
            <a:avLst/>
          </a:prstGeom>
          <a:solidFill>
            <a:srgbClr val="F1F4F6"/>
          </a:solidFill>
          <a:ln>
            <a:noFill/>
          </a:ln>
        </p:spPr>
        <p:txBody>
          <a:bodyPr rot="0" spcFirstLastPara="0" vertOverflow="overflow" horzOverflow="overflow" vert="horz" wrap="square" lIns="101988" tIns="101988" rIns="101988" bIns="101988" numCol="1" spcCol="0" rtlCol="0" fromWordArt="0" anchor="t" anchorCtr="0" forceAA="0" compatLnSpc="1">
            <a:prstTxWarp prst="textNoShape">
              <a:avLst/>
            </a:prstTxWarp>
            <a:noAutofit/>
          </a:bodyPr>
          <a:lstStyle/>
          <a:p>
            <a:pPr defTabSz="863742">
              <a:spcBef>
                <a:spcPts val="94"/>
              </a:spcBef>
              <a:spcAft>
                <a:spcPts val="94"/>
              </a:spcAft>
            </a:pPr>
            <a:r>
              <a:rPr lang="de-DE" sz="1323" dirty="0">
                <a:solidFill>
                  <a:srgbClr val="FFFFFF"/>
                </a:solidFill>
                <a:latin typeface="Allianz Neo PPT"/>
              </a:rPr>
              <a:t> </a:t>
            </a:r>
          </a:p>
        </p:txBody>
      </p:sp>
      <p:sp>
        <p:nvSpPr>
          <p:cNvPr id="2" name="Title 1"/>
          <p:cNvSpPr>
            <a:spLocks noGrp="1"/>
          </p:cNvSpPr>
          <p:nvPr>
            <p:ph type="title"/>
          </p:nvPr>
        </p:nvSpPr>
        <p:spPr/>
        <p:txBody>
          <a:bodyPr/>
          <a:lstStyle/>
          <a:p>
            <a:r>
              <a:rPr lang="de-DE" sz="4800" dirty="0">
                <a:latin typeface="Arial" panose="020B0604020202020204" pitchFamily="34" charset="0"/>
                <a:cs typeface="Arial" panose="020B0604020202020204" pitchFamily="34" charset="0"/>
              </a:rPr>
              <a:t>Zielgruppe und </a:t>
            </a:r>
            <a:r>
              <a:rPr lang="de-DE" sz="4800" dirty="0" smtClean="0">
                <a:solidFill>
                  <a:srgbClr val="13A0D3"/>
                </a:solidFill>
                <a:latin typeface="Arial" panose="020B0604020202020204" pitchFamily="34" charset="0"/>
                <a:cs typeface="Arial" panose="020B0604020202020204" pitchFamily="34" charset="0"/>
              </a:rPr>
              <a:t>Briefansprache</a:t>
            </a:r>
            <a:endParaRPr lang="de-DE" sz="4800" dirty="0">
              <a:solidFill>
                <a:srgbClr val="13A0D3"/>
              </a:solidFill>
              <a:latin typeface="Arial" panose="020B0604020202020204" pitchFamily="34" charset="0"/>
              <a:cs typeface="Arial" panose="020B0604020202020204" pitchFamily="34" charset="0"/>
            </a:endParaRPr>
          </a:p>
        </p:txBody>
      </p:sp>
      <p:sp>
        <p:nvSpPr>
          <p:cNvPr id="4" name="Inhaltsplatzhalter 3"/>
          <p:cNvSpPr>
            <a:spLocks noGrp="1"/>
          </p:cNvSpPr>
          <p:nvPr>
            <p:ph sz="half" idx="1"/>
          </p:nvPr>
        </p:nvSpPr>
        <p:spPr>
          <a:xfrm>
            <a:off x="519113" y="2029200"/>
            <a:ext cx="5004141" cy="2912500"/>
          </a:xfrm>
        </p:spPr>
        <p:txBody>
          <a:bodyPr/>
          <a:lstStyle/>
          <a:p>
            <a:pPr defTabSz="1151750"/>
            <a:r>
              <a:rPr lang="de-DE" sz="1200" b="1" dirty="0">
                <a:latin typeface="Arial" panose="020B0604020202020204" pitchFamily="34" charset="0"/>
                <a:cs typeface="Arial" panose="020B0604020202020204" pitchFamily="34" charset="0"/>
              </a:rPr>
              <a:t>Selektierte </a:t>
            </a:r>
            <a:r>
              <a:rPr lang="de-DE" sz="1200" b="1" dirty="0" smtClean="0">
                <a:latin typeface="Arial" panose="020B0604020202020204" pitchFamily="34" charset="0"/>
                <a:cs typeface="Arial" panose="020B0604020202020204" pitchFamily="34" charset="0"/>
              </a:rPr>
              <a:t>Verträge im ACA</a:t>
            </a:r>
          </a:p>
          <a:p>
            <a:pPr defTabSz="1151750"/>
            <a:endParaRPr lang="de-DE" sz="1200" dirty="0" smtClean="0">
              <a:latin typeface="Arial" panose="020B0604020202020204" pitchFamily="34" charset="0"/>
              <a:cs typeface="Arial" panose="020B0604020202020204" pitchFamily="34" charset="0"/>
            </a:endParaRPr>
          </a:p>
          <a:p>
            <a:pPr lvl="0" defTabSz="863920" fontAlgn="base">
              <a:spcAft>
                <a:spcPts val="567"/>
              </a:spcAft>
              <a:buClr>
                <a:srgbClr val="003781"/>
              </a:buClr>
              <a:defRPr/>
            </a:pPr>
            <a:r>
              <a:rPr lang="de-DE" altLang="de-DE" sz="1200" dirty="0">
                <a:solidFill>
                  <a:srgbClr val="003781"/>
                </a:solidFill>
                <a:latin typeface="Arial" panose="020B0604020202020204" pitchFamily="34" charset="0"/>
                <a:cs typeface="Arial" panose="020B0604020202020204" pitchFamily="34" charset="0"/>
              </a:rPr>
              <a:t>Kunden mit einer bestehenden Allianz </a:t>
            </a:r>
            <a:r>
              <a:rPr lang="de-DE" altLang="de-DE" sz="1200" dirty="0" smtClean="0">
                <a:solidFill>
                  <a:srgbClr val="003781"/>
                </a:solidFill>
                <a:latin typeface="Arial" panose="020B0604020202020204" pitchFamily="34" charset="0"/>
                <a:cs typeface="Arial" panose="020B0604020202020204" pitchFamily="34" charset="0"/>
              </a:rPr>
              <a:t>PrivatRente mit ratierlicher Beitragszahlung (Vorsorgekonzept siehe unten), </a:t>
            </a:r>
            <a:r>
              <a:rPr lang="de-DE" altLang="de-DE" sz="1200" dirty="0">
                <a:solidFill>
                  <a:srgbClr val="003781"/>
                </a:solidFill>
                <a:latin typeface="Arial" panose="020B0604020202020204" pitchFamily="34" charset="0"/>
                <a:cs typeface="Arial" panose="020B0604020202020204" pitchFamily="34" charset="0"/>
              </a:rPr>
              <a:t>die in diesem Jahr noch keine Zuzahlung getätigt </a:t>
            </a:r>
            <a:r>
              <a:rPr lang="de-DE" altLang="de-DE" sz="1200" dirty="0" smtClean="0">
                <a:solidFill>
                  <a:srgbClr val="003781"/>
                </a:solidFill>
                <a:latin typeface="Arial" panose="020B0604020202020204" pitchFamily="34" charset="0"/>
                <a:cs typeface="Arial" panose="020B0604020202020204" pitchFamily="34" charset="0"/>
              </a:rPr>
              <a:t>haben *. </a:t>
            </a:r>
            <a:endParaRPr lang="de-DE" altLang="de-DE" sz="1200" dirty="0">
              <a:solidFill>
                <a:srgbClr val="003781"/>
              </a:solidFill>
              <a:latin typeface="Arial" panose="020B0604020202020204" pitchFamily="34" charset="0"/>
              <a:cs typeface="Arial" panose="020B0604020202020204" pitchFamily="34" charset="0"/>
            </a:endParaRPr>
          </a:p>
          <a:p>
            <a:pPr marL="285750" lvl="1" indent="-285750">
              <a:buFont typeface="Arial" panose="020B0604020202020204" pitchFamily="34" charset="0"/>
              <a:buChar char="•"/>
            </a:pPr>
            <a:r>
              <a:rPr lang="de-DE" sz="1200" dirty="0" smtClean="0">
                <a:latin typeface="Arial" panose="020B0604020202020204" pitchFamily="34" charset="0"/>
                <a:cs typeface="Arial" panose="020B0604020202020204" pitchFamily="34" charset="0"/>
              </a:rPr>
              <a:t>IndexSelect (Plus)	</a:t>
            </a:r>
            <a:r>
              <a:rPr lang="de-DE" sz="1200" i="1" dirty="0" smtClean="0">
                <a:latin typeface="Arial" panose="020B0604020202020204" pitchFamily="34" charset="0"/>
                <a:cs typeface="Arial" panose="020B0604020202020204" pitchFamily="34" charset="0"/>
              </a:rPr>
              <a:t>(kein Brief)</a:t>
            </a:r>
            <a:r>
              <a:rPr lang="de-DE" sz="1200" dirty="0" smtClean="0">
                <a:latin typeface="Arial" panose="020B0604020202020204" pitchFamily="34" charset="0"/>
                <a:cs typeface="Arial" panose="020B0604020202020204" pitchFamily="34" charset="0"/>
              </a:rPr>
              <a:t>		</a:t>
            </a:r>
          </a:p>
          <a:p>
            <a:pPr marL="285750" lvl="1" indent="-285750">
              <a:buFont typeface="Arial" panose="020B0604020202020204" pitchFamily="34" charset="0"/>
              <a:buChar char="•"/>
            </a:pPr>
            <a:r>
              <a:rPr lang="de-DE" sz="1200" dirty="0" smtClean="0">
                <a:latin typeface="Arial" panose="020B0604020202020204" pitchFamily="34" charset="0"/>
                <a:cs typeface="Arial" panose="020B0604020202020204" pitchFamily="34" charset="0"/>
              </a:rPr>
              <a:t>InvestFlex (Green)	</a:t>
            </a:r>
          </a:p>
          <a:p>
            <a:pPr marL="285750" lvl="1" indent="-285750">
              <a:buFont typeface="Arial" panose="020B0604020202020204" pitchFamily="34" charset="0"/>
              <a:buChar char="•"/>
            </a:pPr>
            <a:r>
              <a:rPr lang="de-DE" sz="1200" dirty="0" smtClean="0">
                <a:latin typeface="Arial" panose="020B0604020202020204" pitchFamily="34" charset="0"/>
                <a:cs typeface="Arial" panose="020B0604020202020204" pitchFamily="34" charset="0"/>
              </a:rPr>
              <a:t>Invest/Invest alphaBalance/InvestGarantie	</a:t>
            </a:r>
          </a:p>
          <a:p>
            <a:pPr marL="285750" lvl="1" indent="-285750">
              <a:buFont typeface="Arial" panose="020B0604020202020204" pitchFamily="34" charset="0"/>
              <a:buChar char="•"/>
            </a:pPr>
            <a:r>
              <a:rPr lang="de-DE" sz="1200" dirty="0" smtClean="0">
                <a:latin typeface="Arial" panose="020B0604020202020204" pitchFamily="34" charset="0"/>
                <a:cs typeface="Arial" panose="020B0604020202020204" pitchFamily="34" charset="0"/>
              </a:rPr>
              <a:t>KomfortDynamik </a:t>
            </a:r>
          </a:p>
          <a:p>
            <a:pPr marL="285750" lvl="1" indent="-285750">
              <a:buFont typeface="Arial" panose="020B0604020202020204" pitchFamily="34" charset="0"/>
              <a:buChar char="•"/>
            </a:pPr>
            <a:r>
              <a:rPr lang="de-DE" sz="1200" dirty="0" err="1" smtClean="0">
                <a:latin typeface="Arial" panose="020B0604020202020204" pitchFamily="34" charset="0"/>
                <a:cs typeface="Arial" panose="020B0604020202020204" pitchFamily="34" charset="0"/>
              </a:rPr>
              <a:t>StartUp</a:t>
            </a:r>
            <a:r>
              <a:rPr lang="de-DE" sz="1200" dirty="0" smtClean="0">
                <a:latin typeface="Arial" panose="020B0604020202020204" pitchFamily="34" charset="0"/>
                <a:cs typeface="Arial" panose="020B0604020202020204" pitchFamily="34" charset="0"/>
              </a:rPr>
              <a:t> Invest</a:t>
            </a:r>
          </a:p>
          <a:p>
            <a:pPr marL="285750" lvl="1" indent="-285750">
              <a:buFont typeface="Arial" panose="020B0604020202020204" pitchFamily="34" charset="0"/>
              <a:buChar char="•"/>
            </a:pPr>
            <a:r>
              <a:rPr lang="de-DE" sz="1200" dirty="0" smtClean="0">
                <a:latin typeface="Arial" panose="020B0604020202020204" pitchFamily="34" charset="0"/>
                <a:cs typeface="Arial" panose="020B0604020202020204" pitchFamily="34" charset="0"/>
              </a:rPr>
              <a:t>Perspektive</a:t>
            </a:r>
          </a:p>
          <a:p>
            <a:pPr marL="285750" lvl="1" indent="-285750">
              <a:buFont typeface="Arial" panose="020B0604020202020204" pitchFamily="34" charset="0"/>
              <a:buChar char="•"/>
            </a:pPr>
            <a:r>
              <a:rPr lang="de-DE" sz="1200" dirty="0" err="1" smtClean="0">
                <a:latin typeface="Arial" panose="020B0604020202020204" pitchFamily="34" charset="0"/>
                <a:cs typeface="Arial" panose="020B0604020202020204" pitchFamily="34" charset="0"/>
              </a:rPr>
              <a:t>StartUp</a:t>
            </a:r>
            <a:r>
              <a:rPr lang="de-DE" sz="1200" dirty="0" smtClean="0">
                <a:latin typeface="Arial" panose="020B0604020202020204" pitchFamily="34" charset="0"/>
                <a:cs typeface="Arial" panose="020B0604020202020204" pitchFamily="34" charset="0"/>
              </a:rPr>
              <a:t> Klassik 	</a:t>
            </a:r>
            <a:r>
              <a:rPr lang="de-DE" sz="1200" i="1" dirty="0" smtClean="0">
                <a:latin typeface="Arial" panose="020B0604020202020204" pitchFamily="34" charset="0"/>
                <a:cs typeface="Arial" panose="020B0604020202020204" pitchFamily="34" charset="0"/>
              </a:rPr>
              <a:t>(kein Brief)</a:t>
            </a:r>
          </a:p>
          <a:p>
            <a:pPr marL="285750" lvl="1" indent="-285750">
              <a:buFont typeface="Arial" panose="020B0604020202020204" pitchFamily="34" charset="0"/>
              <a:buChar char="•"/>
            </a:pPr>
            <a:r>
              <a:rPr lang="de-DE" sz="1200" dirty="0" smtClean="0">
                <a:latin typeface="Arial" panose="020B0604020202020204" pitchFamily="34" charset="0"/>
                <a:cs typeface="Arial" panose="020B0604020202020204" pitchFamily="34" charset="0"/>
              </a:rPr>
              <a:t>Klassik 		</a:t>
            </a:r>
            <a:r>
              <a:rPr lang="de-DE" sz="1200" i="1" dirty="0" smtClean="0">
                <a:latin typeface="Arial" panose="020B0604020202020204" pitchFamily="34" charset="0"/>
                <a:cs typeface="Arial" panose="020B0604020202020204" pitchFamily="34" charset="0"/>
              </a:rPr>
              <a:t>(kein Brief)</a:t>
            </a:r>
          </a:p>
          <a:p>
            <a:pPr lvl="1"/>
            <a:endParaRPr lang="de-DE" sz="1200" dirty="0" smtClean="0">
              <a:latin typeface="Arial" panose="020B0604020202020204" pitchFamily="34" charset="0"/>
              <a:cs typeface="Arial" panose="020B0604020202020204" pitchFamily="34" charset="0"/>
            </a:endParaRPr>
          </a:p>
          <a:p>
            <a:pPr lvl="1"/>
            <a:endParaRPr lang="de-DE" sz="1200" b="1" dirty="0">
              <a:latin typeface="Arial" panose="020B0604020202020204" pitchFamily="34" charset="0"/>
              <a:cs typeface="Arial" panose="020B0604020202020204" pitchFamily="34" charset="0"/>
            </a:endParaRPr>
          </a:p>
          <a:p>
            <a:pPr lvl="1"/>
            <a:endParaRPr lang="de-DE" sz="1200" b="1" dirty="0">
              <a:latin typeface="Arial" panose="020B0604020202020204" pitchFamily="34" charset="0"/>
              <a:cs typeface="Arial" panose="020B0604020202020204" pitchFamily="34" charset="0"/>
            </a:endParaRPr>
          </a:p>
          <a:p>
            <a:pPr lvl="1"/>
            <a:endParaRPr lang="de-DE" sz="1200" dirty="0" smtClean="0">
              <a:latin typeface="Arial" panose="020B0604020202020204" pitchFamily="34" charset="0"/>
              <a:cs typeface="Arial" panose="020B0604020202020204" pitchFamily="34" charset="0"/>
            </a:endParaRPr>
          </a:p>
        </p:txBody>
      </p:sp>
      <p:sp>
        <p:nvSpPr>
          <p:cNvPr id="5" name="Inhaltsplatzhalter 4"/>
          <p:cNvSpPr>
            <a:spLocks noGrp="1"/>
          </p:cNvSpPr>
          <p:nvPr>
            <p:ph sz="half" idx="2"/>
          </p:nvPr>
        </p:nvSpPr>
        <p:spPr>
          <a:xfrm>
            <a:off x="5751734" y="2029200"/>
            <a:ext cx="5010859" cy="2912500"/>
          </a:xfrm>
        </p:spPr>
        <p:txBody>
          <a:bodyPr/>
          <a:lstStyle/>
          <a:p>
            <a:r>
              <a:rPr lang="de-DE" sz="1200" b="1" dirty="0" smtClean="0">
                <a:latin typeface="Arial" panose="020B0604020202020204" pitchFamily="34" charset="0"/>
                <a:cs typeface="Arial" panose="020B0604020202020204" pitchFamily="34" charset="0"/>
              </a:rPr>
              <a:t>Eine Teilmenge </a:t>
            </a:r>
            <a:r>
              <a:rPr lang="de-DE" sz="1200" b="1" dirty="0">
                <a:latin typeface="Arial" panose="020B0604020202020204" pitchFamily="34" charset="0"/>
                <a:cs typeface="Arial" panose="020B0604020202020204" pitchFamily="34" charset="0"/>
              </a:rPr>
              <a:t>der </a:t>
            </a:r>
            <a:r>
              <a:rPr lang="de-DE" sz="1200" b="1" dirty="0" smtClean="0">
                <a:latin typeface="Arial" panose="020B0604020202020204" pitchFamily="34" charset="0"/>
                <a:cs typeface="Arial" panose="020B0604020202020204" pitchFamily="34" charset="0"/>
              </a:rPr>
              <a:t>Kunden </a:t>
            </a:r>
            <a:r>
              <a:rPr lang="de-DE" sz="1200" b="1" dirty="0">
                <a:latin typeface="Arial" panose="020B0604020202020204" pitchFamily="34" charset="0"/>
                <a:cs typeface="Arial" panose="020B0604020202020204" pitchFamily="34" charset="0"/>
              </a:rPr>
              <a:t>erhält </a:t>
            </a:r>
            <a:r>
              <a:rPr lang="de-DE" sz="1200" b="1" dirty="0" smtClean="0">
                <a:latin typeface="Arial" panose="020B0604020202020204" pitchFamily="34" charset="0"/>
                <a:cs typeface="Arial" panose="020B0604020202020204" pitchFamily="34" charset="0"/>
              </a:rPr>
              <a:t>einen Brief </a:t>
            </a:r>
            <a:br>
              <a:rPr lang="de-DE" sz="1200" b="1" dirty="0" smtClean="0">
                <a:latin typeface="Arial" panose="020B0604020202020204" pitchFamily="34" charset="0"/>
                <a:cs typeface="Arial" panose="020B0604020202020204" pitchFamily="34" charset="0"/>
              </a:rPr>
            </a:br>
            <a:r>
              <a:rPr lang="de-DE" sz="1200" dirty="0" smtClean="0">
                <a:latin typeface="Arial" panose="020B0604020202020204" pitchFamily="34" charset="0"/>
                <a:cs typeface="Arial" panose="020B0604020202020204" pitchFamily="34" charset="0"/>
              </a:rPr>
              <a:t>(inkl. Überweisungsträger)</a:t>
            </a:r>
          </a:p>
          <a:p>
            <a:endParaRPr lang="de-DE" sz="1200" b="1" dirty="0" smtClean="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Der Briefversand erfolgt </a:t>
            </a:r>
            <a:r>
              <a:rPr lang="de-DE" sz="1200" dirty="0" smtClean="0">
                <a:latin typeface="Arial" panose="020B0604020202020204" pitchFamily="34" charset="0"/>
                <a:cs typeface="Arial" panose="020B0604020202020204" pitchFamily="34" charset="0"/>
              </a:rPr>
              <a:t>an: </a:t>
            </a:r>
          </a:p>
          <a:p>
            <a:pPr marL="285750" lvl="1" indent="-285750">
              <a:buFont typeface="Arial" panose="020B0604020202020204" pitchFamily="34" charset="0"/>
              <a:buChar char="•"/>
            </a:pPr>
            <a:r>
              <a:rPr lang="de-DE" sz="1200" dirty="0" smtClean="0">
                <a:latin typeface="Arial" panose="020B0604020202020204" pitchFamily="34" charset="0"/>
                <a:cs typeface="Arial" panose="020B0604020202020204" pitchFamily="34" charset="0"/>
              </a:rPr>
              <a:t>Verträge </a:t>
            </a:r>
            <a:r>
              <a:rPr lang="de-DE" sz="1200" dirty="0">
                <a:latin typeface="Arial" panose="020B0604020202020204" pitchFamily="34" charset="0"/>
                <a:cs typeface="Arial" panose="020B0604020202020204" pitchFamily="34" charset="0"/>
              </a:rPr>
              <a:t>mit </a:t>
            </a:r>
            <a:r>
              <a:rPr lang="de-DE" sz="1200" dirty="0" smtClean="0">
                <a:latin typeface="Arial" panose="020B0604020202020204" pitchFamily="34" charset="0"/>
                <a:cs typeface="Arial" panose="020B0604020202020204" pitchFamily="34" charset="0"/>
              </a:rPr>
              <a:t>Vorsorgekonzept: Perspektive, InvestFlex (Green), Invest/Invest alphaBalance/InvestGarantie</a:t>
            </a:r>
            <a:r>
              <a:rPr lang="de-DE" sz="1200" dirty="0">
                <a:latin typeface="Arial" panose="020B0604020202020204" pitchFamily="34" charset="0"/>
                <a:cs typeface="Arial" panose="020B0604020202020204" pitchFamily="34" charset="0"/>
              </a:rPr>
              <a:t>, KomfortDynamik, </a:t>
            </a:r>
            <a:r>
              <a:rPr lang="de-DE" sz="1200" dirty="0" smtClean="0">
                <a:latin typeface="Arial" panose="020B0604020202020204" pitchFamily="34" charset="0"/>
                <a:cs typeface="Arial" panose="020B0604020202020204" pitchFamily="34" charset="0"/>
              </a:rPr>
              <a:t/>
            </a:r>
            <a:br>
              <a:rPr lang="de-DE" sz="1200" dirty="0" smtClean="0">
                <a:latin typeface="Arial" panose="020B0604020202020204" pitchFamily="34" charset="0"/>
                <a:cs typeface="Arial" panose="020B0604020202020204" pitchFamily="34" charset="0"/>
              </a:rPr>
            </a:br>
            <a:r>
              <a:rPr lang="de-DE" sz="1200" dirty="0" err="1" smtClean="0">
                <a:latin typeface="Arial" panose="020B0604020202020204" pitchFamily="34" charset="0"/>
                <a:cs typeface="Arial" panose="020B0604020202020204" pitchFamily="34" charset="0"/>
              </a:rPr>
              <a:t>StartUp</a:t>
            </a:r>
            <a:r>
              <a:rPr lang="de-DE" sz="1200" dirty="0" smtClean="0">
                <a:latin typeface="Arial" panose="020B0604020202020204" pitchFamily="34" charset="0"/>
                <a:cs typeface="Arial" panose="020B0604020202020204" pitchFamily="34" charset="0"/>
              </a:rPr>
              <a:t> Invest</a:t>
            </a:r>
            <a:endParaRPr lang="de-DE"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200" dirty="0" smtClean="0">
                <a:latin typeface="Arial" panose="020B0604020202020204" pitchFamily="34" charset="0"/>
                <a:cs typeface="Arial" panose="020B0604020202020204" pitchFamily="34" charset="0"/>
              </a:rPr>
              <a:t>die </a:t>
            </a:r>
            <a:r>
              <a:rPr lang="de-DE" sz="1200" dirty="0">
                <a:latin typeface="Arial" panose="020B0604020202020204" pitchFamily="34" charset="0"/>
                <a:cs typeface="Arial" panose="020B0604020202020204" pitchFamily="34" charset="0"/>
              </a:rPr>
              <a:t>im </a:t>
            </a:r>
            <a:r>
              <a:rPr lang="de-DE" sz="1200" dirty="0" smtClean="0">
                <a:latin typeface="Arial" panose="020B0604020202020204" pitchFamily="34" charset="0"/>
                <a:cs typeface="Arial" panose="020B0604020202020204" pitchFamily="34" charset="0"/>
              </a:rPr>
              <a:t>Jahr 2023 noch </a:t>
            </a:r>
            <a:r>
              <a:rPr lang="de-DE" sz="1200" dirty="0">
                <a:latin typeface="Arial" panose="020B0604020202020204" pitchFamily="34" charset="0"/>
                <a:cs typeface="Arial" panose="020B0604020202020204" pitchFamily="34" charset="0"/>
              </a:rPr>
              <a:t>keine Zuzahlung getätigt </a:t>
            </a:r>
            <a:r>
              <a:rPr lang="de-DE" sz="1200" dirty="0" smtClean="0">
                <a:latin typeface="Arial" panose="020B0604020202020204" pitchFamily="34" charset="0"/>
                <a:cs typeface="Arial" panose="020B0604020202020204" pitchFamily="34" charset="0"/>
              </a:rPr>
              <a:t>haben</a:t>
            </a:r>
          </a:p>
          <a:p>
            <a:pPr marL="285750" indent="-285750">
              <a:buFont typeface="Arial" panose="020B0604020202020204" pitchFamily="34" charset="0"/>
              <a:buChar char="•"/>
            </a:pPr>
            <a:endParaRPr lang="de-DE" sz="1200" dirty="0">
              <a:latin typeface="Arial" panose="020B0604020202020204" pitchFamily="34" charset="0"/>
              <a:cs typeface="Arial" panose="020B0604020202020204" pitchFamily="34" charset="0"/>
            </a:endParaRPr>
          </a:p>
          <a:p>
            <a:r>
              <a:rPr lang="de-DE" sz="1200" dirty="0" smtClean="0">
                <a:latin typeface="Arial" panose="020B0604020202020204" pitchFamily="34" charset="0"/>
                <a:cs typeface="Arial" panose="020B0604020202020204" pitchFamily="34" charset="0"/>
              </a:rPr>
              <a:t>Aus </a:t>
            </a:r>
            <a:r>
              <a:rPr lang="de-DE" sz="1200" dirty="0">
                <a:latin typeface="Arial" panose="020B0604020202020204" pitchFamily="34" charset="0"/>
                <a:cs typeface="Arial" panose="020B0604020202020204" pitchFamily="34" charset="0"/>
              </a:rPr>
              <a:t>der Briefansprache werden zusätzlich ausgeschlossen: Kunden mit Werbesperre, VIPs, POPIs, juristische Personen, </a:t>
            </a:r>
            <a:r>
              <a:rPr lang="de-DE" sz="1200" dirty="0" smtClean="0">
                <a:latin typeface="Arial" panose="020B0604020202020204" pitchFamily="34" charset="0"/>
                <a:cs typeface="Arial" panose="020B0604020202020204" pitchFamily="34" charset="0"/>
              </a:rPr>
              <a:t>Auslands-Kunden</a:t>
            </a:r>
            <a:endParaRPr lang="de-DE" sz="1200" dirty="0">
              <a:latin typeface="Arial" panose="020B0604020202020204" pitchFamily="34" charset="0"/>
              <a:cs typeface="Arial" panose="020B0604020202020204" pitchFamily="34" charset="0"/>
            </a:endParaRPr>
          </a:p>
          <a:p>
            <a:endParaRPr lang="de-DE" sz="1600" b="1"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p:txBody>
      </p:sp>
      <p:sp>
        <p:nvSpPr>
          <p:cNvPr id="28" name="Datumsplatzhalter 5">
            <a:extLst>
              <a:ext uri="{FF2B5EF4-FFF2-40B4-BE49-F238E27FC236}">
                <a16:creationId xmlns:a16="http://schemas.microsoft.com/office/drawing/2014/main" id="{196DF232-D1B7-44C1-94F0-3B425952DF1B}"/>
              </a:ext>
            </a:extLst>
          </p:cNvPr>
          <p:cNvSpPr>
            <a:spLocks noGrp="1"/>
          </p:cNvSpPr>
          <p:nvPr>
            <p:ph type="dt" sz="half" idx="10"/>
          </p:nvPr>
        </p:nvSpPr>
        <p:spPr/>
        <p:txBody>
          <a:bodyPr/>
          <a:lstStyle/>
          <a:p>
            <a:pPr lvl="0">
              <a:defRPr/>
            </a:pPr>
            <a:r>
              <a:rPr lang="de-DE" dirty="0">
                <a:solidFill>
                  <a:srgbClr val="003781"/>
                </a:solidFill>
                <a:latin typeface="Arial" panose="020B0604020202020204" pitchFamily="34" charset="0"/>
                <a:cs typeface="Arial" panose="020B0604020202020204" pitchFamily="34" charset="0"/>
              </a:rPr>
              <a:t>© Allianz </a:t>
            </a:r>
            <a:r>
              <a:rPr lang="de-DE" dirty="0" smtClean="0">
                <a:solidFill>
                  <a:srgbClr val="003781"/>
                </a:solidFill>
                <a:latin typeface="Arial" panose="020B0604020202020204" pitchFamily="34" charset="0"/>
                <a:cs typeface="Arial" panose="020B0604020202020204" pitchFamily="34" charset="0"/>
              </a:rPr>
              <a:t>2023</a:t>
            </a:r>
            <a:endParaRPr lang="de-DE" dirty="0">
              <a:solidFill>
                <a:srgbClr val="003781"/>
              </a:solidFill>
              <a:latin typeface="Arial" panose="020B0604020202020204" pitchFamily="34" charset="0"/>
              <a:cs typeface="Arial" panose="020B0604020202020204" pitchFamily="34" charset="0"/>
            </a:endParaRPr>
          </a:p>
        </p:txBody>
      </p:sp>
      <p:sp>
        <p:nvSpPr>
          <p:cNvPr id="24" name="Fußzeilenplatzhalter 19">
            <a:extLst>
              <a:ext uri="{FF2B5EF4-FFF2-40B4-BE49-F238E27FC236}">
                <a16:creationId xmlns:a16="http://schemas.microsoft.com/office/drawing/2014/main" id="{1E85E34B-22E1-42B6-94A7-0885707F4F6B}"/>
              </a:ext>
            </a:extLst>
          </p:cNvPr>
          <p:cNvSpPr>
            <a:spLocks noGrp="1"/>
          </p:cNvSpPr>
          <p:nvPr>
            <p:ph type="ftr" sz="quarter" idx="11"/>
          </p:nvPr>
        </p:nvSpPr>
        <p:spPr/>
        <p:txBody>
          <a:bodyPr/>
          <a:lstStyle/>
          <a:p>
            <a:pPr defTabSz="863742"/>
            <a:r>
              <a:rPr lang="de-DE" dirty="0">
                <a:solidFill>
                  <a:srgbClr val="003781"/>
                </a:solidFill>
                <a:latin typeface="Arial" panose="020B0604020202020204" pitchFamily="34" charset="0"/>
                <a:cs typeface="Arial" panose="020B0604020202020204" pitchFamily="34" charset="0"/>
              </a:rPr>
              <a:t>P Leben Brief </a:t>
            </a:r>
            <a:r>
              <a:rPr lang="de-DE" dirty="0" smtClean="0">
                <a:solidFill>
                  <a:srgbClr val="003781"/>
                </a:solidFill>
                <a:latin typeface="Arial" panose="020B0604020202020204" pitchFamily="34" charset="0"/>
                <a:cs typeface="Arial" panose="020B0604020202020204" pitchFamily="34" charset="0"/>
              </a:rPr>
              <a:t>– Altersvorsorge 23</a:t>
            </a:r>
            <a:endParaRPr lang="de-DE" dirty="0">
              <a:solidFill>
                <a:srgbClr val="003781"/>
              </a:solidFill>
              <a:latin typeface="Arial" panose="020B0604020202020204" pitchFamily="34" charset="0"/>
              <a:cs typeface="Arial" panose="020B0604020202020204" pitchFamily="34" charset="0"/>
            </a:endParaRPr>
          </a:p>
        </p:txBody>
      </p:sp>
      <p:sp>
        <p:nvSpPr>
          <p:cNvPr id="9" name="Foliennummernplatzhalter 8"/>
          <p:cNvSpPr>
            <a:spLocks noGrp="1"/>
          </p:cNvSpPr>
          <p:nvPr>
            <p:ph type="sldNum" sz="quarter" idx="12"/>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61201FF1-C63B-412E-ABF0-3D0E918900AC}" type="slidenum">
              <a:rPr kumimoji="0" lang="en-GB" sz="750" b="1" i="0" u="none" strike="noStrike" kern="1200" cap="none" spc="0" normalizeH="0" baseline="0" noProof="0" smtClean="0">
                <a:ln>
                  <a:noFill/>
                </a:ln>
                <a:solidFill>
                  <a:srgbClr val="003781"/>
                </a:solidFill>
                <a:effectLst/>
                <a:uLnTx/>
                <a:uFillTx/>
                <a:latin typeface="Allianz Neo PPT"/>
                <a:ea typeface="+mn-ea"/>
                <a:cs typeface="+mn-cs"/>
              </a:rPr>
              <a:pPr marL="0" marR="0" lvl="0" indent="0" algn="l" defTabSz="864017" rtl="0" eaLnBrk="1" fontAlgn="auto" latinLnBrk="0" hangingPunct="1">
                <a:lnSpc>
                  <a:spcPct val="100000"/>
                </a:lnSpc>
                <a:spcBef>
                  <a:spcPts val="0"/>
                </a:spcBef>
                <a:spcAft>
                  <a:spcPts val="0"/>
                </a:spcAft>
                <a:buClrTx/>
                <a:buSzTx/>
                <a:buFontTx/>
                <a:buNone/>
                <a:tabLst/>
                <a:defRPr/>
              </a:pPr>
              <a:t>4</a:t>
            </a:fld>
            <a:endParaRPr kumimoji="0" lang="en-GB" sz="750" b="1"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31" name="Textplatzhalter 2"/>
          <p:cNvSpPr txBox="1">
            <a:spLocks/>
          </p:cNvSpPr>
          <p:nvPr/>
        </p:nvSpPr>
        <p:spPr>
          <a:xfrm>
            <a:off x="482007" y="6088692"/>
            <a:ext cx="2350486" cy="92985"/>
          </a:xfrm>
          <a:prstGeom prst="rect">
            <a:avLst/>
          </a:prstGeom>
          <a:noFill/>
        </p:spPr>
        <p:txBody>
          <a:bodyPr vert="horz" lIns="0" tIns="0" rIns="0" bIns="0" rtlCol="0">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sz="1000" b="0" kern="1200" cap="none" baseline="0">
                <a:solidFill>
                  <a:schemeClr val="tx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200" kern="1200" noProof="0">
                <a:solidFill>
                  <a:schemeClr val="tx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200" kern="1200">
                <a:solidFill>
                  <a:schemeClr val="tx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200" kern="1200">
                <a:solidFill>
                  <a:schemeClr val="tx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200" kern="1200" baseline="0">
                <a:solidFill>
                  <a:schemeClr val="tx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400" kern="1200">
                <a:solidFill>
                  <a:schemeClr val="tx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tx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tx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Allianz Kunde und Markt - Multikanalmarketing</a:t>
            </a:r>
            <a:endParaRPr kumimoji="0" 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11" name="Abgerundetes Rechteck 10"/>
          <p:cNvSpPr/>
          <p:nvPr/>
        </p:nvSpPr>
        <p:spPr>
          <a:xfrm>
            <a:off x="468313" y="4766886"/>
            <a:ext cx="10398163" cy="656022"/>
          </a:xfrm>
          <a:prstGeom prst="roundRect">
            <a:avLst>
              <a:gd name="adj" fmla="val 0"/>
            </a:avLst>
          </a:prstGeom>
          <a:solidFill>
            <a:srgbClr val="00908D">
              <a:alpha val="10196"/>
            </a:srgbClr>
          </a:solidFill>
          <a:ln w="19050">
            <a:solidFill>
              <a:srgbClr val="00908D"/>
            </a:solidFill>
          </a:ln>
        </p:spPr>
        <p:txBody>
          <a:bodyPr rot="0" spcFirstLastPara="0" vertOverflow="overflow" horzOverflow="overflow" vert="horz" wrap="square" lIns="102026" tIns="0" rIns="68018" bIns="0" numCol="1" spcCol="0" rtlCol="0" fromWordArt="0" anchor="ctr" anchorCtr="0" forceAA="0" compatLnSpc="1">
            <a:prstTxWarp prst="textNoShape">
              <a:avLst/>
            </a:prstTxWarp>
            <a:noAutofit/>
          </a:bodyPr>
          <a:lstStyle/>
          <a:p>
            <a:pPr marL="341934" defTabSz="1151750"/>
            <a:r>
              <a:rPr lang="de-DE" sz="1200" dirty="0" smtClean="0">
                <a:solidFill>
                  <a:schemeClr val="bg1"/>
                </a:solidFill>
                <a:latin typeface="Arial" panose="020B0604020202020204" pitchFamily="34" charset="0"/>
                <a:cs typeface="Arial" panose="020B0604020202020204" pitchFamily="34" charset="0"/>
              </a:rPr>
              <a:t>Kunden </a:t>
            </a:r>
            <a:r>
              <a:rPr lang="de-DE" sz="1200" dirty="0">
                <a:solidFill>
                  <a:schemeClr val="bg1"/>
                </a:solidFill>
                <a:latin typeface="Arial" panose="020B0604020202020204" pitchFamily="34" charset="0"/>
                <a:cs typeface="Arial" panose="020B0604020202020204" pitchFamily="34" charset="0"/>
              </a:rPr>
              <a:t>mit </a:t>
            </a:r>
            <a:r>
              <a:rPr lang="de-DE" sz="1200" dirty="0" smtClean="0">
                <a:solidFill>
                  <a:schemeClr val="bg1"/>
                </a:solidFill>
                <a:latin typeface="Arial" panose="020B0604020202020204" pitchFamily="34" charset="0"/>
                <a:cs typeface="Arial" panose="020B0604020202020204" pitchFamily="34" charset="0"/>
              </a:rPr>
              <a:t>Klassik- und IndexSelect-Verträgen </a:t>
            </a:r>
            <a:r>
              <a:rPr lang="de-DE" sz="1200" dirty="0">
                <a:solidFill>
                  <a:schemeClr val="bg1"/>
                </a:solidFill>
                <a:latin typeface="Arial" panose="020B0604020202020204" pitchFamily="34" charset="0"/>
                <a:cs typeface="Arial" panose="020B0604020202020204" pitchFamily="34" charset="0"/>
              </a:rPr>
              <a:t>sind Bestandteil des </a:t>
            </a:r>
            <a:r>
              <a:rPr lang="de-DE" sz="1200" dirty="0" err="1">
                <a:solidFill>
                  <a:schemeClr val="bg1"/>
                </a:solidFill>
                <a:latin typeface="Arial" panose="020B0604020202020204" pitchFamily="34" charset="0"/>
                <a:cs typeface="Arial" panose="020B0604020202020204" pitchFamily="34" charset="0"/>
              </a:rPr>
              <a:t>Selekts</a:t>
            </a:r>
            <a:r>
              <a:rPr lang="de-DE" sz="1200" dirty="0">
                <a:solidFill>
                  <a:schemeClr val="bg1"/>
                </a:solidFill>
                <a:latin typeface="Arial" panose="020B0604020202020204" pitchFamily="34" charset="0"/>
                <a:cs typeface="Arial" panose="020B0604020202020204" pitchFamily="34" charset="0"/>
              </a:rPr>
              <a:t>, werden jedoch nicht per Brief </a:t>
            </a:r>
            <a:r>
              <a:rPr lang="de-DE" sz="1200" dirty="0" smtClean="0">
                <a:solidFill>
                  <a:schemeClr val="bg1"/>
                </a:solidFill>
                <a:latin typeface="Arial" panose="020B0604020202020204" pitchFamily="34" charset="0"/>
                <a:cs typeface="Arial" panose="020B0604020202020204" pitchFamily="34" charset="0"/>
              </a:rPr>
              <a:t>angeschrieben.</a:t>
            </a:r>
          </a:p>
          <a:p>
            <a:pPr marL="341934" defTabSz="1151750"/>
            <a:r>
              <a:rPr lang="de-DE" sz="1200" dirty="0" smtClean="0">
                <a:solidFill>
                  <a:schemeClr val="bg1"/>
                </a:solidFill>
                <a:latin typeface="Arial" panose="020B0604020202020204" pitchFamily="34" charset="0"/>
                <a:cs typeface="Arial" panose="020B0604020202020204" pitchFamily="34" charset="0"/>
              </a:rPr>
              <a:t>Der Abschluss-Fokus </a:t>
            </a:r>
            <a:r>
              <a:rPr lang="de-DE" sz="1200" dirty="0">
                <a:solidFill>
                  <a:schemeClr val="bg1"/>
                </a:solidFill>
                <a:latin typeface="Arial" panose="020B0604020202020204" pitchFamily="34" charset="0"/>
                <a:cs typeface="Arial" panose="020B0604020202020204" pitchFamily="34" charset="0"/>
              </a:rPr>
              <a:t>liegt auf kapitalmarktnahen Vorsorgekonzepten</a:t>
            </a:r>
            <a:r>
              <a:rPr lang="de-DE" sz="1200" dirty="0" smtClean="0">
                <a:solidFill>
                  <a:schemeClr val="bg1"/>
                </a:solidFill>
                <a:latin typeface="Arial" panose="020B0604020202020204" pitchFamily="34" charset="0"/>
                <a:cs typeface="Arial" panose="020B0604020202020204" pitchFamily="34" charset="0"/>
              </a:rPr>
              <a:t>.</a:t>
            </a:r>
          </a:p>
        </p:txBody>
      </p:sp>
      <p:sp>
        <p:nvSpPr>
          <p:cNvPr id="12" name="Textfeld 11"/>
          <p:cNvSpPr txBox="1"/>
          <p:nvPr/>
        </p:nvSpPr>
        <p:spPr>
          <a:xfrm>
            <a:off x="598888" y="4731545"/>
            <a:ext cx="320031" cy="691362"/>
          </a:xfrm>
          <a:prstGeom prst="rect">
            <a:avLst/>
          </a:prstGeom>
        </p:spPr>
        <p:txBody>
          <a:bodyPr vert="horz" wrap="square" lIns="68018" tIns="68018" rIns="68018" bIns="68018" rtlCol="0">
            <a:spAutoFit/>
          </a:bodyPr>
          <a:lstStyle/>
          <a:p>
            <a:pPr defTabSz="1151750"/>
            <a:r>
              <a:rPr lang="de-DE" sz="3600" b="1" dirty="0">
                <a:solidFill>
                  <a:schemeClr val="bg1"/>
                </a:solidFill>
              </a:rPr>
              <a:t>!</a:t>
            </a:r>
          </a:p>
        </p:txBody>
      </p:sp>
      <p:sp>
        <p:nvSpPr>
          <p:cNvPr id="3" name="Rechteck 2"/>
          <p:cNvSpPr/>
          <p:nvPr/>
        </p:nvSpPr>
        <p:spPr>
          <a:xfrm>
            <a:off x="383529" y="5458248"/>
            <a:ext cx="1959191" cy="246221"/>
          </a:xfrm>
          <a:prstGeom prst="rect">
            <a:avLst/>
          </a:prstGeom>
        </p:spPr>
        <p:txBody>
          <a:bodyPr wrap="none">
            <a:spAutoFit/>
          </a:bodyPr>
          <a:lstStyle/>
          <a:p>
            <a:r>
              <a:rPr lang="de-DE" sz="1000" dirty="0">
                <a:solidFill>
                  <a:schemeClr val="bg1"/>
                </a:solidFill>
                <a:latin typeface="Arial" panose="020B0604020202020204" pitchFamily="34" charset="0"/>
                <a:cs typeface="Arial" panose="020B0604020202020204" pitchFamily="34" charset="0"/>
              </a:rPr>
              <a:t>* </a:t>
            </a:r>
            <a:r>
              <a:rPr lang="de-DE" sz="1000" dirty="0" smtClean="0">
                <a:solidFill>
                  <a:schemeClr val="bg1"/>
                </a:solidFill>
                <a:latin typeface="Arial" panose="020B0604020202020204" pitchFamily="34" charset="0"/>
                <a:cs typeface="Arial" panose="020B0604020202020204" pitchFamily="34" charset="0"/>
              </a:rPr>
              <a:t>Stichtag </a:t>
            </a:r>
            <a:r>
              <a:rPr lang="de-DE" sz="1000" dirty="0">
                <a:solidFill>
                  <a:schemeClr val="bg1"/>
                </a:solidFill>
                <a:latin typeface="Arial" panose="020B0604020202020204" pitchFamily="34" charset="0"/>
                <a:cs typeface="Arial" panose="020B0604020202020204" pitchFamily="34" charset="0"/>
              </a:rPr>
              <a:t>Selektion 31.07.2023</a:t>
            </a:r>
          </a:p>
        </p:txBody>
      </p:sp>
    </p:spTree>
    <p:extLst>
      <p:ext uri="{BB962C8B-B14F-4D97-AF65-F5344CB8AC3E}">
        <p14:creationId xmlns:p14="http://schemas.microsoft.com/office/powerpoint/2010/main" val="17599743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FFF893A-2C8B-524C-B0F6-C4201F08DE9A}"/>
              </a:ext>
            </a:extLst>
          </p:cNvPr>
          <p:cNvSpPr/>
          <p:nvPr/>
        </p:nvSpPr>
        <p:spPr>
          <a:xfrm>
            <a:off x="474919" y="1987160"/>
            <a:ext cx="10361357" cy="1995904"/>
          </a:xfrm>
          <a:prstGeom prst="rect">
            <a:avLst/>
          </a:prstGeom>
          <a:solidFill>
            <a:srgbClr val="F1F4F6"/>
          </a:solidFill>
          <a:ln>
            <a:noFill/>
          </a:ln>
        </p:spPr>
        <p:txBody>
          <a:bodyPr rot="0" spcFirstLastPara="0" vertOverflow="overflow" horzOverflow="overflow" vert="horz" wrap="square" lIns="101988" tIns="101988" rIns="101988" bIns="101988" numCol="1" spcCol="0" rtlCol="0" fromWordArt="0" anchor="t" anchorCtr="0" forceAA="0" compatLnSpc="1">
            <a:prstTxWarp prst="textNoShape">
              <a:avLst/>
            </a:prstTxWarp>
            <a:noAutofit/>
          </a:bodyPr>
          <a:lstStyle/>
          <a:p>
            <a:pPr defTabSz="863742">
              <a:spcBef>
                <a:spcPts val="94"/>
              </a:spcBef>
              <a:spcAft>
                <a:spcPts val="94"/>
              </a:spcAft>
            </a:pPr>
            <a:r>
              <a:rPr lang="de-DE" sz="1323" dirty="0">
                <a:solidFill>
                  <a:srgbClr val="FFFFFF"/>
                </a:solidFill>
                <a:latin typeface="Allianz Neo PPT"/>
              </a:rPr>
              <a:t> </a:t>
            </a:r>
          </a:p>
        </p:txBody>
      </p:sp>
      <p:sp>
        <p:nvSpPr>
          <p:cNvPr id="2" name="Title 1"/>
          <p:cNvSpPr>
            <a:spLocks noGrp="1"/>
          </p:cNvSpPr>
          <p:nvPr>
            <p:ph type="title"/>
          </p:nvPr>
        </p:nvSpPr>
        <p:spPr/>
        <p:txBody>
          <a:bodyPr/>
          <a:lstStyle/>
          <a:p>
            <a:r>
              <a:rPr lang="de-DE" sz="4800" dirty="0">
                <a:latin typeface="Arial" panose="020B0604020202020204" pitchFamily="34" charset="0"/>
                <a:cs typeface="Arial" panose="020B0604020202020204" pitchFamily="34" charset="0"/>
              </a:rPr>
              <a:t>Zielgruppe und </a:t>
            </a:r>
            <a:r>
              <a:rPr lang="de-DE" sz="4800" dirty="0" smtClean="0">
                <a:solidFill>
                  <a:srgbClr val="13A0D3"/>
                </a:solidFill>
                <a:latin typeface="Arial" panose="020B0604020202020204" pitchFamily="34" charset="0"/>
                <a:cs typeface="Arial" panose="020B0604020202020204" pitchFamily="34" charset="0"/>
              </a:rPr>
              <a:t>Briefansprache</a:t>
            </a:r>
            <a:endParaRPr lang="de-DE" sz="4800" dirty="0">
              <a:solidFill>
                <a:srgbClr val="13A0D3"/>
              </a:solidFill>
              <a:latin typeface="Arial" panose="020B0604020202020204" pitchFamily="34" charset="0"/>
              <a:cs typeface="Arial" panose="020B0604020202020204" pitchFamily="34" charset="0"/>
            </a:endParaRPr>
          </a:p>
        </p:txBody>
      </p:sp>
      <p:sp>
        <p:nvSpPr>
          <p:cNvPr id="4" name="Inhaltsplatzhalter 3"/>
          <p:cNvSpPr>
            <a:spLocks noGrp="1"/>
          </p:cNvSpPr>
          <p:nvPr>
            <p:ph sz="half" idx="1"/>
          </p:nvPr>
        </p:nvSpPr>
        <p:spPr>
          <a:xfrm>
            <a:off x="519113" y="2029200"/>
            <a:ext cx="10317163" cy="1953864"/>
          </a:xfrm>
        </p:spPr>
        <p:txBody>
          <a:bodyPr/>
          <a:lstStyle/>
          <a:p>
            <a:pPr defTabSz="1151750"/>
            <a:r>
              <a:rPr lang="de-DE" sz="2000" b="1" dirty="0" smtClean="0">
                <a:latin typeface="Arial" panose="020B0604020202020204" pitchFamily="34" charset="0"/>
                <a:cs typeface="Arial" panose="020B0604020202020204" pitchFamily="34" charset="0"/>
              </a:rPr>
              <a:t>Bitte beachten Sie!</a:t>
            </a:r>
          </a:p>
          <a:p>
            <a:pPr defTabSz="1151750"/>
            <a:endParaRPr lang="de-DE" sz="1200" dirty="0" smtClean="0">
              <a:latin typeface="Arial" panose="020B0604020202020204" pitchFamily="34" charset="0"/>
              <a:cs typeface="Arial" panose="020B0604020202020204" pitchFamily="34" charset="0"/>
            </a:endParaRPr>
          </a:p>
          <a:p>
            <a:pPr lvl="0" defTabSz="863920" fontAlgn="base">
              <a:spcAft>
                <a:spcPts val="567"/>
              </a:spcAft>
              <a:buClr>
                <a:srgbClr val="003781"/>
              </a:buClr>
              <a:defRPr/>
            </a:pPr>
            <a:r>
              <a:rPr lang="de-DE" altLang="de-DE" sz="1200" dirty="0" smtClean="0">
                <a:solidFill>
                  <a:srgbClr val="003781"/>
                </a:solidFill>
                <a:latin typeface="Arial" panose="020B0604020202020204" pitchFamily="34" charset="0"/>
                <a:cs typeface="Arial" panose="020B0604020202020204" pitchFamily="34" charset="0"/>
              </a:rPr>
              <a:t>Aufgrund von technischen Herausforderungen können wir zum Zeitpunkt des Aktionsstarts und der Abwahlphase leider keine Information bereitstellen, ob der Kunde in der Vergangenheit eine Zuzahlung in seinen Bestandsvertrag geleistet hat.</a:t>
            </a:r>
          </a:p>
          <a:p>
            <a:pPr lvl="0" defTabSz="863920" fontAlgn="base">
              <a:spcAft>
                <a:spcPts val="567"/>
              </a:spcAft>
              <a:buClr>
                <a:srgbClr val="003781"/>
              </a:buClr>
              <a:defRPr/>
            </a:pPr>
            <a:r>
              <a:rPr lang="de-DE" sz="1200" dirty="0">
                <a:solidFill>
                  <a:srgbClr val="003781"/>
                </a:solidFill>
                <a:latin typeface="Arial" panose="020B0604020202020204" pitchFamily="34" charset="0"/>
                <a:cs typeface="Arial" panose="020B0604020202020204" pitchFamily="34" charset="0"/>
              </a:rPr>
              <a:t>Die </a:t>
            </a:r>
            <a:r>
              <a:rPr lang="de-DE" sz="1200" dirty="0" smtClean="0">
                <a:solidFill>
                  <a:srgbClr val="003781"/>
                </a:solidFill>
                <a:latin typeface="Arial" panose="020B0604020202020204" pitchFamily="34" charset="0"/>
                <a:cs typeface="Arial" panose="020B0604020202020204" pitchFamily="34" charset="0"/>
              </a:rPr>
              <a:t>Zuzahlungsinformationen </a:t>
            </a:r>
            <a:r>
              <a:rPr lang="de-DE" sz="1200" dirty="0">
                <a:solidFill>
                  <a:srgbClr val="003781"/>
                </a:solidFill>
                <a:latin typeface="Arial" panose="020B0604020202020204" pitchFamily="34" charset="0"/>
                <a:cs typeface="Arial" panose="020B0604020202020204" pitchFamily="34" charset="0"/>
              </a:rPr>
              <a:t>werden nach der </a:t>
            </a:r>
            <a:r>
              <a:rPr lang="de-DE" sz="1200" dirty="0" smtClean="0">
                <a:solidFill>
                  <a:srgbClr val="003781"/>
                </a:solidFill>
                <a:latin typeface="Arial" panose="020B0604020202020204" pitchFamily="34" charset="0"/>
                <a:cs typeface="Arial" panose="020B0604020202020204" pitchFamily="34" charset="0"/>
              </a:rPr>
              <a:t>Abwahlphase, </a:t>
            </a:r>
            <a:r>
              <a:rPr lang="de-DE" sz="1200" dirty="0">
                <a:solidFill>
                  <a:srgbClr val="003781"/>
                </a:solidFill>
                <a:latin typeface="Arial" panose="020B0604020202020204" pitchFamily="34" charset="0"/>
                <a:cs typeface="Arial" panose="020B0604020202020204" pitchFamily="34" charset="0"/>
              </a:rPr>
              <a:t>nachträglich</a:t>
            </a:r>
            <a:r>
              <a:rPr lang="de-DE" sz="1200" dirty="0" smtClean="0">
                <a:solidFill>
                  <a:srgbClr val="003781"/>
                </a:solidFill>
                <a:latin typeface="Arial" panose="020B0604020202020204" pitchFamily="34" charset="0"/>
                <a:cs typeface="Arial" panose="020B0604020202020204" pitchFamily="34" charset="0"/>
              </a:rPr>
              <a:t> ins ACA eingespielt und bereit gestellt. </a:t>
            </a:r>
            <a:r>
              <a:rPr lang="de-DE" sz="1200" dirty="0">
                <a:solidFill>
                  <a:srgbClr val="003781"/>
                </a:solidFill>
                <a:latin typeface="Arial" panose="020B0604020202020204" pitchFamily="34" charset="0"/>
                <a:cs typeface="Arial" panose="020B0604020202020204" pitchFamily="34" charset="0"/>
              </a:rPr>
              <a:t>Bitte beachten Sie, dass die Aktion bzw. die Kunden für zwei bis drei </a:t>
            </a:r>
            <a:r>
              <a:rPr lang="de-DE" sz="1200" dirty="0" smtClean="0">
                <a:solidFill>
                  <a:srgbClr val="003781"/>
                </a:solidFill>
                <a:latin typeface="Arial" panose="020B0604020202020204" pitchFamily="34" charset="0"/>
                <a:cs typeface="Arial" panose="020B0604020202020204" pitchFamily="34" charset="0"/>
              </a:rPr>
              <a:t>Tage </a:t>
            </a:r>
            <a:r>
              <a:rPr lang="de-DE" sz="1200" dirty="0">
                <a:solidFill>
                  <a:srgbClr val="003781"/>
                </a:solidFill>
                <a:latin typeface="Arial" panose="020B0604020202020204" pitchFamily="34" charset="0"/>
                <a:cs typeface="Arial" panose="020B0604020202020204" pitchFamily="34" charset="0"/>
              </a:rPr>
              <a:t>nicht aufrufbar sein werden, solange die Einspielung der Daten durchgeführt wird</a:t>
            </a:r>
            <a:r>
              <a:rPr lang="de-DE" sz="1200" dirty="0" smtClean="0">
                <a:solidFill>
                  <a:srgbClr val="003781"/>
                </a:solidFill>
                <a:latin typeface="Arial" panose="020B0604020202020204" pitchFamily="34" charset="0"/>
                <a:cs typeface="Arial" panose="020B0604020202020204" pitchFamily="34" charset="0"/>
              </a:rPr>
              <a:t>.</a:t>
            </a:r>
          </a:p>
          <a:p>
            <a:pPr lvl="0" defTabSz="863920" fontAlgn="base">
              <a:spcAft>
                <a:spcPts val="567"/>
              </a:spcAft>
              <a:buClr>
                <a:srgbClr val="003781"/>
              </a:buClr>
              <a:defRPr/>
            </a:pPr>
            <a:r>
              <a:rPr lang="de-DE" sz="1200" dirty="0" smtClean="0">
                <a:solidFill>
                  <a:srgbClr val="003781"/>
                </a:solidFill>
                <a:latin typeface="Arial" panose="020B0604020202020204" pitchFamily="34" charset="0"/>
                <a:cs typeface="Arial" panose="020B0604020202020204" pitchFamily="34" charset="0"/>
              </a:rPr>
              <a:t>Kunden die in 2023 bereits eine Zuzahlung in Ihren Vertrag geleistet haben, werden aus dem Briefversand ausgeschlossen.</a:t>
            </a:r>
            <a:endParaRPr lang="de-DE" sz="1200" dirty="0">
              <a:solidFill>
                <a:srgbClr val="003781"/>
              </a:solidFill>
              <a:latin typeface="Arial" panose="020B0604020202020204" pitchFamily="34" charset="0"/>
              <a:cs typeface="Arial" panose="020B0604020202020204" pitchFamily="34" charset="0"/>
            </a:endParaRPr>
          </a:p>
          <a:p>
            <a:pPr lvl="1"/>
            <a:endParaRPr lang="de-DE" sz="1200" dirty="0" smtClean="0">
              <a:latin typeface="Arial" panose="020B0604020202020204" pitchFamily="34" charset="0"/>
              <a:cs typeface="Arial" panose="020B0604020202020204" pitchFamily="34" charset="0"/>
            </a:endParaRPr>
          </a:p>
          <a:p>
            <a:pPr lvl="1"/>
            <a:endParaRPr lang="de-DE" sz="1200" b="1" dirty="0">
              <a:latin typeface="Arial" panose="020B0604020202020204" pitchFamily="34" charset="0"/>
              <a:cs typeface="Arial" panose="020B0604020202020204" pitchFamily="34" charset="0"/>
            </a:endParaRPr>
          </a:p>
          <a:p>
            <a:pPr lvl="1"/>
            <a:endParaRPr lang="de-DE" sz="1200" b="1" dirty="0">
              <a:latin typeface="Arial" panose="020B0604020202020204" pitchFamily="34" charset="0"/>
              <a:cs typeface="Arial" panose="020B0604020202020204" pitchFamily="34" charset="0"/>
            </a:endParaRPr>
          </a:p>
          <a:p>
            <a:pPr lvl="1"/>
            <a:endParaRPr lang="de-DE" sz="1200" dirty="0" smtClean="0">
              <a:latin typeface="Arial" panose="020B0604020202020204" pitchFamily="34" charset="0"/>
              <a:cs typeface="Arial" panose="020B0604020202020204" pitchFamily="34" charset="0"/>
            </a:endParaRPr>
          </a:p>
        </p:txBody>
      </p:sp>
      <p:sp>
        <p:nvSpPr>
          <p:cNvPr id="28" name="Datumsplatzhalter 5">
            <a:extLst>
              <a:ext uri="{FF2B5EF4-FFF2-40B4-BE49-F238E27FC236}">
                <a16:creationId xmlns:a16="http://schemas.microsoft.com/office/drawing/2014/main" id="{196DF232-D1B7-44C1-94F0-3B425952DF1B}"/>
              </a:ext>
            </a:extLst>
          </p:cNvPr>
          <p:cNvSpPr>
            <a:spLocks noGrp="1"/>
          </p:cNvSpPr>
          <p:nvPr>
            <p:ph type="dt" sz="half" idx="10"/>
          </p:nvPr>
        </p:nvSpPr>
        <p:spPr/>
        <p:txBody>
          <a:bodyPr/>
          <a:lstStyle/>
          <a:p>
            <a:pPr lvl="0">
              <a:defRPr/>
            </a:pPr>
            <a:r>
              <a:rPr lang="de-DE" dirty="0">
                <a:solidFill>
                  <a:srgbClr val="003781"/>
                </a:solidFill>
                <a:latin typeface="Arial" panose="020B0604020202020204" pitchFamily="34" charset="0"/>
                <a:cs typeface="Arial" panose="020B0604020202020204" pitchFamily="34" charset="0"/>
              </a:rPr>
              <a:t>© Allianz </a:t>
            </a:r>
            <a:r>
              <a:rPr lang="de-DE" dirty="0" smtClean="0">
                <a:solidFill>
                  <a:srgbClr val="003781"/>
                </a:solidFill>
                <a:latin typeface="Arial" panose="020B0604020202020204" pitchFamily="34" charset="0"/>
                <a:cs typeface="Arial" panose="020B0604020202020204" pitchFamily="34" charset="0"/>
              </a:rPr>
              <a:t>2023</a:t>
            </a:r>
            <a:endParaRPr lang="de-DE" dirty="0">
              <a:solidFill>
                <a:srgbClr val="003781"/>
              </a:solidFill>
              <a:latin typeface="Arial" panose="020B0604020202020204" pitchFamily="34" charset="0"/>
              <a:cs typeface="Arial" panose="020B0604020202020204" pitchFamily="34" charset="0"/>
            </a:endParaRPr>
          </a:p>
        </p:txBody>
      </p:sp>
      <p:sp>
        <p:nvSpPr>
          <p:cNvPr id="24" name="Fußzeilenplatzhalter 19">
            <a:extLst>
              <a:ext uri="{FF2B5EF4-FFF2-40B4-BE49-F238E27FC236}">
                <a16:creationId xmlns:a16="http://schemas.microsoft.com/office/drawing/2014/main" id="{1E85E34B-22E1-42B6-94A7-0885707F4F6B}"/>
              </a:ext>
            </a:extLst>
          </p:cNvPr>
          <p:cNvSpPr>
            <a:spLocks noGrp="1"/>
          </p:cNvSpPr>
          <p:nvPr>
            <p:ph type="ftr" sz="quarter" idx="11"/>
          </p:nvPr>
        </p:nvSpPr>
        <p:spPr/>
        <p:txBody>
          <a:bodyPr/>
          <a:lstStyle/>
          <a:p>
            <a:pPr defTabSz="863742"/>
            <a:r>
              <a:rPr lang="de-DE" dirty="0">
                <a:solidFill>
                  <a:srgbClr val="003781"/>
                </a:solidFill>
                <a:latin typeface="Arial" panose="020B0604020202020204" pitchFamily="34" charset="0"/>
                <a:cs typeface="Arial" panose="020B0604020202020204" pitchFamily="34" charset="0"/>
              </a:rPr>
              <a:t>P Leben Brief </a:t>
            </a:r>
            <a:r>
              <a:rPr lang="de-DE" dirty="0" smtClean="0">
                <a:solidFill>
                  <a:srgbClr val="003781"/>
                </a:solidFill>
                <a:latin typeface="Arial" panose="020B0604020202020204" pitchFamily="34" charset="0"/>
                <a:cs typeface="Arial" panose="020B0604020202020204" pitchFamily="34" charset="0"/>
              </a:rPr>
              <a:t>– Altersvorsorge 23</a:t>
            </a:r>
            <a:endParaRPr lang="de-DE" dirty="0">
              <a:solidFill>
                <a:srgbClr val="003781"/>
              </a:solidFill>
              <a:latin typeface="Arial" panose="020B0604020202020204" pitchFamily="34" charset="0"/>
              <a:cs typeface="Arial" panose="020B0604020202020204" pitchFamily="34" charset="0"/>
            </a:endParaRPr>
          </a:p>
        </p:txBody>
      </p:sp>
      <p:sp>
        <p:nvSpPr>
          <p:cNvPr id="9" name="Foliennummernplatzhalter 8"/>
          <p:cNvSpPr>
            <a:spLocks noGrp="1"/>
          </p:cNvSpPr>
          <p:nvPr>
            <p:ph type="sldNum" sz="quarter" idx="12"/>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61201FF1-C63B-412E-ABF0-3D0E918900AC}" type="slidenum">
              <a:rPr kumimoji="0" lang="en-GB" sz="750" b="1" i="0" u="none" strike="noStrike" kern="1200" cap="none" spc="0" normalizeH="0" baseline="0" noProof="0" smtClean="0">
                <a:ln>
                  <a:noFill/>
                </a:ln>
                <a:solidFill>
                  <a:srgbClr val="003781"/>
                </a:solidFill>
                <a:effectLst/>
                <a:uLnTx/>
                <a:uFillTx/>
                <a:latin typeface="Allianz Neo PPT"/>
                <a:ea typeface="+mn-ea"/>
                <a:cs typeface="+mn-cs"/>
              </a:rPr>
              <a:pPr marL="0" marR="0" lvl="0" indent="0" algn="l" defTabSz="864017" rtl="0" eaLnBrk="1" fontAlgn="auto" latinLnBrk="0" hangingPunct="1">
                <a:lnSpc>
                  <a:spcPct val="100000"/>
                </a:lnSpc>
                <a:spcBef>
                  <a:spcPts val="0"/>
                </a:spcBef>
                <a:spcAft>
                  <a:spcPts val="0"/>
                </a:spcAft>
                <a:buClrTx/>
                <a:buSzTx/>
                <a:buFontTx/>
                <a:buNone/>
                <a:tabLst/>
                <a:defRPr/>
              </a:pPr>
              <a:t>5</a:t>
            </a:fld>
            <a:endParaRPr kumimoji="0" lang="en-GB" sz="750" b="1"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31" name="Textplatzhalter 2"/>
          <p:cNvSpPr txBox="1">
            <a:spLocks/>
          </p:cNvSpPr>
          <p:nvPr/>
        </p:nvSpPr>
        <p:spPr>
          <a:xfrm>
            <a:off x="482007" y="6088692"/>
            <a:ext cx="2350486" cy="92985"/>
          </a:xfrm>
          <a:prstGeom prst="rect">
            <a:avLst/>
          </a:prstGeom>
          <a:noFill/>
        </p:spPr>
        <p:txBody>
          <a:bodyPr vert="horz" lIns="0" tIns="0" rIns="0" bIns="0" rtlCol="0">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sz="1000" b="0" kern="1200" cap="none" baseline="0">
                <a:solidFill>
                  <a:schemeClr val="tx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200" kern="1200" noProof="0">
                <a:solidFill>
                  <a:schemeClr val="tx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200" kern="1200">
                <a:solidFill>
                  <a:schemeClr val="tx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200" kern="1200">
                <a:solidFill>
                  <a:schemeClr val="tx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200" kern="1200" baseline="0">
                <a:solidFill>
                  <a:schemeClr val="tx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400" kern="1200">
                <a:solidFill>
                  <a:schemeClr val="tx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tx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tx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Allianz Kunde und Markt - Multikanalmarketing</a:t>
            </a:r>
            <a:endParaRPr kumimoji="0" 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36234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hteck 110">
            <a:extLst>
              <a:ext uri="{FF2B5EF4-FFF2-40B4-BE49-F238E27FC236}">
                <a16:creationId xmlns:a16="http://schemas.microsoft.com/office/drawing/2014/main" id="{EFFF893A-2C8B-524C-B0F6-C4201F08DE9A}"/>
              </a:ext>
            </a:extLst>
          </p:cNvPr>
          <p:cNvSpPr/>
          <p:nvPr/>
        </p:nvSpPr>
        <p:spPr>
          <a:xfrm>
            <a:off x="6582482" y="3198935"/>
            <a:ext cx="4251881" cy="2186572"/>
          </a:xfrm>
          <a:prstGeom prst="rect">
            <a:avLst/>
          </a:prstGeom>
          <a:solidFill>
            <a:srgbClr val="F1F4F6"/>
          </a:solidFill>
          <a:ln>
            <a:noFill/>
          </a:ln>
        </p:spPr>
        <p:txBody>
          <a:bodyPr rot="0" spcFirstLastPara="0" vertOverflow="overflow" horzOverflow="overflow" vert="horz" wrap="square" lIns="101988" tIns="101988" rIns="101988" bIns="101988" numCol="1" spcCol="0" rtlCol="0" fromWordArt="0" anchor="t" anchorCtr="0" forceAA="0" compatLnSpc="1">
            <a:prstTxWarp prst="textNoShape">
              <a:avLst/>
            </a:prstTxWarp>
            <a:noAutofit/>
          </a:bodyPr>
          <a:lstStyle/>
          <a:p>
            <a:pPr marL="0" marR="0" lvl="0" indent="0" algn="l" defTabSz="863742" rtl="0" eaLnBrk="1" fontAlgn="auto" latinLnBrk="0" hangingPunct="1">
              <a:lnSpc>
                <a:spcPct val="100000"/>
              </a:lnSpc>
              <a:spcBef>
                <a:spcPts val="94"/>
              </a:spcBef>
              <a:spcAft>
                <a:spcPts val="94"/>
              </a:spcAft>
              <a:buClrTx/>
              <a:buSzTx/>
              <a:buFontTx/>
              <a:buNone/>
              <a:tabLst/>
              <a:defRPr/>
            </a:pPr>
            <a:r>
              <a:rPr kumimoji="0" lang="de-DE" sz="1323" b="0" i="0" u="none" strike="noStrike" kern="1200" cap="none" spc="0" normalizeH="0" baseline="0" noProof="0" dirty="0">
                <a:ln>
                  <a:noFill/>
                </a:ln>
                <a:solidFill>
                  <a:srgbClr val="FFFFFF"/>
                </a:solidFill>
                <a:effectLst/>
                <a:uLnTx/>
                <a:uFillTx/>
                <a:latin typeface="Allianz Neo PPT"/>
                <a:ea typeface="+mn-ea"/>
                <a:cs typeface="+mn-cs"/>
              </a:rPr>
              <a:t> </a:t>
            </a:r>
          </a:p>
        </p:txBody>
      </p:sp>
      <p:sp>
        <p:nvSpPr>
          <p:cNvPr id="19" name="Rechteck 18">
            <a:extLst>
              <a:ext uri="{FF2B5EF4-FFF2-40B4-BE49-F238E27FC236}">
                <a16:creationId xmlns:a16="http://schemas.microsoft.com/office/drawing/2014/main" id="{6BEAAB3B-0293-B64C-9D6B-B5B00CA9636D}"/>
              </a:ext>
            </a:extLst>
          </p:cNvPr>
          <p:cNvSpPr/>
          <p:nvPr/>
        </p:nvSpPr>
        <p:spPr>
          <a:xfrm>
            <a:off x="483686" y="3198867"/>
            <a:ext cx="5911129" cy="2184889"/>
          </a:xfrm>
          <a:prstGeom prst="rect">
            <a:avLst/>
          </a:prstGeom>
          <a:solidFill>
            <a:srgbClr val="F1F4F6"/>
          </a:solidFill>
          <a:ln>
            <a:noFill/>
          </a:ln>
        </p:spPr>
        <p:txBody>
          <a:bodyPr rot="0" spcFirstLastPara="0" vertOverflow="overflow" horzOverflow="overflow" vert="horz" wrap="square" lIns="101988" tIns="101988" rIns="101988" bIns="101988" numCol="1" spcCol="0" rtlCol="0" fromWordArt="0" anchor="t" anchorCtr="0" forceAA="0" compatLnSpc="1">
            <a:prstTxWarp prst="textNoShape">
              <a:avLst/>
            </a:prstTxWarp>
            <a:noAutofit/>
          </a:bodyPr>
          <a:lstStyle/>
          <a:p>
            <a:pPr marL="0" marR="0" lvl="0" indent="0" algn="l" defTabSz="863742" rtl="0" eaLnBrk="1" fontAlgn="auto" latinLnBrk="0" hangingPunct="1">
              <a:lnSpc>
                <a:spcPct val="100000"/>
              </a:lnSpc>
              <a:spcBef>
                <a:spcPts val="94"/>
              </a:spcBef>
              <a:spcAft>
                <a:spcPts val="94"/>
              </a:spcAft>
              <a:buClrTx/>
              <a:buSzTx/>
              <a:buFontTx/>
              <a:buNone/>
              <a:tabLst/>
              <a:defRPr/>
            </a:pPr>
            <a:endParaRPr kumimoji="0" lang="de-DE" sz="1323" b="0" i="0" u="none" strike="noStrike" kern="1200" cap="none" spc="0" normalizeH="0" baseline="0" noProof="0">
              <a:ln>
                <a:noFill/>
              </a:ln>
              <a:solidFill>
                <a:srgbClr val="FFFFFF"/>
              </a:solidFill>
              <a:effectLst/>
              <a:uLnTx/>
              <a:uFillTx/>
              <a:latin typeface="Allianz Neo PPT"/>
              <a:ea typeface="+mn-ea"/>
              <a:cs typeface="+mn-cs"/>
            </a:endParaRPr>
          </a:p>
        </p:txBody>
      </p:sp>
      <p:sp>
        <p:nvSpPr>
          <p:cNvPr id="9" name="Foliennummernplatzhalter 8"/>
          <p:cNvSpPr>
            <a:spLocks noGrp="1"/>
          </p:cNvSpPr>
          <p:nvPr>
            <p:ph type="sldNum" sz="quarter" idx="4294967295"/>
          </p:nvPr>
        </p:nvSpPr>
        <p:spPr>
          <a:xfrm>
            <a:off x="11050180" y="5652179"/>
            <a:ext cx="468137" cy="826776"/>
          </a:xfrm>
        </p:spPr>
        <p:txBody>
          <a:bodyPr/>
          <a:lstStyle/>
          <a:p>
            <a:pPr marL="0" marR="0" lvl="0" indent="0" algn="l" defTabSz="863742" rtl="0" eaLnBrk="1" fontAlgn="auto" latinLnBrk="0" hangingPunct="1">
              <a:lnSpc>
                <a:spcPct val="100000"/>
              </a:lnSpc>
              <a:spcBef>
                <a:spcPts val="0"/>
              </a:spcBef>
              <a:spcAft>
                <a:spcPts val="0"/>
              </a:spcAft>
              <a:buClrTx/>
              <a:buSzTx/>
              <a:buFontTx/>
              <a:buNone/>
              <a:tabLst/>
              <a:defRPr/>
            </a:pPr>
            <a:fld id="{61201FF1-C63B-412E-ABF0-3D0E918900AC}" type="slidenum">
              <a:rPr kumimoji="0" lang="en-GB" sz="750" b="1" i="0" u="none" strike="noStrike" kern="1200" cap="none" spc="0" normalizeH="0" baseline="0" noProof="0">
                <a:ln>
                  <a:noFill/>
                </a:ln>
                <a:solidFill>
                  <a:srgbClr val="003781"/>
                </a:solidFill>
                <a:effectLst/>
                <a:uLnTx/>
                <a:uFillTx/>
                <a:latin typeface="Allianz Neo PPT"/>
                <a:ea typeface="+mn-ea"/>
                <a:cs typeface="+mn-cs"/>
              </a:rPr>
              <a:pPr marL="0" marR="0" lvl="0" indent="0" algn="l" defTabSz="863742" rtl="0" eaLnBrk="1" fontAlgn="auto" latinLnBrk="0" hangingPunct="1">
                <a:lnSpc>
                  <a:spcPct val="100000"/>
                </a:lnSpc>
                <a:spcBef>
                  <a:spcPts val="0"/>
                </a:spcBef>
                <a:spcAft>
                  <a:spcPts val="0"/>
                </a:spcAft>
                <a:buClrTx/>
                <a:buSzTx/>
                <a:buFontTx/>
                <a:buNone/>
                <a:tabLst/>
                <a:defRPr/>
              </a:pPr>
              <a:t>6</a:t>
            </a:fld>
            <a:endParaRPr kumimoji="0" lang="en-GB" sz="750" b="1" i="0" u="none" strike="noStrike" kern="1200" cap="none" spc="0" normalizeH="0" baseline="0" noProof="0">
              <a:ln>
                <a:noFill/>
              </a:ln>
              <a:solidFill>
                <a:srgbClr val="003781"/>
              </a:solidFill>
              <a:effectLst/>
              <a:uLnTx/>
              <a:uFillTx/>
              <a:latin typeface="Allianz Neo PPT"/>
              <a:ea typeface="+mn-ea"/>
              <a:cs typeface="+mn-cs"/>
            </a:endParaRPr>
          </a:p>
        </p:txBody>
      </p:sp>
      <p:sp>
        <p:nvSpPr>
          <p:cNvPr id="134" name="Rechteck 20">
            <a:extLst>
              <a:ext uri="{FF2B5EF4-FFF2-40B4-BE49-F238E27FC236}">
                <a16:creationId xmlns:a16="http://schemas.microsoft.com/office/drawing/2014/main" id="{C8748CD0-C80B-DD4F-B212-B82855F23E79}"/>
              </a:ext>
            </a:extLst>
          </p:cNvPr>
          <p:cNvSpPr>
            <a:spLocks noChangeArrowheads="1"/>
          </p:cNvSpPr>
          <p:nvPr/>
        </p:nvSpPr>
        <p:spPr bwMode="auto">
          <a:xfrm>
            <a:off x="6558245" y="4519942"/>
            <a:ext cx="2034121" cy="48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round/>
                <a:headEnd/>
                <a:tailEnd/>
              </a14:hiddenLine>
            </a:ext>
          </a:extLst>
        </p:spPr>
        <p:txBody>
          <a:bodyPr lIns="135984" tIns="44194" rIns="135984" bIns="44194"/>
          <a:lstStyle/>
          <a:p>
            <a:pPr marL="0" marR="0" lvl="0" indent="0" algn="ctr" defTabSz="863742" rtl="0" eaLnBrk="1" fontAlgn="auto" latinLnBrk="0" hangingPunct="1">
              <a:lnSpc>
                <a:spcPct val="100000"/>
              </a:lnSpc>
              <a:spcBef>
                <a:spcPts val="0"/>
              </a:spcBef>
              <a:spcAft>
                <a:spcPct val="0"/>
              </a:spcAft>
              <a:buClrTx/>
              <a:buSzTx/>
              <a:buFontTx/>
              <a:buNone/>
              <a:tabLst/>
              <a:defRPr/>
            </a:pPr>
            <a:r>
              <a:rPr kumimoji="0" lang="de-DE" sz="1399" b="0" i="0" u="none" strike="noStrike" kern="1200" cap="none" spc="0" normalizeH="0" baseline="0" noProof="0" dirty="0" smtClean="0">
                <a:ln>
                  <a:noFill/>
                </a:ln>
                <a:solidFill>
                  <a:srgbClr val="003781"/>
                </a:solidFill>
                <a:effectLst/>
                <a:uLnTx/>
                <a:uFillTx/>
                <a:latin typeface="Arial" panose="020B0604020202020204" pitchFamily="34" charset="0"/>
                <a:ea typeface="MS PGothic" charset="0"/>
                <a:cs typeface="Arial" panose="020B0604020202020204" pitchFamily="34" charset="0"/>
              </a:rPr>
              <a:t>Briefversand am </a:t>
            </a:r>
          </a:p>
          <a:p>
            <a:pPr marL="0" marR="0" lvl="0" indent="0" algn="ctr" defTabSz="863742" rtl="0" eaLnBrk="1" fontAlgn="auto" latinLnBrk="0" hangingPunct="1">
              <a:lnSpc>
                <a:spcPct val="100000"/>
              </a:lnSpc>
              <a:spcBef>
                <a:spcPts val="0"/>
              </a:spcBef>
              <a:spcAft>
                <a:spcPct val="0"/>
              </a:spcAft>
              <a:buClrTx/>
              <a:buSzTx/>
              <a:buFontTx/>
              <a:buNone/>
              <a:tabLst/>
              <a:defRPr/>
            </a:pPr>
            <a:r>
              <a:rPr kumimoji="0" lang="de-DE" sz="1399" b="1" i="0" u="none" strike="noStrike" kern="1200" cap="none" spc="0" normalizeH="0" baseline="0" noProof="0" dirty="0" smtClean="0">
                <a:ln>
                  <a:noFill/>
                </a:ln>
                <a:solidFill>
                  <a:srgbClr val="003781"/>
                </a:solidFill>
                <a:effectLst/>
                <a:uLnTx/>
                <a:uFillTx/>
                <a:latin typeface="Arial" panose="020B0604020202020204" pitchFamily="34" charset="0"/>
                <a:ea typeface="MS PGothic" charset="0"/>
                <a:cs typeface="Arial" panose="020B0604020202020204" pitchFamily="34" charset="0"/>
              </a:rPr>
              <a:t>19.10.2023</a:t>
            </a:r>
            <a:endParaRPr kumimoji="0" lang="de-DE" sz="1399" b="1" i="0" u="none" strike="noStrike" kern="1200" cap="none" spc="0" normalizeH="0" baseline="30000" noProof="0" dirty="0">
              <a:ln>
                <a:noFill/>
              </a:ln>
              <a:solidFill>
                <a:srgbClr val="003781"/>
              </a:solidFill>
              <a:effectLst/>
              <a:uLnTx/>
              <a:uFillTx/>
              <a:latin typeface="Arial" panose="020B0604020202020204" pitchFamily="34" charset="0"/>
              <a:ea typeface="MS PGothic" charset="0"/>
              <a:cs typeface="Arial" panose="020B0604020202020204" pitchFamily="34" charset="0"/>
            </a:endParaRPr>
          </a:p>
        </p:txBody>
      </p:sp>
      <p:sp>
        <p:nvSpPr>
          <p:cNvPr id="135" name="Rechteck 20">
            <a:extLst>
              <a:ext uri="{FF2B5EF4-FFF2-40B4-BE49-F238E27FC236}">
                <a16:creationId xmlns:a16="http://schemas.microsoft.com/office/drawing/2014/main" id="{E0B0A819-180C-CF4C-8345-F9B9DC1D013C}"/>
              </a:ext>
            </a:extLst>
          </p:cNvPr>
          <p:cNvSpPr>
            <a:spLocks noChangeArrowheads="1"/>
          </p:cNvSpPr>
          <p:nvPr/>
        </p:nvSpPr>
        <p:spPr bwMode="auto">
          <a:xfrm>
            <a:off x="8486453" y="4496497"/>
            <a:ext cx="2168841" cy="659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round/>
                <a:headEnd/>
                <a:tailEnd/>
              </a14:hiddenLine>
            </a:ext>
          </a:extLst>
        </p:spPr>
        <p:txBody>
          <a:bodyPr lIns="101988" tIns="44194" rIns="101988" bIns="44194"/>
          <a:lstStyle/>
          <a:p>
            <a:pPr marL="0" marR="0" lvl="0" indent="0" algn="ctr" defTabSz="863742" rtl="0" eaLnBrk="1" fontAlgn="auto" latinLnBrk="0" hangingPunct="1">
              <a:lnSpc>
                <a:spcPct val="100000"/>
              </a:lnSpc>
              <a:spcBef>
                <a:spcPts val="0"/>
              </a:spcBef>
              <a:spcAft>
                <a:spcPct val="0"/>
              </a:spcAft>
              <a:buClrTx/>
              <a:buSzTx/>
              <a:buFontTx/>
              <a:buNone/>
              <a:tabLst/>
              <a:defRPr/>
            </a:pPr>
            <a:r>
              <a:rPr kumimoji="0" lang="de-DE" sz="1399" b="0" i="0" u="none" strike="noStrike" kern="1200" cap="none" spc="0" normalizeH="0" baseline="0" noProof="0" dirty="0">
                <a:ln>
                  <a:noFill/>
                </a:ln>
                <a:solidFill>
                  <a:srgbClr val="003781"/>
                </a:solidFill>
                <a:effectLst/>
                <a:uLnTx/>
                <a:uFillTx/>
                <a:latin typeface="Arial" panose="020B0604020202020204" pitchFamily="34" charset="0"/>
                <a:ea typeface="MS PGothic" charset="0"/>
                <a:cs typeface="Arial" panose="020B0604020202020204" pitchFamily="34" charset="0"/>
              </a:rPr>
              <a:t>Sprechen Sie Ihre Kunden </a:t>
            </a:r>
            <a:r>
              <a:rPr kumimoji="0" lang="de-DE" sz="1399" b="0" i="0" u="none" strike="noStrike" kern="1200" cap="none" spc="0" normalizeH="0" baseline="0" noProof="0" dirty="0" smtClean="0">
                <a:ln>
                  <a:noFill/>
                </a:ln>
                <a:solidFill>
                  <a:srgbClr val="003781"/>
                </a:solidFill>
                <a:effectLst/>
                <a:uLnTx/>
                <a:uFillTx/>
                <a:latin typeface="Arial" panose="020B0604020202020204" pitchFamily="34" charset="0"/>
                <a:ea typeface="MS PGothic" charset="0"/>
                <a:cs typeface="Arial" panose="020B0604020202020204" pitchFamily="34" charset="0"/>
              </a:rPr>
              <a:t>mit Briefversand am </a:t>
            </a:r>
            <a:r>
              <a:rPr kumimoji="0" lang="de-DE" sz="1399" b="0" i="0" u="none" strike="noStrike" kern="1200" cap="none" spc="0" normalizeH="0" baseline="0" noProof="0" dirty="0">
                <a:ln>
                  <a:noFill/>
                </a:ln>
                <a:solidFill>
                  <a:srgbClr val="003781"/>
                </a:solidFill>
                <a:effectLst/>
                <a:uLnTx/>
                <a:uFillTx/>
                <a:latin typeface="Arial" panose="020B0604020202020204" pitchFamily="34" charset="0"/>
                <a:ea typeface="MS PGothic" charset="0"/>
                <a:cs typeface="Arial" panose="020B0604020202020204" pitchFamily="34" charset="0"/>
              </a:rPr>
              <a:t>besten </a:t>
            </a:r>
            <a:r>
              <a:rPr kumimoji="0" lang="de-DE" sz="1399" b="0" i="0" u="none" strike="noStrike" kern="1200" cap="none" spc="0" normalizeH="0" baseline="0" noProof="0" dirty="0" smtClean="0">
                <a:ln>
                  <a:noFill/>
                </a:ln>
                <a:solidFill>
                  <a:srgbClr val="003781"/>
                </a:solidFill>
                <a:effectLst/>
                <a:uLnTx/>
                <a:uFillTx/>
                <a:latin typeface="Arial" panose="020B0604020202020204" pitchFamily="34" charset="0"/>
                <a:ea typeface="MS PGothic" charset="0"/>
                <a:cs typeface="Arial" panose="020B0604020202020204" pitchFamily="34" charset="0"/>
              </a:rPr>
              <a:t>ab dem </a:t>
            </a:r>
            <a:r>
              <a:rPr kumimoji="0" lang="de-DE" sz="1399" b="1" i="0" u="none" strike="noStrike" kern="1200" cap="none" spc="0" normalizeH="0" baseline="0" noProof="0" dirty="0" smtClean="0">
                <a:ln>
                  <a:noFill/>
                </a:ln>
                <a:solidFill>
                  <a:srgbClr val="003781"/>
                </a:solidFill>
                <a:effectLst/>
                <a:uLnTx/>
                <a:uFillTx/>
                <a:latin typeface="Arial" panose="020B0604020202020204" pitchFamily="34" charset="0"/>
                <a:ea typeface="MS PGothic" charset="0"/>
                <a:cs typeface="Arial" panose="020B0604020202020204" pitchFamily="34" charset="0"/>
              </a:rPr>
              <a:t>23.10.2023</a:t>
            </a:r>
            <a:r>
              <a:rPr kumimoji="0" lang="de-DE" sz="1399" b="0" i="0" u="none" strike="noStrike" kern="1200" cap="none" spc="0" normalizeH="0" baseline="0" noProof="0" dirty="0" smtClean="0">
                <a:ln>
                  <a:noFill/>
                </a:ln>
                <a:solidFill>
                  <a:srgbClr val="003781"/>
                </a:solidFill>
                <a:effectLst/>
                <a:uLnTx/>
                <a:uFillTx/>
                <a:latin typeface="Arial" panose="020B0604020202020204" pitchFamily="34" charset="0"/>
                <a:ea typeface="MS PGothic" charset="0"/>
                <a:cs typeface="Arial" panose="020B0604020202020204" pitchFamily="34" charset="0"/>
              </a:rPr>
              <a:t> an</a:t>
            </a:r>
            <a:endParaRPr kumimoji="0" lang="de-DE" sz="1399" b="0" i="0" u="none" strike="noStrike" kern="1200" cap="none" spc="0" normalizeH="0" baseline="30000" noProof="0" dirty="0">
              <a:ln>
                <a:noFill/>
              </a:ln>
              <a:solidFill>
                <a:srgbClr val="003781"/>
              </a:solidFill>
              <a:effectLst/>
              <a:uLnTx/>
              <a:uFillTx/>
              <a:latin typeface="Arial" panose="020B0604020202020204" pitchFamily="34" charset="0"/>
              <a:ea typeface="MS PGothic" charset="0"/>
              <a:cs typeface="Arial" panose="020B0604020202020204" pitchFamily="34" charset="0"/>
            </a:endParaRPr>
          </a:p>
        </p:txBody>
      </p:sp>
      <p:sp>
        <p:nvSpPr>
          <p:cNvPr id="136" name="Rechteck 20">
            <a:extLst>
              <a:ext uri="{FF2B5EF4-FFF2-40B4-BE49-F238E27FC236}">
                <a16:creationId xmlns:a16="http://schemas.microsoft.com/office/drawing/2014/main" id="{5E8F3349-17FF-D141-A067-5A7C56CB3FA6}"/>
              </a:ext>
            </a:extLst>
          </p:cNvPr>
          <p:cNvSpPr>
            <a:spLocks noChangeArrowheads="1"/>
          </p:cNvSpPr>
          <p:nvPr/>
        </p:nvSpPr>
        <p:spPr bwMode="auto">
          <a:xfrm>
            <a:off x="4400430" y="4457422"/>
            <a:ext cx="1901535" cy="10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round/>
                <a:headEnd/>
                <a:tailEnd/>
              </a14:hiddenLine>
            </a:ext>
          </a:extLst>
        </p:spPr>
        <p:txBody>
          <a:bodyPr wrap="square" lIns="135984" tIns="44194" rIns="135984" bIns="44194">
            <a:spAutoFit/>
          </a:bodyPr>
          <a:lstStyle/>
          <a:p>
            <a:pPr marL="0" marR="0" lvl="0" indent="0" algn="ctr" defTabSz="863742" rtl="0" eaLnBrk="1" fontAlgn="auto" latinLnBrk="0" hangingPunct="1">
              <a:lnSpc>
                <a:spcPct val="100000"/>
              </a:lnSpc>
              <a:spcBef>
                <a:spcPts val="0"/>
              </a:spcBef>
              <a:spcAft>
                <a:spcPct val="0"/>
              </a:spcAft>
              <a:buClrTx/>
              <a:buSzTx/>
              <a:buFontTx/>
              <a:buNone/>
              <a:tabLst/>
              <a:defRPr/>
            </a:pPr>
            <a:r>
              <a:rPr kumimoji="0" lang="de-DE" sz="1399" b="0" i="0" u="none" strike="noStrike" kern="1200" cap="none" spc="0" normalizeH="0" baseline="0" noProof="0" dirty="0">
                <a:ln>
                  <a:noFill/>
                </a:ln>
                <a:solidFill>
                  <a:srgbClr val="003781"/>
                </a:solidFill>
                <a:effectLst/>
                <a:uLnTx/>
                <a:uFillTx/>
                <a:latin typeface="Arial" panose="020B0604020202020204" pitchFamily="34" charset="0"/>
                <a:ea typeface="MS PGothic" charset="0"/>
                <a:cs typeface="Arial" panose="020B0604020202020204" pitchFamily="34" charset="0"/>
              </a:rPr>
              <a:t>Im </a:t>
            </a:r>
            <a:r>
              <a:rPr kumimoji="0" lang="de-DE" sz="1399" b="0" i="0" u="none" strike="noStrike" kern="1200" cap="none" spc="0" normalizeH="0" baseline="0" noProof="0" dirty="0" smtClean="0">
                <a:ln>
                  <a:noFill/>
                </a:ln>
                <a:solidFill>
                  <a:srgbClr val="003781"/>
                </a:solidFill>
                <a:effectLst/>
                <a:uLnTx/>
                <a:uFillTx/>
                <a:latin typeface="Arial" panose="020B0604020202020204" pitchFamily="34" charset="0"/>
                <a:ea typeface="MS PGothic" charset="0"/>
                <a:cs typeface="Arial" panose="020B0604020202020204" pitchFamily="34" charset="0"/>
              </a:rPr>
              <a:t> September </a:t>
            </a:r>
            <a:r>
              <a:rPr kumimoji="0" lang="de-DE" sz="1399" b="0" i="0" u="none" strike="noStrike" kern="1200" cap="none" spc="0" normalizeH="0" baseline="0" noProof="0" dirty="0">
                <a:ln>
                  <a:noFill/>
                </a:ln>
                <a:solidFill>
                  <a:srgbClr val="003781"/>
                </a:solidFill>
                <a:effectLst/>
                <a:uLnTx/>
                <a:uFillTx/>
                <a:latin typeface="Arial" panose="020B0604020202020204" pitchFamily="34" charset="0"/>
                <a:ea typeface="MS PGothic" charset="0"/>
                <a:cs typeface="Arial" panose="020B0604020202020204" pitchFamily="34" charset="0"/>
              </a:rPr>
              <a:t>erfolgt die Produktion der </a:t>
            </a:r>
            <a:r>
              <a:rPr kumimoji="0" lang="de-DE" sz="1399" b="0" i="0" u="none" strike="noStrike" kern="1200" cap="none" spc="0" normalizeH="0" baseline="0" noProof="0" dirty="0" smtClean="0">
                <a:ln>
                  <a:noFill/>
                </a:ln>
                <a:solidFill>
                  <a:srgbClr val="003781"/>
                </a:solidFill>
                <a:effectLst/>
                <a:uLnTx/>
                <a:uFillTx/>
                <a:latin typeface="Arial" panose="020B0604020202020204" pitchFamily="34" charset="0"/>
                <a:ea typeface="MS PGothic" charset="0"/>
                <a:cs typeface="Arial" panose="020B0604020202020204" pitchFamily="34" charset="0"/>
              </a:rPr>
              <a:t>Kundenunterlagen</a:t>
            </a:r>
            <a:br>
              <a:rPr kumimoji="0" lang="de-DE" sz="1399" b="0" i="0" u="none" strike="noStrike" kern="1200" cap="none" spc="0" normalizeH="0" baseline="0" noProof="0" dirty="0" smtClean="0">
                <a:ln>
                  <a:noFill/>
                </a:ln>
                <a:solidFill>
                  <a:srgbClr val="003781"/>
                </a:solidFill>
                <a:effectLst/>
                <a:uLnTx/>
                <a:uFillTx/>
                <a:latin typeface="Arial" panose="020B0604020202020204" pitchFamily="34" charset="0"/>
                <a:ea typeface="MS PGothic" charset="0"/>
                <a:cs typeface="Arial" panose="020B0604020202020204" pitchFamily="34" charset="0"/>
              </a:rPr>
            </a:br>
            <a:endParaRPr kumimoji="0" lang="de-DE" sz="1399" b="0" i="0" u="none" strike="noStrike" kern="1200" cap="none" spc="0" normalizeH="0" baseline="30000" noProof="0" dirty="0">
              <a:ln>
                <a:noFill/>
              </a:ln>
              <a:solidFill>
                <a:srgbClr val="003781"/>
              </a:solidFill>
              <a:effectLst/>
              <a:uLnTx/>
              <a:uFillTx/>
              <a:latin typeface="Arial" panose="020B0604020202020204" pitchFamily="34" charset="0"/>
              <a:ea typeface="MS PGothic" charset="0"/>
              <a:cs typeface="Arial" panose="020B0604020202020204" pitchFamily="34" charset="0"/>
            </a:endParaRPr>
          </a:p>
        </p:txBody>
      </p:sp>
      <p:sp>
        <p:nvSpPr>
          <p:cNvPr id="161" name="Rechteck 20">
            <a:extLst>
              <a:ext uri="{FF2B5EF4-FFF2-40B4-BE49-F238E27FC236}">
                <a16:creationId xmlns:a16="http://schemas.microsoft.com/office/drawing/2014/main" id="{5959228C-D05E-4746-85BC-634B81770D3A}"/>
              </a:ext>
            </a:extLst>
          </p:cNvPr>
          <p:cNvSpPr>
            <a:spLocks noChangeArrowheads="1"/>
          </p:cNvSpPr>
          <p:nvPr/>
        </p:nvSpPr>
        <p:spPr bwMode="auto">
          <a:xfrm>
            <a:off x="2566758" y="4519942"/>
            <a:ext cx="1670242" cy="43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round/>
                <a:headEnd/>
                <a:tailEnd/>
              </a14:hiddenLine>
            </a:ext>
          </a:extLst>
        </p:spPr>
        <p:txBody>
          <a:bodyPr wrap="square" lIns="0" tIns="0" rIns="0" bIns="0">
            <a:spAutoFit/>
          </a:bodyPr>
          <a:lstStyle/>
          <a:p>
            <a:pPr marL="0" marR="0" lvl="0" indent="0" algn="ctr" defTabSz="863742" rtl="0" eaLnBrk="1" fontAlgn="auto" latinLnBrk="0" hangingPunct="1">
              <a:lnSpc>
                <a:spcPct val="100000"/>
              </a:lnSpc>
              <a:spcBef>
                <a:spcPts val="0"/>
              </a:spcBef>
              <a:spcAft>
                <a:spcPct val="0"/>
              </a:spcAft>
              <a:buClrTx/>
              <a:buSzTx/>
              <a:buFontTx/>
              <a:buNone/>
              <a:tabLst/>
              <a:defRPr/>
            </a:pPr>
            <a:r>
              <a:rPr kumimoji="0" lang="de-DE" sz="1399" b="0" i="0" u="none" strike="noStrike" kern="1200" cap="none" spc="0" normalizeH="0" baseline="0" noProof="0" dirty="0">
                <a:ln>
                  <a:noFill/>
                </a:ln>
                <a:solidFill>
                  <a:srgbClr val="003781"/>
                </a:solidFill>
                <a:effectLst/>
                <a:uLnTx/>
                <a:uFillTx/>
                <a:latin typeface="Arial" panose="020B0604020202020204" pitchFamily="34" charset="0"/>
                <a:ea typeface="MS PGothic" charset="0"/>
                <a:cs typeface="Arial" panose="020B0604020202020204" pitchFamily="34" charset="0"/>
              </a:rPr>
              <a:t>Abwahlmöglichkeit</a:t>
            </a:r>
            <a:br>
              <a:rPr kumimoji="0" lang="de-DE" sz="1399" b="0" i="0" u="none" strike="noStrike" kern="1200" cap="none" spc="0" normalizeH="0" baseline="0" noProof="0" dirty="0">
                <a:ln>
                  <a:noFill/>
                </a:ln>
                <a:solidFill>
                  <a:srgbClr val="003781"/>
                </a:solidFill>
                <a:effectLst/>
                <a:uLnTx/>
                <a:uFillTx/>
                <a:latin typeface="Arial" panose="020B0604020202020204" pitchFamily="34" charset="0"/>
                <a:ea typeface="MS PGothic" charset="0"/>
                <a:cs typeface="Arial" panose="020B0604020202020204" pitchFamily="34" charset="0"/>
              </a:rPr>
            </a:br>
            <a:r>
              <a:rPr kumimoji="0" lang="de-DE" sz="1399" b="0" i="0" u="none" strike="noStrike" kern="1200" cap="none" spc="0" normalizeH="0" baseline="0" noProof="0" dirty="0">
                <a:ln>
                  <a:noFill/>
                </a:ln>
                <a:solidFill>
                  <a:srgbClr val="003781"/>
                </a:solidFill>
                <a:effectLst/>
                <a:uLnTx/>
                <a:uFillTx/>
                <a:latin typeface="Arial" panose="020B0604020202020204" pitchFamily="34" charset="0"/>
                <a:ea typeface="MS PGothic" charset="0"/>
                <a:cs typeface="Arial" panose="020B0604020202020204" pitchFamily="34" charset="0"/>
              </a:rPr>
              <a:t>bis zum </a:t>
            </a:r>
            <a:r>
              <a:rPr kumimoji="0" lang="de-DE" sz="1399" b="1" i="0" u="none" strike="noStrike" kern="1200" cap="none" spc="0" normalizeH="0" baseline="0" noProof="0" dirty="0" smtClean="0">
                <a:ln>
                  <a:noFill/>
                </a:ln>
                <a:solidFill>
                  <a:srgbClr val="003781"/>
                </a:solidFill>
                <a:effectLst/>
                <a:uLnTx/>
                <a:uFillTx/>
                <a:latin typeface="Arial" panose="020B0604020202020204" pitchFamily="34" charset="0"/>
                <a:ea typeface="MS PGothic" charset="0"/>
                <a:cs typeface="Arial" panose="020B0604020202020204" pitchFamily="34" charset="0"/>
              </a:rPr>
              <a:t>15.09.2023</a:t>
            </a:r>
            <a:endParaRPr kumimoji="0" lang="de-DE" sz="1399" b="1" i="0" u="none" strike="noStrike" kern="1200" cap="none" spc="0" normalizeH="0" baseline="0" noProof="0" dirty="0">
              <a:ln>
                <a:noFill/>
              </a:ln>
              <a:solidFill>
                <a:srgbClr val="003781"/>
              </a:solidFill>
              <a:effectLst/>
              <a:uLnTx/>
              <a:uFillTx/>
              <a:latin typeface="Arial" panose="020B0604020202020204" pitchFamily="34" charset="0"/>
              <a:ea typeface="MS PGothic" charset="0"/>
              <a:cs typeface="Arial" panose="020B0604020202020204" pitchFamily="34" charset="0"/>
            </a:endParaRPr>
          </a:p>
        </p:txBody>
      </p:sp>
      <p:sp>
        <p:nvSpPr>
          <p:cNvPr id="92" name="TextBox 12">
            <a:extLst>
              <a:ext uri="{FF2B5EF4-FFF2-40B4-BE49-F238E27FC236}">
                <a16:creationId xmlns:a16="http://schemas.microsoft.com/office/drawing/2014/main" id="{5A1C6D6F-B982-9346-8888-A0AC370373C6}"/>
              </a:ext>
            </a:extLst>
          </p:cNvPr>
          <p:cNvSpPr txBox="1"/>
          <p:nvPr/>
        </p:nvSpPr>
        <p:spPr>
          <a:xfrm>
            <a:off x="484001" y="2918245"/>
            <a:ext cx="5910814" cy="362349"/>
          </a:xfrm>
          <a:prstGeom prst="rect">
            <a:avLst/>
          </a:prstGeom>
          <a:noFill/>
        </p:spPr>
        <p:txBody>
          <a:bodyPr wrap="square" lIns="135984" tIns="57566" rIns="135984" bIns="57566" rtlCol="0" anchor="b" anchorCtr="0">
            <a:spAutoFit/>
          </a:bodyPr>
          <a:lstStyle/>
          <a:p>
            <a:pPr marL="0" marR="0" lvl="0" indent="0" algn="ctr" defTabSz="863742" rtl="0" eaLnBrk="1" fontAlgn="auto" latinLnBrk="0" hangingPunct="1">
              <a:lnSpc>
                <a:spcPct val="100000"/>
              </a:lnSpc>
              <a:spcBef>
                <a:spcPts val="0"/>
              </a:spcBef>
              <a:spcAft>
                <a:spcPts val="0"/>
              </a:spcAft>
              <a:buClrTx/>
              <a:buSzTx/>
              <a:buFontTx/>
              <a:buNone/>
              <a:tabLst/>
              <a:defRPr/>
            </a:pPr>
            <a:r>
              <a:rPr kumimoji="0" lang="de-DE" sz="1599"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Abwahlzeitraum/Produktion</a:t>
            </a:r>
          </a:p>
        </p:txBody>
      </p:sp>
      <p:sp>
        <p:nvSpPr>
          <p:cNvPr id="93" name="TextBox 12">
            <a:extLst>
              <a:ext uri="{FF2B5EF4-FFF2-40B4-BE49-F238E27FC236}">
                <a16:creationId xmlns:a16="http://schemas.microsoft.com/office/drawing/2014/main" id="{8C3DA20A-0B3A-1E47-8924-36F34279335D}"/>
              </a:ext>
            </a:extLst>
          </p:cNvPr>
          <p:cNvSpPr txBox="1"/>
          <p:nvPr/>
        </p:nvSpPr>
        <p:spPr>
          <a:xfrm>
            <a:off x="6582200" y="2918245"/>
            <a:ext cx="4252152" cy="362349"/>
          </a:xfrm>
          <a:prstGeom prst="rect">
            <a:avLst/>
          </a:prstGeom>
          <a:noFill/>
        </p:spPr>
        <p:txBody>
          <a:bodyPr wrap="square" lIns="135984" tIns="57566" rIns="135984" bIns="57566" rtlCol="0" anchor="b" anchorCtr="0">
            <a:spAutoFit/>
          </a:bodyPr>
          <a:lstStyle/>
          <a:p>
            <a:pPr marL="0" marR="0" lvl="0" indent="0" algn="ctr" defTabSz="863742" rtl="0" eaLnBrk="1" fontAlgn="auto" latinLnBrk="0" hangingPunct="1">
              <a:lnSpc>
                <a:spcPct val="100000"/>
              </a:lnSpc>
              <a:spcBef>
                <a:spcPts val="0"/>
              </a:spcBef>
              <a:spcAft>
                <a:spcPts val="0"/>
              </a:spcAft>
              <a:buClrTx/>
              <a:buSzTx/>
              <a:buFontTx/>
              <a:buNone/>
              <a:tabLst/>
              <a:defRPr/>
            </a:pPr>
            <a:r>
              <a:rPr kumimoji="0" lang="de-DE" sz="1599"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Kundenansprache</a:t>
            </a:r>
          </a:p>
        </p:txBody>
      </p:sp>
      <p:sp>
        <p:nvSpPr>
          <p:cNvPr id="10" name="Textfeld 9">
            <a:extLst>
              <a:ext uri="{FF2B5EF4-FFF2-40B4-BE49-F238E27FC236}">
                <a16:creationId xmlns:a16="http://schemas.microsoft.com/office/drawing/2014/main" id="{5D9BA31A-112D-494E-B586-25502FA14894}"/>
              </a:ext>
            </a:extLst>
          </p:cNvPr>
          <p:cNvSpPr txBox="1"/>
          <p:nvPr/>
        </p:nvSpPr>
        <p:spPr>
          <a:xfrm>
            <a:off x="-431749" y="4462627"/>
            <a:ext cx="137377" cy="398922"/>
          </a:xfrm>
          <a:prstGeom prst="rect">
            <a:avLst/>
          </a:prstGeom>
        </p:spPr>
        <p:txBody>
          <a:bodyPr vert="horz" wrap="none" lIns="67992" tIns="67992" rIns="67992" bIns="67992" rtlCol="0">
            <a:spAutoFit/>
          </a:bodyPr>
          <a:lstStyle/>
          <a:p>
            <a:pPr marL="0" marR="0" lvl="0" indent="0" algn="l" defTabSz="863742" rtl="0" eaLnBrk="1" fontAlgn="auto" latinLnBrk="0" hangingPunct="1">
              <a:lnSpc>
                <a:spcPct val="100000"/>
              </a:lnSpc>
              <a:spcBef>
                <a:spcPts val="0"/>
              </a:spcBef>
              <a:spcAft>
                <a:spcPts val="0"/>
              </a:spcAft>
              <a:buClrTx/>
              <a:buSzTx/>
              <a:buFontTx/>
              <a:buNone/>
              <a:tabLst/>
              <a:defRPr/>
            </a:pPr>
            <a:endParaRPr kumimoji="0" lang="de-DE" sz="1700" b="0" i="0" u="none" strike="noStrike" kern="1200" cap="none" spc="0" normalizeH="0" baseline="0" noProof="0" dirty="0">
              <a:ln>
                <a:noFill/>
              </a:ln>
              <a:solidFill>
                <a:srgbClr val="FFFFFF"/>
              </a:solidFill>
              <a:effectLst/>
              <a:uLnTx/>
              <a:uFillTx/>
              <a:latin typeface="Allianz Neo PPT"/>
              <a:ea typeface="+mn-ea"/>
              <a:cs typeface="+mn-cs"/>
            </a:endParaRPr>
          </a:p>
        </p:txBody>
      </p:sp>
      <p:sp>
        <p:nvSpPr>
          <p:cNvPr id="46" name="Rectangle 58">
            <a:extLst>
              <a:ext uri="{FF2B5EF4-FFF2-40B4-BE49-F238E27FC236}">
                <a16:creationId xmlns:a16="http://schemas.microsoft.com/office/drawing/2014/main" id="{EC38730B-665D-2A40-AD1A-F596EABE3B47}"/>
              </a:ext>
            </a:extLst>
          </p:cNvPr>
          <p:cNvSpPr>
            <a:spLocks noChangeArrowheads="1"/>
          </p:cNvSpPr>
          <p:nvPr/>
        </p:nvSpPr>
        <p:spPr bwMode="auto">
          <a:xfrm>
            <a:off x="483686" y="5599073"/>
            <a:ext cx="10572204" cy="365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115156" bIns="57578" anchor="b">
            <a:spAutoFit/>
          </a:bodyPr>
          <a:lstStyle/>
          <a:p>
            <a:pPr marL="0" marR="0" lvl="0" indent="0" algn="l" defTabSz="863742" rtl="0" eaLnBrk="0" fontAlgn="auto" latinLnBrk="0" hangingPunct="0">
              <a:lnSpc>
                <a:spcPct val="100000"/>
              </a:lnSpc>
              <a:spcBef>
                <a:spcPts val="0"/>
              </a:spcBef>
              <a:spcAft>
                <a:spcPct val="0"/>
              </a:spcAft>
              <a:buClr>
                <a:srgbClr val="FFFFFF"/>
              </a:buClr>
              <a:buSzTx/>
              <a:buFontTx/>
              <a:buNone/>
              <a:tabLst/>
              <a:defRPr/>
            </a:pPr>
            <a:endParaRPr kumimoji="0" lang="de-DE" sz="10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endParaRPr>
          </a:p>
          <a:p>
            <a:pPr marL="0" marR="0" lvl="0" indent="0" algn="l" defTabSz="863742" rtl="0" eaLnBrk="0" fontAlgn="auto" latinLnBrk="0" hangingPunct="0">
              <a:lnSpc>
                <a:spcPct val="100000"/>
              </a:lnSpc>
              <a:spcBef>
                <a:spcPts val="0"/>
              </a:spcBef>
              <a:spcAft>
                <a:spcPct val="0"/>
              </a:spcAft>
              <a:buClr>
                <a:srgbClr val="FFFFFF"/>
              </a:buClr>
              <a:buSzTx/>
              <a:buFontTx/>
              <a:buNone/>
              <a:tabLst/>
              <a:defRPr/>
            </a:pPr>
            <a:r>
              <a:rPr kumimoji="0" lang="de-DE" sz="10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 Wichtig</a:t>
            </a:r>
            <a:r>
              <a:rPr kumimoji="0" 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Bitte beachten Sie bei einer werblichen Kontaktaufnahme, egal ob per Brief, E-Mail oder Telefon, einen ggf. vorhandenen Werbewiderspruch bei Ihren Kunden zu prüfen. </a:t>
            </a:r>
          </a:p>
        </p:txBody>
      </p:sp>
      <p:sp>
        <p:nvSpPr>
          <p:cNvPr id="81" name="Oval 147">
            <a:extLst>
              <a:ext uri="{FF2B5EF4-FFF2-40B4-BE49-F238E27FC236}">
                <a16:creationId xmlns:a16="http://schemas.microsoft.com/office/drawing/2014/main" id="{D79AB167-5FC6-2048-98F9-5C28137B7F79}"/>
              </a:ext>
            </a:extLst>
          </p:cNvPr>
          <p:cNvSpPr>
            <a:spLocks noChangeArrowheads="1"/>
          </p:cNvSpPr>
          <p:nvPr/>
        </p:nvSpPr>
        <p:spPr bwMode="auto">
          <a:xfrm>
            <a:off x="9166481" y="3555398"/>
            <a:ext cx="758009" cy="758007"/>
          </a:xfrm>
          <a:prstGeom prst="ellipse">
            <a:avLst/>
          </a:prstGeom>
          <a:solidFill>
            <a:schemeClr val="bg1"/>
          </a:solidFill>
          <a:ln w="22225" cap="flat">
            <a:solidFill>
              <a:schemeClr val="tx1"/>
            </a:solidFill>
            <a:prstDash val="solid"/>
            <a:miter lim="800000"/>
            <a:headEnd/>
            <a:tailEnd/>
          </a:ln>
        </p:spPr>
        <p:txBody>
          <a:bodyPr vert="horz" wrap="square" lIns="86349" tIns="43175" rIns="86349" bIns="43175" numCol="1" anchor="t" anchorCtr="0" compatLnSpc="1">
            <a:prstTxWarp prst="textNoShape">
              <a:avLst/>
            </a:prstTxWarp>
          </a:bodyPr>
          <a:lstStyle/>
          <a:p>
            <a:pPr marL="0" marR="0" lvl="0" indent="0" algn="l" defTabSz="863742" rtl="0" eaLnBrk="1" fontAlgn="auto" latinLnBrk="0" hangingPunct="1">
              <a:lnSpc>
                <a:spcPct val="100000"/>
              </a:lnSpc>
              <a:spcBef>
                <a:spcPts val="0"/>
              </a:spcBef>
              <a:spcAft>
                <a:spcPts val="0"/>
              </a:spcAft>
              <a:buClrTx/>
              <a:buSzTx/>
              <a:buFontTx/>
              <a:buNone/>
              <a:tabLst/>
              <a:defRPr/>
            </a:pPr>
            <a:endParaRPr kumimoji="0" lang="en-US" sz="1607" b="0" i="0" u="none" strike="noStrike" kern="1200" cap="none" spc="0" normalizeH="0" baseline="0" noProof="0" dirty="0">
              <a:ln>
                <a:noFill/>
              </a:ln>
              <a:solidFill>
                <a:srgbClr val="FFFFFF"/>
              </a:solidFill>
              <a:effectLst/>
              <a:uLnTx/>
              <a:uFillTx/>
              <a:latin typeface="Allianz Neo PPT"/>
              <a:ea typeface="+mn-ea"/>
              <a:cs typeface="+mn-cs"/>
            </a:endParaRPr>
          </a:p>
        </p:txBody>
      </p:sp>
      <p:sp>
        <p:nvSpPr>
          <p:cNvPr id="86" name="Freeform 63">
            <a:extLst>
              <a:ext uri="{FF2B5EF4-FFF2-40B4-BE49-F238E27FC236}">
                <a16:creationId xmlns:a16="http://schemas.microsoft.com/office/drawing/2014/main" id="{1351EBEF-A2A0-044D-A2F2-982E7815A3BE}"/>
              </a:ext>
            </a:extLst>
          </p:cNvPr>
          <p:cNvSpPr>
            <a:spLocks noChangeArrowheads="1"/>
          </p:cNvSpPr>
          <p:nvPr/>
        </p:nvSpPr>
        <p:spPr bwMode="auto">
          <a:xfrm>
            <a:off x="4978868" y="3564212"/>
            <a:ext cx="744662" cy="757563"/>
          </a:xfrm>
          <a:custGeom>
            <a:avLst/>
            <a:gdLst>
              <a:gd name="T0" fmla="*/ 1781 w 1782"/>
              <a:gd name="T1" fmla="*/ 906 h 1812"/>
              <a:gd name="T2" fmla="*/ 1781 w 1782"/>
              <a:gd name="T3" fmla="*/ 906 h 1812"/>
              <a:gd name="T4" fmla="*/ 875 w 1782"/>
              <a:gd name="T5" fmla="*/ 1811 h 1812"/>
              <a:gd name="T6" fmla="*/ 0 w 1782"/>
              <a:gd name="T7" fmla="*/ 906 h 1812"/>
              <a:gd name="T8" fmla="*/ 875 w 1782"/>
              <a:gd name="T9" fmla="*/ 0 h 1812"/>
              <a:gd name="T10" fmla="*/ 1781 w 1782"/>
              <a:gd name="T11" fmla="*/ 906 h 1812"/>
            </a:gdLst>
            <a:ahLst/>
            <a:cxnLst>
              <a:cxn ang="0">
                <a:pos x="T0" y="T1"/>
              </a:cxn>
              <a:cxn ang="0">
                <a:pos x="T2" y="T3"/>
              </a:cxn>
              <a:cxn ang="0">
                <a:pos x="T4" y="T5"/>
              </a:cxn>
              <a:cxn ang="0">
                <a:pos x="T6" y="T7"/>
              </a:cxn>
              <a:cxn ang="0">
                <a:pos x="T8" y="T9"/>
              </a:cxn>
              <a:cxn ang="0">
                <a:pos x="T10" y="T11"/>
              </a:cxn>
            </a:cxnLst>
            <a:rect l="0" t="0" r="r" b="b"/>
            <a:pathLst>
              <a:path w="1782" h="1812">
                <a:moveTo>
                  <a:pt x="1781" y="906"/>
                </a:moveTo>
                <a:lnTo>
                  <a:pt x="1781" y="906"/>
                </a:lnTo>
                <a:cubicBezTo>
                  <a:pt x="1781" y="1405"/>
                  <a:pt x="1374" y="1811"/>
                  <a:pt x="875" y="1811"/>
                </a:cubicBezTo>
                <a:cubicBezTo>
                  <a:pt x="407" y="1811"/>
                  <a:pt x="0" y="1405"/>
                  <a:pt x="0" y="906"/>
                </a:cubicBezTo>
                <a:cubicBezTo>
                  <a:pt x="0" y="406"/>
                  <a:pt x="407" y="0"/>
                  <a:pt x="875" y="0"/>
                </a:cubicBezTo>
                <a:cubicBezTo>
                  <a:pt x="1374" y="0"/>
                  <a:pt x="1781" y="406"/>
                  <a:pt x="1781" y="906"/>
                </a:cubicBezTo>
              </a:path>
            </a:pathLst>
          </a:custGeom>
          <a:solidFill>
            <a:schemeClr val="bg1"/>
          </a:solidFill>
          <a:ln w="22225" cap="flat">
            <a:solidFill>
              <a:schemeClr val="tx1"/>
            </a:solidFill>
            <a:round/>
            <a:headEnd/>
            <a:tailEnd/>
          </a:ln>
          <a:effectLst/>
        </p:spPr>
        <p:txBody>
          <a:bodyPr wrap="none" anchor="ctr"/>
          <a:lstStyle/>
          <a:p>
            <a:pPr marL="0" marR="0" lvl="0" indent="0" algn="l" defTabSz="863742" rtl="0" eaLnBrk="1" fontAlgn="auto" latinLnBrk="0" hangingPunct="1">
              <a:lnSpc>
                <a:spcPct val="100000"/>
              </a:lnSpc>
              <a:spcBef>
                <a:spcPts val="0"/>
              </a:spcBef>
              <a:spcAft>
                <a:spcPts val="0"/>
              </a:spcAft>
              <a:buClrTx/>
              <a:buSzTx/>
              <a:buFontTx/>
              <a:buNone/>
              <a:tabLst/>
              <a:defRPr/>
            </a:pPr>
            <a:endParaRPr kumimoji="0" lang="de-DE" sz="2058" b="0" i="0" u="none" strike="noStrike" kern="1200" cap="none" spc="0" normalizeH="0" baseline="0" noProof="0" dirty="0">
              <a:ln>
                <a:noFill/>
              </a:ln>
              <a:solidFill>
                <a:srgbClr val="FFFFFF"/>
              </a:solidFill>
              <a:effectLst/>
              <a:uLnTx/>
              <a:uFillTx/>
              <a:latin typeface="Allianz Neo PPT"/>
              <a:ea typeface="+mn-ea"/>
              <a:cs typeface="+mn-cs"/>
            </a:endParaRPr>
          </a:p>
        </p:txBody>
      </p:sp>
      <p:grpSp>
        <p:nvGrpSpPr>
          <p:cNvPr id="101" name="Gruppierung 739">
            <a:extLst>
              <a:ext uri="{FF2B5EF4-FFF2-40B4-BE49-F238E27FC236}">
                <a16:creationId xmlns:a16="http://schemas.microsoft.com/office/drawing/2014/main" id="{61F2A0F7-9398-F448-BF0E-78E4224F63FE}"/>
              </a:ext>
            </a:extLst>
          </p:cNvPr>
          <p:cNvGrpSpPr>
            <a:grpSpLocks noChangeAspect="1"/>
          </p:cNvGrpSpPr>
          <p:nvPr/>
        </p:nvGrpSpPr>
        <p:grpSpPr>
          <a:xfrm>
            <a:off x="3031983" y="3556232"/>
            <a:ext cx="741625" cy="754475"/>
            <a:chOff x="3477846" y="1041471"/>
            <a:chExt cx="581956" cy="592039"/>
          </a:xfrm>
          <a:solidFill>
            <a:schemeClr val="bg1"/>
          </a:solidFill>
        </p:grpSpPr>
        <p:sp>
          <p:nvSpPr>
            <p:cNvPr id="102" name="Freeform 88">
              <a:extLst>
                <a:ext uri="{FF2B5EF4-FFF2-40B4-BE49-F238E27FC236}">
                  <a16:creationId xmlns:a16="http://schemas.microsoft.com/office/drawing/2014/main" id="{09607F11-6F5C-2146-A5D7-077F3BF6250E}"/>
                </a:ext>
              </a:extLst>
            </p:cNvPr>
            <p:cNvSpPr>
              <a:spLocks noChangeArrowheads="1"/>
            </p:cNvSpPr>
            <p:nvPr/>
          </p:nvSpPr>
          <p:spPr bwMode="auto">
            <a:xfrm>
              <a:off x="3477846" y="1041471"/>
              <a:ext cx="581956" cy="592039"/>
            </a:xfrm>
            <a:custGeom>
              <a:avLst/>
              <a:gdLst>
                <a:gd name="T0" fmla="*/ 1781 w 1782"/>
                <a:gd name="T1" fmla="*/ 906 h 1812"/>
                <a:gd name="T2" fmla="*/ 1781 w 1782"/>
                <a:gd name="T3" fmla="*/ 906 h 1812"/>
                <a:gd name="T4" fmla="*/ 875 w 1782"/>
                <a:gd name="T5" fmla="*/ 1811 h 1812"/>
                <a:gd name="T6" fmla="*/ 0 w 1782"/>
                <a:gd name="T7" fmla="*/ 906 h 1812"/>
                <a:gd name="T8" fmla="*/ 875 w 1782"/>
                <a:gd name="T9" fmla="*/ 0 h 1812"/>
                <a:gd name="T10" fmla="*/ 1781 w 1782"/>
                <a:gd name="T11" fmla="*/ 906 h 1812"/>
              </a:gdLst>
              <a:ahLst/>
              <a:cxnLst>
                <a:cxn ang="0">
                  <a:pos x="T0" y="T1"/>
                </a:cxn>
                <a:cxn ang="0">
                  <a:pos x="T2" y="T3"/>
                </a:cxn>
                <a:cxn ang="0">
                  <a:pos x="T4" y="T5"/>
                </a:cxn>
                <a:cxn ang="0">
                  <a:pos x="T6" y="T7"/>
                </a:cxn>
                <a:cxn ang="0">
                  <a:pos x="T8" y="T9"/>
                </a:cxn>
                <a:cxn ang="0">
                  <a:pos x="T10" y="T11"/>
                </a:cxn>
              </a:cxnLst>
              <a:rect l="0" t="0" r="r" b="b"/>
              <a:pathLst>
                <a:path w="1782" h="1812">
                  <a:moveTo>
                    <a:pt x="1781" y="906"/>
                  </a:moveTo>
                  <a:lnTo>
                    <a:pt x="1781" y="906"/>
                  </a:lnTo>
                  <a:cubicBezTo>
                    <a:pt x="1781" y="1405"/>
                    <a:pt x="1374" y="1811"/>
                    <a:pt x="875" y="1811"/>
                  </a:cubicBezTo>
                  <a:cubicBezTo>
                    <a:pt x="407" y="1811"/>
                    <a:pt x="0" y="1405"/>
                    <a:pt x="0" y="906"/>
                  </a:cubicBezTo>
                  <a:cubicBezTo>
                    <a:pt x="0" y="406"/>
                    <a:pt x="407" y="0"/>
                    <a:pt x="875" y="0"/>
                  </a:cubicBezTo>
                  <a:cubicBezTo>
                    <a:pt x="1374" y="0"/>
                    <a:pt x="1781" y="406"/>
                    <a:pt x="1781" y="906"/>
                  </a:cubicBezTo>
                </a:path>
              </a:pathLst>
            </a:custGeom>
            <a:grpFill/>
            <a:ln w="22225"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863742" rtl="0" eaLnBrk="1" fontAlgn="auto" latinLnBrk="0" hangingPunct="1">
                <a:lnSpc>
                  <a:spcPct val="100000"/>
                </a:lnSpc>
                <a:spcBef>
                  <a:spcPts val="0"/>
                </a:spcBef>
                <a:spcAft>
                  <a:spcPts val="0"/>
                </a:spcAft>
                <a:buClrTx/>
                <a:buSzTx/>
                <a:buFontTx/>
                <a:buNone/>
                <a:tabLst/>
                <a:defRPr/>
              </a:pPr>
              <a:endParaRPr kumimoji="0" lang="de-DE" sz="2058" b="0" i="0" u="none" strike="noStrike" kern="1200" cap="none" spc="0" normalizeH="0" baseline="0" noProof="0" dirty="0">
                <a:ln>
                  <a:noFill/>
                </a:ln>
                <a:solidFill>
                  <a:srgbClr val="FFFFFF"/>
                </a:solidFill>
                <a:effectLst/>
                <a:uLnTx/>
                <a:uFillTx/>
                <a:latin typeface="Allianz Neo PPT"/>
                <a:ea typeface="+mn-ea"/>
                <a:cs typeface="+mn-cs"/>
              </a:endParaRPr>
            </a:p>
          </p:txBody>
        </p:sp>
        <p:sp>
          <p:nvSpPr>
            <p:cNvPr id="103" name="Line 89">
              <a:extLst>
                <a:ext uri="{FF2B5EF4-FFF2-40B4-BE49-F238E27FC236}">
                  <a16:creationId xmlns:a16="http://schemas.microsoft.com/office/drawing/2014/main" id="{761F8BC0-A22E-CD49-A6F8-054B7CFFC629}"/>
                </a:ext>
              </a:extLst>
            </p:cNvPr>
            <p:cNvSpPr>
              <a:spLocks noChangeShapeType="1"/>
            </p:cNvSpPr>
            <p:nvPr/>
          </p:nvSpPr>
          <p:spPr bwMode="auto">
            <a:xfrm>
              <a:off x="3650705" y="1224412"/>
              <a:ext cx="234799" cy="224716"/>
            </a:xfrm>
            <a:prstGeom prst="line">
              <a:avLst/>
            </a:prstGeom>
            <a:grpFill/>
            <a:ln w="22225"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863742" rtl="0" eaLnBrk="1" fontAlgn="auto" latinLnBrk="0" hangingPunct="1">
                <a:lnSpc>
                  <a:spcPct val="100000"/>
                </a:lnSpc>
                <a:spcBef>
                  <a:spcPts val="0"/>
                </a:spcBef>
                <a:spcAft>
                  <a:spcPts val="0"/>
                </a:spcAft>
                <a:buClrTx/>
                <a:buSzTx/>
                <a:buFontTx/>
                <a:buNone/>
                <a:tabLst/>
                <a:defRPr/>
              </a:pPr>
              <a:endParaRPr kumimoji="0" lang="de-DE" sz="2058" b="0" i="0" u="none" strike="noStrike" kern="1200" cap="none" spc="0" normalizeH="0" baseline="0" noProof="0" dirty="0">
                <a:ln>
                  <a:noFill/>
                </a:ln>
                <a:solidFill>
                  <a:srgbClr val="FFFFFF"/>
                </a:solidFill>
                <a:effectLst/>
                <a:uLnTx/>
                <a:uFillTx/>
                <a:latin typeface="Allianz Neo PPT"/>
                <a:ea typeface="+mn-ea"/>
                <a:cs typeface="+mn-cs"/>
              </a:endParaRPr>
            </a:p>
          </p:txBody>
        </p:sp>
        <p:sp>
          <p:nvSpPr>
            <p:cNvPr id="104" name="Line 90">
              <a:extLst>
                <a:ext uri="{FF2B5EF4-FFF2-40B4-BE49-F238E27FC236}">
                  <a16:creationId xmlns:a16="http://schemas.microsoft.com/office/drawing/2014/main" id="{EC2A250D-25DB-C341-88E1-AE544B6155BA}"/>
                </a:ext>
              </a:extLst>
            </p:cNvPr>
            <p:cNvSpPr>
              <a:spLocks noChangeShapeType="1"/>
            </p:cNvSpPr>
            <p:nvPr/>
          </p:nvSpPr>
          <p:spPr bwMode="auto">
            <a:xfrm flipH="1">
              <a:off x="3649265" y="1224412"/>
              <a:ext cx="237679" cy="224716"/>
            </a:xfrm>
            <a:prstGeom prst="line">
              <a:avLst/>
            </a:prstGeom>
            <a:grpFill/>
            <a:ln w="22225"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863742" rtl="0" eaLnBrk="1" fontAlgn="auto" latinLnBrk="0" hangingPunct="1">
                <a:lnSpc>
                  <a:spcPct val="100000"/>
                </a:lnSpc>
                <a:spcBef>
                  <a:spcPts val="0"/>
                </a:spcBef>
                <a:spcAft>
                  <a:spcPts val="0"/>
                </a:spcAft>
                <a:buClrTx/>
                <a:buSzTx/>
                <a:buFontTx/>
                <a:buNone/>
                <a:tabLst/>
                <a:defRPr/>
              </a:pPr>
              <a:endParaRPr kumimoji="0" lang="de-DE" sz="2058" b="0" i="0" u="none" strike="noStrike" kern="1200" cap="none" spc="0" normalizeH="0" baseline="0" noProof="0" dirty="0">
                <a:ln>
                  <a:noFill/>
                </a:ln>
                <a:solidFill>
                  <a:srgbClr val="FFFFFF"/>
                </a:solidFill>
                <a:effectLst/>
                <a:uLnTx/>
                <a:uFillTx/>
                <a:latin typeface="Allianz Neo PPT"/>
                <a:ea typeface="+mn-ea"/>
                <a:cs typeface="+mn-cs"/>
              </a:endParaRPr>
            </a:p>
          </p:txBody>
        </p:sp>
      </p:grpSp>
      <p:sp>
        <p:nvSpPr>
          <p:cNvPr id="67" name="Freeform 179">
            <a:extLst>
              <a:ext uri="{FF2B5EF4-FFF2-40B4-BE49-F238E27FC236}">
                <a16:creationId xmlns:a16="http://schemas.microsoft.com/office/drawing/2014/main" id="{5DA8B122-952F-7B43-A755-67D79E47C17E}"/>
              </a:ext>
            </a:extLst>
          </p:cNvPr>
          <p:cNvSpPr>
            <a:spLocks noChangeArrowheads="1"/>
          </p:cNvSpPr>
          <p:nvPr/>
        </p:nvSpPr>
        <p:spPr bwMode="auto">
          <a:xfrm>
            <a:off x="7195009" y="3555398"/>
            <a:ext cx="758009" cy="758009"/>
          </a:xfrm>
          <a:custGeom>
            <a:avLst/>
            <a:gdLst>
              <a:gd name="T0" fmla="*/ 1811 w 1812"/>
              <a:gd name="T1" fmla="*/ 906 h 1812"/>
              <a:gd name="T2" fmla="*/ 1811 w 1812"/>
              <a:gd name="T3" fmla="*/ 906 h 1812"/>
              <a:gd name="T4" fmla="*/ 906 w 1812"/>
              <a:gd name="T5" fmla="*/ 1811 h 1812"/>
              <a:gd name="T6" fmla="*/ 0 w 1812"/>
              <a:gd name="T7" fmla="*/ 906 h 1812"/>
              <a:gd name="T8" fmla="*/ 906 w 1812"/>
              <a:gd name="T9" fmla="*/ 0 h 1812"/>
              <a:gd name="T10" fmla="*/ 1811 w 1812"/>
              <a:gd name="T11" fmla="*/ 906 h 1812"/>
            </a:gdLst>
            <a:ahLst/>
            <a:cxnLst>
              <a:cxn ang="0">
                <a:pos x="T0" y="T1"/>
              </a:cxn>
              <a:cxn ang="0">
                <a:pos x="T2" y="T3"/>
              </a:cxn>
              <a:cxn ang="0">
                <a:pos x="T4" y="T5"/>
              </a:cxn>
              <a:cxn ang="0">
                <a:pos x="T6" y="T7"/>
              </a:cxn>
              <a:cxn ang="0">
                <a:pos x="T8" y="T9"/>
              </a:cxn>
              <a:cxn ang="0">
                <a:pos x="T10" y="T11"/>
              </a:cxn>
            </a:cxnLst>
            <a:rect l="0" t="0" r="r" b="b"/>
            <a:pathLst>
              <a:path w="1812" h="1812">
                <a:moveTo>
                  <a:pt x="1811" y="906"/>
                </a:moveTo>
                <a:lnTo>
                  <a:pt x="1811" y="906"/>
                </a:lnTo>
                <a:cubicBezTo>
                  <a:pt x="1811" y="1405"/>
                  <a:pt x="1405" y="1811"/>
                  <a:pt x="906" y="1811"/>
                </a:cubicBezTo>
                <a:cubicBezTo>
                  <a:pt x="406" y="1811"/>
                  <a:pt x="0" y="1405"/>
                  <a:pt x="0" y="906"/>
                </a:cubicBezTo>
                <a:cubicBezTo>
                  <a:pt x="0" y="406"/>
                  <a:pt x="406" y="0"/>
                  <a:pt x="906" y="0"/>
                </a:cubicBezTo>
                <a:cubicBezTo>
                  <a:pt x="1405" y="0"/>
                  <a:pt x="1811" y="406"/>
                  <a:pt x="1811" y="906"/>
                </a:cubicBezTo>
              </a:path>
            </a:pathLst>
          </a:custGeom>
          <a:solidFill>
            <a:schemeClr val="bg1"/>
          </a:solidFill>
          <a:ln w="22225" cap="flat">
            <a:solidFill>
              <a:schemeClr val="tx1"/>
            </a:solidFill>
            <a:round/>
            <a:headEnd/>
            <a:tailEnd/>
          </a:ln>
          <a:effectLst/>
        </p:spPr>
        <p:txBody>
          <a:bodyPr wrap="none" anchor="ctr"/>
          <a:lstStyle/>
          <a:p>
            <a:pPr marL="0" marR="0" lvl="0" indent="0" algn="l" defTabSz="863742" rtl="0" eaLnBrk="1" fontAlgn="auto" latinLnBrk="0" hangingPunct="1">
              <a:lnSpc>
                <a:spcPct val="100000"/>
              </a:lnSpc>
              <a:spcBef>
                <a:spcPts val="0"/>
              </a:spcBef>
              <a:spcAft>
                <a:spcPts val="0"/>
              </a:spcAft>
              <a:buClrTx/>
              <a:buSzTx/>
              <a:buFontTx/>
              <a:buNone/>
              <a:tabLst/>
              <a:defRPr/>
            </a:pPr>
            <a:endParaRPr kumimoji="0" lang="de-DE" sz="2058" b="0" i="0" u="none" strike="noStrike" kern="1200" cap="none" spc="0" normalizeH="0" baseline="0" noProof="0" dirty="0">
              <a:ln>
                <a:noFill/>
              </a:ln>
              <a:solidFill>
                <a:srgbClr val="FFFFFF"/>
              </a:solidFill>
              <a:effectLst/>
              <a:uLnTx/>
              <a:uFillTx/>
              <a:latin typeface="Allianz Neo PPT"/>
              <a:ea typeface="+mn-ea"/>
              <a:cs typeface="+mn-cs"/>
            </a:endParaRPr>
          </a:p>
        </p:txBody>
      </p:sp>
      <p:pic>
        <p:nvPicPr>
          <p:cNvPr id="66" name="Grafik 65" descr="Ein Bild, das Zeichnung enthält.&#10;&#10;Automatisch generierte Beschreibung">
            <a:extLst>
              <a:ext uri="{FF2B5EF4-FFF2-40B4-BE49-F238E27FC236}">
                <a16:creationId xmlns:a16="http://schemas.microsoft.com/office/drawing/2014/main" id="{11D21012-3251-DB4D-B68C-23477BC6B0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73688" y="3658274"/>
            <a:ext cx="527693" cy="527693"/>
          </a:xfrm>
          <a:prstGeom prst="rect">
            <a:avLst/>
          </a:prstGeom>
        </p:spPr>
      </p:pic>
      <p:pic>
        <p:nvPicPr>
          <p:cNvPr id="71" name="Grafik 70" descr="Ein Bild, das Gebäude, Tisch enthält.&#10;&#10;Automatisch generierte Beschreibung">
            <a:extLst>
              <a:ext uri="{FF2B5EF4-FFF2-40B4-BE49-F238E27FC236}">
                <a16:creationId xmlns:a16="http://schemas.microsoft.com/office/drawing/2014/main" id="{97F957F1-11DA-154B-AA56-4CDAAFD09A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72637" y="3620797"/>
            <a:ext cx="631132" cy="631132"/>
          </a:xfrm>
          <a:prstGeom prst="rect">
            <a:avLst/>
          </a:prstGeom>
        </p:spPr>
      </p:pic>
      <p:pic>
        <p:nvPicPr>
          <p:cNvPr id="74" name="Grafik 73">
            <a:extLst>
              <a:ext uri="{FF2B5EF4-FFF2-40B4-BE49-F238E27FC236}">
                <a16:creationId xmlns:a16="http://schemas.microsoft.com/office/drawing/2014/main" id="{CE0744DB-6667-6241-BAE2-8699374845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90725" y="3682519"/>
            <a:ext cx="520948" cy="520948"/>
          </a:xfrm>
          <a:prstGeom prst="rect">
            <a:avLst/>
          </a:prstGeom>
        </p:spPr>
      </p:pic>
      <p:sp>
        <p:nvSpPr>
          <p:cNvPr id="36" name="Datumsplatzhalter 5">
            <a:extLst>
              <a:ext uri="{FF2B5EF4-FFF2-40B4-BE49-F238E27FC236}">
                <a16:creationId xmlns:a16="http://schemas.microsoft.com/office/drawing/2014/main" id="{196DF232-D1B7-44C1-94F0-3B425952DF1B}"/>
              </a:ext>
            </a:extLst>
          </p:cNvPr>
          <p:cNvSpPr txBox="1">
            <a:spLocks/>
          </p:cNvSpPr>
          <p:nvPr/>
        </p:nvSpPr>
        <p:spPr>
          <a:xfrm rot="-5400000">
            <a:off x="9592613" y="3726474"/>
            <a:ext cx="3383274" cy="468136"/>
          </a:xfrm>
          <a:prstGeom prst="rect">
            <a:avLst/>
          </a:prstGeom>
        </p:spPr>
        <p:txBody>
          <a:bodyPr vert="horz" lIns="0" tIns="35986" rIns="0" bIns="0" rtlCol="0" anchor="t" anchorCtr="0">
            <a:noAutofit/>
          </a:bodyPr>
          <a:lstStyle>
            <a:defPPr>
              <a:defRPr lang="de-DE"/>
            </a:defPPr>
            <a:lvl1pPr marL="0" algn="l" defTabSz="864017" rtl="0" eaLnBrk="1" latinLnBrk="0" hangingPunct="1">
              <a:defRPr sz="750" kern="1200">
                <a:solidFill>
                  <a:schemeClr val="bg1"/>
                </a:solidFill>
                <a:latin typeface="+mn-lt"/>
                <a:ea typeface="+mn-ea"/>
                <a:cs typeface="+mn-cs"/>
              </a:defRPr>
            </a:lvl1pPr>
            <a:lvl2pPr marL="432008" algn="l" defTabSz="864017" rtl="0" eaLnBrk="1" latinLnBrk="0" hangingPunct="1">
              <a:defRPr sz="1701" kern="1200">
                <a:solidFill>
                  <a:schemeClr val="tx1"/>
                </a:solidFill>
                <a:latin typeface="+mn-lt"/>
                <a:ea typeface="+mn-ea"/>
                <a:cs typeface="+mn-cs"/>
              </a:defRPr>
            </a:lvl2pPr>
            <a:lvl3pPr marL="864017" algn="l" defTabSz="864017" rtl="0" eaLnBrk="1" latinLnBrk="0" hangingPunct="1">
              <a:defRPr sz="1701" kern="1200">
                <a:solidFill>
                  <a:schemeClr val="tx1"/>
                </a:solidFill>
                <a:latin typeface="+mn-lt"/>
                <a:ea typeface="+mn-ea"/>
                <a:cs typeface="+mn-cs"/>
              </a:defRPr>
            </a:lvl3pPr>
            <a:lvl4pPr marL="1296025" algn="l" defTabSz="864017" rtl="0" eaLnBrk="1" latinLnBrk="0" hangingPunct="1">
              <a:defRPr sz="1701" kern="1200">
                <a:solidFill>
                  <a:schemeClr val="tx1"/>
                </a:solidFill>
                <a:latin typeface="+mn-lt"/>
                <a:ea typeface="+mn-ea"/>
                <a:cs typeface="+mn-cs"/>
              </a:defRPr>
            </a:lvl4pPr>
            <a:lvl5pPr marL="1728033" algn="l" defTabSz="864017" rtl="0" eaLnBrk="1" latinLnBrk="0" hangingPunct="1">
              <a:defRPr sz="1701" kern="1200">
                <a:solidFill>
                  <a:schemeClr val="tx1"/>
                </a:solidFill>
                <a:latin typeface="+mn-lt"/>
                <a:ea typeface="+mn-ea"/>
                <a:cs typeface="+mn-cs"/>
              </a:defRPr>
            </a:lvl5pPr>
            <a:lvl6pPr marL="2160041" algn="l" defTabSz="864017" rtl="0" eaLnBrk="1" latinLnBrk="0" hangingPunct="1">
              <a:defRPr sz="1701" kern="1200">
                <a:solidFill>
                  <a:schemeClr val="tx1"/>
                </a:solidFill>
                <a:latin typeface="+mn-lt"/>
                <a:ea typeface="+mn-ea"/>
                <a:cs typeface="+mn-cs"/>
              </a:defRPr>
            </a:lvl6pPr>
            <a:lvl7pPr marL="2592050" algn="l" defTabSz="864017" rtl="0" eaLnBrk="1" latinLnBrk="0" hangingPunct="1">
              <a:defRPr sz="1701" kern="1200">
                <a:solidFill>
                  <a:schemeClr val="tx1"/>
                </a:solidFill>
                <a:latin typeface="+mn-lt"/>
                <a:ea typeface="+mn-ea"/>
                <a:cs typeface="+mn-cs"/>
              </a:defRPr>
            </a:lvl7pPr>
            <a:lvl8pPr marL="3024058" algn="l" defTabSz="864017" rtl="0" eaLnBrk="1" latinLnBrk="0" hangingPunct="1">
              <a:defRPr sz="1701" kern="1200">
                <a:solidFill>
                  <a:schemeClr val="tx1"/>
                </a:solidFill>
                <a:latin typeface="+mn-lt"/>
                <a:ea typeface="+mn-ea"/>
                <a:cs typeface="+mn-cs"/>
              </a:defRPr>
            </a:lvl8pPr>
            <a:lvl9pPr marL="3456066" algn="l" defTabSz="864017" rtl="0" eaLnBrk="1" latinLnBrk="0" hangingPunct="1">
              <a:defRPr sz="1701" kern="1200">
                <a:solidFill>
                  <a:schemeClr val="tx1"/>
                </a:solidFill>
                <a:latin typeface="+mn-lt"/>
                <a:ea typeface="+mn-ea"/>
                <a:cs typeface="+mn-cs"/>
              </a:defRPr>
            </a:lvl9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Allianz </a:t>
            </a:r>
            <a:r>
              <a:rPr kumimoji="0" lang="de-DE" sz="75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2023</a:t>
            </a:r>
            <a:endParaRPr kumimoji="0" lang="de-DE" sz="75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37" name="Fußzeilenplatzhalter 19">
            <a:extLst>
              <a:ext uri="{FF2B5EF4-FFF2-40B4-BE49-F238E27FC236}">
                <a16:creationId xmlns:a16="http://schemas.microsoft.com/office/drawing/2014/main" id="{1E85E34B-22E1-42B6-94A7-0885707F4F6B}"/>
              </a:ext>
            </a:extLst>
          </p:cNvPr>
          <p:cNvSpPr>
            <a:spLocks noGrp="1"/>
          </p:cNvSpPr>
          <p:nvPr>
            <p:ph type="ftr" sz="quarter" idx="11"/>
          </p:nvPr>
        </p:nvSpPr>
        <p:spPr>
          <a:xfrm>
            <a:off x="470308" y="469045"/>
            <a:ext cx="5073324" cy="251905"/>
          </a:xfrm>
        </p:spPr>
        <p:txBody>
          <a:bodyPr/>
          <a:lstStyle/>
          <a:p>
            <a:pPr marL="0" marR="0" lvl="0" indent="0" algn="l" defTabSz="863742" rtl="0" eaLnBrk="1" fontAlgn="auto" latinLnBrk="0" hangingPunct="1">
              <a:lnSpc>
                <a:spcPct val="100000"/>
              </a:lnSpc>
              <a:spcBef>
                <a:spcPts val="0"/>
              </a:spcBef>
              <a:spcAft>
                <a:spcPts val="0"/>
              </a:spcAft>
              <a:buClrTx/>
              <a:buSzTx/>
              <a:buFontTx/>
              <a:buNone/>
              <a:tabLst/>
              <a:defRPr/>
            </a:pPr>
            <a:r>
              <a:rPr kumimoji="0" lang="de-DE" sz="1200" b="1" i="0" u="none" strike="noStrike" kern="1200" cap="all" spc="60" normalizeH="0" baseline="0" noProof="0" dirty="0">
                <a:ln>
                  <a:noFill/>
                </a:ln>
                <a:solidFill>
                  <a:srgbClr val="003781"/>
                </a:solidFill>
                <a:effectLst/>
                <a:uLnTx/>
                <a:uFillTx/>
                <a:latin typeface="Arial" panose="020B0604020202020204" pitchFamily="34" charset="0"/>
                <a:cs typeface="Arial" panose="020B0604020202020204" pitchFamily="34" charset="0"/>
              </a:rPr>
              <a:t>P Leben Brief </a:t>
            </a:r>
            <a:r>
              <a:rPr kumimoji="0" lang="de-DE" sz="1200" b="1" i="0" u="none" strike="noStrike" kern="1200" cap="all" spc="6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 Altersvorsorge 23</a:t>
            </a:r>
            <a:endParaRPr kumimoji="0" lang="de-DE" sz="1200" b="1" i="0" u="none" strike="noStrike" kern="1200" cap="all" spc="6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38" name="Textplatzhalter 2"/>
          <p:cNvSpPr txBox="1">
            <a:spLocks/>
          </p:cNvSpPr>
          <p:nvPr/>
        </p:nvSpPr>
        <p:spPr>
          <a:xfrm>
            <a:off x="483996" y="6087619"/>
            <a:ext cx="2349601" cy="92950"/>
          </a:xfrm>
          <a:prstGeom prst="rect">
            <a:avLst/>
          </a:prstGeom>
          <a:noFill/>
        </p:spPr>
        <p:txBody>
          <a:bodyPr vert="horz" lIns="0" tIns="0" rIns="0" bIns="0" rtlCol="0">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sz="1000" b="0" kern="1200" cap="none" baseline="0">
                <a:solidFill>
                  <a:schemeClr val="tx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200" kern="1200" noProof="0">
                <a:solidFill>
                  <a:schemeClr val="tx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200" kern="1200">
                <a:solidFill>
                  <a:schemeClr val="tx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200" kern="1200">
                <a:solidFill>
                  <a:schemeClr val="tx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200" kern="1200" baseline="0">
                <a:solidFill>
                  <a:schemeClr val="tx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400" kern="1200">
                <a:solidFill>
                  <a:schemeClr val="tx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tx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tx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tx1"/>
                </a:solidFill>
                <a:latin typeface="+mn-lt"/>
                <a:ea typeface="+mn-ea"/>
                <a:cs typeface="+mn-cs"/>
              </a:defRPr>
            </a:lvl9pPr>
          </a:lstStyle>
          <a:p>
            <a:pPr marL="0" marR="0" lvl="0" indent="0" algn="l" defTabSz="1218782"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de-DE" sz="899"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Allianz Kunde und Markt - Multikanalmarketing</a:t>
            </a:r>
          </a:p>
        </p:txBody>
      </p:sp>
      <p:sp>
        <p:nvSpPr>
          <p:cNvPr id="31" name="Title 1"/>
          <p:cNvSpPr txBox="1">
            <a:spLocks/>
          </p:cNvSpPr>
          <p:nvPr/>
        </p:nvSpPr>
        <p:spPr>
          <a:xfrm>
            <a:off x="468315" y="1152524"/>
            <a:ext cx="10367962" cy="900114"/>
          </a:xfrm>
          <a:prstGeom prst="rect">
            <a:avLst/>
          </a:prstGeom>
        </p:spPr>
        <p:txBody>
          <a:bodyPr vert="horz" lIns="0" tIns="0" rIns="0" bIns="0" rtlCol="0" anchor="t" anchorCtr="0">
            <a:noAutofit/>
          </a:bodyPr>
          <a:lstStyle>
            <a:lvl1pPr algn="l" defTabSz="914109" rtl="0" eaLnBrk="1" latinLnBrk="0" hangingPunct="1">
              <a:lnSpc>
                <a:spcPct val="80000"/>
              </a:lnSpc>
              <a:spcBef>
                <a:spcPct val="0"/>
              </a:spcBef>
              <a:buNone/>
              <a:defRPr sz="4699"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109" rtl="0" eaLnBrk="1" fontAlgn="auto" latinLnBrk="0" hangingPunct="1">
              <a:lnSpc>
                <a:spcPct val="80000"/>
              </a:lnSpc>
              <a:spcBef>
                <a:spcPct val="0"/>
              </a:spcBef>
              <a:spcAft>
                <a:spcPts val="0"/>
              </a:spcAft>
              <a:buClrTx/>
              <a:buSzTx/>
              <a:buFontTx/>
              <a:buNone/>
              <a:tabLst/>
              <a:defRPr/>
            </a:pPr>
            <a:r>
              <a:rPr kumimoji="0" lang="de-DE" sz="4798"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Ablauf </a:t>
            </a:r>
            <a:r>
              <a:rPr kumimoji="0" lang="de-DE" sz="4798"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der Aktion – Nutzen Sie </a:t>
            </a:r>
            <a:r>
              <a:rPr kumimoji="0" lang="de-DE" sz="4798" b="0" i="0" u="none" strike="noStrike" kern="1200" cap="none" spc="0" normalizeH="0" baseline="0" noProof="0" dirty="0">
                <a:ln>
                  <a:noFill/>
                </a:ln>
                <a:solidFill>
                  <a:srgbClr val="13A0D3"/>
                </a:solidFill>
                <a:effectLst/>
                <a:uLnTx/>
                <a:uFillTx/>
                <a:latin typeface="Arial" panose="020B0604020202020204" pitchFamily="34" charset="0"/>
                <a:cs typeface="Arial" panose="020B0604020202020204" pitchFamily="34" charset="0"/>
              </a:rPr>
              <a:t>alle Vertriebskanäle zur zeitnahen </a:t>
            </a:r>
            <a:r>
              <a:rPr kumimoji="0" lang="de-DE" sz="4798" b="0" i="0" u="none" strike="noStrike" kern="1200" cap="none" spc="0" normalizeH="0" baseline="0" noProof="0" dirty="0" smtClean="0">
                <a:ln>
                  <a:noFill/>
                </a:ln>
                <a:solidFill>
                  <a:srgbClr val="13A0D3"/>
                </a:solidFill>
                <a:effectLst/>
                <a:uLnTx/>
                <a:uFillTx/>
                <a:latin typeface="Arial" panose="020B0604020202020204" pitchFamily="34" charset="0"/>
                <a:cs typeface="Arial" panose="020B0604020202020204" pitchFamily="34" charset="0"/>
              </a:rPr>
              <a:t>Kunden-ansprache</a:t>
            </a:r>
            <a:r>
              <a:rPr kumimoji="0" lang="de-DE" sz="4798" b="0" i="0" u="none" strike="noStrike" kern="1200" cap="none" spc="0" normalizeH="0" baseline="0" noProof="0" dirty="0">
                <a:ln>
                  <a:noFill/>
                </a:ln>
                <a:solidFill>
                  <a:srgbClr val="13A0D3"/>
                </a:solidFill>
                <a:effectLst/>
                <a:uLnTx/>
                <a:uFillTx/>
                <a:latin typeface="Arial" panose="020B0604020202020204" pitchFamily="34" charset="0"/>
                <a:cs typeface="Arial" panose="020B0604020202020204" pitchFamily="34" charset="0"/>
              </a:rPr>
              <a:t>!</a:t>
            </a:r>
            <a:endParaRPr kumimoji="0" lang="de-DE" sz="7198" b="0" i="0" u="none" strike="noStrike" kern="1200" cap="none" spc="0" normalizeH="0" baseline="0" noProof="0" dirty="0">
              <a:ln>
                <a:noFill/>
              </a:ln>
              <a:solidFill>
                <a:srgbClr val="13A0D3"/>
              </a:solidFill>
              <a:effectLst/>
              <a:uLnTx/>
              <a:uFillTx/>
              <a:latin typeface="Arial" panose="020B0604020202020204" pitchFamily="34" charset="0"/>
              <a:cs typeface="Arial" panose="020B0604020202020204" pitchFamily="34" charset="0"/>
            </a:endParaRPr>
          </a:p>
        </p:txBody>
      </p:sp>
      <p:sp>
        <p:nvSpPr>
          <p:cNvPr id="29" name="Rechteck 20">
            <a:extLst>
              <a:ext uri="{FF2B5EF4-FFF2-40B4-BE49-F238E27FC236}">
                <a16:creationId xmlns:a16="http://schemas.microsoft.com/office/drawing/2014/main" id="{B0AFAF5E-236B-1C4A-BF83-93B8E6CDC076}"/>
              </a:ext>
            </a:extLst>
          </p:cNvPr>
          <p:cNvSpPr>
            <a:spLocks noChangeArrowheads="1"/>
          </p:cNvSpPr>
          <p:nvPr/>
        </p:nvSpPr>
        <p:spPr bwMode="auto">
          <a:xfrm>
            <a:off x="468315" y="4519942"/>
            <a:ext cx="2022790" cy="645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round/>
                <a:headEnd/>
                <a:tailEnd/>
              </a14:hiddenLine>
            </a:ext>
          </a:extLst>
        </p:spPr>
        <p:txBody>
          <a:bodyPr wrap="square" lIns="0" tIns="0" rIns="0" bIns="0">
            <a:spAutoFit/>
          </a:bodyPr>
          <a:lstStyle/>
          <a:p>
            <a:pPr marL="0" marR="0" lvl="0" indent="0" algn="ctr" defTabSz="864017" rtl="0" eaLnBrk="1" fontAlgn="auto" latinLnBrk="0" hangingPunct="1">
              <a:lnSpc>
                <a:spcPct val="100000"/>
              </a:lnSpc>
              <a:spcBef>
                <a:spcPts val="0"/>
              </a:spcBef>
              <a:spcAft>
                <a:spcPct val="0"/>
              </a:spcAft>
              <a:buClrTx/>
              <a:buSzTx/>
              <a:buFontTx/>
              <a:buNone/>
              <a:tabLst/>
              <a:defRPr/>
            </a:pPr>
            <a:r>
              <a:rPr kumimoji="0" lang="de-DE" sz="1399" b="0" i="0" u="none" strike="noStrike" kern="1200" cap="none" spc="0" normalizeH="0" baseline="0" noProof="0" dirty="0" smtClean="0">
                <a:ln>
                  <a:noFill/>
                </a:ln>
                <a:solidFill>
                  <a:srgbClr val="003781"/>
                </a:solidFill>
                <a:effectLst/>
                <a:uLnTx/>
                <a:uFillTx/>
                <a:latin typeface="Arial" panose="020B0604020202020204" pitchFamily="34" charset="0"/>
                <a:ea typeface="MS PGothic" charset="0"/>
                <a:cs typeface="Arial" panose="020B0604020202020204" pitchFamily="34" charset="0"/>
              </a:rPr>
              <a:t>Einstellung der Kunden</a:t>
            </a:r>
          </a:p>
          <a:p>
            <a:pPr marL="0" marR="0" lvl="0" indent="0" algn="ctr" defTabSz="864017" rtl="0" eaLnBrk="1" fontAlgn="auto" latinLnBrk="0" hangingPunct="1">
              <a:lnSpc>
                <a:spcPct val="100000"/>
              </a:lnSpc>
              <a:spcBef>
                <a:spcPts val="0"/>
              </a:spcBef>
              <a:spcAft>
                <a:spcPct val="0"/>
              </a:spcAft>
              <a:buClrTx/>
              <a:buSzTx/>
              <a:buFontTx/>
              <a:buNone/>
              <a:tabLst/>
              <a:defRPr/>
            </a:pPr>
            <a:r>
              <a:rPr kumimoji="0" lang="de-DE" sz="1399" b="0" i="0" u="none" strike="noStrike" kern="1200" cap="none" spc="0" normalizeH="0" baseline="0" noProof="0" dirty="0" smtClean="0">
                <a:ln>
                  <a:noFill/>
                </a:ln>
                <a:solidFill>
                  <a:srgbClr val="003781"/>
                </a:solidFill>
                <a:effectLst/>
                <a:uLnTx/>
                <a:uFillTx/>
                <a:latin typeface="Arial" panose="020B0604020202020204" pitchFamily="34" charset="0"/>
                <a:ea typeface="MS PGothic" charset="0"/>
                <a:cs typeface="Arial" panose="020B0604020202020204" pitchFamily="34" charset="0"/>
              </a:rPr>
              <a:t> ins ACA</a:t>
            </a:r>
          </a:p>
          <a:p>
            <a:pPr marL="0" marR="0" lvl="0" indent="0" algn="ctr" defTabSz="864017" rtl="0" eaLnBrk="1" fontAlgn="auto" latinLnBrk="0" hangingPunct="1">
              <a:lnSpc>
                <a:spcPct val="100000"/>
              </a:lnSpc>
              <a:spcBef>
                <a:spcPts val="0"/>
              </a:spcBef>
              <a:spcAft>
                <a:spcPct val="0"/>
              </a:spcAft>
              <a:buClrTx/>
              <a:buSzTx/>
              <a:buFontTx/>
              <a:buNone/>
              <a:tabLst/>
              <a:defRPr/>
            </a:pPr>
            <a:r>
              <a:rPr kumimoji="0" lang="de-DE" sz="1399" b="0" i="0" u="none" strike="noStrike" kern="1200" cap="none" spc="0" normalizeH="0" baseline="0" noProof="0" dirty="0" smtClean="0">
                <a:ln>
                  <a:noFill/>
                </a:ln>
                <a:solidFill>
                  <a:srgbClr val="003781"/>
                </a:solidFill>
                <a:effectLst/>
                <a:uLnTx/>
                <a:uFillTx/>
                <a:latin typeface="Arial" panose="020B0604020202020204" pitchFamily="34" charset="0"/>
                <a:ea typeface="MS PGothic" charset="0"/>
                <a:cs typeface="Arial" panose="020B0604020202020204" pitchFamily="34" charset="0"/>
              </a:rPr>
              <a:t>am </a:t>
            </a:r>
            <a:r>
              <a:rPr kumimoji="0" lang="de-DE" sz="1399" b="1" i="0" u="none" strike="noStrike" kern="1200" cap="none" spc="0" normalizeH="0" baseline="0" noProof="0" dirty="0" smtClean="0">
                <a:ln>
                  <a:noFill/>
                </a:ln>
                <a:solidFill>
                  <a:srgbClr val="003781"/>
                </a:solidFill>
                <a:effectLst/>
                <a:uLnTx/>
                <a:uFillTx/>
                <a:latin typeface="Arial" panose="020B0604020202020204" pitchFamily="34" charset="0"/>
                <a:ea typeface="MS PGothic" charset="0"/>
                <a:cs typeface="Arial" panose="020B0604020202020204" pitchFamily="34" charset="0"/>
              </a:rPr>
              <a:t>25.08.2023</a:t>
            </a:r>
            <a:endParaRPr kumimoji="0" lang="de-DE" sz="1399" b="1" i="0" u="none" strike="noStrike" kern="1200" cap="none" spc="0" normalizeH="0" baseline="0" noProof="0" dirty="0">
              <a:ln>
                <a:noFill/>
              </a:ln>
              <a:solidFill>
                <a:srgbClr val="003781"/>
              </a:solidFill>
              <a:effectLst/>
              <a:uLnTx/>
              <a:uFillTx/>
              <a:latin typeface="Arial" panose="020B0604020202020204" pitchFamily="34" charset="0"/>
              <a:ea typeface="MS PGothic" charset="0"/>
              <a:cs typeface="Arial" panose="020B0604020202020204" pitchFamily="34" charset="0"/>
            </a:endParaRPr>
          </a:p>
        </p:txBody>
      </p:sp>
      <p:pic>
        <p:nvPicPr>
          <p:cNvPr id="2" name="Grafik 1"/>
          <p:cNvPicPr>
            <a:picLocks noChangeAspect="1"/>
          </p:cNvPicPr>
          <p:nvPr/>
        </p:nvPicPr>
        <p:blipFill>
          <a:blip r:embed="rId6"/>
          <a:stretch>
            <a:fillRect/>
          </a:stretch>
        </p:blipFill>
        <p:spPr>
          <a:xfrm>
            <a:off x="1013622" y="3564212"/>
            <a:ext cx="930021" cy="7440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28829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2130825"/>
            <a:ext cx="11324095" cy="4349349"/>
          </a:xfrm>
          <a:prstGeom prst="rect">
            <a:avLst/>
          </a:prstGeom>
          <a:solidFill>
            <a:srgbClr val="F4F2F2"/>
          </a:solidFill>
          <a:ln>
            <a:noFill/>
          </a:ln>
        </p:spPr>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marL="0" marR="0" lvl="0" indent="0" algn="l" defTabSz="864017" rtl="0" eaLnBrk="1" fontAlgn="auto" latinLnBrk="0" hangingPunct="1">
              <a:lnSpc>
                <a:spcPct val="100000"/>
              </a:lnSpc>
              <a:spcBef>
                <a:spcPts val="94"/>
              </a:spcBef>
              <a:spcAft>
                <a:spcPts val="94"/>
              </a:spcAft>
              <a:buClrTx/>
              <a:buSzTx/>
              <a:buFontTx/>
              <a:buNone/>
              <a:tabLst/>
              <a:defRPr/>
            </a:pPr>
            <a:endParaRPr kumimoji="0" lang="de-DE" sz="1323" b="0"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2" name="Title 1"/>
          <p:cNvSpPr>
            <a:spLocks noGrp="1"/>
          </p:cNvSpPr>
          <p:nvPr>
            <p:ph type="title"/>
          </p:nvPr>
        </p:nvSpPr>
        <p:spPr>
          <a:xfrm>
            <a:off x="468312" y="975831"/>
            <a:ext cx="10153191" cy="900114"/>
          </a:xfrm>
        </p:spPr>
        <p:txBody>
          <a:bodyPr/>
          <a:lstStyle/>
          <a:p>
            <a:r>
              <a:rPr lang="de-DE" sz="4800" kern="0" dirty="0" smtClean="0">
                <a:latin typeface="Arial" panose="020B0604020202020204" pitchFamily="34" charset="0"/>
                <a:cs typeface="Arial" panose="020B0604020202020204" pitchFamily="34" charset="0"/>
              </a:rPr>
              <a:t>Zuzahlungsmöglichkeiten</a:t>
            </a:r>
            <a:r>
              <a:rPr lang="de-DE" sz="4800" kern="0" dirty="0" smtClean="0">
                <a:solidFill>
                  <a:srgbClr val="13A0D3"/>
                </a:solidFill>
                <a:latin typeface="Arial" panose="020B0604020202020204" pitchFamily="34" charset="0"/>
                <a:cs typeface="Arial" panose="020B0604020202020204" pitchFamily="34" charset="0"/>
              </a:rPr>
              <a:t> in die PrivatRente mit ratierlichen Beiträgen</a:t>
            </a:r>
            <a:endParaRPr lang="de-DE" sz="4800" dirty="0">
              <a:solidFill>
                <a:srgbClr val="13A0D3"/>
              </a:solidFill>
              <a:latin typeface="Arial" panose="020B0604020202020204" pitchFamily="34" charset="0"/>
              <a:cs typeface="Arial" panose="020B0604020202020204" pitchFamily="34" charset="0"/>
            </a:endParaRPr>
          </a:p>
        </p:txBody>
      </p:sp>
      <p:sp>
        <p:nvSpPr>
          <p:cNvPr id="9" name="Foliennummernplatzhalter 8"/>
          <p:cNvSpPr>
            <a:spLocks noGrp="1"/>
          </p:cNvSpPr>
          <p:nvPr>
            <p:ph type="sldNum" sz="quarter" idx="4294967295"/>
          </p:nvPr>
        </p:nvSpPr>
        <p:spPr>
          <a:xfrm>
            <a:off x="11052175" y="5653088"/>
            <a:ext cx="468313" cy="827087"/>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61201FF1-C63B-412E-ABF0-3D0E918900AC}" type="slidenum">
              <a:rPr kumimoji="0" lang="en-GB" sz="750" b="1" i="0" u="none" strike="noStrike" kern="1200" cap="none" spc="0" normalizeH="0" baseline="0" noProof="0" smtClean="0">
                <a:ln>
                  <a:noFill/>
                </a:ln>
                <a:solidFill>
                  <a:srgbClr val="003781"/>
                </a:solidFill>
                <a:effectLst/>
                <a:uLnTx/>
                <a:uFillTx/>
                <a:latin typeface="Allianz Neo PPT"/>
                <a:ea typeface="+mn-ea"/>
                <a:cs typeface="+mn-cs"/>
              </a:rPr>
              <a:pPr marL="0" marR="0" lvl="0" indent="0" algn="l" defTabSz="864017" rtl="0" eaLnBrk="1" fontAlgn="auto" latinLnBrk="0" hangingPunct="1">
                <a:lnSpc>
                  <a:spcPct val="100000"/>
                </a:lnSpc>
                <a:spcBef>
                  <a:spcPts val="0"/>
                </a:spcBef>
                <a:spcAft>
                  <a:spcPts val="0"/>
                </a:spcAft>
                <a:buClrTx/>
                <a:buSzTx/>
                <a:buFontTx/>
                <a:buNone/>
                <a:tabLst/>
                <a:defRPr/>
              </a:pPr>
              <a:t>7</a:t>
            </a:fld>
            <a:endParaRPr kumimoji="0" lang="en-GB" sz="750" b="1"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28" name="Datumsplatzhalter 5">
            <a:extLst>
              <a:ext uri="{FF2B5EF4-FFF2-40B4-BE49-F238E27FC236}">
                <a16:creationId xmlns:a16="http://schemas.microsoft.com/office/drawing/2014/main" id="{196DF232-D1B7-44C1-94F0-3B425952DF1B}"/>
              </a:ext>
            </a:extLst>
          </p:cNvPr>
          <p:cNvSpPr>
            <a:spLocks noGrp="1"/>
          </p:cNvSpPr>
          <p:nvPr>
            <p:ph type="dt" sz="half" idx="10"/>
          </p:nvPr>
        </p:nvSpPr>
        <p:spPr>
          <a:xfrm rot="-5400000">
            <a:off x="9585605" y="3953533"/>
            <a:ext cx="3384550" cy="468312"/>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Allianz </a:t>
            </a:r>
            <a:r>
              <a:rPr kumimoji="0" lang="de-DE" sz="75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2023</a:t>
            </a:r>
            <a:endParaRPr kumimoji="0" lang="de-DE" sz="75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24" name="Fußzeilenplatzhalter 19">
            <a:extLst>
              <a:ext uri="{FF2B5EF4-FFF2-40B4-BE49-F238E27FC236}">
                <a16:creationId xmlns:a16="http://schemas.microsoft.com/office/drawing/2014/main" id="{1E85E34B-22E1-42B6-94A7-0885707F4F6B}"/>
              </a:ext>
            </a:extLst>
          </p:cNvPr>
          <p:cNvSpPr>
            <a:spLocks noGrp="1"/>
          </p:cNvSpPr>
          <p:nvPr>
            <p:ph type="ftr" sz="quarter" idx="11"/>
          </p:nvPr>
        </p:nvSpPr>
        <p:spPr>
          <a:xfrm>
            <a:off x="470308" y="469045"/>
            <a:ext cx="6545258" cy="251905"/>
          </a:xfrm>
        </p:spPr>
        <p:txBody>
          <a:bodyPr/>
          <a:lstStyle/>
          <a:p>
            <a:pPr lvl="0"/>
            <a:r>
              <a:rPr kumimoji="0" lang="de-DE" sz="1200" b="1" i="0" u="none" strike="noStrike" kern="1200" cap="all" spc="60" normalizeH="0" baseline="0" noProof="0" dirty="0">
                <a:ln>
                  <a:noFill/>
                </a:ln>
                <a:solidFill>
                  <a:srgbClr val="003781"/>
                </a:solidFill>
                <a:effectLst/>
                <a:uLnTx/>
                <a:uFillTx/>
                <a:latin typeface="Arial" panose="020B0604020202020204" pitchFamily="34" charset="0"/>
                <a:cs typeface="Arial" panose="020B0604020202020204" pitchFamily="34" charset="0"/>
              </a:rPr>
              <a:t>P Leben Brief – </a:t>
            </a:r>
            <a:r>
              <a:rPr lang="de-DE" dirty="0">
                <a:solidFill>
                  <a:srgbClr val="003781"/>
                </a:solidFill>
                <a:latin typeface="Arial" panose="020B0604020202020204" pitchFamily="34" charset="0"/>
                <a:cs typeface="Arial" panose="020B0604020202020204" pitchFamily="34" charset="0"/>
              </a:rPr>
              <a:t>Altersvorsorge 23</a:t>
            </a:r>
            <a:endParaRPr kumimoji="0" lang="de-DE" sz="1200" b="1" i="0" u="none" strike="noStrike" kern="1200" cap="all" spc="6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38" name="Rechteck 37"/>
          <p:cNvSpPr/>
          <p:nvPr/>
        </p:nvSpPr>
        <p:spPr>
          <a:xfrm>
            <a:off x="468312" y="2232059"/>
            <a:ext cx="10618959" cy="4503797"/>
          </a:xfrm>
          <a:prstGeom prst="rect">
            <a:avLst/>
          </a:prstGeom>
        </p:spPr>
        <p:txBody>
          <a:bodyPr wrap="square" lIns="0" rIns="0">
            <a:spAutoFit/>
          </a:bodyPr>
          <a:lstStyle/>
          <a:p>
            <a:pPr marL="0" marR="0" lvl="0" indent="0" algn="l" defTabSz="1373886" rtl="0" eaLnBrk="1" fontAlgn="auto" latinLnBrk="0" hangingPunct="1">
              <a:lnSpc>
                <a:spcPct val="100000"/>
              </a:lnSpc>
              <a:spcBef>
                <a:spcPts val="0"/>
              </a:spcBef>
              <a:spcAft>
                <a:spcPts val="600"/>
              </a:spcAft>
              <a:buClrTx/>
              <a:buSzTx/>
              <a:buFontTx/>
              <a:buNone/>
              <a:tabLst/>
              <a:defRPr/>
            </a:pPr>
            <a:r>
              <a:rPr kumimoji="0" lang="de-DE" sz="12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WAS SIE JETZT TUN SOLLTEN</a:t>
            </a:r>
          </a:p>
          <a:p>
            <a:pPr marL="0" marR="0" lvl="0" indent="0" algn="l" defTabSz="1373886" rtl="0" eaLnBrk="1" fontAlgn="auto" latinLnBrk="0" hangingPunct="1">
              <a:lnSpc>
                <a:spcPct val="100000"/>
              </a:lnSpc>
              <a:spcBef>
                <a:spcPts val="0"/>
              </a:spcBef>
              <a:spcAft>
                <a:spcPts val="600"/>
              </a:spcAft>
              <a:buClrTx/>
              <a:buSzTx/>
              <a:buFontTx/>
              <a:buNone/>
              <a:tabLst/>
              <a:defRPr/>
            </a:pPr>
            <a:r>
              <a:rPr kumimoji="0" lang="de-DE" sz="11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Gehen Sie auf </a:t>
            </a:r>
            <a:r>
              <a:rPr kumimoji="0" lang="de-DE" sz="11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ihren </a:t>
            </a:r>
            <a:r>
              <a:rPr kumimoji="0" lang="de-DE" sz="11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Kunden zu und nutzen Sie evtl. freies Geld, um das Vorsorgekapital </a:t>
            </a:r>
            <a:r>
              <a:rPr kumimoji="0" lang="de-DE" sz="11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in der</a:t>
            </a:r>
            <a:r>
              <a:rPr kumimoji="0" lang="de-DE" sz="1100" b="0" i="0" u="none" strike="noStrike" kern="1200" cap="none" spc="0" normalizeH="0" noProof="0" dirty="0" smtClean="0">
                <a:ln>
                  <a:noFill/>
                </a:ln>
                <a:solidFill>
                  <a:srgbClr val="003781"/>
                </a:solidFill>
                <a:effectLst/>
                <a:uLnTx/>
                <a:uFillTx/>
                <a:latin typeface="Arial" panose="020B0604020202020204" pitchFamily="34" charset="0"/>
                <a:cs typeface="Arial" panose="020B0604020202020204" pitchFamily="34" charset="0"/>
              </a:rPr>
              <a:t> </a:t>
            </a:r>
            <a:r>
              <a:rPr kumimoji="0" lang="de-DE" sz="11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PrivatRente zu </a:t>
            </a:r>
            <a:r>
              <a:rPr kumimoji="0" lang="de-DE" sz="11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erhöhen. </a:t>
            </a:r>
            <a:r>
              <a:rPr kumimoji="0" lang="de-DE" sz="11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Beachten Sie die Zuzahlungsmöglichkeiten innerhalb der folgenden Grenzen und prüfen Sie bitte, ob eine steuerliche Novation ausgelöst werden könnte:</a:t>
            </a:r>
            <a:br>
              <a:rPr kumimoji="0" lang="de-DE" sz="11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br>
            <a:r>
              <a:rPr kumimoji="0" lang="de-DE" sz="11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
            </a:r>
            <a:br>
              <a:rPr kumimoji="0" lang="de-DE" sz="11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br>
            <a:r>
              <a:rPr kumimoji="0" lang="de-DE" sz="11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
            </a:r>
            <a:br>
              <a:rPr kumimoji="0" lang="de-DE" sz="11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br>
            <a:endParaRPr kumimoji="0" lang="de-DE" sz="11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endParaRPr>
          </a:p>
          <a:p>
            <a:pPr marL="0" marR="0" lvl="0" indent="0" algn="l" defTabSz="1373886" rtl="0" eaLnBrk="1" fontAlgn="auto" latinLnBrk="0" hangingPunct="1">
              <a:lnSpc>
                <a:spcPct val="100000"/>
              </a:lnSpc>
              <a:spcBef>
                <a:spcPts val="0"/>
              </a:spcBef>
              <a:spcAft>
                <a:spcPts val="600"/>
              </a:spcAft>
              <a:buClrTx/>
              <a:buSzTx/>
              <a:buFontTx/>
              <a:buNone/>
              <a:tabLst/>
              <a:defRPr/>
            </a:pPr>
            <a:endParaRPr kumimoji="0" lang="de-DE" sz="12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endParaRPr>
          </a:p>
          <a:p>
            <a:pPr marL="0" marR="0" lvl="0" indent="0" algn="l" defTabSz="1373886" rtl="0" eaLnBrk="1" fontAlgn="auto" latinLnBrk="0" hangingPunct="1">
              <a:lnSpc>
                <a:spcPct val="100000"/>
              </a:lnSpc>
              <a:spcBef>
                <a:spcPts val="0"/>
              </a:spcBef>
              <a:spcAft>
                <a:spcPts val="600"/>
              </a:spcAft>
              <a:buClrTx/>
              <a:buSzTx/>
              <a:buFontTx/>
              <a:buNone/>
              <a:tabLst/>
              <a:defRPr/>
            </a:pPr>
            <a:endParaRPr kumimoji="0" lang="de-DE" sz="12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0" marR="0" lvl="0" indent="0" algn="l" defTabSz="1373886" rtl="0" eaLnBrk="1" fontAlgn="auto" latinLnBrk="0" hangingPunct="1">
              <a:lnSpc>
                <a:spcPct val="100000"/>
              </a:lnSpc>
              <a:spcBef>
                <a:spcPts val="0"/>
              </a:spcBef>
              <a:spcAft>
                <a:spcPts val="600"/>
              </a:spcAft>
              <a:buClrTx/>
              <a:buSzTx/>
              <a:buFontTx/>
              <a:buNone/>
              <a:tabLst/>
              <a:defRPr/>
            </a:pPr>
            <a:endParaRPr kumimoji="0" lang="de-DE" sz="12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endParaRPr>
          </a:p>
          <a:p>
            <a:pPr marL="0" marR="0" lvl="0" indent="0" algn="l" defTabSz="1373886" rtl="0" eaLnBrk="1" fontAlgn="auto" latinLnBrk="0" hangingPunct="1">
              <a:lnSpc>
                <a:spcPct val="100000"/>
              </a:lnSpc>
              <a:spcBef>
                <a:spcPts val="0"/>
              </a:spcBef>
              <a:spcAft>
                <a:spcPts val="600"/>
              </a:spcAft>
              <a:buClrTx/>
              <a:buSzTx/>
              <a:buFontTx/>
              <a:buNone/>
              <a:tabLst/>
              <a:defRPr/>
            </a:pPr>
            <a:endParaRPr kumimoji="0" lang="de-DE"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373886" rtl="0" eaLnBrk="1" fontAlgn="auto" latinLnBrk="0" hangingPunct="1">
              <a:lnSpc>
                <a:spcPct val="100000"/>
              </a:lnSpc>
              <a:spcBef>
                <a:spcPts val="0"/>
              </a:spcBef>
              <a:spcAft>
                <a:spcPts val="600"/>
              </a:spcAft>
              <a:buClrTx/>
              <a:buSzTx/>
              <a:buFontTx/>
              <a:buNone/>
              <a:tabLst/>
              <a:defRPr/>
            </a:pPr>
            <a:endParaRPr kumimoji="0" lang="de-DE" sz="12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19082" marR="847230" lvl="0" indent="0" algn="l" defTabSz="1373886" rtl="0" eaLnBrk="1" fontAlgn="auto" latinLnBrk="0" hangingPunct="1">
              <a:lnSpc>
                <a:spcPts val="1200"/>
              </a:lnSpc>
              <a:spcBef>
                <a:spcPts val="361"/>
              </a:spcBef>
              <a:spcAft>
                <a:spcPts val="1200"/>
              </a:spcAft>
              <a:buClrTx/>
              <a:buSzTx/>
              <a:buFontTx/>
              <a:buNone/>
              <a:tabLst/>
              <a:defRPr/>
            </a:pPr>
            <a:r>
              <a:rPr kumimoji="0" lang="de-DE"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r>
            <a:br>
              <a:rPr kumimoji="0" lang="de-DE"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endParaRPr kumimoji="0" lang="de-DE" sz="1200" b="1" i="0" u="none" strike="noStrike" kern="1200" cap="none" spc="8"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19082" marR="847230" lvl="0" indent="0" algn="l" defTabSz="1373886" rtl="0" eaLnBrk="1" fontAlgn="auto" latinLnBrk="0" hangingPunct="1">
              <a:lnSpc>
                <a:spcPts val="1200"/>
              </a:lnSpc>
              <a:spcBef>
                <a:spcPts val="361"/>
              </a:spcBef>
              <a:spcAft>
                <a:spcPts val="1200"/>
              </a:spcAft>
              <a:buClrTx/>
              <a:buSzTx/>
              <a:buFontTx/>
              <a:buNone/>
              <a:tabLst/>
              <a:defRPr/>
            </a:pPr>
            <a:r>
              <a:rPr kumimoji="0" lang="de-DE" sz="1200" b="1" i="0" u="none" strike="noStrike" kern="1200" cap="none" spc="8" normalizeH="0" baseline="0" noProof="0" dirty="0" smtClean="0">
                <a:ln>
                  <a:noFill/>
                </a:ln>
                <a:solidFill>
                  <a:srgbClr val="003781"/>
                </a:solidFill>
                <a:effectLst/>
                <a:uLnTx/>
                <a:uFillTx/>
                <a:latin typeface="Arial" panose="020B0604020202020204" pitchFamily="34" charset="0"/>
                <a:cs typeface="Arial" panose="020B0604020202020204" pitchFamily="34" charset="0"/>
              </a:rPr>
              <a:t>SCHNELL </a:t>
            </a:r>
            <a:r>
              <a:rPr kumimoji="0" lang="de-DE" sz="12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UND </a:t>
            </a:r>
            <a:r>
              <a:rPr kumimoji="0" lang="de-DE" sz="1200" b="1" i="0" u="none" strike="noStrike" kern="1200" cap="none" spc="15" normalizeH="0" baseline="0" noProof="0" dirty="0" smtClean="0">
                <a:ln>
                  <a:noFill/>
                </a:ln>
                <a:solidFill>
                  <a:srgbClr val="003781"/>
                </a:solidFill>
                <a:effectLst/>
                <a:uLnTx/>
                <a:uFillTx/>
                <a:latin typeface="Arial" panose="020B0604020202020204" pitchFamily="34" charset="0"/>
                <a:cs typeface="Arial" panose="020B0604020202020204" pitchFamily="34" charset="0"/>
              </a:rPr>
              <a:t>SICHER.</a:t>
            </a:r>
            <a:r>
              <a:rPr kumimoji="0" lang="de-DE" sz="12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 </a:t>
            </a:r>
            <a:r>
              <a:rPr kumimoji="0" lang="de-DE" sz="12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EINFACHER </a:t>
            </a:r>
            <a:r>
              <a:rPr kumimoji="0" lang="de-DE" sz="1200" b="1" i="0" u="none" strike="noStrike" kern="1200" cap="none" spc="30" normalizeH="0" baseline="0" noProof="0" dirty="0">
                <a:ln>
                  <a:noFill/>
                </a:ln>
                <a:solidFill>
                  <a:srgbClr val="003781"/>
                </a:solidFill>
                <a:effectLst/>
                <a:uLnTx/>
                <a:uFillTx/>
                <a:latin typeface="Arial" panose="020B0604020202020204" pitchFamily="34" charset="0"/>
                <a:cs typeface="Arial" panose="020B0604020202020204" pitchFamily="34" charset="0"/>
              </a:rPr>
              <a:t>KANN </a:t>
            </a:r>
            <a:r>
              <a:rPr kumimoji="0" lang="de-DE" sz="1200" b="1" i="0" u="none" strike="noStrike" kern="1200" cap="none" spc="3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EINE </a:t>
            </a:r>
            <a:r>
              <a:rPr kumimoji="0" lang="de-DE" sz="1200" b="1" i="0" u="none" strike="noStrike" kern="1200" cap="none" spc="15" normalizeH="0" baseline="0" noProof="0" dirty="0">
                <a:ln>
                  <a:noFill/>
                </a:ln>
                <a:solidFill>
                  <a:srgbClr val="003781"/>
                </a:solidFill>
                <a:effectLst/>
                <a:uLnTx/>
                <a:uFillTx/>
                <a:latin typeface="Arial" panose="020B0604020202020204" pitchFamily="34" charset="0"/>
                <a:cs typeface="Arial" panose="020B0604020202020204" pitchFamily="34" charset="0"/>
              </a:rPr>
              <a:t>ZUZAHLUNG </a:t>
            </a:r>
            <a:r>
              <a:rPr kumimoji="0" lang="de-DE" sz="1200" b="1" i="0" u="none" strike="noStrike" kern="1200" cap="none" spc="8" normalizeH="0" baseline="0" noProof="0" dirty="0" smtClean="0">
                <a:ln>
                  <a:noFill/>
                </a:ln>
                <a:solidFill>
                  <a:srgbClr val="003781"/>
                </a:solidFill>
                <a:effectLst/>
                <a:uLnTx/>
                <a:uFillTx/>
                <a:latin typeface="Arial" panose="020B0604020202020204" pitchFamily="34" charset="0"/>
                <a:cs typeface="Arial" panose="020B0604020202020204" pitchFamily="34" charset="0"/>
              </a:rPr>
              <a:t>NICHT S</a:t>
            </a:r>
            <a:r>
              <a:rPr kumimoji="0" lang="de-DE" sz="1200" b="1" i="0" u="none" strike="noStrike" kern="1200" cap="none" spc="15" normalizeH="0" baseline="0" noProof="0" dirty="0" smtClean="0">
                <a:ln>
                  <a:noFill/>
                </a:ln>
                <a:solidFill>
                  <a:srgbClr val="003781"/>
                </a:solidFill>
                <a:effectLst/>
                <a:uLnTx/>
                <a:uFillTx/>
                <a:latin typeface="Arial" panose="020B0604020202020204" pitchFamily="34" charset="0"/>
                <a:cs typeface="Arial" panose="020B0604020202020204" pitchFamily="34" charset="0"/>
              </a:rPr>
              <a:t>EIN.</a:t>
            </a:r>
          </a:p>
          <a:p>
            <a:pPr marL="171450" marR="847230" lvl="0" indent="-171450" algn="l" defTabSz="1373886" rtl="0" eaLnBrk="1" fontAlgn="auto" latinLnBrk="0" hangingPunct="1">
              <a:lnSpc>
                <a:spcPts val="1200"/>
              </a:lnSpc>
              <a:spcBef>
                <a:spcPts val="0"/>
              </a:spcBef>
              <a:spcAft>
                <a:spcPts val="600"/>
              </a:spcAft>
              <a:buClrTx/>
              <a:buSzTx/>
              <a:buFont typeface="Wingdings" panose="05000000000000000000" pitchFamily="2" charset="2"/>
              <a:buChar char="ü"/>
              <a:tabLst/>
              <a:defRPr/>
            </a:pPr>
            <a:r>
              <a:rPr kumimoji="0" lang="de-DE" sz="11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Der gewünschte Zuzahlungsbetrag kann mit einer Überweisung auf die entsprechende Bankverbindung (siehe nächste Seite) eingezahlt werden. </a:t>
            </a:r>
            <a:endParaRPr kumimoji="0" lang="de-DE" sz="11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171450" marR="847230" lvl="0" indent="-171450" algn="l" defTabSz="1373886" rtl="0" eaLnBrk="1" fontAlgn="auto" latinLnBrk="0" hangingPunct="1">
              <a:lnSpc>
                <a:spcPts val="1200"/>
              </a:lnSpc>
              <a:spcBef>
                <a:spcPts val="0"/>
              </a:spcBef>
              <a:spcAft>
                <a:spcPts val="600"/>
              </a:spcAft>
              <a:buClrTx/>
              <a:buSzTx/>
              <a:buFont typeface="Wingdings" panose="05000000000000000000" pitchFamily="2" charset="2"/>
              <a:buChar char="ü"/>
              <a:tabLst/>
              <a:defRPr/>
            </a:pPr>
            <a:r>
              <a:rPr kumimoji="0" lang="de-DE" sz="11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Für eine korrekte Zuordnung muss die Versicherungsnummer des Kunden, sowie der Name des Versicherungsnehmers im Verwendungszweck angegeben werden.</a:t>
            </a:r>
          </a:p>
          <a:p>
            <a:pPr marL="171450" marR="0" lvl="0" indent="-171450" algn="l" defTabSz="1373886"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de-DE" sz="11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Die Bestätigung zu dem Nachtrag erhält Ihr Kunde von Allianz Leben.</a:t>
            </a:r>
          </a:p>
          <a:p>
            <a:pPr marL="0" marR="0" lvl="0" indent="0" algn="l" defTabSz="1373886" rtl="0" eaLnBrk="1" fontAlgn="auto" latinLnBrk="0" hangingPunct="1">
              <a:lnSpc>
                <a:spcPct val="100000"/>
              </a:lnSpc>
              <a:spcBef>
                <a:spcPts val="0"/>
              </a:spcBef>
              <a:spcAft>
                <a:spcPts val="600"/>
              </a:spcAft>
              <a:buClrTx/>
              <a:buSzTx/>
              <a:buFontTx/>
              <a:buNone/>
              <a:tabLst/>
              <a:defRPr/>
            </a:pPr>
            <a:endPar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43" name="Rechteck 42"/>
          <p:cNvSpPr/>
          <p:nvPr/>
        </p:nvSpPr>
        <p:spPr>
          <a:xfrm>
            <a:off x="468312" y="3595870"/>
            <a:ext cx="6034939" cy="449871"/>
          </a:xfrm>
          <a:prstGeom prst="rect">
            <a:avLst/>
          </a:prstGeom>
          <a:noFill/>
          <a:ln w="25400" cap="flat" cmpd="sng" algn="ctr">
            <a:noFill/>
            <a:prstDash val="solid"/>
          </a:ln>
          <a:effectLst/>
        </p:spPr>
        <p:txBody>
          <a:bodyPr rtlCol="0" anchor="ctr"/>
          <a:lstStyle/>
          <a:p>
            <a:pPr marL="0" marR="0" lvl="0" indent="0" algn="l" defTabSz="1373886" rtl="0" eaLnBrk="1" fontAlgn="auto" latinLnBrk="0" hangingPunct="1">
              <a:lnSpc>
                <a:spcPct val="100000"/>
              </a:lnSpc>
              <a:spcBef>
                <a:spcPts val="0"/>
              </a:spcBef>
              <a:spcAft>
                <a:spcPts val="600"/>
              </a:spcAft>
              <a:buClrTx/>
              <a:buSzTx/>
              <a:buFontTx/>
              <a:buNone/>
              <a:tabLst/>
              <a:defRPr/>
            </a:pPr>
            <a:endParaRPr kumimoji="0" lang="de-DE" sz="1200" b="0" i="0" u="none" strike="noStrike" kern="0" cap="none" spc="0" normalizeH="0" baseline="0" noProof="0" dirty="0" smtClean="0">
              <a:ln>
                <a:noFill/>
              </a:ln>
              <a:solidFill>
                <a:prstClr val="black"/>
              </a:solidFill>
              <a:effectLst/>
              <a:uLnTx/>
              <a:uFillTx/>
              <a:latin typeface="Allianz Neo Light" pitchFamily="34" charset="0"/>
              <a:ea typeface="+mn-ea"/>
              <a:cs typeface="+mn-cs"/>
            </a:endParaRPr>
          </a:p>
        </p:txBody>
      </p:sp>
      <p:graphicFrame>
        <p:nvGraphicFramePr>
          <p:cNvPr id="44" name="Tabelle 43"/>
          <p:cNvGraphicFramePr>
            <a:graphicFrameLocks noGrp="1"/>
          </p:cNvGraphicFramePr>
          <p:nvPr>
            <p:extLst>
              <p:ext uri="{D42A27DB-BD31-4B8C-83A1-F6EECF244321}">
                <p14:modId xmlns:p14="http://schemas.microsoft.com/office/powerpoint/2010/main" val="2429851898"/>
              </p:ext>
            </p:extLst>
          </p:nvPr>
        </p:nvGraphicFramePr>
        <p:xfrm>
          <a:off x="468312" y="2902741"/>
          <a:ext cx="10501951" cy="2286000"/>
        </p:xfrm>
        <a:graphic>
          <a:graphicData uri="http://schemas.openxmlformats.org/drawingml/2006/table">
            <a:tbl>
              <a:tblPr firstCol="1" bandRow="1"/>
              <a:tblGrid>
                <a:gridCol w="3386345">
                  <a:extLst>
                    <a:ext uri="{9D8B030D-6E8A-4147-A177-3AD203B41FA5}">
                      <a16:colId xmlns:a16="http://schemas.microsoft.com/office/drawing/2014/main" val="20000"/>
                    </a:ext>
                  </a:extLst>
                </a:gridCol>
                <a:gridCol w="7115606">
                  <a:extLst>
                    <a:ext uri="{9D8B030D-6E8A-4147-A177-3AD203B41FA5}">
                      <a16:colId xmlns:a16="http://schemas.microsoft.com/office/drawing/2014/main" val="20001"/>
                    </a:ext>
                  </a:extLst>
                </a:gridCol>
              </a:tblGrid>
              <a:tr h="72084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sz="1100" dirty="0" smtClean="0">
                          <a:latin typeface="Arial" panose="020B0604020202020204" pitchFamily="34" charset="0"/>
                          <a:cs typeface="Arial" panose="020B0604020202020204" pitchFamily="34" charset="0"/>
                        </a:rPr>
                        <a:t>Verträge </a:t>
                      </a:r>
                      <a:br>
                        <a:rPr lang="de-DE" sz="1100" dirty="0" smtClean="0">
                          <a:latin typeface="Arial" panose="020B0604020202020204" pitchFamily="34" charset="0"/>
                          <a:cs typeface="Arial" panose="020B0604020202020204" pitchFamily="34" charset="0"/>
                        </a:rPr>
                      </a:br>
                      <a:r>
                        <a:rPr lang="de-DE" sz="1100" dirty="0" smtClean="0">
                          <a:latin typeface="Arial" panose="020B0604020202020204" pitchFamily="34" charset="0"/>
                          <a:cs typeface="Arial" panose="020B0604020202020204" pitchFamily="34" charset="0"/>
                        </a:rPr>
                        <a:t>bis 12/2018</a:t>
                      </a:r>
                      <a:endParaRPr lang="de-DE" sz="1100" baseline="300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indent="-171450">
                        <a:buFont typeface="Arial" panose="020B0604020202020204" pitchFamily="34" charset="0"/>
                        <a:buChar char="•"/>
                      </a:pPr>
                      <a:r>
                        <a:rPr lang="de-DE" sz="1100" kern="1200" dirty="0" smtClean="0">
                          <a:solidFill>
                            <a:schemeClr val="dk1"/>
                          </a:solidFill>
                          <a:latin typeface="Arial" panose="020B0604020202020204" pitchFamily="34" charset="0"/>
                          <a:ea typeface="+mn-ea"/>
                          <a:cs typeface="Arial" panose="020B0604020202020204" pitchFamily="34" charset="0"/>
                        </a:rPr>
                        <a:t>Zuzahlung mindestens 1.000 EUR und maximal 20.000 EUR je Versicherungsjahr </a:t>
                      </a:r>
                    </a:p>
                    <a:p>
                      <a:pPr marL="171450" indent="-171450">
                        <a:buFont typeface="Arial" panose="020B0604020202020204" pitchFamily="34" charset="0"/>
                        <a:buChar char="•"/>
                      </a:pPr>
                      <a:r>
                        <a:rPr lang="de-DE" sz="1100" kern="1200" dirty="0" smtClean="0">
                          <a:solidFill>
                            <a:schemeClr val="dk1"/>
                          </a:solidFill>
                          <a:latin typeface="Arial" panose="020B0604020202020204" pitchFamily="34" charset="0"/>
                          <a:ea typeface="+mn-ea"/>
                          <a:cs typeface="Arial" panose="020B0604020202020204" pitchFamily="34" charset="0"/>
                        </a:rPr>
                        <a:t>Eine steuerliche Novation wird nur dann ausgelöst, wenn die Zuzahlung das Dreifache der anfänglichen Jahresbeitragssumme übersteigt (ohne Regelung von Zuzahlungen/Beitragserhöhungen lt. allgemeine Versicherungsbedingungen (AVB)).</a:t>
                      </a:r>
                      <a:endParaRPr lang="de-DE" sz="1100" kern="1200" dirty="0">
                        <a:solidFill>
                          <a:schemeClr val="tx1"/>
                        </a:solidFill>
                        <a:latin typeface="Arial" panose="020B0604020202020204" pitchFamily="34" charset="0"/>
                        <a:ea typeface="+mn-ea"/>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0"/>
                  </a:ext>
                </a:extLst>
              </a:tr>
              <a:tr h="72084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r>
                        <a:rPr lang="de-DE" sz="1100" b="1" dirty="0" smtClean="0">
                          <a:solidFill>
                            <a:schemeClr val="lt1"/>
                          </a:solidFill>
                          <a:latin typeface="Arial" panose="020B0604020202020204" pitchFamily="34" charset="0"/>
                          <a:ea typeface="+mn-ea"/>
                          <a:cs typeface="Arial" panose="020B0604020202020204" pitchFamily="34" charset="0"/>
                        </a:rPr>
                        <a:t>Verträge </a:t>
                      </a:r>
                      <a:br>
                        <a:rPr lang="de-DE" sz="1100" b="1" dirty="0" smtClean="0">
                          <a:solidFill>
                            <a:schemeClr val="lt1"/>
                          </a:solidFill>
                          <a:latin typeface="Arial" panose="020B0604020202020204" pitchFamily="34" charset="0"/>
                          <a:ea typeface="+mn-ea"/>
                          <a:cs typeface="Arial" panose="020B0604020202020204" pitchFamily="34" charset="0"/>
                        </a:rPr>
                      </a:br>
                      <a:r>
                        <a:rPr lang="de-DE" sz="1100" b="1" dirty="0" smtClean="0">
                          <a:solidFill>
                            <a:schemeClr val="lt1"/>
                          </a:solidFill>
                          <a:latin typeface="Arial" panose="020B0604020202020204" pitchFamily="34" charset="0"/>
                          <a:ea typeface="+mn-ea"/>
                          <a:cs typeface="Arial" panose="020B0604020202020204" pitchFamily="34" charset="0"/>
                        </a:rPr>
                        <a:t>ab 01/2019</a:t>
                      </a:r>
                      <a:endParaRPr lang="de-DE" sz="1100" b="1" dirty="0">
                        <a:solidFill>
                          <a:schemeClr val="lt1"/>
                        </a:solidFill>
                        <a:latin typeface="Arial" panose="020B0604020202020204" pitchFamily="34" charset="0"/>
                        <a:ea typeface="+mn-ea"/>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dirty="0" smtClean="0">
                          <a:solidFill>
                            <a:schemeClr val="dk1"/>
                          </a:solidFill>
                          <a:latin typeface="Arial" panose="020B0604020202020204" pitchFamily="34" charset="0"/>
                          <a:ea typeface="+mn-ea"/>
                          <a:cs typeface="Arial" panose="020B0604020202020204" pitchFamily="34" charset="0"/>
                        </a:rPr>
                        <a:t>Zuzahlung </a:t>
                      </a:r>
                      <a:r>
                        <a:rPr lang="de-DE" sz="1100" dirty="0" smtClean="0">
                          <a:latin typeface="Arial" panose="020B0604020202020204" pitchFamily="34" charset="0"/>
                          <a:cs typeface="Arial" panose="020B0604020202020204" pitchFamily="34" charset="0"/>
                        </a:rPr>
                        <a:t>mindestens</a:t>
                      </a:r>
                      <a:r>
                        <a:rPr lang="de-DE" sz="1100" dirty="0" smtClean="0">
                          <a:solidFill>
                            <a:schemeClr val="dk1"/>
                          </a:solidFill>
                          <a:latin typeface="Arial" panose="020B0604020202020204" pitchFamily="34" charset="0"/>
                          <a:ea typeface="+mn-ea"/>
                          <a:cs typeface="Arial" panose="020B0604020202020204" pitchFamily="34" charset="0"/>
                        </a:rPr>
                        <a:t> 500 EUR und maximal 30.000 EUR je Versicherungsjahr </a:t>
                      </a:r>
                    </a:p>
                    <a:p>
                      <a:pPr marL="171450" marR="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kern="1200" dirty="0" smtClean="0">
                          <a:solidFill>
                            <a:schemeClr val="dk1"/>
                          </a:solidFill>
                          <a:latin typeface="Arial" panose="020B0604020202020204" pitchFamily="34" charset="0"/>
                          <a:ea typeface="+mn-ea"/>
                          <a:cs typeface="Arial" panose="020B0604020202020204" pitchFamily="34" charset="0"/>
                        </a:rPr>
                        <a:t>Eine steuerliche Novation wird nur dann ausgelöst, wenn die Zuzahlung größer ist als 20% des in den </a:t>
                      </a:r>
                      <a:r>
                        <a:rPr lang="de-DE" sz="1100" kern="1200" dirty="0" err="1" smtClean="0">
                          <a:solidFill>
                            <a:schemeClr val="dk1"/>
                          </a:solidFill>
                          <a:latin typeface="Arial" panose="020B0604020202020204" pitchFamily="34" charset="0"/>
                          <a:ea typeface="+mn-ea"/>
                          <a:cs typeface="Arial" panose="020B0604020202020204" pitchFamily="34" charset="0"/>
                        </a:rPr>
                        <a:t>AVBen</a:t>
                      </a:r>
                      <a:r>
                        <a:rPr lang="de-DE" sz="1100" kern="1200" dirty="0" smtClean="0">
                          <a:solidFill>
                            <a:schemeClr val="dk1"/>
                          </a:solidFill>
                          <a:latin typeface="Arial" panose="020B0604020202020204" pitchFamily="34" charset="0"/>
                          <a:ea typeface="+mn-ea"/>
                          <a:cs typeface="Arial" panose="020B0604020202020204" pitchFamily="34" charset="0"/>
                        </a:rPr>
                        <a:t> über die Gesamtvertragslaufzeit eingeräumten Beitragserhöhungsvolumens.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kern="1200" dirty="0" smtClean="0">
                          <a:solidFill>
                            <a:schemeClr val="dk1"/>
                          </a:solidFill>
                          <a:latin typeface="Calibri"/>
                          <a:ea typeface="+mn-ea"/>
                          <a:cs typeface="+mn-cs"/>
                        </a:rPr>
                        <a:t>Im Rahmend</a:t>
                      </a:r>
                      <a:r>
                        <a:rPr lang="de-DE" sz="1100" kern="1200" baseline="0" dirty="0" smtClean="0">
                          <a:solidFill>
                            <a:schemeClr val="dk1"/>
                          </a:solidFill>
                          <a:latin typeface="Calibri"/>
                          <a:ea typeface="+mn-ea"/>
                          <a:cs typeface="+mn-cs"/>
                        </a:rPr>
                        <a:t> er Aktion sind Zuzahlungen in Verträge jünger als 4 Jahre möglich. Bitte auf mögl. Novation achten!</a:t>
                      </a:r>
                      <a:endParaRPr lang="de-DE" sz="1100" kern="1200" dirty="0" smtClean="0">
                        <a:solidFill>
                          <a:schemeClr val="dk1"/>
                        </a:solidFill>
                        <a:latin typeface="Calibri"/>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10001"/>
                  </a:ext>
                </a:extLst>
              </a:tr>
              <a:tr h="720842">
                <a:tc>
                  <a:txBody>
                    <a:bodyPr/>
                    <a:lstStyle/>
                    <a:p>
                      <a:pPr marL="0"/>
                      <a:r>
                        <a:rPr lang="de-DE" sz="1100" b="1" dirty="0" smtClean="0">
                          <a:solidFill>
                            <a:schemeClr val="lt1"/>
                          </a:solidFill>
                          <a:latin typeface="Arial" panose="020B0604020202020204" pitchFamily="34" charset="0"/>
                          <a:ea typeface="+mn-ea"/>
                          <a:cs typeface="Arial" panose="020B0604020202020204" pitchFamily="34" charset="0"/>
                        </a:rPr>
                        <a:t>Verträge</a:t>
                      </a:r>
                      <a:r>
                        <a:rPr lang="de-DE" sz="1100" b="1" baseline="0" dirty="0" smtClean="0">
                          <a:solidFill>
                            <a:schemeClr val="lt1"/>
                          </a:solidFill>
                          <a:latin typeface="Arial" panose="020B0604020202020204" pitchFamily="34" charset="0"/>
                          <a:ea typeface="+mn-ea"/>
                          <a:cs typeface="Arial" panose="020B0604020202020204" pitchFamily="34" charset="0"/>
                        </a:rPr>
                        <a:t> ab 07/2021 (InvestFlex ohne Garantie &amp; InvestFlex Green ohne Garantie)</a:t>
                      </a:r>
                      <a:endParaRPr lang="de-DE" sz="1100" b="1" dirty="0">
                        <a:solidFill>
                          <a:schemeClr val="lt1"/>
                        </a:solidFill>
                        <a:latin typeface="Arial" panose="020B0604020202020204" pitchFamily="34" charset="0"/>
                        <a:ea typeface="+mn-ea"/>
                        <a:cs typeface="Arial" panose="020B0604020202020204"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dirty="0" smtClean="0">
                          <a:solidFill>
                            <a:schemeClr val="dk1"/>
                          </a:solidFill>
                          <a:latin typeface="Arial" panose="020B0604020202020204" pitchFamily="34" charset="0"/>
                          <a:ea typeface="+mn-ea"/>
                          <a:cs typeface="Arial" panose="020B0604020202020204" pitchFamily="34" charset="0"/>
                        </a:rPr>
                        <a:t>Zuzahlung mindestens 500 EUR und maximal 2,5 Millionen EUR für</a:t>
                      </a:r>
                      <a:r>
                        <a:rPr lang="de-DE" sz="1100" baseline="0" dirty="0" smtClean="0">
                          <a:solidFill>
                            <a:schemeClr val="dk1"/>
                          </a:solidFill>
                          <a:latin typeface="Arial" panose="020B0604020202020204" pitchFamily="34" charset="0"/>
                          <a:ea typeface="+mn-ea"/>
                          <a:cs typeface="Arial" panose="020B0604020202020204" pitchFamily="34" charset="0"/>
                        </a:rPr>
                        <a:t> die gesamte Vertragslaufzeit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kern="1200" dirty="0" smtClean="0">
                          <a:solidFill>
                            <a:schemeClr val="dk1"/>
                          </a:solidFill>
                          <a:latin typeface="Arial" panose="020B0604020202020204" pitchFamily="34" charset="0"/>
                          <a:ea typeface="+mn-ea"/>
                          <a:cs typeface="Arial" panose="020B0604020202020204" pitchFamily="34" charset="0"/>
                        </a:rPr>
                        <a:t>Eine steuerliche Novation wird nur dann ausgelöst, wenn die Zuzahlung größer ist als 20% des in den </a:t>
                      </a:r>
                      <a:r>
                        <a:rPr lang="de-DE" sz="1100" kern="1200" dirty="0" err="1" smtClean="0">
                          <a:solidFill>
                            <a:schemeClr val="dk1"/>
                          </a:solidFill>
                          <a:latin typeface="Arial" panose="020B0604020202020204" pitchFamily="34" charset="0"/>
                          <a:ea typeface="+mn-ea"/>
                          <a:cs typeface="Arial" panose="020B0604020202020204" pitchFamily="34" charset="0"/>
                        </a:rPr>
                        <a:t>AVBen</a:t>
                      </a:r>
                      <a:r>
                        <a:rPr lang="de-DE" sz="1100" kern="1200" dirty="0" smtClean="0">
                          <a:solidFill>
                            <a:schemeClr val="dk1"/>
                          </a:solidFill>
                          <a:latin typeface="Arial" panose="020B0604020202020204" pitchFamily="34" charset="0"/>
                          <a:ea typeface="+mn-ea"/>
                          <a:cs typeface="Arial" panose="020B0604020202020204" pitchFamily="34" charset="0"/>
                        </a:rPr>
                        <a:t> über die Gesamtvertragslaufzeit eingeräumten Beitragserhöhungsvolumens.</a:t>
                      </a:r>
                    </a:p>
                    <a:p>
                      <a:pPr marL="171450" marR="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100" dirty="0" smtClean="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1915049082"/>
                  </a:ext>
                </a:extLst>
              </a:tr>
            </a:tbl>
          </a:graphicData>
        </a:graphic>
      </p:graphicFrame>
    </p:spTree>
    <p:extLst>
      <p:ext uri="{BB962C8B-B14F-4D97-AF65-F5344CB8AC3E}">
        <p14:creationId xmlns:p14="http://schemas.microsoft.com/office/powerpoint/2010/main" val="8472304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2088079"/>
            <a:ext cx="11324095" cy="4392096"/>
          </a:xfrm>
          <a:prstGeom prst="rect">
            <a:avLst/>
          </a:prstGeom>
          <a:solidFill>
            <a:srgbClr val="F4F2F2"/>
          </a:solidFill>
          <a:ln>
            <a:noFill/>
          </a:ln>
        </p:spPr>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marL="0" marR="0" lvl="0" indent="0" algn="l" defTabSz="864017" rtl="0" eaLnBrk="1" fontAlgn="auto" latinLnBrk="0" hangingPunct="1">
              <a:lnSpc>
                <a:spcPct val="100000"/>
              </a:lnSpc>
              <a:spcBef>
                <a:spcPts val="94"/>
              </a:spcBef>
              <a:spcAft>
                <a:spcPts val="94"/>
              </a:spcAft>
              <a:buClrTx/>
              <a:buSzTx/>
              <a:buFontTx/>
              <a:buNone/>
              <a:tabLst/>
              <a:defRPr/>
            </a:pPr>
            <a:endParaRPr kumimoji="0" lang="de-DE" sz="1323" b="0"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2" name="Title 1"/>
          <p:cNvSpPr>
            <a:spLocks noGrp="1"/>
          </p:cNvSpPr>
          <p:nvPr>
            <p:ph type="title"/>
          </p:nvPr>
        </p:nvSpPr>
        <p:spPr>
          <a:xfrm>
            <a:off x="468312" y="975831"/>
            <a:ext cx="10153191" cy="900114"/>
          </a:xfrm>
        </p:spPr>
        <p:txBody>
          <a:bodyPr/>
          <a:lstStyle/>
          <a:p>
            <a:r>
              <a:rPr lang="de-DE" sz="4800" kern="0" dirty="0" smtClean="0">
                <a:latin typeface="Arial" panose="020B0604020202020204" pitchFamily="34" charset="0"/>
                <a:cs typeface="Arial" panose="020B0604020202020204" pitchFamily="34" charset="0"/>
              </a:rPr>
              <a:t>Zuzahlungsmöglichkeiten</a:t>
            </a:r>
            <a:r>
              <a:rPr lang="de-DE" sz="4800" kern="0" dirty="0" smtClean="0">
                <a:solidFill>
                  <a:srgbClr val="13A0D3"/>
                </a:solidFill>
                <a:latin typeface="Arial" panose="020B0604020202020204" pitchFamily="34" charset="0"/>
                <a:cs typeface="Arial" panose="020B0604020202020204" pitchFamily="34" charset="0"/>
              </a:rPr>
              <a:t> in die PrivatRente mit ratierlichen Beiträgen</a:t>
            </a:r>
            <a:endParaRPr lang="de-DE" sz="4800" dirty="0">
              <a:solidFill>
                <a:srgbClr val="13A0D3"/>
              </a:solidFill>
              <a:latin typeface="Arial" panose="020B0604020202020204" pitchFamily="34" charset="0"/>
              <a:cs typeface="Arial" panose="020B0604020202020204" pitchFamily="34" charset="0"/>
            </a:endParaRPr>
          </a:p>
        </p:txBody>
      </p:sp>
      <p:sp>
        <p:nvSpPr>
          <p:cNvPr id="9" name="Foliennummernplatzhalter 8"/>
          <p:cNvSpPr>
            <a:spLocks noGrp="1"/>
          </p:cNvSpPr>
          <p:nvPr>
            <p:ph type="sldNum" sz="quarter" idx="4294967295"/>
          </p:nvPr>
        </p:nvSpPr>
        <p:spPr>
          <a:xfrm>
            <a:off x="11052175" y="5653088"/>
            <a:ext cx="468313" cy="827087"/>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61201FF1-C63B-412E-ABF0-3D0E918900AC}" type="slidenum">
              <a:rPr kumimoji="0" lang="en-GB" sz="750" b="1" i="0" u="none" strike="noStrike" kern="1200" cap="none" spc="0" normalizeH="0" baseline="0" noProof="0" smtClean="0">
                <a:ln>
                  <a:noFill/>
                </a:ln>
                <a:solidFill>
                  <a:srgbClr val="003781"/>
                </a:solidFill>
                <a:effectLst/>
                <a:uLnTx/>
                <a:uFillTx/>
                <a:latin typeface="Allianz Neo PPT"/>
                <a:ea typeface="+mn-ea"/>
                <a:cs typeface="+mn-cs"/>
              </a:rPr>
              <a:pPr marL="0" marR="0" lvl="0" indent="0" algn="l" defTabSz="864017" rtl="0" eaLnBrk="1" fontAlgn="auto" latinLnBrk="0" hangingPunct="1">
                <a:lnSpc>
                  <a:spcPct val="100000"/>
                </a:lnSpc>
                <a:spcBef>
                  <a:spcPts val="0"/>
                </a:spcBef>
                <a:spcAft>
                  <a:spcPts val="0"/>
                </a:spcAft>
                <a:buClrTx/>
                <a:buSzTx/>
                <a:buFontTx/>
                <a:buNone/>
                <a:tabLst/>
                <a:defRPr/>
              </a:pPr>
              <a:t>8</a:t>
            </a:fld>
            <a:endParaRPr kumimoji="0" lang="en-GB" sz="750" b="1"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28" name="Datumsplatzhalter 5">
            <a:extLst>
              <a:ext uri="{FF2B5EF4-FFF2-40B4-BE49-F238E27FC236}">
                <a16:creationId xmlns:a16="http://schemas.microsoft.com/office/drawing/2014/main" id="{196DF232-D1B7-44C1-94F0-3B425952DF1B}"/>
              </a:ext>
            </a:extLst>
          </p:cNvPr>
          <p:cNvSpPr>
            <a:spLocks noGrp="1"/>
          </p:cNvSpPr>
          <p:nvPr>
            <p:ph type="dt" sz="half" idx="10"/>
          </p:nvPr>
        </p:nvSpPr>
        <p:spPr>
          <a:xfrm rot="-5400000">
            <a:off x="9585605" y="3953533"/>
            <a:ext cx="3384550" cy="468312"/>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a:ln>
                  <a:noFill/>
                </a:ln>
                <a:solidFill>
                  <a:srgbClr val="003781"/>
                </a:solidFill>
                <a:effectLst/>
                <a:uLnTx/>
                <a:uFillTx/>
                <a:latin typeface="Allianz Neo PPT"/>
                <a:ea typeface="+mn-ea"/>
                <a:cs typeface="+mn-cs"/>
              </a:rPr>
              <a:t>© Allianz </a:t>
            </a:r>
            <a:r>
              <a:rPr kumimoji="0" lang="de-DE" sz="750" b="0" i="0" u="none" strike="noStrike" kern="1200" cap="none" spc="0" normalizeH="0" baseline="0" noProof="0" dirty="0" smtClean="0">
                <a:ln>
                  <a:noFill/>
                </a:ln>
                <a:solidFill>
                  <a:srgbClr val="003781"/>
                </a:solidFill>
                <a:effectLst/>
                <a:uLnTx/>
                <a:uFillTx/>
                <a:latin typeface="Allianz Neo PPT"/>
                <a:ea typeface="+mn-ea"/>
                <a:cs typeface="+mn-cs"/>
              </a:rPr>
              <a:t>2023</a:t>
            </a:r>
            <a:endParaRPr kumimoji="0" lang="de-DE" sz="750" b="0"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24" name="Fußzeilenplatzhalter 19">
            <a:extLst>
              <a:ext uri="{FF2B5EF4-FFF2-40B4-BE49-F238E27FC236}">
                <a16:creationId xmlns:a16="http://schemas.microsoft.com/office/drawing/2014/main" id="{1E85E34B-22E1-42B6-94A7-0885707F4F6B}"/>
              </a:ext>
            </a:extLst>
          </p:cNvPr>
          <p:cNvSpPr>
            <a:spLocks noGrp="1"/>
          </p:cNvSpPr>
          <p:nvPr>
            <p:ph type="ftr" sz="quarter" idx="11"/>
          </p:nvPr>
        </p:nvSpPr>
        <p:spPr>
          <a:xfrm>
            <a:off x="470308" y="469045"/>
            <a:ext cx="6545258" cy="251905"/>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1200" b="1" i="0" u="none" strike="noStrike" kern="1200" cap="all" spc="60" normalizeH="0" baseline="0" noProof="0" dirty="0">
                <a:ln>
                  <a:noFill/>
                </a:ln>
                <a:solidFill>
                  <a:srgbClr val="003781"/>
                </a:solidFill>
                <a:effectLst/>
                <a:uLnTx/>
                <a:uFillTx/>
                <a:latin typeface="Arial" panose="020B0604020202020204" pitchFamily="34" charset="0"/>
                <a:cs typeface="Arial" panose="020B0604020202020204" pitchFamily="34" charset="0"/>
              </a:rPr>
              <a:t>P Leben Brief – Altersvorsorge 23</a:t>
            </a:r>
          </a:p>
        </p:txBody>
      </p:sp>
      <p:sp>
        <p:nvSpPr>
          <p:cNvPr id="38" name="Rechteck 37"/>
          <p:cNvSpPr/>
          <p:nvPr/>
        </p:nvSpPr>
        <p:spPr>
          <a:xfrm>
            <a:off x="352567" y="2184576"/>
            <a:ext cx="10618959" cy="4375557"/>
          </a:xfrm>
          <a:prstGeom prst="rect">
            <a:avLst/>
          </a:prstGeom>
        </p:spPr>
        <p:txBody>
          <a:bodyPr wrap="square" lIns="0" rIns="0">
            <a:spAutoFit/>
          </a:bodyPr>
          <a:lstStyle/>
          <a:p>
            <a:pPr marL="0" marR="0" lvl="0" indent="0" algn="l" defTabSz="1373886" rtl="0" eaLnBrk="1" fontAlgn="auto" latinLnBrk="0" hangingPunct="1">
              <a:lnSpc>
                <a:spcPct val="100000"/>
              </a:lnSpc>
              <a:spcBef>
                <a:spcPts val="0"/>
              </a:spcBef>
              <a:spcAft>
                <a:spcPts val="600"/>
              </a:spcAft>
              <a:buClrTx/>
              <a:buSzTx/>
              <a:buFontTx/>
              <a:buNone/>
              <a:tabLst/>
              <a:defRPr/>
            </a:pPr>
            <a:r>
              <a:rPr kumimoji="0" lang="de-DE" sz="12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Bitte beachten Sie!</a:t>
            </a:r>
            <a:endParaRPr kumimoji="0" lang="de-DE" sz="12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0" marR="0" lvl="0" indent="0" algn="l" defTabSz="1373886" rtl="0" eaLnBrk="1" fontAlgn="auto" latinLnBrk="0" hangingPunct="1">
              <a:lnSpc>
                <a:spcPct val="100000"/>
              </a:lnSpc>
              <a:spcBef>
                <a:spcPts val="0"/>
              </a:spcBef>
              <a:spcAft>
                <a:spcPts val="600"/>
              </a:spcAft>
              <a:buClrTx/>
              <a:buSzTx/>
              <a:buFontTx/>
              <a:buNone/>
              <a:tabLst/>
              <a:defRPr/>
            </a:pPr>
            <a:r>
              <a:rPr kumimoji="0" lang="de-DE" sz="12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Im Aktionszeitraum 18.09.2023 – 30.09.2024 sind auch Zuzahlungen in PrivatRenten Verträge mit ratierlichen Beitragszahlungen möglich, die sich innerhalb der 4-Jahres-Grenze befinden.</a:t>
            </a:r>
          </a:p>
          <a:p>
            <a:pPr marL="0" marR="0" lvl="0" indent="0" algn="l" defTabSz="1373886" rtl="0" eaLnBrk="1" fontAlgn="auto" latinLnBrk="0" hangingPunct="1">
              <a:lnSpc>
                <a:spcPct val="100000"/>
              </a:lnSpc>
              <a:spcBef>
                <a:spcPts val="0"/>
              </a:spcBef>
              <a:spcAft>
                <a:spcPts val="600"/>
              </a:spcAft>
              <a:buClrTx/>
              <a:buSzTx/>
              <a:buFontTx/>
              <a:buNone/>
              <a:tabLst/>
              <a:defRPr/>
            </a:pPr>
            <a:r>
              <a:rPr kumimoji="0" lang="de-DE" sz="12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Im ABS werden zu Verträgen innerhalb der 4-Jahres-Grenze keine Informationen zu bereits geleisteten Zuzahlungen gesamt oder auch im Versicherungsjahr sowie mögliche Zuzahlungsgrenzen angezeigt.</a:t>
            </a:r>
          </a:p>
          <a:p>
            <a:pPr marL="0" marR="0" lvl="0" indent="0" algn="l" defTabSz="1373886" rtl="0" eaLnBrk="1" fontAlgn="auto" latinLnBrk="0" hangingPunct="1">
              <a:lnSpc>
                <a:spcPct val="100000"/>
              </a:lnSpc>
              <a:spcBef>
                <a:spcPts val="0"/>
              </a:spcBef>
              <a:spcAft>
                <a:spcPts val="600"/>
              </a:spcAft>
              <a:buClrTx/>
              <a:buSzTx/>
              <a:buFontTx/>
              <a:buNone/>
              <a:tabLst/>
              <a:defRPr/>
            </a:pPr>
            <a:endPar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0" marR="0" lvl="0" indent="0" algn="l" defTabSz="1373886" rtl="0" eaLnBrk="1" fontAlgn="auto" latinLnBrk="0" hangingPunct="1">
              <a:lnSpc>
                <a:spcPct val="100000"/>
              </a:lnSpc>
              <a:spcBef>
                <a:spcPts val="0"/>
              </a:spcBef>
              <a:spcAft>
                <a:spcPts val="600"/>
              </a:spcAft>
              <a:buClrTx/>
              <a:buSzTx/>
              <a:buFontTx/>
              <a:buNone/>
              <a:tabLst/>
              <a:defRPr/>
            </a:pPr>
            <a:endParaRPr kumimoji="0" lang="de-DE" sz="12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endParaRPr>
          </a:p>
          <a:p>
            <a:pPr marL="0" marR="0" lvl="0" indent="0" algn="l" defTabSz="1373886" rtl="0" eaLnBrk="1" fontAlgn="auto" latinLnBrk="0" hangingPunct="1">
              <a:lnSpc>
                <a:spcPct val="100000"/>
              </a:lnSpc>
              <a:spcBef>
                <a:spcPts val="0"/>
              </a:spcBef>
              <a:spcAft>
                <a:spcPts val="600"/>
              </a:spcAft>
              <a:buClrTx/>
              <a:buSzTx/>
              <a:buFontTx/>
              <a:buNone/>
              <a:tabLst/>
              <a:defRPr/>
            </a:pPr>
            <a:endParaRPr kumimoji="0" lang="de-DE" sz="12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endParaRPr>
          </a:p>
          <a:p>
            <a:pPr marL="0" marR="0" lvl="0" indent="0" algn="l" defTabSz="1373886" rtl="0" eaLnBrk="1" fontAlgn="auto" latinLnBrk="0" hangingPunct="1">
              <a:lnSpc>
                <a:spcPct val="100000"/>
              </a:lnSpc>
              <a:spcBef>
                <a:spcPts val="0"/>
              </a:spcBef>
              <a:spcAft>
                <a:spcPts val="600"/>
              </a:spcAft>
              <a:buClrTx/>
              <a:buSzTx/>
              <a:buFontTx/>
              <a:buNone/>
              <a:tabLst/>
              <a:defRPr/>
            </a:pPr>
            <a:endParaRPr kumimoji="0" lang="de-DE" sz="12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0" marR="0" lvl="0" indent="0" algn="l" defTabSz="1373886" rtl="0" eaLnBrk="1" fontAlgn="auto" latinLnBrk="0" hangingPunct="1">
              <a:lnSpc>
                <a:spcPct val="100000"/>
              </a:lnSpc>
              <a:spcBef>
                <a:spcPts val="0"/>
              </a:spcBef>
              <a:spcAft>
                <a:spcPts val="600"/>
              </a:spcAft>
              <a:buClrTx/>
              <a:buSzTx/>
              <a:buFontTx/>
              <a:buNone/>
              <a:tabLst/>
              <a:defRPr/>
            </a:pPr>
            <a:endParaRPr kumimoji="0" lang="de-DE" sz="12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endParaRPr>
          </a:p>
          <a:p>
            <a:pPr marL="0" marR="0" lvl="0" indent="0" algn="l" defTabSz="1373886" rtl="0" eaLnBrk="1" fontAlgn="auto" latinLnBrk="0" hangingPunct="1">
              <a:lnSpc>
                <a:spcPct val="100000"/>
              </a:lnSpc>
              <a:spcBef>
                <a:spcPts val="0"/>
              </a:spcBef>
              <a:spcAft>
                <a:spcPts val="600"/>
              </a:spcAft>
              <a:buClrTx/>
              <a:buSzTx/>
              <a:buFontTx/>
              <a:buNone/>
              <a:tabLst/>
              <a:defRPr/>
            </a:pPr>
            <a:endParaRPr kumimoji="0" lang="de-DE" sz="12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endParaRPr>
          </a:p>
          <a:p>
            <a:pPr marL="0" marR="0" lvl="0" indent="0" algn="l" defTabSz="1373886" rtl="0" eaLnBrk="1" fontAlgn="auto" latinLnBrk="0" hangingPunct="1">
              <a:lnSpc>
                <a:spcPct val="100000"/>
              </a:lnSpc>
              <a:spcBef>
                <a:spcPts val="0"/>
              </a:spcBef>
              <a:spcAft>
                <a:spcPts val="600"/>
              </a:spcAft>
              <a:buClrTx/>
              <a:buSzTx/>
              <a:buFontTx/>
              <a:buNone/>
              <a:tabLst/>
              <a:defRPr/>
            </a:pPr>
            <a:endParaRPr kumimoji="0" lang="de-DE" sz="12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0" marR="0" lvl="0" indent="0" algn="l" defTabSz="1373886" rtl="0" eaLnBrk="1" fontAlgn="auto" latinLnBrk="0" hangingPunct="1">
              <a:lnSpc>
                <a:spcPct val="100000"/>
              </a:lnSpc>
              <a:spcBef>
                <a:spcPts val="0"/>
              </a:spcBef>
              <a:spcAft>
                <a:spcPts val="600"/>
              </a:spcAft>
              <a:buClrTx/>
              <a:buSzTx/>
              <a:buFontTx/>
              <a:buNone/>
              <a:tabLst/>
              <a:defRPr/>
            </a:pPr>
            <a:endParaRPr kumimoji="0" lang="de-DE" sz="12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endParaRPr>
          </a:p>
          <a:p>
            <a:pPr marL="0" marR="0" lvl="0" indent="0" algn="l" defTabSz="1373886" rtl="0" eaLnBrk="1" fontAlgn="auto" latinLnBrk="0" hangingPunct="1">
              <a:lnSpc>
                <a:spcPct val="100000"/>
              </a:lnSpc>
              <a:spcBef>
                <a:spcPts val="0"/>
              </a:spcBef>
              <a:spcAft>
                <a:spcPts val="600"/>
              </a:spcAft>
              <a:buClrTx/>
              <a:buSzTx/>
              <a:buFontTx/>
              <a:buNone/>
              <a:tabLst/>
              <a:defRPr/>
            </a:pPr>
            <a:endParaRPr kumimoji="0" lang="de-DE"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373886" rtl="0" eaLnBrk="1" fontAlgn="auto" latinLnBrk="0" hangingPunct="1">
              <a:lnSpc>
                <a:spcPct val="100000"/>
              </a:lnSpc>
              <a:spcBef>
                <a:spcPts val="0"/>
              </a:spcBef>
              <a:spcAft>
                <a:spcPts val="600"/>
              </a:spcAft>
              <a:buClrTx/>
              <a:buSzTx/>
              <a:buFontTx/>
              <a:buNone/>
              <a:tabLst/>
              <a:defRPr/>
            </a:pPr>
            <a:endParaRPr kumimoji="0" lang="de-DE" sz="12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19082" marR="847230" lvl="0" indent="0" algn="l" defTabSz="1373886" rtl="0" eaLnBrk="1" fontAlgn="auto" latinLnBrk="0" hangingPunct="1">
              <a:lnSpc>
                <a:spcPts val="1200"/>
              </a:lnSpc>
              <a:spcBef>
                <a:spcPts val="361"/>
              </a:spcBef>
              <a:spcAft>
                <a:spcPts val="1200"/>
              </a:spcAft>
              <a:buClrTx/>
              <a:buSzTx/>
              <a:buFontTx/>
              <a:buNone/>
              <a:tabLst/>
              <a:defRPr/>
            </a:pPr>
            <a:r>
              <a:rPr kumimoji="0" lang="de-DE"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r>
            <a:br>
              <a:rPr kumimoji="0" lang="de-DE"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r>
              <a:rPr kumimoji="0" lang="de-DE" sz="1200" b="1" i="0" u="none" strike="noStrike" kern="1200" cap="none" spc="8" normalizeH="0" baseline="0" noProof="0" dirty="0">
                <a:ln>
                  <a:noFill/>
                </a:ln>
                <a:solidFill>
                  <a:srgbClr val="003781"/>
                </a:solidFill>
                <a:effectLst/>
                <a:uLnTx/>
                <a:uFillTx/>
                <a:latin typeface="Arial" panose="020B0604020202020204" pitchFamily="34" charset="0"/>
                <a:cs typeface="Arial" panose="020B0604020202020204" pitchFamily="34" charset="0"/>
              </a:rPr>
              <a:t/>
            </a:r>
            <a:br>
              <a:rPr kumimoji="0" lang="de-DE" sz="1200" b="1" i="0" u="none" strike="noStrike" kern="1200" cap="none" spc="8" normalizeH="0" baseline="0" noProof="0" dirty="0">
                <a:ln>
                  <a:noFill/>
                </a:ln>
                <a:solidFill>
                  <a:srgbClr val="003781"/>
                </a:solidFill>
                <a:effectLst/>
                <a:uLnTx/>
                <a:uFillTx/>
                <a:latin typeface="Arial" panose="020B0604020202020204" pitchFamily="34" charset="0"/>
                <a:cs typeface="Arial" panose="020B0604020202020204" pitchFamily="34" charset="0"/>
              </a:rPr>
            </a:br>
            <a:endPar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43" name="Rechteck 42"/>
          <p:cNvSpPr/>
          <p:nvPr/>
        </p:nvSpPr>
        <p:spPr>
          <a:xfrm>
            <a:off x="468312" y="3167083"/>
            <a:ext cx="6034939" cy="493544"/>
          </a:xfrm>
          <a:prstGeom prst="rect">
            <a:avLst/>
          </a:prstGeom>
          <a:noFill/>
          <a:ln w="25400" cap="flat" cmpd="sng" algn="ctr">
            <a:noFill/>
            <a:prstDash val="solid"/>
          </a:ln>
          <a:effectLst/>
        </p:spPr>
        <p:txBody>
          <a:bodyPr rtlCol="0" anchor="ctr"/>
          <a:lstStyle/>
          <a:p>
            <a:pPr marL="0" marR="0" lvl="0" indent="0" algn="l" defTabSz="1373886" rtl="0" eaLnBrk="1" fontAlgn="auto" latinLnBrk="0" hangingPunct="1">
              <a:lnSpc>
                <a:spcPct val="100000"/>
              </a:lnSpc>
              <a:spcBef>
                <a:spcPts val="0"/>
              </a:spcBef>
              <a:spcAft>
                <a:spcPts val="600"/>
              </a:spcAft>
              <a:buClrTx/>
              <a:buSzTx/>
              <a:buFontTx/>
              <a:buNone/>
              <a:tabLst/>
              <a:defRPr/>
            </a:pPr>
            <a:endParaRPr kumimoji="0" lang="de-DE" sz="1200" b="0" i="0" u="none" strike="noStrike" kern="0" cap="none" spc="0" normalizeH="0" baseline="0" noProof="0" dirty="0" smtClean="0">
              <a:ln>
                <a:noFill/>
              </a:ln>
              <a:solidFill>
                <a:prstClr val="black"/>
              </a:solidFill>
              <a:effectLst/>
              <a:uLnTx/>
              <a:uFillTx/>
              <a:latin typeface="Allianz Neo Light" pitchFamily="34" charset="0"/>
              <a:ea typeface="+mn-ea"/>
              <a:cs typeface="+mn-cs"/>
            </a:endParaRPr>
          </a:p>
        </p:txBody>
      </p:sp>
      <p:pic>
        <p:nvPicPr>
          <p:cNvPr id="9219" name="Grafik 3" descr="cid:image004.jpg@01D9E008.C4BEF7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5330" y="3176549"/>
            <a:ext cx="5425041" cy="319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2773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1" y="2268538"/>
            <a:ext cx="11520488" cy="3384550"/>
          </a:xfrm>
          <a:prstGeom prst="rect">
            <a:avLst/>
          </a:prstGeom>
          <a:solidFill>
            <a:srgbClr val="F4F2F2"/>
          </a:solidFill>
          <a:ln>
            <a:noFill/>
          </a:ln>
        </p:spPr>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marL="0" marR="0" lvl="0" indent="0" algn="l" defTabSz="864017" rtl="0" eaLnBrk="1" fontAlgn="auto" latinLnBrk="0" hangingPunct="1">
              <a:lnSpc>
                <a:spcPct val="100000"/>
              </a:lnSpc>
              <a:spcBef>
                <a:spcPts val="94"/>
              </a:spcBef>
              <a:spcAft>
                <a:spcPts val="94"/>
              </a:spcAft>
              <a:buClrTx/>
              <a:buSzTx/>
              <a:buFontTx/>
              <a:buNone/>
              <a:tabLst/>
              <a:defRPr/>
            </a:pPr>
            <a:endParaRPr kumimoji="0" lang="de-DE" sz="1323" b="0"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2" name="Title 1"/>
          <p:cNvSpPr>
            <a:spLocks noGrp="1"/>
          </p:cNvSpPr>
          <p:nvPr>
            <p:ph type="title"/>
          </p:nvPr>
        </p:nvSpPr>
        <p:spPr>
          <a:xfrm>
            <a:off x="468314" y="1177653"/>
            <a:ext cx="10367962" cy="900114"/>
          </a:xfrm>
        </p:spPr>
        <p:txBody>
          <a:bodyPr/>
          <a:lstStyle/>
          <a:p>
            <a:r>
              <a:rPr lang="de-DE" sz="4800" dirty="0" smtClean="0">
                <a:latin typeface="Arial" panose="020B0604020202020204" pitchFamily="34" charset="0"/>
                <a:cs typeface="Arial" panose="020B0604020202020204" pitchFamily="34" charset="0"/>
              </a:rPr>
              <a:t>Kundenunterlagen mit zwei direkten Wegen </a:t>
            </a:r>
            <a:r>
              <a:rPr lang="de-DE" sz="4800" dirty="0" smtClean="0">
                <a:solidFill>
                  <a:srgbClr val="13A0D3"/>
                </a:solidFill>
                <a:latin typeface="Arial" panose="020B0604020202020204" pitchFamily="34" charset="0"/>
                <a:cs typeface="Arial" panose="020B0604020202020204" pitchFamily="34" charset="0"/>
              </a:rPr>
              <a:t>zur Zuzahlung</a:t>
            </a:r>
            <a:endParaRPr lang="de-DE" sz="4800" dirty="0">
              <a:solidFill>
                <a:srgbClr val="13A0D3"/>
              </a:solidFill>
              <a:latin typeface="Arial" panose="020B0604020202020204" pitchFamily="34" charset="0"/>
              <a:cs typeface="Arial" panose="020B0604020202020204" pitchFamily="34" charset="0"/>
            </a:endParaRPr>
          </a:p>
        </p:txBody>
      </p:sp>
      <p:sp>
        <p:nvSpPr>
          <p:cNvPr id="9" name="Foliennummernplatzhalter 8"/>
          <p:cNvSpPr>
            <a:spLocks noGrp="1"/>
          </p:cNvSpPr>
          <p:nvPr>
            <p:ph type="sldNum" sz="quarter" idx="4294967295"/>
          </p:nvPr>
        </p:nvSpPr>
        <p:spPr>
          <a:xfrm>
            <a:off x="11052175" y="5653088"/>
            <a:ext cx="468313" cy="827087"/>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61201FF1-C63B-412E-ABF0-3D0E918900AC}" type="slidenum">
              <a:rPr kumimoji="0" lang="en-GB" sz="750" b="1" i="0" u="none" strike="noStrike" kern="1200" cap="none" spc="0" normalizeH="0" baseline="0" noProof="0" smtClean="0">
                <a:ln>
                  <a:noFill/>
                </a:ln>
                <a:solidFill>
                  <a:srgbClr val="003781"/>
                </a:solidFill>
                <a:effectLst/>
                <a:uLnTx/>
                <a:uFillTx/>
                <a:latin typeface="Allianz Neo PPT"/>
                <a:ea typeface="+mn-ea"/>
                <a:cs typeface="+mn-cs"/>
              </a:rPr>
              <a:pPr marL="0" marR="0" lvl="0" indent="0" algn="l" defTabSz="864017" rtl="0" eaLnBrk="1" fontAlgn="auto" latinLnBrk="0" hangingPunct="1">
                <a:lnSpc>
                  <a:spcPct val="100000"/>
                </a:lnSpc>
                <a:spcBef>
                  <a:spcPts val="0"/>
                </a:spcBef>
                <a:spcAft>
                  <a:spcPts val="0"/>
                </a:spcAft>
                <a:buClrTx/>
                <a:buSzTx/>
                <a:buFontTx/>
                <a:buNone/>
                <a:tabLst/>
                <a:defRPr/>
              </a:pPr>
              <a:t>9</a:t>
            </a:fld>
            <a:endParaRPr kumimoji="0" lang="en-GB" sz="750" b="1"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28" name="Datumsplatzhalter 5">
            <a:extLst>
              <a:ext uri="{FF2B5EF4-FFF2-40B4-BE49-F238E27FC236}">
                <a16:creationId xmlns:a16="http://schemas.microsoft.com/office/drawing/2014/main" id="{196DF232-D1B7-44C1-94F0-3B425952DF1B}"/>
              </a:ext>
            </a:extLst>
          </p:cNvPr>
          <p:cNvSpPr>
            <a:spLocks noGrp="1"/>
          </p:cNvSpPr>
          <p:nvPr>
            <p:ph type="dt" sz="half" idx="10"/>
          </p:nvPr>
        </p:nvSpPr>
        <p:spPr>
          <a:xfrm rot="-5400000">
            <a:off x="9594058" y="3726657"/>
            <a:ext cx="3384550" cy="468312"/>
          </a:xfrm>
        </p:spPr>
        <p:txBody>
          <a:bodyPr/>
          <a:lstStyle/>
          <a:p>
            <a:pPr lvl="0">
              <a:defRPr/>
            </a:pPr>
            <a:r>
              <a:rPr lang="de-DE" dirty="0">
                <a:solidFill>
                  <a:srgbClr val="003781"/>
                </a:solidFill>
                <a:latin typeface="Arial" panose="020B0604020202020204" pitchFamily="34" charset="0"/>
                <a:cs typeface="Arial" panose="020B0604020202020204" pitchFamily="34" charset="0"/>
              </a:rPr>
              <a:t>© Allianz </a:t>
            </a:r>
            <a:r>
              <a:rPr lang="de-DE" dirty="0" smtClean="0">
                <a:solidFill>
                  <a:srgbClr val="003781"/>
                </a:solidFill>
                <a:latin typeface="Arial" panose="020B0604020202020204" pitchFamily="34" charset="0"/>
                <a:cs typeface="Arial" panose="020B0604020202020204" pitchFamily="34" charset="0"/>
              </a:rPr>
              <a:t>2023</a:t>
            </a:r>
            <a:endParaRPr lang="de-DE" dirty="0">
              <a:solidFill>
                <a:srgbClr val="003781"/>
              </a:solidFill>
              <a:latin typeface="Arial" panose="020B0604020202020204" pitchFamily="34" charset="0"/>
              <a:cs typeface="Arial" panose="020B0604020202020204" pitchFamily="34" charset="0"/>
            </a:endParaRPr>
          </a:p>
        </p:txBody>
      </p:sp>
      <p:sp>
        <p:nvSpPr>
          <p:cNvPr id="31" name="Textplatzhalter 2"/>
          <p:cNvSpPr txBox="1">
            <a:spLocks/>
          </p:cNvSpPr>
          <p:nvPr/>
        </p:nvSpPr>
        <p:spPr>
          <a:xfrm>
            <a:off x="482007" y="6088692"/>
            <a:ext cx="2350486" cy="92985"/>
          </a:xfrm>
          <a:prstGeom prst="rect">
            <a:avLst/>
          </a:prstGeom>
          <a:noFill/>
        </p:spPr>
        <p:txBody>
          <a:bodyPr vert="horz" lIns="0" tIns="0" rIns="0" bIns="0" rtlCol="0">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sz="1000" b="0" kern="1200" cap="none" baseline="0">
                <a:solidFill>
                  <a:schemeClr val="tx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200" kern="1200" noProof="0">
                <a:solidFill>
                  <a:schemeClr val="tx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200" kern="1200">
                <a:solidFill>
                  <a:schemeClr val="tx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200" kern="1200">
                <a:solidFill>
                  <a:schemeClr val="tx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200" kern="1200" baseline="0">
                <a:solidFill>
                  <a:schemeClr val="tx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400" kern="1200">
                <a:solidFill>
                  <a:schemeClr val="tx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tx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tx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Allianz Kunde und Markt - Multikanalmarketing</a:t>
            </a:r>
            <a:endParaRPr kumimoji="0" 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24" name="Fußzeilenplatzhalter 19">
            <a:extLst>
              <a:ext uri="{FF2B5EF4-FFF2-40B4-BE49-F238E27FC236}">
                <a16:creationId xmlns:a16="http://schemas.microsoft.com/office/drawing/2014/main" id="{1E85E34B-22E1-42B6-94A7-0885707F4F6B}"/>
              </a:ext>
            </a:extLst>
          </p:cNvPr>
          <p:cNvSpPr>
            <a:spLocks noGrp="1"/>
          </p:cNvSpPr>
          <p:nvPr>
            <p:ph type="ftr" sz="quarter" idx="11"/>
          </p:nvPr>
        </p:nvSpPr>
        <p:spPr>
          <a:xfrm>
            <a:off x="470308" y="494174"/>
            <a:ext cx="5073324" cy="251905"/>
          </a:xfrm>
        </p:spPr>
        <p:txBody>
          <a:bodyPr/>
          <a:lstStyle/>
          <a:p>
            <a:pPr defTabSz="863742"/>
            <a:r>
              <a:rPr lang="de-DE" dirty="0">
                <a:solidFill>
                  <a:srgbClr val="003781"/>
                </a:solidFill>
                <a:latin typeface="Arial" panose="020B0604020202020204" pitchFamily="34" charset="0"/>
                <a:cs typeface="Arial" panose="020B0604020202020204" pitchFamily="34" charset="0"/>
              </a:rPr>
              <a:t>P Leben Brief - Altersvorsorge 23</a:t>
            </a:r>
          </a:p>
        </p:txBody>
      </p:sp>
      <p:sp>
        <p:nvSpPr>
          <p:cNvPr id="53" name="Rechteck 52">
            <a:extLst>
              <a:ext uri="{FF2B5EF4-FFF2-40B4-BE49-F238E27FC236}">
                <a16:creationId xmlns:a16="http://schemas.microsoft.com/office/drawing/2014/main" id="{C79BBB7C-5CDB-AB45-816B-88FC00B85060}"/>
              </a:ext>
            </a:extLst>
          </p:cNvPr>
          <p:cNvSpPr/>
          <p:nvPr/>
        </p:nvSpPr>
        <p:spPr>
          <a:xfrm>
            <a:off x="2899541" y="2520616"/>
            <a:ext cx="1787896" cy="461665"/>
          </a:xfrm>
          <a:prstGeom prst="rect">
            <a:avLst/>
          </a:prstGeom>
        </p:spPr>
        <p:txBody>
          <a:bodyPr wrap="square">
            <a:spAutoFit/>
          </a:bodyPr>
          <a:lstStyle/>
          <a:p>
            <a:pPr algn="ctr"/>
            <a:r>
              <a:rPr lang="de-DE" sz="1200" dirty="0" smtClean="0">
                <a:solidFill>
                  <a:schemeClr val="bg1"/>
                </a:solidFill>
                <a:latin typeface="Arial" panose="020B0604020202020204" pitchFamily="34" charset="0"/>
                <a:cs typeface="Arial" panose="020B0604020202020204" pitchFamily="34" charset="0"/>
              </a:rPr>
              <a:t>Anschreiben für </a:t>
            </a:r>
            <a:br>
              <a:rPr lang="de-DE" sz="1200" dirty="0" smtClean="0">
                <a:solidFill>
                  <a:schemeClr val="bg1"/>
                </a:solidFill>
                <a:latin typeface="Arial" panose="020B0604020202020204" pitchFamily="34" charset="0"/>
                <a:cs typeface="Arial" panose="020B0604020202020204" pitchFamily="34" charset="0"/>
              </a:rPr>
            </a:br>
            <a:r>
              <a:rPr lang="de-DE" sz="1200" dirty="0" smtClean="0">
                <a:solidFill>
                  <a:schemeClr val="bg1"/>
                </a:solidFill>
                <a:latin typeface="Arial" panose="020B0604020202020204" pitchFamily="34" charset="0"/>
                <a:cs typeface="Arial" panose="020B0604020202020204" pitchFamily="34" charset="0"/>
              </a:rPr>
              <a:t>KNP-Kunden</a:t>
            </a:r>
            <a:endParaRPr lang="de-DE" sz="1600" dirty="0">
              <a:solidFill>
                <a:schemeClr val="bg1"/>
              </a:solidFill>
              <a:latin typeface="Arial" panose="020B0604020202020204" pitchFamily="34" charset="0"/>
              <a:cs typeface="Arial" panose="020B0604020202020204" pitchFamily="34" charset="0"/>
            </a:endParaRPr>
          </a:p>
        </p:txBody>
      </p:sp>
      <p:sp>
        <p:nvSpPr>
          <p:cNvPr id="54" name="Rechteck 53">
            <a:extLst>
              <a:ext uri="{FF2B5EF4-FFF2-40B4-BE49-F238E27FC236}">
                <a16:creationId xmlns:a16="http://schemas.microsoft.com/office/drawing/2014/main" id="{C79BBB7C-5CDB-AB45-816B-88FC00B85060}"/>
              </a:ext>
            </a:extLst>
          </p:cNvPr>
          <p:cNvSpPr/>
          <p:nvPr/>
        </p:nvSpPr>
        <p:spPr>
          <a:xfrm>
            <a:off x="3084603" y="5006941"/>
            <a:ext cx="2472675" cy="646331"/>
          </a:xfrm>
          <a:prstGeom prst="rect">
            <a:avLst/>
          </a:prstGeom>
        </p:spPr>
        <p:txBody>
          <a:bodyPr wrap="square">
            <a:spAutoFit/>
          </a:bodyPr>
          <a:lstStyle/>
          <a:p>
            <a:pPr algn="ctr"/>
            <a:r>
              <a:rPr lang="de-DE" sz="1200" dirty="0" smtClean="0">
                <a:solidFill>
                  <a:schemeClr val="bg1"/>
                </a:solidFill>
                <a:latin typeface="Arial" panose="020B0604020202020204" pitchFamily="34" charset="0"/>
                <a:cs typeface="Arial" panose="020B0604020202020204" pitchFamily="34" charset="0"/>
              </a:rPr>
              <a:t>Überweisungsträger für eine direkte Zuzahlung durch den Kunden</a:t>
            </a:r>
            <a:endParaRPr lang="de-DE" sz="1200" dirty="0">
              <a:solidFill>
                <a:schemeClr val="bg1"/>
              </a:solidFill>
              <a:latin typeface="Arial" panose="020B0604020202020204" pitchFamily="34" charset="0"/>
              <a:cs typeface="Arial" panose="020B0604020202020204" pitchFamily="34" charset="0"/>
            </a:endParaRPr>
          </a:p>
        </p:txBody>
      </p:sp>
      <p:sp>
        <p:nvSpPr>
          <p:cNvPr id="56" name="Rechteck 55">
            <a:extLst>
              <a:ext uri="{FF2B5EF4-FFF2-40B4-BE49-F238E27FC236}">
                <a16:creationId xmlns:a16="http://schemas.microsoft.com/office/drawing/2014/main" id="{C79BBB7C-5CDB-AB45-816B-88FC00B85060}"/>
              </a:ext>
            </a:extLst>
          </p:cNvPr>
          <p:cNvSpPr/>
          <p:nvPr/>
        </p:nvSpPr>
        <p:spPr>
          <a:xfrm>
            <a:off x="2899541" y="3361592"/>
            <a:ext cx="2023836" cy="646331"/>
          </a:xfrm>
          <a:prstGeom prst="rect">
            <a:avLst/>
          </a:prstGeom>
        </p:spPr>
        <p:txBody>
          <a:bodyPr wrap="square">
            <a:spAutoFit/>
          </a:bodyPr>
          <a:lstStyle/>
          <a:p>
            <a:pPr algn="ctr"/>
            <a:r>
              <a:rPr lang="de-DE" sz="1200" dirty="0" smtClean="0">
                <a:solidFill>
                  <a:schemeClr val="bg1"/>
                </a:solidFill>
                <a:latin typeface="Arial" panose="020B0604020202020204" pitchFamily="34" charset="0"/>
                <a:cs typeface="Arial" panose="020B0604020202020204" pitchFamily="34" charset="0"/>
              </a:rPr>
              <a:t>QR-Code zur Zuzahlung über die Banking-App </a:t>
            </a:r>
            <a:br>
              <a:rPr lang="de-DE" sz="1200" dirty="0" smtClean="0">
                <a:solidFill>
                  <a:schemeClr val="bg1"/>
                </a:solidFill>
                <a:latin typeface="Arial" panose="020B0604020202020204" pitchFamily="34" charset="0"/>
                <a:cs typeface="Arial" panose="020B0604020202020204" pitchFamily="34" charset="0"/>
              </a:rPr>
            </a:br>
            <a:r>
              <a:rPr lang="de-DE" sz="1200" dirty="0" smtClean="0">
                <a:solidFill>
                  <a:schemeClr val="bg1"/>
                </a:solidFill>
                <a:latin typeface="Arial" panose="020B0604020202020204" pitchFamily="34" charset="0"/>
                <a:cs typeface="Arial" panose="020B0604020202020204" pitchFamily="34" charset="0"/>
              </a:rPr>
              <a:t>(Foto-Überweisung)</a:t>
            </a:r>
            <a:endParaRPr lang="de-DE" sz="1200" dirty="0">
              <a:solidFill>
                <a:schemeClr val="bg1"/>
              </a:solidFill>
              <a:latin typeface="Arial" panose="020B0604020202020204" pitchFamily="34" charset="0"/>
              <a:cs typeface="Arial" panose="020B0604020202020204" pitchFamily="34" charset="0"/>
            </a:endParaRPr>
          </a:p>
        </p:txBody>
      </p:sp>
      <p:pic>
        <p:nvPicPr>
          <p:cNvPr id="57" name="Grafik 56"/>
          <p:cNvPicPr>
            <a:picLocks noChangeAspect="1"/>
          </p:cNvPicPr>
          <p:nvPr/>
        </p:nvPicPr>
        <p:blipFill>
          <a:blip r:embed="rId2"/>
          <a:stretch>
            <a:fillRect/>
          </a:stretch>
        </p:blipFill>
        <p:spPr>
          <a:xfrm rot="10800000">
            <a:off x="6342189" y="4907799"/>
            <a:ext cx="1616110" cy="826420"/>
          </a:xfrm>
          <a:prstGeom prst="rect">
            <a:avLst/>
          </a:prstGeom>
          <a:effectLst>
            <a:outerShdw blurRad="50800" dist="38100" dir="18900000" algn="bl" rotWithShape="0">
              <a:prstClr val="black">
                <a:alpha val="40000"/>
              </a:prstClr>
            </a:outerShdw>
          </a:effectLst>
          <a:scene3d>
            <a:camera prst="orthographicFront">
              <a:rot lat="0" lon="300000" rev="1140000"/>
            </a:camera>
            <a:lightRig rig="threePt" dir="t"/>
          </a:scene3d>
        </p:spPr>
      </p:pic>
      <p:pic>
        <p:nvPicPr>
          <p:cNvPr id="58" name="Grafik 57"/>
          <p:cNvPicPr>
            <a:picLocks noChangeAspect="1"/>
          </p:cNvPicPr>
          <p:nvPr/>
        </p:nvPicPr>
        <p:blipFill>
          <a:blip r:embed="rId3"/>
          <a:stretch>
            <a:fillRect/>
          </a:stretch>
        </p:blipFill>
        <p:spPr>
          <a:xfrm>
            <a:off x="5760245" y="2484212"/>
            <a:ext cx="1713873" cy="2410530"/>
          </a:xfrm>
          <a:prstGeom prst="rect">
            <a:avLst/>
          </a:prstGeom>
          <a:effectLst>
            <a:outerShdw blurRad="50800" dist="38100" dir="18900000" algn="bl" rotWithShape="0">
              <a:prstClr val="black">
                <a:alpha val="40000"/>
              </a:prstClr>
            </a:outerShdw>
          </a:effectLst>
          <a:scene3d>
            <a:camera prst="orthographicFront">
              <a:rot lat="21146456" lon="961767" rev="1072398"/>
            </a:camera>
            <a:lightRig rig="threePt" dir="t"/>
          </a:scene3d>
        </p:spPr>
      </p:pic>
      <p:cxnSp>
        <p:nvCxnSpPr>
          <p:cNvPr id="59" name="Gerade Verbindung mit Pfeil 58"/>
          <p:cNvCxnSpPr/>
          <p:nvPr/>
        </p:nvCxnSpPr>
        <p:spPr>
          <a:xfrm flipH="1" flipV="1">
            <a:off x="4651910" y="3771198"/>
            <a:ext cx="2100992" cy="492173"/>
          </a:xfrm>
          <a:prstGeom prst="straightConnector1">
            <a:avLst/>
          </a:prstGeom>
          <a:ln>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0" name="Gerade Verbindung mit Pfeil 59"/>
          <p:cNvCxnSpPr/>
          <p:nvPr/>
        </p:nvCxnSpPr>
        <p:spPr>
          <a:xfrm flipH="1" flipV="1">
            <a:off x="4413320" y="2726319"/>
            <a:ext cx="881959" cy="484510"/>
          </a:xfrm>
          <a:prstGeom prst="straightConnector1">
            <a:avLst/>
          </a:prstGeom>
          <a:ln>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2" name="Gerade Verbindung mit Pfeil 61"/>
          <p:cNvCxnSpPr/>
          <p:nvPr/>
        </p:nvCxnSpPr>
        <p:spPr>
          <a:xfrm flipH="1" flipV="1">
            <a:off x="4672262" y="3784240"/>
            <a:ext cx="2971650" cy="994772"/>
          </a:xfrm>
          <a:prstGeom prst="straightConnector1">
            <a:avLst/>
          </a:prstGeom>
          <a:ln>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55" name="Gerade Verbindung mit Pfeil 54"/>
          <p:cNvCxnSpPr/>
          <p:nvPr/>
        </p:nvCxnSpPr>
        <p:spPr>
          <a:xfrm flipH="1" flipV="1">
            <a:off x="5517252" y="5261851"/>
            <a:ext cx="864175" cy="163492"/>
          </a:xfrm>
          <a:prstGeom prst="straightConnector1">
            <a:avLst/>
          </a:prstGeom>
          <a:ln>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46439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DoubleChevron"/>
</p:tagLst>
</file>

<file path=ppt/tags/tag11.xml><?xml version="1.0" encoding="utf-8"?>
<p:tagLst xmlns:a="http://schemas.openxmlformats.org/drawingml/2006/main" xmlns:r="http://schemas.openxmlformats.org/officeDocument/2006/relationships" xmlns:p="http://schemas.openxmlformats.org/presentationml/2006/main">
  <p:tag name="NAME" val="DoubleChevron2"/>
</p:tagLst>
</file>

<file path=ppt/tags/tag12.xml><?xml version="1.0" encoding="utf-8"?>
<p:tagLst xmlns:a="http://schemas.openxmlformats.org/drawingml/2006/main" xmlns:r="http://schemas.openxmlformats.org/officeDocument/2006/relationships" xmlns:p="http://schemas.openxmlformats.org/presentationml/2006/main">
  <p:tag name="NAME" val="DoubleChevron2"/>
</p:tagLst>
</file>

<file path=ppt/tags/tag13.xml><?xml version="1.0" encoding="utf-8"?>
<p:tagLst xmlns:a="http://schemas.openxmlformats.org/drawingml/2006/main" xmlns:r="http://schemas.openxmlformats.org/officeDocument/2006/relationships" xmlns:p="http://schemas.openxmlformats.org/presentationml/2006/main">
  <p:tag name="NAME" val="DoubleChevron"/>
</p:tagLst>
</file>

<file path=ppt/tags/tag14.xml><?xml version="1.0" encoding="utf-8"?>
<p:tagLst xmlns:a="http://schemas.openxmlformats.org/drawingml/2006/main" xmlns:r="http://schemas.openxmlformats.org/officeDocument/2006/relationships" xmlns:p="http://schemas.openxmlformats.org/presentationml/2006/main">
  <p:tag name="NAME" val="1BoatTopShape"/>
</p:tagLst>
</file>

<file path=ppt/tags/tag15.xml><?xml version="1.0" encoding="utf-8"?>
<p:tagLst xmlns:a="http://schemas.openxmlformats.org/drawingml/2006/main" xmlns:r="http://schemas.openxmlformats.org/officeDocument/2006/relationships" xmlns:p="http://schemas.openxmlformats.org/presentationml/2006/main">
  <p:tag name="NAME" val="1BoatTopText"/>
</p:tagLst>
</file>

<file path=ppt/tags/tag16.xml><?xml version="1.0" encoding="utf-8"?>
<p:tagLst xmlns:a="http://schemas.openxmlformats.org/drawingml/2006/main" xmlns:r="http://schemas.openxmlformats.org/officeDocument/2006/relationships" xmlns:p="http://schemas.openxmlformats.org/presentationml/2006/main">
  <p:tag name="NAME" val="1BoatBottomShape"/>
</p:tagLst>
</file>

<file path=ppt/tags/tag17.xml><?xml version="1.0" encoding="utf-8"?>
<p:tagLst xmlns:a="http://schemas.openxmlformats.org/drawingml/2006/main" xmlns:r="http://schemas.openxmlformats.org/officeDocument/2006/relationships" xmlns:p="http://schemas.openxmlformats.org/presentationml/2006/main">
  <p:tag name="NAME" val="1BoatBottomText"/>
</p:tagLst>
</file>

<file path=ppt/tags/tag18.xml><?xml version="1.0" encoding="utf-8"?>
<p:tagLst xmlns:a="http://schemas.openxmlformats.org/drawingml/2006/main" xmlns:r="http://schemas.openxmlformats.org/officeDocument/2006/relationships" xmlns:p="http://schemas.openxmlformats.org/presentationml/2006/main">
  <p:tag name="NAME" val="SingleBoatShape"/>
</p:tagLst>
</file>

<file path=ppt/tags/tag19.xml><?xml version="1.0" encoding="utf-8"?>
<p:tagLst xmlns:a="http://schemas.openxmlformats.org/drawingml/2006/main" xmlns:r="http://schemas.openxmlformats.org/officeDocument/2006/relationships" xmlns:p="http://schemas.openxmlformats.org/presentationml/2006/main">
  <p:tag name="NAME" val="SingleBoatTex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NAME" val="Moon"/>
</p:tagLst>
</file>

<file path=ppt/tags/tag21.xml><?xml version="1.0" encoding="utf-8"?>
<p:tagLst xmlns:a="http://schemas.openxmlformats.org/drawingml/2006/main" xmlns:r="http://schemas.openxmlformats.org/officeDocument/2006/relationships" xmlns:p="http://schemas.openxmlformats.org/presentationml/2006/main">
  <p:tag name="NAME" val="Moon"/>
</p:tagLst>
</file>

<file path=ppt/tags/tag22.xml><?xml version="1.0" encoding="utf-8"?>
<p:tagLst xmlns:a="http://schemas.openxmlformats.org/drawingml/2006/main" xmlns:r="http://schemas.openxmlformats.org/officeDocument/2006/relationships" xmlns:p="http://schemas.openxmlformats.org/presentationml/2006/main">
  <p:tag name="NAME" val="Moon"/>
</p:tagLst>
</file>

<file path=ppt/tags/tag23.xml><?xml version="1.0" encoding="utf-8"?>
<p:tagLst xmlns:a="http://schemas.openxmlformats.org/drawingml/2006/main" xmlns:r="http://schemas.openxmlformats.org/officeDocument/2006/relationships" xmlns:p="http://schemas.openxmlformats.org/presentationml/2006/main">
  <p:tag name="NAME" val="Moon"/>
</p:tagLst>
</file>

<file path=ppt/tags/tag24.xml><?xml version="1.0" encoding="utf-8"?>
<p:tagLst xmlns:a="http://schemas.openxmlformats.org/drawingml/2006/main" xmlns:r="http://schemas.openxmlformats.org/officeDocument/2006/relationships" xmlns:p="http://schemas.openxmlformats.org/presentationml/2006/main">
  <p:tag name="NAME" val="Moon"/>
</p:tagLst>
</file>

<file path=ppt/tags/tag25.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2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3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1.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3.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wxeu04sqSOuAEMpIGIpaJ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KFmx20JORP.oCFAPs_w3oQ"/>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TMxDwMioSASwFOcwIHsMY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Ms5m6pMdSYu98IDtQIslA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NAME" val="SingleBoat"/>
</p:tagLst>
</file>

<file path=ppt/tags/tag6.xml><?xml version="1.0" encoding="utf-8"?>
<p:tagLst xmlns:a="http://schemas.openxmlformats.org/drawingml/2006/main" xmlns:r="http://schemas.openxmlformats.org/officeDocument/2006/relationships" xmlns:p="http://schemas.openxmlformats.org/presentationml/2006/main">
  <p:tag name="NAME" val="1DoubleBoat"/>
</p:tagLst>
</file>

<file path=ppt/tags/tag7.xml><?xml version="1.0" encoding="utf-8"?>
<p:tagLst xmlns:a="http://schemas.openxmlformats.org/drawingml/2006/main" xmlns:r="http://schemas.openxmlformats.org/officeDocument/2006/relationships" xmlns:p="http://schemas.openxmlformats.org/presentationml/2006/main">
  <p:tag name="NAME" val="DirArrow"/>
</p:tagLst>
</file>

<file path=ppt/tags/tag8.xml><?xml version="1.0" encoding="utf-8"?>
<p:tagLst xmlns:a="http://schemas.openxmlformats.org/drawingml/2006/main" xmlns:r="http://schemas.openxmlformats.org/officeDocument/2006/relationships" xmlns:p="http://schemas.openxmlformats.org/presentationml/2006/main">
  <p:tag name="NAME" val="Bracket"/>
</p:tagLst>
</file>

<file path=ppt/tags/tag9.xml><?xml version="1.0" encoding="utf-8"?>
<p:tagLst xmlns:a="http://schemas.openxmlformats.org/drawingml/2006/main" xmlns:r="http://schemas.openxmlformats.org/officeDocument/2006/relationships" xmlns:p="http://schemas.openxmlformats.org/presentationml/2006/main">
  <p:tag name="NAME" val="SingleChevron"/>
</p:tagLst>
</file>

<file path=ppt/theme/theme1.xml><?xml version="1.0" encoding="utf-8"?>
<a:theme xmlns:a="http://schemas.openxmlformats.org/drawingml/2006/main" name="Allianz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llianzNeoPPT Fonts">
      <a:majorFont>
        <a:latin typeface="Allianz Neo PPT"/>
        <a:ea typeface=""/>
        <a:cs typeface=""/>
      </a:majorFont>
      <a:minorFont>
        <a:latin typeface="Allianz Neo PP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rtlCol="0">
        <a:spAutoFit/>
      </a:bodyPr>
      <a:lstStyle>
        <a:defPPr algn="l">
          <a:spcAft>
            <a:spcPts val="600"/>
          </a:spcAft>
          <a:defRPr sz="1510" b="1" spc="100" smtClean="0">
            <a:solidFill>
              <a:srgbClr val="13A0D3"/>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2.xml><?xml version="1.0" encoding="utf-8"?>
<a:theme xmlns:a="http://schemas.openxmlformats.org/drawingml/2006/main" name="Allianz blu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llianzNeoPPT Fonts">
      <a:majorFont>
        <a:latin typeface="Allianz Neo PPT"/>
        <a:ea typeface=""/>
        <a:cs typeface=""/>
      </a:majorFont>
      <a:minorFont>
        <a:latin typeface="Allianz Neo PP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rtlCol="0">
        <a:spAutoFit/>
      </a:bodyPr>
      <a:lstStyle>
        <a:defPPr algn="l">
          <a:spcAft>
            <a:spcPts val="600"/>
          </a:spcAft>
          <a:defRPr sz="1510" b="1" spc="100" smtClean="0">
            <a:solidFill>
              <a:srgbClr val="13A0D3"/>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3.xml><?xml version="1.0" encoding="utf-8"?>
<a:theme xmlns:a="http://schemas.openxmlformats.org/drawingml/2006/main" name="Content charts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smtClean="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extLst>
    <a:ext uri="{05A4C25C-085E-4340-85A3-A5531E510DB2}">
      <thm15:themeFamily xmlns:thm15="http://schemas.microsoft.com/office/thememl/2012/main" name="Allianz PPT Template for Board Presentations  -  Read-Only" id="{6B5D5CF9-9A7E-4F68-AC41-1704C096A444}" vid="{5BAA0F6A-8D2A-43C9-861C-7DA2F31F82B0}"/>
    </a:ext>
  </a:extLst>
</a:theme>
</file>

<file path=ppt/theme/theme4.xml><?xml version="1.0" encoding="utf-8"?>
<a:theme xmlns:a="http://schemas.openxmlformats.org/drawingml/2006/main" name="1_Allianz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llianzNeoPPT Fonts">
      <a:majorFont>
        <a:latin typeface="Allianz Neo PPT"/>
        <a:ea typeface=""/>
        <a:cs typeface=""/>
      </a:majorFont>
      <a:minorFont>
        <a:latin typeface="Allianz Neo PP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rtlCol="0">
        <a:spAutoFit/>
      </a:bodyPr>
      <a:lstStyle>
        <a:defPPr algn="l">
          <a:spcAft>
            <a:spcPts val="600"/>
          </a:spcAft>
          <a:defRPr sz="1510" b="1" spc="100" smtClean="0">
            <a:solidFill>
              <a:srgbClr val="13A0D3"/>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5.xml><?xml version="1.0" encoding="utf-8"?>
<a:theme xmlns:a="http://schemas.openxmlformats.org/drawingml/2006/main" name="9_EN_AVG937_16x9_CF1">
  <a:themeElements>
    <a:clrScheme name="Custom">
      <a:dk1>
        <a:srgbClr val="000000"/>
      </a:dk1>
      <a:lt1>
        <a:srgbClr val="FFFFFF"/>
      </a:lt1>
      <a:dk2>
        <a:srgbClr val="49648C"/>
      </a:dk2>
      <a:lt2>
        <a:srgbClr val="D4CDCD"/>
      </a:lt2>
      <a:accent1>
        <a:srgbClr val="CBEEFD"/>
      </a:accent1>
      <a:accent2>
        <a:srgbClr val="65C1FF"/>
      </a:accent2>
      <a:accent3>
        <a:srgbClr val="0077C8"/>
      </a:accent3>
      <a:accent4>
        <a:srgbClr val="003781"/>
      </a:accent4>
      <a:accent5>
        <a:srgbClr val="FF934F"/>
      </a:accent5>
      <a:accent6>
        <a:srgbClr val="808080"/>
      </a:accent6>
      <a:hlink>
        <a:srgbClr val="0077C8"/>
      </a:hlink>
      <a:folHlink>
        <a:srgbClr val="003781"/>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1EBFB"/>
        </a:solidFill>
        <a:ln w="9525">
          <a:no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49648C"/>
        </a:dk2>
        <a:lt2>
          <a:srgbClr val="D4CDCD"/>
        </a:lt2>
        <a:accent1>
          <a:srgbClr val="CBEEFD"/>
        </a:accent1>
        <a:accent2>
          <a:srgbClr val="65C1FF"/>
        </a:accent2>
        <a:accent3>
          <a:srgbClr val="0077C8"/>
        </a:accent3>
        <a:accent4>
          <a:srgbClr val="003781"/>
        </a:accent4>
        <a:accent5>
          <a:srgbClr val="FF934F"/>
        </a:accent5>
        <a:accent6>
          <a:srgbClr val="808080"/>
        </a:accent6>
        <a:hlink>
          <a:srgbClr val="0077C8"/>
        </a:hlink>
        <a:folHlink>
          <a:srgbClr val="003781"/>
        </a:folHlink>
      </a:clrScheme>
      <a:clrMap bg1="lt1" tx1="dk1" bg2="lt2" tx2="dk2" accent1="accent1" accent2="accent2" accent3="accent3" accent4="accent4" accent5="accent5" accent6="accent6" hlink="hlink" folHlink="folHlink"/>
    </a:extraClrScheme>
  </a:extraClrSchemeLst>
  <a:custClrLst>
    <a:custClr name="rgb(90,83,96)">
      <a:srgbClr val="5A5360"/>
    </a:custClr>
    <a:custClr name="rgb(215,211,217)">
      <a:srgbClr val="D7D3D9"/>
    </a:custClr>
    <a:custClr name="rgb(90,57,130)">
      <a:srgbClr val="5A3982"/>
    </a:custClr>
    <a:custClr name="rgb(218,208,225)">
      <a:srgbClr val="DAD0E1"/>
    </a:custClr>
    <a:custClr name="rgb(91,93,48)">
      <a:srgbClr val="5B5D30"/>
    </a:custClr>
    <a:custClr name="rgb(212,213,200)">
      <a:srgbClr val="D4D5C8"/>
    </a:custClr>
    <a:custClr name="rgb(64,125,113)">
      <a:srgbClr val="407D71"/>
    </a:custClr>
    <a:custClr name="rgb(195,216,212)">
      <a:srgbClr val="C3D8D4"/>
    </a:custClr>
    <a:custClr name="rgb(73,100,140)">
      <a:srgbClr val="49648C"/>
    </a:custClr>
    <a:custClr name="rgb(202,212,222)">
      <a:srgbClr val="CAD4DE"/>
    </a:custClr>
    <a:custClr name="rgb(183,30,63)">
      <a:srgbClr val="B71E3F"/>
    </a:custClr>
    <a:custClr name="rgb(241,200,208)">
      <a:srgbClr val="F1C8D0"/>
    </a:custClr>
    <a:custClr name="rgb(0,125,140)">
      <a:srgbClr val="007D8C"/>
    </a:custClr>
    <a:custClr name="rgb(177,218,221)">
      <a:srgbClr val="B1DADD"/>
    </a:custClr>
    <a:custClr name="rgb(192,221,189)">
      <a:srgbClr val="C0DDBD"/>
    </a:custClr>
    <a:custClr name="rgb(223,238,222)">
      <a:srgbClr val="DFEEDE"/>
    </a:custClr>
    <a:custClr name="rgb(239,246,238)">
      <a:srgbClr val="EFF6EE"/>
    </a:custClr>
    <a:custClr name="rgb(234,207,192)">
      <a:srgbClr val="EACFC0"/>
    </a:custClr>
    <a:custClr name="rgb(243,229,223)">
      <a:srgbClr val="F3E5DF"/>
    </a:custClr>
    <a:custClr name="rgb(249,242,239)">
      <a:srgbClr val="F9F2EF"/>
    </a:custClr>
    <a:custClr name="rgb(212,205,205)">
      <a:srgbClr val="D4CDCD"/>
    </a:custClr>
    <a:custClr name="rgb(239,232,230)">
      <a:srgbClr val="EFE8E6"/>
    </a:custClr>
    <a:custClr name="rgb(248,244,242)">
      <a:srgbClr val="F8F4F2"/>
    </a:custClr>
    <a:custClr name="rgb(207,233,238)">
      <a:srgbClr val="CFE9EE"/>
    </a:custClr>
    <a:custClr name="rgb(230,244,246)">
      <a:srgbClr val="E6F4F6"/>
    </a:custClr>
    <a:custClr name="rgb(241,249,250)">
      <a:srgbClr val="F1F9FA"/>
    </a:custClr>
    <a:custClr name="rgb(235,225,191)">
      <a:srgbClr val="EBE1BF"/>
    </a:custClr>
    <a:custClr name="rgb(245,240,224)">
      <a:srgbClr val="F5F0E0"/>
    </a:custClr>
    <a:custClr name="rgb(250,247,239)">
      <a:srgbClr val="FAF7EF"/>
    </a:custClr>
    <a:custClr name="rgb(0,55,129)">
      <a:srgbClr val="003781"/>
    </a:custClr>
    <a:custClr name="rgb(238,204,213)">
      <a:srgbClr val="EECCD5"/>
    </a:custClr>
    <a:custClr name="rgb(246,229,234)">
      <a:srgbClr val="F6E5EA"/>
    </a:custClr>
    <a:custClr name="rgb(251,242,244)">
      <a:srgbClr val="FBF2F4"/>
    </a:custClr>
    <a:custClr name="rgb(219,211,189)">
      <a:srgbClr val="DBD3BD"/>
    </a:custClr>
    <a:custClr name="rgb(235,231,219)">
      <a:srgbClr val="EBE7DB"/>
    </a:custClr>
    <a:custClr name="rgb(245,243,237)">
      <a:srgbClr val="F5F3ED"/>
    </a:custClr>
    <a:custClr name="rgb(204,221,97)">
      <a:srgbClr val="CCDD61"/>
    </a:custClr>
    <a:custClr name="rgb(227,235,175)">
      <a:srgbClr val="E3EBAF"/>
    </a:custClr>
    <a:custClr name="rgb(150,220,250)">
      <a:srgbClr val="96DCFA"/>
    </a:custClr>
    <a:custClr name="rgb(193,235,251)">
      <a:srgbClr val="C1EBFB"/>
    </a:custClr>
    <a:custClr name="rgb(138,103,156)">
      <a:srgbClr val="8A679C"/>
    </a:custClr>
    <a:custClr name="rgb(225,207,234)">
      <a:srgbClr val="E1CFEA"/>
    </a:custClr>
    <a:custClr name="rgb(228,0,58)">
      <a:srgbClr val="E4003A"/>
    </a:custClr>
    <a:custClr name="rgb(247,199,195)">
      <a:srgbClr val="F7C7C3"/>
    </a:custClr>
    <a:custClr name="rgb(127,228,224)">
      <a:srgbClr val="7FE4E0"/>
    </a:custClr>
    <a:custClr name="rgb(195,232,231)">
      <a:srgbClr val="C3E8E7"/>
    </a:custClr>
    <a:custClr name="rgb(253,210,92)">
      <a:srgbClr val="FDD25C"/>
    </a:custClr>
    <a:custClr name="rgb(255,232,176)">
      <a:srgbClr val="FFE8B0"/>
    </a:custClr>
    <a:custClr name="rgb(255,147,79)">
      <a:srgbClr val="FF934F"/>
    </a:custClr>
    <a:custClr name="rgb(247,202,171)">
      <a:srgbClr val="F7CAAB"/>
    </a:custClr>
    <a:custClr name="rgb(244,242,242)">
      <a:srgbClr val="F4F2F2"/>
    </a:custClr>
    <a:custClr name="rgb(217,217,217)">
      <a:srgbClr val="D9D9D9"/>
    </a:custClr>
    <a:custClr name="rgb(17,51,136)">
      <a:srgbClr val="113388"/>
    </a:custClr>
    <a:custClr name="rgb(55,188,245)">
      <a:srgbClr val="37BCF5"/>
    </a:custClr>
    <a:custClr name="rgb(161,174,57)">
      <a:srgbClr val="A1AE39"/>
    </a:custClr>
    <a:custClr name="rgb(199,206,136)">
      <a:srgbClr val="C7CE88"/>
    </a:custClr>
    <a:custClr name="rgb(205,32,45)">
      <a:srgbClr val="CD202D"/>
    </a:custClr>
    <a:custClr name="rgb(225,121,129)">
      <a:srgbClr val="E17981"/>
    </a:custClr>
    <a:custClr name="rgb(166,166,166)">
      <a:srgbClr val="A6A6A6"/>
    </a:custClr>
    <a:custClr name="rgb(191,191,191)">
      <a:srgbClr val="BFBFBF"/>
    </a:custClr>
    <a:custClr name="rgb(216,223,235)">
      <a:srgbClr val="D8DFEB"/>
    </a:custClr>
  </a:custClrLst>
  <a:extLst>
    <a:ext uri="{05A4C25C-085E-4340-85A3-A5531E510DB2}">
      <thm15:themeFamily xmlns:thm15="http://schemas.microsoft.com/office/thememl/2012/main" name="EN_AVG937_16x9_CF1.potx" id="{BDFCB60E-D242-4215-ADC5-49DB822D6BBB}" vid="{2EB4FBAF-D5FC-4C89-B6BF-598AB88A1D3C}"/>
    </a:ext>
  </a:extLst>
</a:theme>
</file>

<file path=ppt/theme/theme6.xml><?xml version="1.0" encoding="utf-8"?>
<a:theme xmlns:a="http://schemas.openxmlformats.org/drawingml/2006/main" name="3_Allianz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llianzNeoPPT Fonts">
      <a:majorFont>
        <a:latin typeface="Allianz Neo PPT"/>
        <a:ea typeface=""/>
        <a:cs typeface=""/>
      </a:majorFont>
      <a:minorFont>
        <a:latin typeface="Allianz Neo PP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rtlCol="0">
        <a:spAutoFit/>
      </a:bodyPr>
      <a:lstStyle>
        <a:defPPr algn="l">
          <a:spcAft>
            <a:spcPts val="600"/>
          </a:spcAft>
          <a:defRPr sz="1510" b="1" spc="100" smtClean="0">
            <a:solidFill>
              <a:srgbClr val="13A0D3"/>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7.xml><?xml version="1.0" encoding="utf-8"?>
<a:theme xmlns:a="http://schemas.openxmlformats.org/drawingml/2006/main" name="4_Allianz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llianzNeoPPT Fonts">
      <a:majorFont>
        <a:latin typeface="Allianz Neo PPT"/>
        <a:ea typeface=""/>
        <a:cs typeface=""/>
      </a:majorFont>
      <a:minorFont>
        <a:latin typeface="Allianz Neo PP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rtlCol="0">
        <a:spAutoFit/>
      </a:bodyPr>
      <a:lstStyle>
        <a:defPPr algn="l">
          <a:spcAft>
            <a:spcPts val="600"/>
          </a:spcAft>
          <a:defRPr sz="1510" b="1" spc="100" smtClean="0">
            <a:solidFill>
              <a:srgbClr val="13A0D3"/>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DocumentSetDescription xmlns="http://schemas.microsoft.com/sharepoint/v3" xsi:nil="true"/>
    <lcf76f155ced4ddcb4097134ff3c332f xmlns="e0ae3352-4e21-4473-a79d-2045bd1c0939">
      <Terms xmlns="http://schemas.microsoft.com/office/infopath/2007/PartnerControls"/>
    </lcf76f155ced4ddcb4097134ff3c332f>
    <_ip_UnifiedCompliancePolicyProperties xmlns="http://schemas.microsoft.com/sharepoint/v3" xsi:nil="true"/>
    <TaxCatchAll xmlns="32b3450f-ce61-451e-aa51-62c538571eae" xsi:nil="true"/>
    <ContractExpirationDate xmlns="32b3450f-ce61-451e-aa51-62c538571eae" xsi:nil="true"/>
    <oce1b8d182e44280b841627310073032 xmlns="32b3450f-ce61-451e-aa51-62c538571eae">
      <Terms xmlns="http://schemas.microsoft.com/office/infopath/2007/PartnerControls"/>
    </oce1b8d182e44280b841627310073032>
    <MailPreviewData xmlns="32b3450f-ce61-451e-aa51-62c538571eae" xsi:nil="true"/>
    <DossierOwner xmlns="32b3450f-ce61-451e-aa51-62c538571eae">
      <UserInfo>
        <DisplayName/>
        <AccountId xsi:nil="true"/>
        <AccountType/>
      </UserInfo>
    </DossierOwner>
    <m5bad8d682a84eba860cef2134366a86 xmlns="32b3450f-ce61-451e-aa51-62c538571eae">
      <Terms xmlns="http://schemas.microsoft.com/office/infopath/2007/PartnerControls"/>
    </m5bad8d682a84eba860cef2134366a86>
    <DossierStatus xmlns="32b3450f-ce61-451e-aa51-62c538571eae" xsi:nil="true"/>
    <ContractDate xmlns="32b3450f-ce61-451e-aa51-62c538571eae" xsi:nil="true"/>
    <_dlc_DocId xmlns="32b3450f-ce61-451e-aa51-62c538571eae">27F2JRJESJJD-1579597864-244649</_dlc_DocId>
    <_dlc_DocIdUrl xmlns="32b3450f-ce61-451e-aa51-62c538571eae">
      <Url>https://allianzms.sharepoint.com/teams/DE1478-280705/_layouts/15/DocIdRedir.aspx?ID=27F2JRJESJJD-1579597864-244649</Url>
      <Description>27F2JRJESJJD-1579597864-244649</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C060B07AE951CB4D8AB15A9F62D8CF01" ma:contentTypeVersion="33" ma:contentTypeDescription="Ein neues Dokument erstellen." ma:contentTypeScope="" ma:versionID="e66ba33e3a51ab89c9731eecb4caf1be">
  <xsd:schema xmlns:xsd="http://www.w3.org/2001/XMLSchema" xmlns:xs="http://www.w3.org/2001/XMLSchema" xmlns:p="http://schemas.microsoft.com/office/2006/metadata/properties" xmlns:ns1="http://schemas.microsoft.com/sharepoint/v3" xmlns:ns2="e0ae3352-4e21-4473-a79d-2045bd1c0939" xmlns:ns3="32b3450f-ce61-451e-aa51-62c538571eae" targetNamespace="http://schemas.microsoft.com/office/2006/metadata/properties" ma:root="true" ma:fieldsID="9731453f307d70a6a71d9b223dbb7cbf" ns1:_="" ns2:_="" ns3:_="">
    <xsd:import namespace="http://schemas.microsoft.com/sharepoint/v3"/>
    <xsd:import namespace="e0ae3352-4e21-4473-a79d-2045bd1c0939"/>
    <xsd:import namespace="32b3450f-ce61-451e-aa51-62c538571eae"/>
    <xsd:element name="properties">
      <xsd:complexType>
        <xsd:sequence>
          <xsd:element name="documentManagement">
            <xsd:complexType>
              <xsd:all>
                <xsd:element ref="ns1:DocumentSetDescription" minOccurs="0"/>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Location" minOccurs="0"/>
                <xsd:element ref="ns3:_dlc_DocId" minOccurs="0"/>
                <xsd:element ref="ns3:_dlc_DocIdUrl" minOccurs="0"/>
                <xsd:element ref="ns3:_dlc_DocIdPersistId" minOccurs="0"/>
                <xsd:element ref="ns3:oce1b8d182e44280b841627310073032" minOccurs="0"/>
                <xsd:element ref="ns3:ContractDate" minOccurs="0"/>
                <xsd:element ref="ns3:DossierOwner" minOccurs="0"/>
                <xsd:element ref="ns3:DossierStatus" minOccurs="0"/>
                <xsd:element ref="ns3:m5bad8d682a84eba860cef2134366a86" minOccurs="0"/>
                <xsd:element ref="ns3:MailPreviewData" minOccurs="0"/>
                <xsd:element ref="ns3:ContractExpirationDat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8" nillable="true" ma:displayName="Beschreibung" ma:description="Eine Beschreibung der Dokumentenmappe" ma:internalName="DocumentSetDescription">
      <xsd:simpleType>
        <xsd:restriction base="dms:Note"/>
      </xsd:simpleType>
    </xsd:element>
    <xsd:element name="_ip_UnifiedCompliancePolicyProperties" ma:index="22" nillable="true" ma:displayName="Eigenschaften der einheitlichen Compliancerichtlinie" ma:hidden="true" ma:internalName="_ip_UnifiedCompliancePolicyProperties">
      <xsd:simpleType>
        <xsd:restriction base="dms:Note"/>
      </xsd:simpleType>
    </xsd:element>
    <xsd:element name="_ip_UnifiedCompliancePolicyUIAction" ma:index="23" nillable="true" ma:displayName="UI-Aktion der einheitlichen Compliancerichtlini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ae3352-4e21-4473-a79d-2045bd1c0939"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10820af1-e82f-496e-bbcb-d9502914b7b2"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description="" ma:indexed="true" ma:internalName="MediaServiceLocation" ma:readOnly="true">
      <xsd:simpleType>
        <xsd:restriction base="dms:Text"/>
      </xsd:simpleType>
    </xsd:element>
    <xsd:element name="MediaServiceObjectDetectorVersions" ma:index="3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b3450f-ce61-451e-aa51-62c538571eae" elementFormDefault="qualified">
    <xsd:import namespace="http://schemas.microsoft.com/office/2006/documentManagement/types"/>
    <xsd:import namespace="http://schemas.microsoft.com/office/infopath/2007/PartnerControls"/>
    <xsd:element name="SharedWithUsers" ma:index="1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Freigegeben für - Details" ma:internalName="SharedWithDetails" ma:readOnly="true">
      <xsd:simpleType>
        <xsd:restriction base="dms:Note">
          <xsd:maxLength value="255"/>
        </xsd:restriction>
      </xsd:simpleType>
    </xsd:element>
    <xsd:element name="TaxCatchAll" ma:index="21" nillable="true" ma:displayName="Taxonomy Catch All Column" ma:hidden="true" ma:list="{f46124e2-7c3c-41cb-867e-54a6668d9199}" ma:internalName="TaxCatchAll" ma:showField="CatchAllData" ma:web="32b3450f-ce61-451e-aa51-62c538571eae">
      <xsd:complexType>
        <xsd:complexContent>
          <xsd:extension base="dms:MultiChoiceLookup">
            <xsd:sequence>
              <xsd:element name="Value" type="dms:Lookup" maxOccurs="unbounded" minOccurs="0" nillable="true"/>
            </xsd:sequence>
          </xsd:extension>
        </xsd:complexContent>
      </xsd:complexType>
    </xsd:element>
    <xsd:element name="_dlc_DocId" ma:index="25" nillable="true" ma:displayName="Wert der Dokument-ID" ma:description="Der Wert der diesem Element zugewiesenen Dokument-ID." ma:indexed="true" ma:internalName="_dlc_DocId" ma:readOnly="true">
      <xsd:simpleType>
        <xsd:restriction base="dms:Text"/>
      </xsd:simpleType>
    </xsd:element>
    <xsd:element name="_dlc_DocIdUrl" ma:index="26"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7" nillable="true" ma:displayName="Persist ID" ma:description="Keep ID on add." ma:hidden="true" ma:internalName="_dlc_DocIdPersistId" ma:readOnly="true">
      <xsd:simpleType>
        <xsd:restriction base="dms:Boolean"/>
      </xsd:simpleType>
    </xsd:element>
    <xsd:element name="oce1b8d182e44280b841627310073032" ma:index="28" nillable="true" ma:taxonomy="true" ma:internalName="oce1b8d182e44280b841627310073032" ma:taxonomyFieldName="Contract_Type" ma:displayName="Vertragsart" ma:fieldId="{8ce1b8d1-82e4-4280-b841-627310073032}" ma:sspId="10820af1-e82f-496e-bbcb-d9502914b7b2" ma:termSetId="70805c8f-f58a-429f-b5cb-62c5b6dc5528" ma:anchorId="00000000-0000-0000-0000-000000000000" ma:open="false" ma:isKeyword="false">
      <xsd:complexType>
        <xsd:sequence>
          <xsd:element ref="pc:Terms" minOccurs="0" maxOccurs="1"/>
        </xsd:sequence>
      </xsd:complexType>
    </xsd:element>
    <xsd:element name="ContractDate" ma:index="30" nillable="true" ma:displayName="Vertragsdatum" ma:description="Datum, an dem der Vertrag geschlossen wurde." ma:format="DateOnly" ma:hidden="true" ma:internalName="ContractDate" ma:readOnly="false">
      <xsd:simpleType>
        <xsd:restriction base="dms:DateTime"/>
      </xsd:simpleType>
    </xsd:element>
    <xsd:element name="DossierOwner" ma:index="31" nillable="true" ma:displayName="Dossier Verantwortliche" ma:description="Person(en), die für die Informationen in diesem Dossier verantwortlich sind." ma:hidden="true" ma:internalName="Dossier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ssierStatus" ma:index="32" nillable="true" ma:displayName="Dossier Status" ma:default="" ma:description="Status des Dossiers." ma:hidden="true" ma:internalName="DossierStatus">
      <xsd:simpleType>
        <xsd:restriction base="dms:Choice">
          <xsd:enumeration value="Offen"/>
          <xsd:enumeration value="Geschlossen"/>
        </xsd:restriction>
      </xsd:simpleType>
    </xsd:element>
    <xsd:element name="m5bad8d682a84eba860cef2134366a86" ma:index="33" nillable="true" ma:taxonomy="true" ma:internalName="m5bad8d682a84eba860cef2134366a86" ma:taxonomyFieldName="Document_Class" ma:displayName="Dokumentenklasse" ma:fieldId="{65bad8d6-82a8-4eba-860c-ef2134366a86}" ma:sspId="10820af1-e82f-496e-bbcb-d9502914b7b2" ma:termSetId="a8fe5516-3f25-4a18-9fe8-9ec61fcfebb7" ma:anchorId="00000000-0000-0000-0000-000000000000" ma:open="false" ma:isKeyword="false">
      <xsd:complexType>
        <xsd:sequence>
          <xsd:element ref="pc:Terms" minOccurs="0" maxOccurs="1"/>
        </xsd:sequence>
      </xsd:complexType>
    </xsd:element>
    <xsd:element name="MailPreviewData" ma:index="35" nillable="true" ma:displayName="Mail Vorschau" ma:description="Dateivorschau für Harmonie." ma:hidden="true" ma:internalName="MailPreviewData" ma:readOnly="false">
      <xsd:simpleType>
        <xsd:restriction base="dms:Note"/>
      </xsd:simpleType>
    </xsd:element>
    <xsd:element name="ContractExpirationDate" ma:index="36" nillable="true" ma:displayName="Ablaufdatum" ma:description="Datum, an dem der Vertrag außer Kraft tritt/ trat." ma:format="DateOnly" ma:hidden="true" ma:internalName="ContractExpiration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19BBB7-8865-4969-86B8-631D4987C7BE}">
  <ds:schemaRefs>
    <ds:schemaRef ds:uri="http://schemas.microsoft.com/sharepoint/events"/>
  </ds:schemaRefs>
</ds:datastoreItem>
</file>

<file path=customXml/itemProps2.xml><?xml version="1.0" encoding="utf-8"?>
<ds:datastoreItem xmlns:ds="http://schemas.openxmlformats.org/officeDocument/2006/customXml" ds:itemID="{E8238861-3DAC-4F8A-8FBD-A33F14A90246}">
  <ds:schemaRefs>
    <ds:schemaRef ds:uri="http://schemas.microsoft.com/sharepoint/v3"/>
    <ds:schemaRef ds:uri="http://schemas.microsoft.com/office/infopath/2007/PartnerControls"/>
    <ds:schemaRef ds:uri="http://purl.org/dc/terms/"/>
    <ds:schemaRef ds:uri="http://schemas.microsoft.com/office/2006/documentManagement/types"/>
    <ds:schemaRef ds:uri="e0ae3352-4e21-4473-a79d-2045bd1c0939"/>
    <ds:schemaRef ds:uri="http://purl.org/dc/elements/1.1/"/>
    <ds:schemaRef ds:uri="http://schemas.openxmlformats.org/package/2006/metadata/core-properties"/>
    <ds:schemaRef ds:uri="32b3450f-ce61-451e-aa51-62c538571eae"/>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38A091FD-3D37-4A9F-9AB7-2791CEB184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0ae3352-4e21-4473-a79d-2045bd1c0939"/>
    <ds:schemaRef ds:uri="32b3450f-ce61-451e-aa51-62c538571e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79EEEB4-116B-45D7-A00E-4485C1BF49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DesignAllianz Benutzerfarben</Template>
  <TotalTime>0</TotalTime>
  <Words>2168</Words>
  <Application>Microsoft Office PowerPoint</Application>
  <PresentationFormat>Benutzerdefiniert</PresentationFormat>
  <Paragraphs>377</Paragraphs>
  <Slides>16</Slides>
  <Notes>7</Notes>
  <HiddenSlides>0</HiddenSlides>
  <MMClips>0</MMClips>
  <ScaleCrop>false</ScaleCrop>
  <HeadingPairs>
    <vt:vector size="8" baseType="variant">
      <vt:variant>
        <vt:lpstr>Verwendete Schriftarten</vt:lpstr>
      </vt:variant>
      <vt:variant>
        <vt:i4>9</vt:i4>
      </vt:variant>
      <vt:variant>
        <vt:lpstr>Design</vt:lpstr>
      </vt:variant>
      <vt:variant>
        <vt:i4>7</vt:i4>
      </vt:variant>
      <vt:variant>
        <vt:lpstr>Eingebettete OLE-Server</vt:lpstr>
      </vt:variant>
      <vt:variant>
        <vt:i4>2</vt:i4>
      </vt:variant>
      <vt:variant>
        <vt:lpstr>Folientitel</vt:lpstr>
      </vt:variant>
      <vt:variant>
        <vt:i4>16</vt:i4>
      </vt:variant>
    </vt:vector>
  </HeadingPairs>
  <TitlesOfParts>
    <vt:vector size="34" baseType="lpstr">
      <vt:lpstr>Allianz Neo PPT</vt:lpstr>
      <vt:lpstr>Allianz Neo Light</vt:lpstr>
      <vt:lpstr>Symbol</vt:lpstr>
      <vt:lpstr>Arial</vt:lpstr>
      <vt:lpstr>Arial Unicode MS</vt:lpstr>
      <vt:lpstr>Calibri</vt:lpstr>
      <vt:lpstr>Wingdings</vt:lpstr>
      <vt:lpstr>MS PGothic</vt:lpstr>
      <vt:lpstr>Allianz Neo</vt:lpstr>
      <vt:lpstr>Allianz white</vt:lpstr>
      <vt:lpstr>Allianz blue</vt:lpstr>
      <vt:lpstr>Content charts white</vt:lpstr>
      <vt:lpstr>1_Allianz white</vt:lpstr>
      <vt:lpstr>9_EN_AVG937_16x9_CF1</vt:lpstr>
      <vt:lpstr>3_Allianz white</vt:lpstr>
      <vt:lpstr>4_Allianz white</vt:lpstr>
      <vt:lpstr>think-cell Slide</vt:lpstr>
      <vt:lpstr>think-cell Folie</vt:lpstr>
      <vt:lpstr> P Leben Brief – Altersvorsorge 2023</vt:lpstr>
      <vt:lpstr>PowerPoint-Präsentation</vt:lpstr>
      <vt:lpstr>Die Aktion im Überblick</vt:lpstr>
      <vt:lpstr>Zielgruppe und Briefansprache</vt:lpstr>
      <vt:lpstr>Zielgruppe und Briefansprache</vt:lpstr>
      <vt:lpstr>PowerPoint-Präsentation</vt:lpstr>
      <vt:lpstr>Zuzahlungsmöglichkeiten in die PrivatRente mit ratierlichen Beiträgen</vt:lpstr>
      <vt:lpstr>Zuzahlungsmöglichkeiten in die PrivatRente mit ratierlichen Beiträgen</vt:lpstr>
      <vt:lpstr>Kundenunterlagen mit zwei direkten Wegen zur Zuzahlung</vt:lpstr>
      <vt:lpstr>Kundenunterlagen Zuzahlungsmöglichkeit mittels QR-Code</vt:lpstr>
      <vt:lpstr>Kundenunterlagen  Bankverbindungen </vt:lpstr>
      <vt:lpstr>PowerPoint-Präsentation</vt:lpstr>
      <vt:lpstr>PowerPoint-Präsentation</vt:lpstr>
      <vt:lpstr>Worauf warten Sie noch? Alles startklar für Ihren Erfolg!</vt:lpstr>
      <vt:lpstr>Unterstützung für Ihre Aktionsbearbeitung</vt:lpstr>
      <vt:lpstr>Informationen zum Datenschutz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Mik Schulz</dc:creator>
  <cp:lastModifiedBy>May, Marcus (Allianz Kunde und Markt, externer Mitarbeiter)</cp:lastModifiedBy>
  <cp:revision>389</cp:revision>
  <dcterms:created xsi:type="dcterms:W3CDTF">2021-05-25T12:15:33Z</dcterms:created>
  <dcterms:modified xsi:type="dcterms:W3CDTF">2023-09-05T13:28:58Z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0x010100C060B07AE951CB4D8AB15A9F62D8CF01</vt:lpwstr>
  </property>
  <property fmtid="{D5CDD505-2E9C-101B-9397-08002B2CF9AE}" pid="3" name="_NewReviewCycle">
    <vt:lpwstr/>
  </property>
  <property fmtid="{D5CDD505-2E9C-101B-9397-08002B2CF9AE}" pid="4" name="Order">
    <vt:lpwstr>100.000000000000</vt:lpwstr>
  </property>
  <property fmtid="{D5CDD505-2E9C-101B-9397-08002B2CF9AE}" pid="5" name="MediaServiceImageTags">
    <vt:lpwstr/>
  </property>
  <property fmtid="{D5CDD505-2E9C-101B-9397-08002B2CF9AE}" pid="6" name="_dlc_DocIdItemGuid">
    <vt:lpwstr>916fdec7-ed85-41bd-8a3f-64d9d9697d6e</vt:lpwstr>
  </property>
  <property fmtid="{D5CDD505-2E9C-101B-9397-08002B2CF9AE}" pid="7" name="DossierDepartment">
    <vt:lpwstr/>
  </property>
  <property fmtid="{D5CDD505-2E9C-101B-9397-08002B2CF9AE}" pid="8" name="AllianzContractingParties">
    <vt:lpwstr/>
  </property>
  <property fmtid="{D5CDD505-2E9C-101B-9397-08002B2CF9AE}" pid="9" name="jd372f7c472a465da36675f4ba8e760c">
    <vt:lpwstr/>
  </property>
  <property fmtid="{D5CDD505-2E9C-101B-9397-08002B2CF9AE}" pid="10" name="Contract_Type">
    <vt:lpwstr/>
  </property>
  <property fmtid="{D5CDD505-2E9C-101B-9397-08002B2CF9AE}" pid="11" name="gfeb211f74454fac898018954e830c8f">
    <vt:lpwstr/>
  </property>
  <property fmtid="{D5CDD505-2E9C-101B-9397-08002B2CF9AE}" pid="12" name="Document_Class">
    <vt:lpwstr/>
  </property>
  <property fmtid="{D5CDD505-2E9C-101B-9397-08002B2CF9AE}" pid="13" name="MSIP_Label_863bc15e-e7bf-41c1-bdb3-03882d8a2e2c_Enabled">
    <vt:lpwstr>true</vt:lpwstr>
  </property>
  <property fmtid="{D5CDD505-2E9C-101B-9397-08002B2CF9AE}" pid="14" name="MSIP_Label_863bc15e-e7bf-41c1-bdb3-03882d8a2e2c_SetDate">
    <vt:lpwstr>2023-09-05T13:28:57Z</vt:lpwstr>
  </property>
  <property fmtid="{D5CDD505-2E9C-101B-9397-08002B2CF9AE}" pid="15" name="MSIP_Label_863bc15e-e7bf-41c1-bdb3-03882d8a2e2c_Method">
    <vt:lpwstr>Privileged</vt:lpwstr>
  </property>
  <property fmtid="{D5CDD505-2E9C-101B-9397-08002B2CF9AE}" pid="16" name="MSIP_Label_863bc15e-e7bf-41c1-bdb3-03882d8a2e2c_Name">
    <vt:lpwstr>863bc15e-e7bf-41c1-bdb3-03882d8a2e2c</vt:lpwstr>
  </property>
  <property fmtid="{D5CDD505-2E9C-101B-9397-08002B2CF9AE}" pid="17" name="MSIP_Label_863bc15e-e7bf-41c1-bdb3-03882d8a2e2c_SiteId">
    <vt:lpwstr>6e06e42d-6925-47c6-b9e7-9581c7ca302a</vt:lpwstr>
  </property>
  <property fmtid="{D5CDD505-2E9C-101B-9397-08002B2CF9AE}" pid="18" name="MSIP_Label_863bc15e-e7bf-41c1-bdb3-03882d8a2e2c_ActionId">
    <vt:lpwstr>9c42c153-03c7-46b0-b1d4-135635c97bd6</vt:lpwstr>
  </property>
  <property fmtid="{D5CDD505-2E9C-101B-9397-08002B2CF9AE}" pid="19" name="MSIP_Label_863bc15e-e7bf-41c1-bdb3-03882d8a2e2c_ContentBits">
    <vt:lpwstr>1</vt:lpwstr>
  </property>
</Properties>
</file>