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 id="2147483668" r:id="rId5"/>
    <p:sldMasterId id="2147483693" r:id="rId6"/>
    <p:sldMasterId id="2147483712" r:id="rId7"/>
  </p:sldMasterIdLst>
  <p:notesMasterIdLst>
    <p:notesMasterId r:id="rId16"/>
  </p:notesMasterIdLst>
  <p:sldIdLst>
    <p:sldId id="325" r:id="rId8"/>
    <p:sldId id="328" r:id="rId9"/>
    <p:sldId id="312" r:id="rId10"/>
    <p:sldId id="337" r:id="rId11"/>
    <p:sldId id="330" r:id="rId12"/>
    <p:sldId id="318" r:id="rId13"/>
    <p:sldId id="322" r:id="rId14"/>
    <p:sldId id="324" r:id="rId15"/>
  </p:sldIdLst>
  <p:sldSz cx="11520488" cy="6480175"/>
  <p:notesSz cx="6858000" cy="9144000"/>
  <p:embeddedFontLst>
    <p:embeddedFont>
      <p:font typeface="Allianz Neo" panose="020B0504020203020204" pitchFamily="34" charset="0"/>
      <p:regular r:id="rId17"/>
      <p:bold r:id="rId18"/>
      <p:italic r:id="rId19"/>
      <p:boldItalic r:id="rId20"/>
    </p:embeddedFont>
    <p:embeddedFont>
      <p:font typeface="Allianz Neo Light" panose="020B0304020203020204" pitchFamily="34" charset="0"/>
      <p:regular r:id="rId21"/>
      <p:italic r:id="rId22"/>
    </p:embeddedFont>
    <p:embeddedFont>
      <p:font typeface="Allianz Neo PPT" panose="020B0604020202020204" charset="0"/>
      <p:regular r:id="rId23"/>
      <p:bold r:id="rId24"/>
      <p:italic r:id="rId25"/>
      <p:boldItalic r:id="rId26"/>
    </p:embeddedFont>
    <p:embeddedFont>
      <p:font typeface="Allianz Neo SemiBold" panose="020B0704020203020204" pitchFamily="34" charset="0"/>
      <p:bold r:id="rId27"/>
      <p:boldItalic r:id="rId28"/>
    </p:embeddedFont>
    <p:embeddedFont>
      <p:font typeface="Calibri" panose="020F0502020204030204" pitchFamily="34" charset="0"/>
      <p:regular r:id="rId29"/>
      <p:bold r:id="rId30"/>
      <p:italic r:id="rId31"/>
      <p:boldItalic r:id="rId32"/>
    </p:embeddedFont>
  </p:embeddedFontLst>
  <p:defaultTextStyle>
    <a:defPPr>
      <a:defRPr lang="de-DE"/>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115417-5D7D-974E-6106-52CFF4D821A5}" name="Hertner, Petra (Allianz Lebensversicherungs-AG)" initials="HP(LA" userId="S::petra.hertner@allianz.de::7258cf51-9e48-4e17-ba02-894b2586e033" providerId="AD"/>
  <p188:author id="{2AEB6C2F-CC7A-EAB7-4E81-A980D3AC81AF}" name="Rockenfeller, Angela (Allianz Lebensversicherungs-AG)" initials="RA(LA" userId="S::angela.rockenfeller@allianz.de::23302e3a-61f7-4fdf-aaee-73f3b4ad8beb" providerId="AD"/>
  <p188:author id="{BE865144-062E-FB7A-1C26-EFFA2713D851}" name="Kara, Deniz (Allianz Kunde und Markt, externer Mitarbeiter)" initials="KD(KuMeM" userId="S::extern.kara_deniz2@allianz.de::bf34c194-bbcd-4613-97c9-b0758edda470" providerId="AD"/>
  <p188:author id="{C7DD9A7A-2BE6-5750-0502-861DCA01435E}" name="von Tschammer, Arne (Allianz Kunde und Markt)" initials="vTA(KuM" userId="S::arne.von-tschammer@allianz.de::052f4853-5977-4a42-acc0-739442858c30" providerId="AD"/>
  <p188:author id="{4704DAE3-A317-D2EC-8526-A4DCE37CC3FF}" name="Schach, Birgit (Allianz Lebensversicherungs-AG)" initials="SB(LA" userId="S::birgit.schach@allianz.de::29ceb5d0-85f1-4ec7-86ec-798c5c0b6b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C0D0FF"/>
    <a:srgbClr val="EEEEEE"/>
    <a:srgbClr val="FFE8A6"/>
    <a:srgbClr val="D5D4D5"/>
    <a:srgbClr val="E9E9E9"/>
    <a:srgbClr val="E6E6E6"/>
    <a:srgbClr val="DFDE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64" autoAdjust="0"/>
    <p:restoredTop sz="96395" autoAdjust="0"/>
  </p:normalViewPr>
  <p:slideViewPr>
    <p:cSldViewPr snapToGrid="0" showGuides="1">
      <p:cViewPr varScale="1">
        <p:scale>
          <a:sx n="110" d="100"/>
          <a:sy n="110" d="100"/>
        </p:scale>
        <p:origin x="10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font" Target="fonts/font8.fntdata"/><Relationship Id="rId32" Type="http://schemas.openxmlformats.org/officeDocument/2006/relationships/font" Target="fonts/font16.fntdata"/><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ach, Birgit (Allianz Lebensversicherungs-AG)" userId="29ceb5d0-85f1-4ec7-86ec-798c5c0b6b8c" providerId="ADAL" clId="{3ED293B0-F55C-4FCF-A724-EBB2B805A82E}"/>
    <pc:docChg chg="undo custSel modSld">
      <pc:chgData name="Schach, Birgit (Allianz Lebensversicherungs-AG)" userId="29ceb5d0-85f1-4ec7-86ec-798c5c0b6b8c" providerId="ADAL" clId="{3ED293B0-F55C-4FCF-A724-EBB2B805A82E}" dt="2024-03-26T16:55:54.815" v="6"/>
      <pc:docMkLst>
        <pc:docMk/>
      </pc:docMkLst>
      <pc:sldChg chg="addCm modCm">
        <pc:chgData name="Schach, Birgit (Allianz Lebensversicherungs-AG)" userId="29ceb5d0-85f1-4ec7-86ec-798c5c0b6b8c" providerId="ADAL" clId="{3ED293B0-F55C-4FCF-A724-EBB2B805A82E}" dt="2024-03-26T16:50:41.094" v="3"/>
        <pc:sldMkLst>
          <pc:docMk/>
          <pc:sldMk cId="2746217482" sldId="312"/>
        </pc:sldMkLst>
        <pc:extLst>
          <p:ext xmlns:p="http://schemas.openxmlformats.org/presentationml/2006/main" uri="{D6D511B9-2390-475A-947B-AFAB55BFBCF1}">
            <pc226:cmChg xmlns:pc226="http://schemas.microsoft.com/office/powerpoint/2022/06/main/command" xmlns="" chg="add mod">
              <pc226:chgData name="Schach, Birgit (Allianz Lebensversicherungs-AG)" userId="29ceb5d0-85f1-4ec7-86ec-798c5c0b6b8c" providerId="ADAL" clId="{3ED293B0-F55C-4FCF-A724-EBB2B805A82E}" dt="2024-03-26T16:49:15.063" v="1" actId="2056"/>
              <pc2:cmMkLst xmlns:pc2="http://schemas.microsoft.com/office/powerpoint/2019/9/main/command">
                <pc:docMk/>
                <pc:sldMk cId="2746217482" sldId="312"/>
                <pc2:cmMk id="{2AADA52E-305B-4732-9A98-646D92FFA941}"/>
              </pc2:cmMkLst>
            </pc226:cmChg>
            <pc226:cmChg xmlns:pc226="http://schemas.microsoft.com/office/powerpoint/2022/06/main/command" xmlns="" chg="add">
              <pc226:chgData name="Schach, Birgit (Allianz Lebensversicherungs-AG)" userId="29ceb5d0-85f1-4ec7-86ec-798c5c0b6b8c" providerId="ADAL" clId="{3ED293B0-F55C-4FCF-A724-EBB2B805A82E}" dt="2024-03-26T16:50:41.094" v="3"/>
              <pc2:cmMkLst xmlns:pc2="http://schemas.microsoft.com/office/powerpoint/2019/9/main/command">
                <pc:docMk/>
                <pc:sldMk cId="2746217482" sldId="312"/>
                <pc2:cmMk id="{4B371E8B-288B-4855-90B2-71F0F4B49D2F}"/>
              </pc2:cmMkLst>
            </pc226:cmChg>
            <pc226:cmChg xmlns:pc226="http://schemas.microsoft.com/office/powerpoint/2022/06/main/command" xmlns="" chg="add">
              <pc226:chgData name="Schach, Birgit (Allianz Lebensversicherungs-AG)" userId="29ceb5d0-85f1-4ec7-86ec-798c5c0b6b8c" providerId="ADAL" clId="{3ED293B0-F55C-4FCF-A724-EBB2B805A82E}" dt="2024-03-26T16:50:11.934" v="2"/>
              <pc2:cmMkLst xmlns:pc2="http://schemas.microsoft.com/office/powerpoint/2019/9/main/command">
                <pc:docMk/>
                <pc:sldMk cId="2746217482" sldId="312"/>
                <pc2:cmMk id="{A40C3FFE-5CCE-44C9-964E-F4D7D0D343DB}"/>
              </pc2:cmMkLst>
            </pc226:cmChg>
          </p:ext>
        </pc:extLst>
      </pc:sldChg>
      <pc:sldChg chg="modSp mod addCm">
        <pc:chgData name="Schach, Birgit (Allianz Lebensversicherungs-AG)" userId="29ceb5d0-85f1-4ec7-86ec-798c5c0b6b8c" providerId="ADAL" clId="{3ED293B0-F55C-4FCF-A724-EBB2B805A82E}" dt="2024-03-26T16:55:54.815" v="6"/>
        <pc:sldMkLst>
          <pc:docMk/>
          <pc:sldMk cId="194247701" sldId="322"/>
        </pc:sldMkLst>
        <pc:spChg chg="mod">
          <ac:chgData name="Schach, Birgit (Allianz Lebensversicherungs-AG)" userId="29ceb5d0-85f1-4ec7-86ec-798c5c0b6b8c" providerId="ADAL" clId="{3ED293B0-F55C-4FCF-A724-EBB2B805A82E}" dt="2024-03-26T16:54:26.195" v="5"/>
          <ac:spMkLst>
            <pc:docMk/>
            <pc:sldMk cId="194247701" sldId="322"/>
            <ac:spMk id="22" creationId="{EFFB0846-6D6D-DC46-A88E-02982350F699}"/>
          </ac:spMkLst>
        </pc:spChg>
        <pc:extLst>
          <p:ext xmlns:p="http://schemas.openxmlformats.org/presentationml/2006/main" uri="{D6D511B9-2390-475A-947B-AFAB55BFBCF1}">
            <pc226:cmChg xmlns:pc226="http://schemas.microsoft.com/office/powerpoint/2022/06/main/command" xmlns="" chg="add">
              <pc226:chgData name="Schach, Birgit (Allianz Lebensversicherungs-AG)" userId="29ceb5d0-85f1-4ec7-86ec-798c5c0b6b8c" providerId="ADAL" clId="{3ED293B0-F55C-4FCF-A724-EBB2B805A82E}" dt="2024-03-26T16:55:54.815" v="6"/>
              <pc2:cmMkLst xmlns:pc2="http://schemas.microsoft.com/office/powerpoint/2019/9/main/command">
                <pc:docMk/>
                <pc:sldMk cId="194247701" sldId="322"/>
                <pc2:cmMk id="{AE9D6CB6-D1A6-4F6F-8B5D-1D8C9517E36D}"/>
              </pc2:cmMkLst>
            </pc226:cmChg>
          </p:ext>
        </pc:extLst>
      </pc:sldChg>
    </pc:docChg>
  </pc:docChgLst>
  <pc:docChgLst>
    <pc:chgData name="von Tschammer, Arne (Allianz Kunde und Markt)" userId="052f4853-5977-4a42-acc0-739442858c30" providerId="ADAL" clId="{3DED8CB7-0479-407D-B8F5-6E5DB956CA42}"/>
    <pc:docChg chg="undo custSel addSld delSld modSld sldOrd">
      <pc:chgData name="von Tschammer, Arne (Allianz Kunde und Markt)" userId="052f4853-5977-4a42-acc0-739442858c30" providerId="ADAL" clId="{3DED8CB7-0479-407D-B8F5-6E5DB956CA42}" dt="2024-03-20T16:40:42.588" v="1259" actId="20577"/>
      <pc:docMkLst>
        <pc:docMk/>
      </pc:docMkLst>
      <pc:sldChg chg="modSp mod">
        <pc:chgData name="von Tschammer, Arne (Allianz Kunde und Markt)" userId="052f4853-5977-4a42-acc0-739442858c30" providerId="ADAL" clId="{3DED8CB7-0479-407D-B8F5-6E5DB956CA42}" dt="2024-03-20T16:09:14.530" v="180" actId="6549"/>
        <pc:sldMkLst>
          <pc:docMk/>
          <pc:sldMk cId="2746217482" sldId="312"/>
        </pc:sldMkLst>
        <pc:spChg chg="mod">
          <ac:chgData name="von Tschammer, Arne (Allianz Kunde und Markt)" userId="052f4853-5977-4a42-acc0-739442858c30" providerId="ADAL" clId="{3DED8CB7-0479-407D-B8F5-6E5DB956CA42}" dt="2024-03-20T16:09:14.530" v="180" actId="6549"/>
          <ac:spMkLst>
            <pc:docMk/>
            <pc:sldMk cId="2746217482" sldId="312"/>
            <ac:spMk id="28" creationId="{386D4B4A-BAB2-0C4C-BDDB-EF3BDFEB3F6C}"/>
          </ac:spMkLst>
        </pc:spChg>
        <pc:spChg chg="mod">
          <ac:chgData name="von Tschammer, Arne (Allianz Kunde und Markt)" userId="052f4853-5977-4a42-acc0-739442858c30" providerId="ADAL" clId="{3DED8CB7-0479-407D-B8F5-6E5DB956CA42}" dt="2024-03-20T16:07:57.427" v="110" actId="6549"/>
          <ac:spMkLst>
            <pc:docMk/>
            <pc:sldMk cId="2746217482" sldId="312"/>
            <ac:spMk id="57" creationId="{373CECB8-A722-2D4C-BEA8-F9CB440202B6}"/>
          </ac:spMkLst>
        </pc:spChg>
      </pc:sldChg>
      <pc:sldChg chg="addSp delSp modSp mod">
        <pc:chgData name="von Tschammer, Arne (Allianz Kunde und Markt)" userId="052f4853-5977-4a42-acc0-739442858c30" providerId="ADAL" clId="{3DED8CB7-0479-407D-B8F5-6E5DB956CA42}" dt="2024-03-20T16:36:36.368" v="1095" actId="1035"/>
        <pc:sldMkLst>
          <pc:docMk/>
          <pc:sldMk cId="2718312069" sldId="318"/>
        </pc:sldMkLst>
        <pc:spChg chg="del">
          <ac:chgData name="von Tschammer, Arne (Allianz Kunde und Markt)" userId="052f4853-5977-4a42-acc0-739442858c30" providerId="ADAL" clId="{3DED8CB7-0479-407D-B8F5-6E5DB956CA42}" dt="2024-03-20T16:35:57.313" v="1075" actId="478"/>
          <ac:spMkLst>
            <pc:docMk/>
            <pc:sldMk cId="2718312069" sldId="318"/>
            <ac:spMk id="3" creationId="{00000000-0000-0000-0000-000000000000}"/>
          </ac:spMkLst>
        </pc:spChg>
        <pc:spChg chg="add mod">
          <ac:chgData name="von Tschammer, Arne (Allianz Kunde und Markt)" userId="052f4853-5977-4a42-acc0-739442858c30" providerId="ADAL" clId="{3DED8CB7-0479-407D-B8F5-6E5DB956CA42}" dt="2024-03-20T16:36:36.368" v="1095" actId="1035"/>
          <ac:spMkLst>
            <pc:docMk/>
            <pc:sldMk cId="2718312069" sldId="318"/>
            <ac:spMk id="4" creationId="{EACAD69A-C0DB-2EDF-3A7B-77773666F4A6}"/>
          </ac:spMkLst>
        </pc:spChg>
        <pc:spChg chg="del">
          <ac:chgData name="von Tschammer, Arne (Allianz Kunde und Markt)" userId="052f4853-5977-4a42-acc0-739442858c30" providerId="ADAL" clId="{3DED8CB7-0479-407D-B8F5-6E5DB956CA42}" dt="2024-03-20T16:35:57.313" v="1075" actId="478"/>
          <ac:spMkLst>
            <pc:docMk/>
            <pc:sldMk cId="2718312069" sldId="318"/>
            <ac:spMk id="5" creationId="{00000000-0000-0000-0000-000000000000}"/>
          </ac:spMkLst>
        </pc:spChg>
        <pc:spChg chg="add mod">
          <ac:chgData name="von Tschammer, Arne (Allianz Kunde und Markt)" userId="052f4853-5977-4a42-acc0-739442858c30" providerId="ADAL" clId="{3DED8CB7-0479-407D-B8F5-6E5DB956CA42}" dt="2024-03-20T16:36:36.368" v="1095" actId="1035"/>
          <ac:spMkLst>
            <pc:docMk/>
            <pc:sldMk cId="2718312069" sldId="318"/>
            <ac:spMk id="6" creationId="{BA80342F-AC3F-6338-622F-12CF17A808E2}"/>
          </ac:spMkLst>
        </pc:spChg>
        <pc:spChg chg="del">
          <ac:chgData name="von Tschammer, Arne (Allianz Kunde und Markt)" userId="052f4853-5977-4a42-acc0-739442858c30" providerId="ADAL" clId="{3DED8CB7-0479-407D-B8F5-6E5DB956CA42}" dt="2024-03-20T16:35:57.313" v="1075" actId="478"/>
          <ac:spMkLst>
            <pc:docMk/>
            <pc:sldMk cId="2718312069" sldId="318"/>
            <ac:spMk id="7" creationId="{00000000-0000-0000-0000-000000000000}"/>
          </ac:spMkLst>
        </pc:spChg>
        <pc:spChg chg="add mod">
          <ac:chgData name="von Tschammer, Arne (Allianz Kunde und Markt)" userId="052f4853-5977-4a42-acc0-739442858c30" providerId="ADAL" clId="{3DED8CB7-0479-407D-B8F5-6E5DB956CA42}" dt="2024-03-20T16:36:36.368" v="1095" actId="1035"/>
          <ac:spMkLst>
            <pc:docMk/>
            <pc:sldMk cId="2718312069" sldId="318"/>
            <ac:spMk id="8" creationId="{8517C66C-E623-0143-449C-92D2042413ED}"/>
          </ac:spMkLst>
        </pc:spChg>
        <pc:spChg chg="add mod">
          <ac:chgData name="von Tschammer, Arne (Allianz Kunde und Markt)" userId="052f4853-5977-4a42-acc0-739442858c30" providerId="ADAL" clId="{3DED8CB7-0479-407D-B8F5-6E5DB956CA42}" dt="2024-03-20T16:36:36.368" v="1095" actId="1035"/>
          <ac:spMkLst>
            <pc:docMk/>
            <pc:sldMk cId="2718312069" sldId="318"/>
            <ac:spMk id="11" creationId="{634B20E5-BA4B-D08A-82DB-6F96D5D62B17}"/>
          </ac:spMkLst>
        </pc:spChg>
        <pc:spChg chg="add mod">
          <ac:chgData name="von Tschammer, Arne (Allianz Kunde und Markt)" userId="052f4853-5977-4a42-acc0-739442858c30" providerId="ADAL" clId="{3DED8CB7-0479-407D-B8F5-6E5DB956CA42}" dt="2024-03-20T16:36:36.368" v="1095" actId="1035"/>
          <ac:spMkLst>
            <pc:docMk/>
            <pc:sldMk cId="2718312069" sldId="318"/>
            <ac:spMk id="12" creationId="{D26D85FA-36A6-5E6B-CF6B-97475A6B07C0}"/>
          </ac:spMkLst>
        </pc:spChg>
        <pc:spChg chg="add mod">
          <ac:chgData name="von Tschammer, Arne (Allianz Kunde und Markt)" userId="052f4853-5977-4a42-acc0-739442858c30" providerId="ADAL" clId="{3DED8CB7-0479-407D-B8F5-6E5DB956CA42}" dt="2024-03-20T16:36:36.368" v="1095" actId="1035"/>
          <ac:spMkLst>
            <pc:docMk/>
            <pc:sldMk cId="2718312069" sldId="318"/>
            <ac:spMk id="15" creationId="{8D9676D5-DFD2-99DF-7395-B7E1C2B62BA6}"/>
          </ac:spMkLst>
        </pc:spChg>
        <pc:spChg chg="add mod">
          <ac:chgData name="von Tschammer, Arne (Allianz Kunde und Markt)" userId="052f4853-5977-4a42-acc0-739442858c30" providerId="ADAL" clId="{3DED8CB7-0479-407D-B8F5-6E5DB956CA42}" dt="2024-03-20T16:36:36.368" v="1095" actId="1035"/>
          <ac:spMkLst>
            <pc:docMk/>
            <pc:sldMk cId="2718312069" sldId="318"/>
            <ac:spMk id="16" creationId="{047AAAAA-B42A-AB2B-72C2-CA7474F66B4E}"/>
          </ac:spMkLst>
        </pc:spChg>
        <pc:spChg chg="add mod">
          <ac:chgData name="von Tschammer, Arne (Allianz Kunde und Markt)" userId="052f4853-5977-4a42-acc0-739442858c30" providerId="ADAL" clId="{3DED8CB7-0479-407D-B8F5-6E5DB956CA42}" dt="2024-03-20T16:36:36.368" v="1095" actId="1035"/>
          <ac:spMkLst>
            <pc:docMk/>
            <pc:sldMk cId="2718312069" sldId="318"/>
            <ac:spMk id="19" creationId="{E9FE347F-FF46-EC57-3C5D-4DB3677C5586}"/>
          </ac:spMkLst>
        </pc:spChg>
        <pc:spChg chg="add mod">
          <ac:chgData name="von Tschammer, Arne (Allianz Kunde und Markt)" userId="052f4853-5977-4a42-acc0-739442858c30" providerId="ADAL" clId="{3DED8CB7-0479-407D-B8F5-6E5DB956CA42}" dt="2024-03-20T16:36:36.368" v="1095" actId="1035"/>
          <ac:spMkLst>
            <pc:docMk/>
            <pc:sldMk cId="2718312069" sldId="318"/>
            <ac:spMk id="20" creationId="{36F6C953-917E-8A8A-1B41-7E6D80348537}"/>
          </ac:spMkLst>
        </pc:spChg>
        <pc:spChg chg="add mod">
          <ac:chgData name="von Tschammer, Arne (Allianz Kunde und Markt)" userId="052f4853-5977-4a42-acc0-739442858c30" providerId="ADAL" clId="{3DED8CB7-0479-407D-B8F5-6E5DB956CA42}" dt="2024-03-20T16:36:36.368" v="1095" actId="1035"/>
          <ac:spMkLst>
            <pc:docMk/>
            <pc:sldMk cId="2718312069" sldId="318"/>
            <ac:spMk id="21" creationId="{7D469F30-DEE4-F1A9-1EB4-BC5ED10EDDD4}"/>
          </ac:spMkLst>
        </pc:spChg>
        <pc:spChg chg="add mod">
          <ac:chgData name="von Tschammer, Arne (Allianz Kunde und Markt)" userId="052f4853-5977-4a42-acc0-739442858c30" providerId="ADAL" clId="{3DED8CB7-0479-407D-B8F5-6E5DB956CA42}" dt="2024-03-20T16:36:36.368" v="1095" actId="1035"/>
          <ac:spMkLst>
            <pc:docMk/>
            <pc:sldMk cId="2718312069" sldId="318"/>
            <ac:spMk id="23" creationId="{B80622B6-BB10-25C2-FAB8-189CEF2D799D}"/>
          </ac:spMkLst>
        </pc:spChg>
        <pc:spChg chg="add mod">
          <ac:chgData name="von Tschammer, Arne (Allianz Kunde und Markt)" userId="052f4853-5977-4a42-acc0-739442858c30" providerId="ADAL" clId="{3DED8CB7-0479-407D-B8F5-6E5DB956CA42}" dt="2024-03-20T16:36:36.368" v="1095" actId="1035"/>
          <ac:spMkLst>
            <pc:docMk/>
            <pc:sldMk cId="2718312069" sldId="318"/>
            <ac:spMk id="25" creationId="{C4512EC9-99D2-0377-C4AF-B85C0FF9D933}"/>
          </ac:spMkLst>
        </pc:spChg>
        <pc:spChg chg="add mod">
          <ac:chgData name="von Tschammer, Arne (Allianz Kunde und Markt)" userId="052f4853-5977-4a42-acc0-739442858c30" providerId="ADAL" clId="{3DED8CB7-0479-407D-B8F5-6E5DB956CA42}" dt="2024-03-20T16:36:36.368" v="1095" actId="1035"/>
          <ac:spMkLst>
            <pc:docMk/>
            <pc:sldMk cId="2718312069" sldId="318"/>
            <ac:spMk id="26" creationId="{8EB30598-E773-DCBC-DC51-4256652539C6}"/>
          </ac:spMkLst>
        </pc:spChg>
        <pc:spChg chg="add mod">
          <ac:chgData name="von Tschammer, Arne (Allianz Kunde und Markt)" userId="052f4853-5977-4a42-acc0-739442858c30" providerId="ADAL" clId="{3DED8CB7-0479-407D-B8F5-6E5DB956CA42}" dt="2024-03-20T16:36:36.368" v="1095" actId="1035"/>
          <ac:spMkLst>
            <pc:docMk/>
            <pc:sldMk cId="2718312069" sldId="318"/>
            <ac:spMk id="27" creationId="{FC0B4A5D-0B04-05BC-05C1-2CBCA7A53E3F}"/>
          </ac:spMkLst>
        </pc:spChg>
        <pc:spChg chg="add mod">
          <ac:chgData name="von Tschammer, Arne (Allianz Kunde und Markt)" userId="052f4853-5977-4a42-acc0-739442858c30" providerId="ADAL" clId="{3DED8CB7-0479-407D-B8F5-6E5DB956CA42}" dt="2024-03-20T16:36:36.368" v="1095" actId="1035"/>
          <ac:spMkLst>
            <pc:docMk/>
            <pc:sldMk cId="2718312069" sldId="318"/>
            <ac:spMk id="28" creationId="{E0711589-8C40-B224-0B62-639FF28E7A94}"/>
          </ac:spMkLst>
        </pc:spChg>
        <pc:spChg chg="add mod">
          <ac:chgData name="von Tschammer, Arne (Allianz Kunde und Markt)" userId="052f4853-5977-4a42-acc0-739442858c30" providerId="ADAL" clId="{3DED8CB7-0479-407D-B8F5-6E5DB956CA42}" dt="2024-03-20T16:36:36.368" v="1095" actId="1035"/>
          <ac:spMkLst>
            <pc:docMk/>
            <pc:sldMk cId="2718312069" sldId="318"/>
            <ac:spMk id="29" creationId="{0528F7FA-4BAF-25DC-6F4B-26ECB9D043DA}"/>
          </ac:spMkLst>
        </pc:spChg>
        <pc:spChg chg="add mod">
          <ac:chgData name="von Tschammer, Arne (Allianz Kunde und Markt)" userId="052f4853-5977-4a42-acc0-739442858c30" providerId="ADAL" clId="{3DED8CB7-0479-407D-B8F5-6E5DB956CA42}" dt="2024-03-20T16:36:36.368" v="1095" actId="1035"/>
          <ac:spMkLst>
            <pc:docMk/>
            <pc:sldMk cId="2718312069" sldId="318"/>
            <ac:spMk id="30" creationId="{F2F93E53-7DEF-095C-F05B-6D1A5FF16D1E}"/>
          </ac:spMkLst>
        </pc:spChg>
        <pc:spChg chg="del">
          <ac:chgData name="von Tschammer, Arne (Allianz Kunde und Markt)" userId="052f4853-5977-4a42-acc0-739442858c30" providerId="ADAL" clId="{3DED8CB7-0479-407D-B8F5-6E5DB956CA42}" dt="2024-03-20T16:35:57.313" v="1075" actId="478"/>
          <ac:spMkLst>
            <pc:docMk/>
            <pc:sldMk cId="2718312069" sldId="318"/>
            <ac:spMk id="31" creationId="{EFFF893A-2C8B-524C-B0F6-C4201F08DE9A}"/>
          </ac:spMkLst>
        </pc:spChg>
        <pc:spChg chg="add mod">
          <ac:chgData name="von Tschammer, Arne (Allianz Kunde und Markt)" userId="052f4853-5977-4a42-acc0-739442858c30" providerId="ADAL" clId="{3DED8CB7-0479-407D-B8F5-6E5DB956CA42}" dt="2024-03-20T16:36:36.368" v="1095" actId="1035"/>
          <ac:spMkLst>
            <pc:docMk/>
            <pc:sldMk cId="2718312069" sldId="318"/>
            <ac:spMk id="32" creationId="{66678441-CACD-BD19-547D-DAB6563D2C92}"/>
          </ac:spMkLst>
        </pc:spChg>
        <pc:spChg chg="add mod">
          <ac:chgData name="von Tschammer, Arne (Allianz Kunde und Markt)" userId="052f4853-5977-4a42-acc0-739442858c30" providerId="ADAL" clId="{3DED8CB7-0479-407D-B8F5-6E5DB956CA42}" dt="2024-03-20T16:36:36.368" v="1095" actId="1035"/>
          <ac:spMkLst>
            <pc:docMk/>
            <pc:sldMk cId="2718312069" sldId="318"/>
            <ac:spMk id="33" creationId="{CDD9D42B-7E29-F3DD-21B7-55079261A45C}"/>
          </ac:spMkLst>
        </pc:spChg>
        <pc:spChg chg="add mod">
          <ac:chgData name="von Tschammer, Arne (Allianz Kunde und Markt)" userId="052f4853-5977-4a42-acc0-739442858c30" providerId="ADAL" clId="{3DED8CB7-0479-407D-B8F5-6E5DB956CA42}" dt="2024-03-20T16:36:36.368" v="1095" actId="1035"/>
          <ac:spMkLst>
            <pc:docMk/>
            <pc:sldMk cId="2718312069" sldId="318"/>
            <ac:spMk id="34" creationId="{E2B03E12-B55B-9317-0AE4-A98060043741}"/>
          </ac:spMkLst>
        </pc:spChg>
        <pc:spChg chg="add mod">
          <ac:chgData name="von Tschammer, Arne (Allianz Kunde und Markt)" userId="052f4853-5977-4a42-acc0-739442858c30" providerId="ADAL" clId="{3DED8CB7-0479-407D-B8F5-6E5DB956CA42}" dt="2024-03-20T16:36:36.368" v="1095" actId="1035"/>
          <ac:spMkLst>
            <pc:docMk/>
            <pc:sldMk cId="2718312069" sldId="318"/>
            <ac:spMk id="39" creationId="{F0D1F18B-0210-65E7-1A54-241E58B007E7}"/>
          </ac:spMkLst>
        </pc:spChg>
        <pc:spChg chg="del">
          <ac:chgData name="von Tschammer, Arne (Allianz Kunde und Markt)" userId="052f4853-5977-4a42-acc0-739442858c30" providerId="ADAL" clId="{3DED8CB7-0479-407D-B8F5-6E5DB956CA42}" dt="2024-03-20T16:35:57.313" v="1075" actId="478"/>
          <ac:spMkLst>
            <pc:docMk/>
            <pc:sldMk cId="2718312069" sldId="318"/>
            <ac:spMk id="40" creationId="{00000000-0000-0000-0000-000000000000}"/>
          </ac:spMkLst>
        </pc:spChg>
        <pc:spChg chg="add mod">
          <ac:chgData name="von Tschammer, Arne (Allianz Kunde und Markt)" userId="052f4853-5977-4a42-acc0-739442858c30" providerId="ADAL" clId="{3DED8CB7-0479-407D-B8F5-6E5DB956CA42}" dt="2024-03-20T16:36:36.368" v="1095" actId="1035"/>
          <ac:spMkLst>
            <pc:docMk/>
            <pc:sldMk cId="2718312069" sldId="318"/>
            <ac:spMk id="41" creationId="{681DD39E-5FBA-83C2-91FA-F6FD60065D22}"/>
          </ac:spMkLst>
        </pc:spChg>
        <pc:spChg chg="del">
          <ac:chgData name="von Tschammer, Arne (Allianz Kunde und Markt)" userId="052f4853-5977-4a42-acc0-739442858c30" providerId="ADAL" clId="{3DED8CB7-0479-407D-B8F5-6E5DB956CA42}" dt="2024-03-20T16:35:57.313" v="1075" actId="478"/>
          <ac:spMkLst>
            <pc:docMk/>
            <pc:sldMk cId="2718312069" sldId="318"/>
            <ac:spMk id="43" creationId="{00000000-0000-0000-0000-000000000000}"/>
          </ac:spMkLst>
        </pc:spChg>
        <pc:spChg chg="add mod">
          <ac:chgData name="von Tschammer, Arne (Allianz Kunde und Markt)" userId="052f4853-5977-4a42-acc0-739442858c30" providerId="ADAL" clId="{3DED8CB7-0479-407D-B8F5-6E5DB956CA42}" dt="2024-03-20T16:36:36.368" v="1095" actId="1035"/>
          <ac:spMkLst>
            <pc:docMk/>
            <pc:sldMk cId="2718312069" sldId="318"/>
            <ac:spMk id="44" creationId="{F71ED6A4-2725-4F06-DAE3-F2F7B53D3578}"/>
          </ac:spMkLst>
        </pc:spChg>
        <pc:spChg chg="add mod">
          <ac:chgData name="von Tschammer, Arne (Allianz Kunde und Markt)" userId="052f4853-5977-4a42-acc0-739442858c30" providerId="ADAL" clId="{3DED8CB7-0479-407D-B8F5-6E5DB956CA42}" dt="2024-03-20T16:36:36.368" v="1095" actId="1035"/>
          <ac:spMkLst>
            <pc:docMk/>
            <pc:sldMk cId="2718312069" sldId="318"/>
            <ac:spMk id="45" creationId="{5A173DF6-6C65-0987-5D34-B9867465156D}"/>
          </ac:spMkLst>
        </pc:spChg>
        <pc:spChg chg="add mod">
          <ac:chgData name="von Tschammer, Arne (Allianz Kunde und Markt)" userId="052f4853-5977-4a42-acc0-739442858c30" providerId="ADAL" clId="{3DED8CB7-0479-407D-B8F5-6E5DB956CA42}" dt="2024-03-20T16:36:36.368" v="1095" actId="1035"/>
          <ac:spMkLst>
            <pc:docMk/>
            <pc:sldMk cId="2718312069" sldId="318"/>
            <ac:spMk id="46" creationId="{E53177E0-238D-EB41-B0AA-D55A0DD35F83}"/>
          </ac:spMkLst>
        </pc:spChg>
        <pc:spChg chg="add mod">
          <ac:chgData name="von Tschammer, Arne (Allianz Kunde und Markt)" userId="052f4853-5977-4a42-acc0-739442858c30" providerId="ADAL" clId="{3DED8CB7-0479-407D-B8F5-6E5DB956CA42}" dt="2024-03-20T16:36:36.368" v="1095" actId="1035"/>
          <ac:spMkLst>
            <pc:docMk/>
            <pc:sldMk cId="2718312069" sldId="318"/>
            <ac:spMk id="47" creationId="{51C19568-9AD6-4BE1-7035-8CB62D2FED06}"/>
          </ac:spMkLst>
        </pc:spChg>
        <pc:spChg chg="add mod">
          <ac:chgData name="von Tschammer, Arne (Allianz Kunde und Markt)" userId="052f4853-5977-4a42-acc0-739442858c30" providerId="ADAL" clId="{3DED8CB7-0479-407D-B8F5-6E5DB956CA42}" dt="2024-03-20T16:36:36.368" v="1095" actId="1035"/>
          <ac:spMkLst>
            <pc:docMk/>
            <pc:sldMk cId="2718312069" sldId="318"/>
            <ac:spMk id="49" creationId="{F4EAA118-2518-9BA0-D290-E5198BCB17DF}"/>
          </ac:spMkLst>
        </pc:spChg>
        <pc:spChg chg="add mod">
          <ac:chgData name="von Tschammer, Arne (Allianz Kunde und Markt)" userId="052f4853-5977-4a42-acc0-739442858c30" providerId="ADAL" clId="{3DED8CB7-0479-407D-B8F5-6E5DB956CA42}" dt="2024-03-20T16:36:36.368" v="1095" actId="1035"/>
          <ac:spMkLst>
            <pc:docMk/>
            <pc:sldMk cId="2718312069" sldId="318"/>
            <ac:spMk id="50" creationId="{9DE236B5-321D-5A20-40C9-C87D46440F4D}"/>
          </ac:spMkLst>
        </pc:spChg>
        <pc:spChg chg="del">
          <ac:chgData name="von Tschammer, Arne (Allianz Kunde und Markt)" userId="052f4853-5977-4a42-acc0-739442858c30" providerId="ADAL" clId="{3DED8CB7-0479-407D-B8F5-6E5DB956CA42}" dt="2024-03-20T16:35:57.313" v="1075" actId="478"/>
          <ac:spMkLst>
            <pc:docMk/>
            <pc:sldMk cId="2718312069" sldId="318"/>
            <ac:spMk id="51" creationId="{00000000-0000-0000-0000-000000000000}"/>
          </ac:spMkLst>
        </pc:spChg>
        <pc:spChg chg="del">
          <ac:chgData name="von Tschammer, Arne (Allianz Kunde und Markt)" userId="052f4853-5977-4a42-acc0-739442858c30" providerId="ADAL" clId="{3DED8CB7-0479-407D-B8F5-6E5DB956CA42}" dt="2024-03-20T16:35:57.313" v="1075" actId="478"/>
          <ac:spMkLst>
            <pc:docMk/>
            <pc:sldMk cId="2718312069" sldId="318"/>
            <ac:spMk id="52" creationId="{00000000-0000-0000-0000-000000000000}"/>
          </ac:spMkLst>
        </pc:spChg>
        <pc:spChg chg="del">
          <ac:chgData name="von Tschammer, Arne (Allianz Kunde und Markt)" userId="052f4853-5977-4a42-acc0-739442858c30" providerId="ADAL" clId="{3DED8CB7-0479-407D-B8F5-6E5DB956CA42}" dt="2024-03-20T16:35:57.313" v="1075" actId="478"/>
          <ac:spMkLst>
            <pc:docMk/>
            <pc:sldMk cId="2718312069" sldId="318"/>
            <ac:spMk id="53" creationId="{00000000-0000-0000-0000-000000000000}"/>
          </ac:spMkLst>
        </pc:spChg>
        <pc:spChg chg="del">
          <ac:chgData name="von Tschammer, Arne (Allianz Kunde und Markt)" userId="052f4853-5977-4a42-acc0-739442858c30" providerId="ADAL" clId="{3DED8CB7-0479-407D-B8F5-6E5DB956CA42}" dt="2024-03-20T16:35:57.313" v="1075" actId="478"/>
          <ac:spMkLst>
            <pc:docMk/>
            <pc:sldMk cId="2718312069" sldId="318"/>
            <ac:spMk id="54" creationId="{00000000-0000-0000-0000-000000000000}"/>
          </ac:spMkLst>
        </pc:spChg>
        <pc:spChg chg="del">
          <ac:chgData name="von Tschammer, Arne (Allianz Kunde und Markt)" userId="052f4853-5977-4a42-acc0-739442858c30" providerId="ADAL" clId="{3DED8CB7-0479-407D-B8F5-6E5DB956CA42}" dt="2024-03-20T16:35:57.313" v="1075" actId="478"/>
          <ac:spMkLst>
            <pc:docMk/>
            <pc:sldMk cId="2718312069" sldId="318"/>
            <ac:spMk id="55" creationId="{00000000-0000-0000-0000-000000000000}"/>
          </ac:spMkLst>
        </pc:spChg>
        <pc:spChg chg="del">
          <ac:chgData name="von Tschammer, Arne (Allianz Kunde und Markt)" userId="052f4853-5977-4a42-acc0-739442858c30" providerId="ADAL" clId="{3DED8CB7-0479-407D-B8F5-6E5DB956CA42}" dt="2024-03-20T16:35:57.313" v="1075" actId="478"/>
          <ac:spMkLst>
            <pc:docMk/>
            <pc:sldMk cId="2718312069" sldId="318"/>
            <ac:spMk id="57" creationId="{00000000-0000-0000-0000-000000000000}"/>
          </ac:spMkLst>
        </pc:spChg>
        <pc:spChg chg="del">
          <ac:chgData name="von Tschammer, Arne (Allianz Kunde und Markt)" userId="052f4853-5977-4a42-acc0-739442858c30" providerId="ADAL" clId="{3DED8CB7-0479-407D-B8F5-6E5DB956CA42}" dt="2024-03-20T16:35:57.313" v="1075" actId="478"/>
          <ac:spMkLst>
            <pc:docMk/>
            <pc:sldMk cId="2718312069" sldId="318"/>
            <ac:spMk id="59" creationId="{00000000-0000-0000-0000-000000000000}"/>
          </ac:spMkLst>
        </pc:spChg>
        <pc:spChg chg="del">
          <ac:chgData name="von Tschammer, Arne (Allianz Kunde und Markt)" userId="052f4853-5977-4a42-acc0-739442858c30" providerId="ADAL" clId="{3DED8CB7-0479-407D-B8F5-6E5DB956CA42}" dt="2024-03-20T16:35:57.313" v="1075" actId="478"/>
          <ac:spMkLst>
            <pc:docMk/>
            <pc:sldMk cId="2718312069" sldId="318"/>
            <ac:spMk id="61" creationId="{00000000-0000-0000-0000-000000000000}"/>
          </ac:spMkLst>
        </pc:spChg>
        <pc:spChg chg="del">
          <ac:chgData name="von Tschammer, Arne (Allianz Kunde und Markt)" userId="052f4853-5977-4a42-acc0-739442858c30" providerId="ADAL" clId="{3DED8CB7-0479-407D-B8F5-6E5DB956CA42}" dt="2024-03-20T16:35:57.313" v="1075" actId="478"/>
          <ac:spMkLst>
            <pc:docMk/>
            <pc:sldMk cId="2718312069" sldId="318"/>
            <ac:spMk id="62" creationId="{00000000-0000-0000-0000-000000000000}"/>
          </ac:spMkLst>
        </pc:spChg>
        <pc:spChg chg="del">
          <ac:chgData name="von Tschammer, Arne (Allianz Kunde und Markt)" userId="052f4853-5977-4a42-acc0-739442858c30" providerId="ADAL" clId="{3DED8CB7-0479-407D-B8F5-6E5DB956CA42}" dt="2024-03-20T16:35:57.313" v="1075" actId="478"/>
          <ac:spMkLst>
            <pc:docMk/>
            <pc:sldMk cId="2718312069" sldId="318"/>
            <ac:spMk id="64" creationId="{00000000-0000-0000-0000-000000000000}"/>
          </ac:spMkLst>
        </pc:spChg>
        <pc:spChg chg="add mod">
          <ac:chgData name="von Tschammer, Arne (Allianz Kunde und Markt)" userId="052f4853-5977-4a42-acc0-739442858c30" providerId="ADAL" clId="{3DED8CB7-0479-407D-B8F5-6E5DB956CA42}" dt="2024-03-20T16:36:36.368" v="1095" actId="1035"/>
          <ac:spMkLst>
            <pc:docMk/>
            <pc:sldMk cId="2718312069" sldId="318"/>
            <ac:spMk id="66" creationId="{FD4B2356-1EBD-64BD-988C-187EF0D3247F}"/>
          </ac:spMkLst>
        </pc:spChg>
        <pc:spChg chg="del">
          <ac:chgData name="von Tschammer, Arne (Allianz Kunde und Markt)" userId="052f4853-5977-4a42-acc0-739442858c30" providerId="ADAL" clId="{3DED8CB7-0479-407D-B8F5-6E5DB956CA42}" dt="2024-03-20T16:35:57.313" v="1075" actId="478"/>
          <ac:spMkLst>
            <pc:docMk/>
            <pc:sldMk cId="2718312069" sldId="318"/>
            <ac:spMk id="68" creationId="{00000000-0000-0000-0000-000000000000}"/>
          </ac:spMkLst>
        </pc:spChg>
        <pc:spChg chg="del">
          <ac:chgData name="von Tschammer, Arne (Allianz Kunde und Markt)" userId="052f4853-5977-4a42-acc0-739442858c30" providerId="ADAL" clId="{3DED8CB7-0479-407D-B8F5-6E5DB956CA42}" dt="2024-03-20T16:35:57.313" v="1075" actId="478"/>
          <ac:spMkLst>
            <pc:docMk/>
            <pc:sldMk cId="2718312069" sldId="318"/>
            <ac:spMk id="69" creationId="{00000000-0000-0000-0000-000000000000}"/>
          </ac:spMkLst>
        </pc:spChg>
        <pc:spChg chg="del">
          <ac:chgData name="von Tschammer, Arne (Allianz Kunde und Markt)" userId="052f4853-5977-4a42-acc0-739442858c30" providerId="ADAL" clId="{3DED8CB7-0479-407D-B8F5-6E5DB956CA42}" dt="2024-03-20T16:35:57.313" v="1075" actId="478"/>
          <ac:spMkLst>
            <pc:docMk/>
            <pc:sldMk cId="2718312069" sldId="318"/>
            <ac:spMk id="70" creationId="{00000000-0000-0000-0000-000000000000}"/>
          </ac:spMkLst>
        </pc:spChg>
        <pc:spChg chg="add mod">
          <ac:chgData name="von Tschammer, Arne (Allianz Kunde und Markt)" userId="052f4853-5977-4a42-acc0-739442858c30" providerId="ADAL" clId="{3DED8CB7-0479-407D-B8F5-6E5DB956CA42}" dt="2024-03-20T16:36:36.368" v="1095" actId="1035"/>
          <ac:spMkLst>
            <pc:docMk/>
            <pc:sldMk cId="2718312069" sldId="318"/>
            <ac:spMk id="71" creationId="{C2C8D2E3-14BF-9D73-97A1-7927327D2E94}"/>
          </ac:spMkLst>
        </pc:spChg>
        <pc:spChg chg="del">
          <ac:chgData name="von Tschammer, Arne (Allianz Kunde und Markt)" userId="052f4853-5977-4a42-acc0-739442858c30" providerId="ADAL" clId="{3DED8CB7-0479-407D-B8F5-6E5DB956CA42}" dt="2024-03-20T16:35:57.313" v="1075" actId="478"/>
          <ac:spMkLst>
            <pc:docMk/>
            <pc:sldMk cId="2718312069" sldId="318"/>
            <ac:spMk id="77" creationId="{EFFF893A-2C8B-524C-B0F6-C4201F08DE9A}"/>
          </ac:spMkLst>
        </pc:spChg>
        <pc:spChg chg="del">
          <ac:chgData name="von Tschammer, Arne (Allianz Kunde und Markt)" userId="052f4853-5977-4a42-acc0-739442858c30" providerId="ADAL" clId="{3DED8CB7-0479-407D-B8F5-6E5DB956CA42}" dt="2024-03-20T16:35:57.313" v="1075" actId="478"/>
          <ac:spMkLst>
            <pc:docMk/>
            <pc:sldMk cId="2718312069" sldId="318"/>
            <ac:spMk id="78" creationId="{EFFF893A-2C8B-524C-B0F6-C4201F08DE9A}"/>
          </ac:spMkLst>
        </pc:spChg>
        <pc:spChg chg="del">
          <ac:chgData name="von Tschammer, Arne (Allianz Kunde und Markt)" userId="052f4853-5977-4a42-acc0-739442858c30" providerId="ADAL" clId="{3DED8CB7-0479-407D-B8F5-6E5DB956CA42}" dt="2024-03-20T16:35:57.313" v="1075" actId="478"/>
          <ac:spMkLst>
            <pc:docMk/>
            <pc:sldMk cId="2718312069" sldId="318"/>
            <ac:spMk id="79" creationId="{00000000-0000-0000-0000-000000000000}"/>
          </ac:spMkLst>
        </pc:spChg>
        <pc:spChg chg="del">
          <ac:chgData name="von Tschammer, Arne (Allianz Kunde und Markt)" userId="052f4853-5977-4a42-acc0-739442858c30" providerId="ADAL" clId="{3DED8CB7-0479-407D-B8F5-6E5DB956CA42}" dt="2024-03-20T16:35:57.313" v="1075" actId="478"/>
          <ac:spMkLst>
            <pc:docMk/>
            <pc:sldMk cId="2718312069" sldId="318"/>
            <ac:spMk id="80" creationId="{EFFF893A-2C8B-524C-B0F6-C4201F08DE9A}"/>
          </ac:spMkLst>
        </pc:spChg>
        <pc:spChg chg="del">
          <ac:chgData name="von Tschammer, Arne (Allianz Kunde und Markt)" userId="052f4853-5977-4a42-acc0-739442858c30" providerId="ADAL" clId="{3DED8CB7-0479-407D-B8F5-6E5DB956CA42}" dt="2024-03-20T16:35:57.313" v="1075" actId="478"/>
          <ac:spMkLst>
            <pc:docMk/>
            <pc:sldMk cId="2718312069" sldId="318"/>
            <ac:spMk id="82" creationId="{EFFF893A-2C8B-524C-B0F6-C4201F08DE9A}"/>
          </ac:spMkLst>
        </pc:spChg>
        <pc:spChg chg="del">
          <ac:chgData name="von Tschammer, Arne (Allianz Kunde und Markt)" userId="052f4853-5977-4a42-acc0-739442858c30" providerId="ADAL" clId="{3DED8CB7-0479-407D-B8F5-6E5DB956CA42}" dt="2024-03-20T16:35:57.313" v="1075" actId="478"/>
          <ac:spMkLst>
            <pc:docMk/>
            <pc:sldMk cId="2718312069" sldId="318"/>
            <ac:spMk id="83" creationId="{00000000-0000-0000-0000-000000000000}"/>
          </ac:spMkLst>
        </pc:spChg>
        <pc:spChg chg="del">
          <ac:chgData name="von Tschammer, Arne (Allianz Kunde und Markt)" userId="052f4853-5977-4a42-acc0-739442858c30" providerId="ADAL" clId="{3DED8CB7-0479-407D-B8F5-6E5DB956CA42}" dt="2024-03-20T16:35:57.313" v="1075" actId="478"/>
          <ac:spMkLst>
            <pc:docMk/>
            <pc:sldMk cId="2718312069" sldId="318"/>
            <ac:spMk id="84" creationId="{00000000-0000-0000-0000-000000000000}"/>
          </ac:spMkLst>
        </pc:spChg>
        <pc:spChg chg="del">
          <ac:chgData name="von Tschammer, Arne (Allianz Kunde und Markt)" userId="052f4853-5977-4a42-acc0-739442858c30" providerId="ADAL" clId="{3DED8CB7-0479-407D-B8F5-6E5DB956CA42}" dt="2024-03-20T16:35:57.313" v="1075" actId="478"/>
          <ac:spMkLst>
            <pc:docMk/>
            <pc:sldMk cId="2718312069" sldId="318"/>
            <ac:spMk id="85" creationId="{00000000-0000-0000-0000-000000000000}"/>
          </ac:spMkLst>
        </pc:spChg>
        <pc:spChg chg="add mod">
          <ac:chgData name="von Tschammer, Arne (Allianz Kunde und Markt)" userId="052f4853-5977-4a42-acc0-739442858c30" providerId="ADAL" clId="{3DED8CB7-0479-407D-B8F5-6E5DB956CA42}" dt="2024-03-20T16:36:36.368" v="1095" actId="1035"/>
          <ac:spMkLst>
            <pc:docMk/>
            <pc:sldMk cId="2718312069" sldId="318"/>
            <ac:spMk id="86" creationId="{C8ED1C7D-9C72-6952-2D7E-A6F046ABE7DD}"/>
          </ac:spMkLst>
        </pc:spChg>
        <pc:spChg chg="del">
          <ac:chgData name="von Tschammer, Arne (Allianz Kunde und Markt)" userId="052f4853-5977-4a42-acc0-739442858c30" providerId="ADAL" clId="{3DED8CB7-0479-407D-B8F5-6E5DB956CA42}" dt="2024-03-20T16:35:57.313" v="1075" actId="478"/>
          <ac:spMkLst>
            <pc:docMk/>
            <pc:sldMk cId="2718312069" sldId="318"/>
            <ac:spMk id="88" creationId="{00000000-0000-0000-0000-000000000000}"/>
          </ac:spMkLst>
        </pc:spChg>
        <pc:spChg chg="del">
          <ac:chgData name="von Tschammer, Arne (Allianz Kunde und Markt)" userId="052f4853-5977-4a42-acc0-739442858c30" providerId="ADAL" clId="{3DED8CB7-0479-407D-B8F5-6E5DB956CA42}" dt="2024-03-20T16:35:57.313" v="1075" actId="478"/>
          <ac:spMkLst>
            <pc:docMk/>
            <pc:sldMk cId="2718312069" sldId="318"/>
            <ac:spMk id="90" creationId="{00000000-0000-0000-0000-000000000000}"/>
          </ac:spMkLst>
        </pc:spChg>
        <pc:spChg chg="del">
          <ac:chgData name="von Tschammer, Arne (Allianz Kunde und Markt)" userId="052f4853-5977-4a42-acc0-739442858c30" providerId="ADAL" clId="{3DED8CB7-0479-407D-B8F5-6E5DB956CA42}" dt="2024-03-20T16:35:57.313" v="1075" actId="478"/>
          <ac:spMkLst>
            <pc:docMk/>
            <pc:sldMk cId="2718312069" sldId="318"/>
            <ac:spMk id="91" creationId="{00000000-0000-0000-0000-000000000000}"/>
          </ac:spMkLst>
        </pc:spChg>
        <pc:spChg chg="del">
          <ac:chgData name="von Tschammer, Arne (Allianz Kunde und Markt)" userId="052f4853-5977-4a42-acc0-739442858c30" providerId="ADAL" clId="{3DED8CB7-0479-407D-B8F5-6E5DB956CA42}" dt="2024-03-20T16:35:57.313" v="1075" actId="478"/>
          <ac:spMkLst>
            <pc:docMk/>
            <pc:sldMk cId="2718312069" sldId="318"/>
            <ac:spMk id="95" creationId="{00000000-0000-0000-0000-000000000000}"/>
          </ac:spMkLst>
        </pc:spChg>
        <pc:spChg chg="del">
          <ac:chgData name="von Tschammer, Arne (Allianz Kunde und Markt)" userId="052f4853-5977-4a42-acc0-739442858c30" providerId="ADAL" clId="{3DED8CB7-0479-407D-B8F5-6E5DB956CA42}" dt="2024-03-20T16:35:57.313" v="1075" actId="478"/>
          <ac:spMkLst>
            <pc:docMk/>
            <pc:sldMk cId="2718312069" sldId="318"/>
            <ac:spMk id="96" creationId="{00000000-0000-0000-0000-000000000000}"/>
          </ac:spMkLst>
        </pc:spChg>
        <pc:spChg chg="del">
          <ac:chgData name="von Tschammer, Arne (Allianz Kunde und Markt)" userId="052f4853-5977-4a42-acc0-739442858c30" providerId="ADAL" clId="{3DED8CB7-0479-407D-B8F5-6E5DB956CA42}" dt="2024-03-20T16:35:57.313" v="1075" actId="478"/>
          <ac:spMkLst>
            <pc:docMk/>
            <pc:sldMk cId="2718312069" sldId="318"/>
            <ac:spMk id="97" creationId="{00000000-0000-0000-0000-000000000000}"/>
          </ac:spMkLst>
        </pc:spChg>
        <pc:spChg chg="del">
          <ac:chgData name="von Tschammer, Arne (Allianz Kunde und Markt)" userId="052f4853-5977-4a42-acc0-739442858c30" providerId="ADAL" clId="{3DED8CB7-0479-407D-B8F5-6E5DB956CA42}" dt="2024-03-20T16:35:57.313" v="1075" actId="478"/>
          <ac:spMkLst>
            <pc:docMk/>
            <pc:sldMk cId="2718312069" sldId="318"/>
            <ac:spMk id="98" creationId="{00000000-0000-0000-0000-000000000000}"/>
          </ac:spMkLst>
        </pc:spChg>
        <pc:spChg chg="del">
          <ac:chgData name="von Tschammer, Arne (Allianz Kunde und Markt)" userId="052f4853-5977-4a42-acc0-739442858c30" providerId="ADAL" clId="{3DED8CB7-0479-407D-B8F5-6E5DB956CA42}" dt="2024-03-20T16:35:57.313" v="1075" actId="478"/>
          <ac:spMkLst>
            <pc:docMk/>
            <pc:sldMk cId="2718312069" sldId="318"/>
            <ac:spMk id="100" creationId="{00000000-0000-0000-0000-000000000000}"/>
          </ac:spMkLst>
        </pc:spChg>
        <pc:spChg chg="del">
          <ac:chgData name="von Tschammer, Arne (Allianz Kunde und Markt)" userId="052f4853-5977-4a42-acc0-739442858c30" providerId="ADAL" clId="{3DED8CB7-0479-407D-B8F5-6E5DB956CA42}" dt="2024-03-20T16:35:57.313" v="1075" actId="478"/>
          <ac:spMkLst>
            <pc:docMk/>
            <pc:sldMk cId="2718312069" sldId="318"/>
            <ac:spMk id="105" creationId="{00000000-0000-0000-0000-000000000000}"/>
          </ac:spMkLst>
        </pc:spChg>
        <pc:spChg chg="del">
          <ac:chgData name="von Tschammer, Arne (Allianz Kunde und Markt)" userId="052f4853-5977-4a42-acc0-739442858c30" providerId="ADAL" clId="{3DED8CB7-0479-407D-B8F5-6E5DB956CA42}" dt="2024-03-20T16:35:57.313" v="1075" actId="478"/>
          <ac:spMkLst>
            <pc:docMk/>
            <pc:sldMk cId="2718312069" sldId="318"/>
            <ac:spMk id="106" creationId="{00000000-0000-0000-0000-000000000000}"/>
          </ac:spMkLst>
        </pc:spChg>
        <pc:spChg chg="del">
          <ac:chgData name="von Tschammer, Arne (Allianz Kunde und Markt)" userId="052f4853-5977-4a42-acc0-739442858c30" providerId="ADAL" clId="{3DED8CB7-0479-407D-B8F5-6E5DB956CA42}" dt="2024-03-20T16:35:57.313" v="1075" actId="478"/>
          <ac:spMkLst>
            <pc:docMk/>
            <pc:sldMk cId="2718312069" sldId="318"/>
            <ac:spMk id="107" creationId="{00000000-0000-0000-0000-000000000000}"/>
          </ac:spMkLst>
        </pc:spChg>
        <pc:spChg chg="del">
          <ac:chgData name="von Tschammer, Arne (Allianz Kunde und Markt)" userId="052f4853-5977-4a42-acc0-739442858c30" providerId="ADAL" clId="{3DED8CB7-0479-407D-B8F5-6E5DB956CA42}" dt="2024-03-20T16:35:57.313" v="1075" actId="478"/>
          <ac:spMkLst>
            <pc:docMk/>
            <pc:sldMk cId="2718312069" sldId="318"/>
            <ac:spMk id="109" creationId="{00000000-0000-0000-0000-000000000000}"/>
          </ac:spMkLst>
        </pc:spChg>
        <pc:spChg chg="del">
          <ac:chgData name="von Tschammer, Arne (Allianz Kunde und Markt)" userId="052f4853-5977-4a42-acc0-739442858c30" providerId="ADAL" clId="{3DED8CB7-0479-407D-B8F5-6E5DB956CA42}" dt="2024-03-20T16:35:57.313" v="1075" actId="478"/>
          <ac:spMkLst>
            <pc:docMk/>
            <pc:sldMk cId="2718312069" sldId="318"/>
            <ac:spMk id="110" creationId="{00000000-0000-0000-0000-000000000000}"/>
          </ac:spMkLst>
        </pc:spChg>
        <pc:spChg chg="del">
          <ac:chgData name="von Tschammer, Arne (Allianz Kunde und Markt)" userId="052f4853-5977-4a42-acc0-739442858c30" providerId="ADAL" clId="{3DED8CB7-0479-407D-B8F5-6E5DB956CA42}" dt="2024-03-20T16:35:57.313" v="1075" actId="478"/>
          <ac:spMkLst>
            <pc:docMk/>
            <pc:sldMk cId="2718312069" sldId="318"/>
            <ac:spMk id="111" creationId="{EFFF893A-2C8B-524C-B0F6-C4201F08DE9A}"/>
          </ac:spMkLst>
        </pc:spChg>
        <pc:spChg chg="del">
          <ac:chgData name="von Tschammer, Arne (Allianz Kunde und Markt)" userId="052f4853-5977-4a42-acc0-739442858c30" providerId="ADAL" clId="{3DED8CB7-0479-407D-B8F5-6E5DB956CA42}" dt="2024-03-20T16:35:57.313" v="1075" actId="478"/>
          <ac:spMkLst>
            <pc:docMk/>
            <pc:sldMk cId="2718312069" sldId="318"/>
            <ac:spMk id="112" creationId="{00000000-0000-0000-0000-000000000000}"/>
          </ac:spMkLst>
        </pc:spChg>
        <pc:spChg chg="del">
          <ac:chgData name="von Tschammer, Arne (Allianz Kunde und Markt)" userId="052f4853-5977-4a42-acc0-739442858c30" providerId="ADAL" clId="{3DED8CB7-0479-407D-B8F5-6E5DB956CA42}" dt="2024-03-20T16:35:57.313" v="1075" actId="478"/>
          <ac:spMkLst>
            <pc:docMk/>
            <pc:sldMk cId="2718312069" sldId="318"/>
            <ac:spMk id="114" creationId="{00000000-0000-0000-0000-000000000000}"/>
          </ac:spMkLst>
        </pc:spChg>
        <pc:spChg chg="del">
          <ac:chgData name="von Tschammer, Arne (Allianz Kunde und Markt)" userId="052f4853-5977-4a42-acc0-739442858c30" providerId="ADAL" clId="{3DED8CB7-0479-407D-B8F5-6E5DB956CA42}" dt="2024-03-20T16:35:57.313" v="1075" actId="478"/>
          <ac:spMkLst>
            <pc:docMk/>
            <pc:sldMk cId="2718312069" sldId="318"/>
            <ac:spMk id="115" creationId="{00000000-0000-0000-0000-000000000000}"/>
          </ac:spMkLst>
        </pc:spChg>
        <pc:spChg chg="del">
          <ac:chgData name="von Tschammer, Arne (Allianz Kunde und Markt)" userId="052f4853-5977-4a42-acc0-739442858c30" providerId="ADAL" clId="{3DED8CB7-0479-407D-B8F5-6E5DB956CA42}" dt="2024-03-20T16:35:57.313" v="1075" actId="478"/>
          <ac:spMkLst>
            <pc:docMk/>
            <pc:sldMk cId="2718312069" sldId="318"/>
            <ac:spMk id="116" creationId="{00000000-0000-0000-0000-000000000000}"/>
          </ac:spMkLst>
        </pc:spChg>
        <pc:spChg chg="del">
          <ac:chgData name="von Tschammer, Arne (Allianz Kunde und Markt)" userId="052f4853-5977-4a42-acc0-739442858c30" providerId="ADAL" clId="{3DED8CB7-0479-407D-B8F5-6E5DB956CA42}" dt="2024-03-20T16:35:57.313" v="1075" actId="478"/>
          <ac:spMkLst>
            <pc:docMk/>
            <pc:sldMk cId="2718312069" sldId="318"/>
            <ac:spMk id="117" creationId="{00000000-0000-0000-0000-000000000000}"/>
          </ac:spMkLst>
        </pc:spChg>
        <pc:spChg chg="del">
          <ac:chgData name="von Tschammer, Arne (Allianz Kunde und Markt)" userId="052f4853-5977-4a42-acc0-739442858c30" providerId="ADAL" clId="{3DED8CB7-0479-407D-B8F5-6E5DB956CA42}" dt="2024-03-20T16:35:57.313" v="1075" actId="478"/>
          <ac:spMkLst>
            <pc:docMk/>
            <pc:sldMk cId="2718312069" sldId="318"/>
            <ac:spMk id="119" creationId="{00000000-0000-0000-0000-000000000000}"/>
          </ac:spMkLst>
        </pc:spChg>
        <pc:spChg chg="del">
          <ac:chgData name="von Tschammer, Arne (Allianz Kunde und Markt)" userId="052f4853-5977-4a42-acc0-739442858c30" providerId="ADAL" clId="{3DED8CB7-0479-407D-B8F5-6E5DB956CA42}" dt="2024-03-20T16:35:57.313" v="1075" actId="478"/>
          <ac:spMkLst>
            <pc:docMk/>
            <pc:sldMk cId="2718312069" sldId="318"/>
            <ac:spMk id="120" creationId="{00000000-0000-0000-0000-000000000000}"/>
          </ac:spMkLst>
        </pc:spChg>
        <pc:picChg chg="del">
          <ac:chgData name="von Tschammer, Arne (Allianz Kunde und Markt)" userId="052f4853-5977-4a42-acc0-739442858c30" providerId="ADAL" clId="{3DED8CB7-0479-407D-B8F5-6E5DB956CA42}" dt="2024-03-20T16:35:57.313" v="1075" actId="478"/>
          <ac:picMkLst>
            <pc:docMk/>
            <pc:sldMk cId="2718312069" sldId="318"/>
            <ac:picMk id="72" creationId="{00000000-0000-0000-0000-000000000000}"/>
          </ac:picMkLst>
        </pc:picChg>
        <pc:picChg chg="del">
          <ac:chgData name="von Tschammer, Arne (Allianz Kunde und Markt)" userId="052f4853-5977-4a42-acc0-739442858c30" providerId="ADAL" clId="{3DED8CB7-0479-407D-B8F5-6E5DB956CA42}" dt="2024-03-20T16:35:57.313" v="1075" actId="478"/>
          <ac:picMkLst>
            <pc:docMk/>
            <pc:sldMk cId="2718312069" sldId="318"/>
            <ac:picMk id="73" creationId="{00000000-0000-0000-0000-000000000000}"/>
          </ac:picMkLst>
        </pc:picChg>
        <pc:picChg chg="del">
          <ac:chgData name="von Tschammer, Arne (Allianz Kunde und Markt)" userId="052f4853-5977-4a42-acc0-739442858c30" providerId="ADAL" clId="{3DED8CB7-0479-407D-B8F5-6E5DB956CA42}" dt="2024-03-20T16:35:57.313" v="1075" actId="478"/>
          <ac:picMkLst>
            <pc:docMk/>
            <pc:sldMk cId="2718312069" sldId="318"/>
            <ac:picMk id="75" creationId="{00000000-0000-0000-0000-000000000000}"/>
          </ac:picMkLst>
        </pc:picChg>
        <pc:picChg chg="del">
          <ac:chgData name="von Tschammer, Arne (Allianz Kunde und Markt)" userId="052f4853-5977-4a42-acc0-739442858c30" providerId="ADAL" clId="{3DED8CB7-0479-407D-B8F5-6E5DB956CA42}" dt="2024-03-20T16:35:57.313" v="1075" actId="478"/>
          <ac:picMkLst>
            <pc:docMk/>
            <pc:sldMk cId="2718312069" sldId="318"/>
            <ac:picMk id="76" creationId="{00000000-0000-0000-0000-000000000000}"/>
          </ac:picMkLst>
        </pc:picChg>
        <pc:cxnChg chg="del">
          <ac:chgData name="von Tschammer, Arne (Allianz Kunde und Markt)" userId="052f4853-5977-4a42-acc0-739442858c30" providerId="ADAL" clId="{3DED8CB7-0479-407D-B8F5-6E5DB956CA42}" dt="2024-03-20T16:35:57.313" v="1075" actId="478"/>
          <ac:cxnSpMkLst>
            <pc:docMk/>
            <pc:sldMk cId="2718312069" sldId="318"/>
            <ac:cxnSpMk id="13" creationId="{00000000-0000-0000-0000-000000000000}"/>
          </ac:cxnSpMkLst>
        </pc:cxnChg>
        <pc:cxnChg chg="add mod">
          <ac:chgData name="von Tschammer, Arne (Allianz Kunde und Markt)" userId="052f4853-5977-4a42-acc0-739442858c30" providerId="ADAL" clId="{3DED8CB7-0479-407D-B8F5-6E5DB956CA42}" dt="2024-03-20T16:36:36.368" v="1095" actId="1035"/>
          <ac:cxnSpMkLst>
            <pc:docMk/>
            <pc:sldMk cId="2718312069" sldId="318"/>
            <ac:cxnSpMk id="14" creationId="{EA4978E9-96A6-7984-1CE3-8F33D9CCC37C}"/>
          </ac:cxnSpMkLst>
        </pc:cxnChg>
        <pc:cxnChg chg="add mod">
          <ac:chgData name="von Tschammer, Arne (Allianz Kunde und Markt)" userId="052f4853-5977-4a42-acc0-739442858c30" providerId="ADAL" clId="{3DED8CB7-0479-407D-B8F5-6E5DB956CA42}" dt="2024-03-20T16:36:36.368" v="1095" actId="1035"/>
          <ac:cxnSpMkLst>
            <pc:docMk/>
            <pc:sldMk cId="2718312069" sldId="318"/>
            <ac:cxnSpMk id="17" creationId="{C25A716E-F316-99D1-A776-C335A8FDFB05}"/>
          </ac:cxnSpMkLst>
        </pc:cxnChg>
        <pc:cxnChg chg="add mod">
          <ac:chgData name="von Tschammer, Arne (Allianz Kunde und Markt)" userId="052f4853-5977-4a42-acc0-739442858c30" providerId="ADAL" clId="{3DED8CB7-0479-407D-B8F5-6E5DB956CA42}" dt="2024-03-20T16:36:36.368" v="1095" actId="1035"/>
          <ac:cxnSpMkLst>
            <pc:docMk/>
            <pc:sldMk cId="2718312069" sldId="318"/>
            <ac:cxnSpMk id="18" creationId="{020484D2-D990-DC46-607F-2FCAD74F1A8D}"/>
          </ac:cxnSpMkLst>
        </pc:cxnChg>
        <pc:cxnChg chg="del">
          <ac:chgData name="von Tschammer, Arne (Allianz Kunde und Markt)" userId="052f4853-5977-4a42-acc0-739442858c30" providerId="ADAL" clId="{3DED8CB7-0479-407D-B8F5-6E5DB956CA42}" dt="2024-03-20T16:35:57.313" v="1075" actId="478"/>
          <ac:cxnSpMkLst>
            <pc:docMk/>
            <pc:sldMk cId="2718312069" sldId="318"/>
            <ac:cxnSpMk id="22" creationId="{00000000-0000-0000-0000-000000000000}"/>
          </ac:cxnSpMkLst>
        </pc:cxnChg>
        <pc:cxnChg chg="del">
          <ac:chgData name="von Tschammer, Arne (Allianz Kunde und Markt)" userId="052f4853-5977-4a42-acc0-739442858c30" providerId="ADAL" clId="{3DED8CB7-0479-407D-B8F5-6E5DB956CA42}" dt="2024-03-20T16:35:57.313" v="1075" actId="478"/>
          <ac:cxnSpMkLst>
            <pc:docMk/>
            <pc:sldMk cId="2718312069" sldId="318"/>
            <ac:cxnSpMk id="24" creationId="{00000000-0000-0000-0000-000000000000}"/>
          </ac:cxnSpMkLst>
        </pc:cxnChg>
        <pc:cxnChg chg="add mod">
          <ac:chgData name="von Tschammer, Arne (Allianz Kunde und Markt)" userId="052f4853-5977-4a42-acc0-739442858c30" providerId="ADAL" clId="{3DED8CB7-0479-407D-B8F5-6E5DB956CA42}" dt="2024-03-20T16:36:36.368" v="1095" actId="1035"/>
          <ac:cxnSpMkLst>
            <pc:docMk/>
            <pc:sldMk cId="2718312069" sldId="318"/>
            <ac:cxnSpMk id="35" creationId="{CB540D35-1DE1-0554-0773-DDF9CF75CAC3}"/>
          </ac:cxnSpMkLst>
        </pc:cxnChg>
        <pc:cxnChg chg="add mod">
          <ac:chgData name="von Tschammer, Arne (Allianz Kunde und Markt)" userId="052f4853-5977-4a42-acc0-739442858c30" providerId="ADAL" clId="{3DED8CB7-0479-407D-B8F5-6E5DB956CA42}" dt="2024-03-20T16:36:36.368" v="1095" actId="1035"/>
          <ac:cxnSpMkLst>
            <pc:docMk/>
            <pc:sldMk cId="2718312069" sldId="318"/>
            <ac:cxnSpMk id="42" creationId="{B408A184-2FA7-0022-7432-067D8788D18B}"/>
          </ac:cxnSpMkLst>
        </pc:cxnChg>
        <pc:cxnChg chg="add mod">
          <ac:chgData name="von Tschammer, Arne (Allianz Kunde und Markt)" userId="052f4853-5977-4a42-acc0-739442858c30" providerId="ADAL" clId="{3DED8CB7-0479-407D-B8F5-6E5DB956CA42}" dt="2024-03-20T16:36:36.368" v="1095" actId="1035"/>
          <ac:cxnSpMkLst>
            <pc:docMk/>
            <pc:sldMk cId="2718312069" sldId="318"/>
            <ac:cxnSpMk id="48" creationId="{B490FDE5-A263-0633-D978-842FD22A208F}"/>
          </ac:cxnSpMkLst>
        </pc:cxnChg>
        <pc:cxnChg chg="del">
          <ac:chgData name="von Tschammer, Arne (Allianz Kunde und Markt)" userId="052f4853-5977-4a42-acc0-739442858c30" providerId="ADAL" clId="{3DED8CB7-0479-407D-B8F5-6E5DB956CA42}" dt="2024-03-20T16:35:57.313" v="1075" actId="478"/>
          <ac:cxnSpMkLst>
            <pc:docMk/>
            <pc:sldMk cId="2718312069" sldId="318"/>
            <ac:cxnSpMk id="56" creationId="{00000000-0000-0000-0000-000000000000}"/>
          </ac:cxnSpMkLst>
        </pc:cxnChg>
        <pc:cxnChg chg="del">
          <ac:chgData name="von Tschammer, Arne (Allianz Kunde und Markt)" userId="052f4853-5977-4a42-acc0-739442858c30" providerId="ADAL" clId="{3DED8CB7-0479-407D-B8F5-6E5DB956CA42}" dt="2024-03-20T16:35:57.313" v="1075" actId="478"/>
          <ac:cxnSpMkLst>
            <pc:docMk/>
            <pc:sldMk cId="2718312069" sldId="318"/>
            <ac:cxnSpMk id="58" creationId="{00000000-0000-0000-0000-000000000000}"/>
          </ac:cxnSpMkLst>
        </pc:cxnChg>
        <pc:cxnChg chg="add mod">
          <ac:chgData name="von Tschammer, Arne (Allianz Kunde und Markt)" userId="052f4853-5977-4a42-acc0-739442858c30" providerId="ADAL" clId="{3DED8CB7-0479-407D-B8F5-6E5DB956CA42}" dt="2024-03-20T16:36:36.368" v="1095" actId="1035"/>
          <ac:cxnSpMkLst>
            <pc:docMk/>
            <pc:sldMk cId="2718312069" sldId="318"/>
            <ac:cxnSpMk id="60" creationId="{D383E344-C23A-12F5-9B27-00DECD0898C4}"/>
          </ac:cxnSpMkLst>
        </pc:cxnChg>
        <pc:cxnChg chg="del">
          <ac:chgData name="von Tschammer, Arne (Allianz Kunde und Markt)" userId="052f4853-5977-4a42-acc0-739442858c30" providerId="ADAL" clId="{3DED8CB7-0479-407D-B8F5-6E5DB956CA42}" dt="2024-03-20T16:35:57.313" v="1075" actId="478"/>
          <ac:cxnSpMkLst>
            <pc:docMk/>
            <pc:sldMk cId="2718312069" sldId="318"/>
            <ac:cxnSpMk id="63" creationId="{00000000-0000-0000-0000-000000000000}"/>
          </ac:cxnSpMkLst>
        </pc:cxnChg>
        <pc:cxnChg chg="add mod">
          <ac:chgData name="von Tschammer, Arne (Allianz Kunde und Markt)" userId="052f4853-5977-4a42-acc0-739442858c30" providerId="ADAL" clId="{3DED8CB7-0479-407D-B8F5-6E5DB956CA42}" dt="2024-03-20T16:36:36.368" v="1095" actId="1035"/>
          <ac:cxnSpMkLst>
            <pc:docMk/>
            <pc:sldMk cId="2718312069" sldId="318"/>
            <ac:cxnSpMk id="65" creationId="{145281E3-0D57-A001-AAE9-524EA148B68F}"/>
          </ac:cxnSpMkLst>
        </pc:cxnChg>
        <pc:cxnChg chg="add mod">
          <ac:chgData name="von Tschammer, Arne (Allianz Kunde und Markt)" userId="052f4853-5977-4a42-acc0-739442858c30" providerId="ADAL" clId="{3DED8CB7-0479-407D-B8F5-6E5DB956CA42}" dt="2024-03-20T16:36:36.368" v="1095" actId="1035"/>
          <ac:cxnSpMkLst>
            <pc:docMk/>
            <pc:sldMk cId="2718312069" sldId="318"/>
            <ac:cxnSpMk id="67" creationId="{83A1C6CF-2496-FC44-B466-F2DAD78D548B}"/>
          </ac:cxnSpMkLst>
        </pc:cxnChg>
        <pc:cxnChg chg="add mod">
          <ac:chgData name="von Tschammer, Arne (Allianz Kunde und Markt)" userId="052f4853-5977-4a42-acc0-739442858c30" providerId="ADAL" clId="{3DED8CB7-0479-407D-B8F5-6E5DB956CA42}" dt="2024-03-20T16:36:36.368" v="1095" actId="1035"/>
          <ac:cxnSpMkLst>
            <pc:docMk/>
            <pc:sldMk cId="2718312069" sldId="318"/>
            <ac:cxnSpMk id="74" creationId="{211E5DB8-4437-7CDB-73BD-70E822F261A1}"/>
          </ac:cxnSpMkLst>
        </pc:cxnChg>
        <pc:cxnChg chg="add mod">
          <ac:chgData name="von Tschammer, Arne (Allianz Kunde und Markt)" userId="052f4853-5977-4a42-acc0-739442858c30" providerId="ADAL" clId="{3DED8CB7-0479-407D-B8F5-6E5DB956CA42}" dt="2024-03-20T16:36:36.368" v="1095" actId="1035"/>
          <ac:cxnSpMkLst>
            <pc:docMk/>
            <pc:sldMk cId="2718312069" sldId="318"/>
            <ac:cxnSpMk id="81" creationId="{78F36EE8-0266-2E87-294E-8A23C43E0B99}"/>
          </ac:cxnSpMkLst>
        </pc:cxnChg>
        <pc:cxnChg chg="del">
          <ac:chgData name="von Tschammer, Arne (Allianz Kunde und Markt)" userId="052f4853-5977-4a42-acc0-739442858c30" providerId="ADAL" clId="{3DED8CB7-0479-407D-B8F5-6E5DB956CA42}" dt="2024-03-20T16:35:57.313" v="1075" actId="478"/>
          <ac:cxnSpMkLst>
            <pc:docMk/>
            <pc:sldMk cId="2718312069" sldId="318"/>
            <ac:cxnSpMk id="87" creationId="{00000000-0000-0000-0000-000000000000}"/>
          </ac:cxnSpMkLst>
        </pc:cxnChg>
        <pc:cxnChg chg="del">
          <ac:chgData name="von Tschammer, Arne (Allianz Kunde und Markt)" userId="052f4853-5977-4a42-acc0-739442858c30" providerId="ADAL" clId="{3DED8CB7-0479-407D-B8F5-6E5DB956CA42}" dt="2024-03-20T16:35:57.313" v="1075" actId="478"/>
          <ac:cxnSpMkLst>
            <pc:docMk/>
            <pc:sldMk cId="2718312069" sldId="318"/>
            <ac:cxnSpMk id="94" creationId="{00000000-0000-0000-0000-000000000000}"/>
          </ac:cxnSpMkLst>
        </pc:cxnChg>
        <pc:cxnChg chg="del">
          <ac:chgData name="von Tschammer, Arne (Allianz Kunde und Markt)" userId="052f4853-5977-4a42-acc0-739442858c30" providerId="ADAL" clId="{3DED8CB7-0479-407D-B8F5-6E5DB956CA42}" dt="2024-03-20T16:35:57.313" v="1075" actId="478"/>
          <ac:cxnSpMkLst>
            <pc:docMk/>
            <pc:sldMk cId="2718312069" sldId="318"/>
            <ac:cxnSpMk id="99" creationId="{00000000-0000-0000-0000-000000000000}"/>
          </ac:cxnSpMkLst>
        </pc:cxnChg>
        <pc:cxnChg chg="del">
          <ac:chgData name="von Tschammer, Arne (Allianz Kunde und Markt)" userId="052f4853-5977-4a42-acc0-739442858c30" providerId="ADAL" clId="{3DED8CB7-0479-407D-B8F5-6E5DB956CA42}" dt="2024-03-20T16:35:57.313" v="1075" actId="478"/>
          <ac:cxnSpMkLst>
            <pc:docMk/>
            <pc:sldMk cId="2718312069" sldId="318"/>
            <ac:cxnSpMk id="108" creationId="{00000000-0000-0000-0000-000000000000}"/>
          </ac:cxnSpMkLst>
        </pc:cxnChg>
        <pc:cxnChg chg="del">
          <ac:chgData name="von Tschammer, Arne (Allianz Kunde und Markt)" userId="052f4853-5977-4a42-acc0-739442858c30" providerId="ADAL" clId="{3DED8CB7-0479-407D-B8F5-6E5DB956CA42}" dt="2024-03-20T16:35:57.313" v="1075" actId="478"/>
          <ac:cxnSpMkLst>
            <pc:docMk/>
            <pc:sldMk cId="2718312069" sldId="318"/>
            <ac:cxnSpMk id="113" creationId="{00000000-0000-0000-0000-000000000000}"/>
          </ac:cxnSpMkLst>
        </pc:cxnChg>
        <pc:cxnChg chg="del">
          <ac:chgData name="von Tschammer, Arne (Allianz Kunde und Markt)" userId="052f4853-5977-4a42-acc0-739442858c30" providerId="ADAL" clId="{3DED8CB7-0479-407D-B8F5-6E5DB956CA42}" dt="2024-03-20T16:35:57.313" v="1075" actId="478"/>
          <ac:cxnSpMkLst>
            <pc:docMk/>
            <pc:sldMk cId="2718312069" sldId="318"/>
            <ac:cxnSpMk id="118" creationId="{00000000-0000-0000-0000-000000000000}"/>
          </ac:cxnSpMkLst>
        </pc:cxnChg>
      </pc:sldChg>
      <pc:sldChg chg="modSp mod">
        <pc:chgData name="von Tschammer, Arne (Allianz Kunde und Markt)" userId="052f4853-5977-4a42-acc0-739442858c30" providerId="ADAL" clId="{3DED8CB7-0479-407D-B8F5-6E5DB956CA42}" dt="2024-03-20T16:38:24.892" v="1191" actId="6549"/>
        <pc:sldMkLst>
          <pc:docMk/>
          <pc:sldMk cId="194247701" sldId="322"/>
        </pc:sldMkLst>
        <pc:spChg chg="mod">
          <ac:chgData name="von Tschammer, Arne (Allianz Kunde und Markt)" userId="052f4853-5977-4a42-acc0-739442858c30" providerId="ADAL" clId="{3DED8CB7-0479-407D-B8F5-6E5DB956CA42}" dt="2024-03-20T16:38:24.892" v="1191" actId="6549"/>
          <ac:spMkLst>
            <pc:docMk/>
            <pc:sldMk cId="194247701" sldId="322"/>
            <ac:spMk id="3" creationId="{00000000-0000-0000-0000-000000000000}"/>
          </ac:spMkLst>
        </pc:spChg>
        <pc:spChg chg="mod">
          <ac:chgData name="von Tschammer, Arne (Allianz Kunde und Markt)" userId="052f4853-5977-4a42-acc0-739442858c30" providerId="ADAL" clId="{3DED8CB7-0479-407D-B8F5-6E5DB956CA42}" dt="2024-03-20T16:37:38.328" v="1114" actId="6549"/>
          <ac:spMkLst>
            <pc:docMk/>
            <pc:sldMk cId="194247701" sldId="322"/>
            <ac:spMk id="4" creationId="{ED31B2FC-1E86-3B55-97A9-D176704CF35A}"/>
          </ac:spMkLst>
        </pc:spChg>
        <pc:spChg chg="mod">
          <ac:chgData name="von Tschammer, Arne (Allianz Kunde und Markt)" userId="052f4853-5977-4a42-acc0-739442858c30" providerId="ADAL" clId="{3DED8CB7-0479-407D-B8F5-6E5DB956CA42}" dt="2024-03-20T16:37:44.712" v="1130" actId="6549"/>
          <ac:spMkLst>
            <pc:docMk/>
            <pc:sldMk cId="194247701" sldId="322"/>
            <ac:spMk id="22" creationId="{EFFB0846-6D6D-DC46-A88E-02982350F699}"/>
          </ac:spMkLst>
        </pc:spChg>
        <pc:spChg chg="mod">
          <ac:chgData name="von Tschammer, Arne (Allianz Kunde und Markt)" userId="052f4853-5977-4a42-acc0-739442858c30" providerId="ADAL" clId="{3DED8CB7-0479-407D-B8F5-6E5DB956CA42}" dt="2024-03-20T16:38:09.225" v="1169" actId="20577"/>
          <ac:spMkLst>
            <pc:docMk/>
            <pc:sldMk cId="194247701" sldId="322"/>
            <ac:spMk id="26" creationId="{EFFB0846-6D6D-DC46-A88E-02982350F699}"/>
          </ac:spMkLst>
        </pc:spChg>
      </pc:sldChg>
      <pc:sldChg chg="modSp mod">
        <pc:chgData name="von Tschammer, Arne (Allianz Kunde und Markt)" userId="052f4853-5977-4a42-acc0-739442858c30" providerId="ADAL" clId="{3DED8CB7-0479-407D-B8F5-6E5DB956CA42}" dt="2024-03-20T16:39:41.914" v="1256" actId="6549"/>
        <pc:sldMkLst>
          <pc:docMk/>
          <pc:sldMk cId="3920154772" sldId="324"/>
        </pc:sldMkLst>
        <pc:spChg chg="mod">
          <ac:chgData name="von Tschammer, Arne (Allianz Kunde und Markt)" userId="052f4853-5977-4a42-acc0-739442858c30" providerId="ADAL" clId="{3DED8CB7-0479-407D-B8F5-6E5DB956CA42}" dt="2024-03-20T16:37:25.510" v="1098" actId="14100"/>
          <ac:spMkLst>
            <pc:docMk/>
            <pc:sldMk cId="3920154772" sldId="324"/>
            <ac:spMk id="12" creationId="{00000000-0000-0000-0000-000000000000}"/>
          </ac:spMkLst>
        </pc:spChg>
        <pc:spChg chg="mod">
          <ac:chgData name="von Tschammer, Arne (Allianz Kunde und Markt)" userId="052f4853-5977-4a42-acc0-739442858c30" providerId="ADAL" clId="{3DED8CB7-0479-407D-B8F5-6E5DB956CA42}" dt="2024-03-20T16:39:41.914" v="1256" actId="6549"/>
          <ac:spMkLst>
            <pc:docMk/>
            <pc:sldMk cId="3920154772" sldId="324"/>
            <ac:spMk id="20" creationId="{1E85E34B-22E1-42B6-94A7-0885707F4F6B}"/>
          </ac:spMkLst>
        </pc:spChg>
      </pc:sldChg>
      <pc:sldChg chg="delSp modSp mod">
        <pc:chgData name="von Tschammer, Arne (Allianz Kunde und Markt)" userId="052f4853-5977-4a42-acc0-739442858c30" providerId="ADAL" clId="{3DED8CB7-0479-407D-B8F5-6E5DB956CA42}" dt="2024-03-20T16:40:42.588" v="1259" actId="20577"/>
        <pc:sldMkLst>
          <pc:docMk/>
          <pc:sldMk cId="110293853" sldId="328"/>
        </pc:sldMkLst>
        <pc:spChg chg="mod">
          <ac:chgData name="von Tschammer, Arne (Allianz Kunde und Markt)" userId="052f4853-5977-4a42-acc0-739442858c30" providerId="ADAL" clId="{3DED8CB7-0479-407D-B8F5-6E5DB956CA42}" dt="2024-03-20T16:02:43.049" v="9" actId="6549"/>
          <ac:spMkLst>
            <pc:docMk/>
            <pc:sldMk cId="110293853" sldId="328"/>
            <ac:spMk id="58" creationId="{BEA79E24-092F-4CF3-BCD4-87AED91E0084}"/>
          </ac:spMkLst>
        </pc:spChg>
        <pc:spChg chg="mod">
          <ac:chgData name="von Tschammer, Arne (Allianz Kunde und Markt)" userId="052f4853-5977-4a42-acc0-739442858c30" providerId="ADAL" clId="{3DED8CB7-0479-407D-B8F5-6E5DB956CA42}" dt="2024-03-20T16:40:42.588" v="1259" actId="20577"/>
          <ac:spMkLst>
            <pc:docMk/>
            <pc:sldMk cId="110293853" sldId="328"/>
            <ac:spMk id="61" creationId="{63874A8D-9D65-4C6B-843E-EB1735669411}"/>
          </ac:spMkLst>
        </pc:spChg>
        <pc:spChg chg="mod">
          <ac:chgData name="von Tschammer, Arne (Allianz Kunde und Markt)" userId="052f4853-5977-4a42-acc0-739442858c30" providerId="ADAL" clId="{3DED8CB7-0479-407D-B8F5-6E5DB956CA42}" dt="2024-03-20T16:06:30.644" v="100" actId="20577"/>
          <ac:spMkLst>
            <pc:docMk/>
            <pc:sldMk cId="110293853" sldId="328"/>
            <ac:spMk id="63" creationId="{EFEA0999-7791-4F4B-8AB8-C15542F07BB4}"/>
          </ac:spMkLst>
        </pc:spChg>
        <pc:spChg chg="del">
          <ac:chgData name="von Tschammer, Arne (Allianz Kunde und Markt)" userId="052f4853-5977-4a42-acc0-739442858c30" providerId="ADAL" clId="{3DED8CB7-0479-407D-B8F5-6E5DB956CA42}" dt="2024-03-20T16:39:28.345" v="1252" actId="478"/>
          <ac:spMkLst>
            <pc:docMk/>
            <pc:sldMk cId="110293853" sldId="328"/>
            <ac:spMk id="80" creationId="{DC64AA22-16B0-84B5-2EEA-256B80DB99C1}"/>
          </ac:spMkLst>
        </pc:spChg>
        <pc:grpChg chg="mod">
          <ac:chgData name="von Tschammer, Arne (Allianz Kunde und Markt)" userId="052f4853-5977-4a42-acc0-739442858c30" providerId="ADAL" clId="{3DED8CB7-0479-407D-B8F5-6E5DB956CA42}" dt="2024-03-20T16:05:54.646" v="42" actId="1035"/>
          <ac:grpSpMkLst>
            <pc:docMk/>
            <pc:sldMk cId="110293853" sldId="328"/>
            <ac:grpSpMk id="4" creationId="{00000000-0000-0000-0000-000000000000}"/>
          </ac:grpSpMkLst>
        </pc:grpChg>
        <pc:grpChg chg="mod">
          <ac:chgData name="von Tschammer, Arne (Allianz Kunde und Markt)" userId="052f4853-5977-4a42-acc0-739442858c30" providerId="ADAL" clId="{3DED8CB7-0479-407D-B8F5-6E5DB956CA42}" dt="2024-03-20T16:06:24.980" v="99" actId="1036"/>
          <ac:grpSpMkLst>
            <pc:docMk/>
            <pc:sldMk cId="110293853" sldId="328"/>
            <ac:grpSpMk id="69" creationId="{A539E2A7-967C-4E93-8BD2-ACB6071F3DC5}"/>
          </ac:grpSpMkLst>
        </pc:grpChg>
        <pc:grpChg chg="mod">
          <ac:chgData name="von Tschammer, Arne (Allianz Kunde und Markt)" userId="052f4853-5977-4a42-acc0-739442858c30" providerId="ADAL" clId="{3DED8CB7-0479-407D-B8F5-6E5DB956CA42}" dt="2024-03-20T16:06:19.911" v="66" actId="1036"/>
          <ac:grpSpMkLst>
            <pc:docMk/>
            <pc:sldMk cId="110293853" sldId="328"/>
            <ac:grpSpMk id="116" creationId="{4F8ABCB9-98F1-462A-8340-E608B0F9D243}"/>
          </ac:grpSpMkLst>
        </pc:grpChg>
        <pc:picChg chg="del">
          <ac:chgData name="von Tschammer, Arne (Allianz Kunde und Markt)" userId="052f4853-5977-4a42-acc0-739442858c30" providerId="ADAL" clId="{3DED8CB7-0479-407D-B8F5-6E5DB956CA42}" dt="2024-03-20T16:07:02.225" v="101" actId="478"/>
          <ac:picMkLst>
            <pc:docMk/>
            <pc:sldMk cId="110293853" sldId="328"/>
            <ac:picMk id="114" creationId="{00000000-0000-0000-0000-000000000000}"/>
          </ac:picMkLst>
        </pc:picChg>
      </pc:sldChg>
      <pc:sldChg chg="addSp delSp modSp mod">
        <pc:chgData name="von Tschammer, Arne (Allianz Kunde und Markt)" userId="052f4853-5977-4a42-acc0-739442858c30" providerId="ADAL" clId="{3DED8CB7-0479-407D-B8F5-6E5DB956CA42}" dt="2024-03-20T16:39:18.956" v="1251" actId="1036"/>
        <pc:sldMkLst>
          <pc:docMk/>
          <pc:sldMk cId="2083933447" sldId="330"/>
        </pc:sldMkLst>
        <pc:spChg chg="add del mod">
          <ac:chgData name="von Tschammer, Arne (Allianz Kunde und Markt)" userId="052f4853-5977-4a42-acc0-739442858c30" providerId="ADAL" clId="{3DED8CB7-0479-407D-B8F5-6E5DB956CA42}" dt="2024-03-20T16:22:30.442" v="307" actId="478"/>
          <ac:spMkLst>
            <pc:docMk/>
            <pc:sldMk cId="2083933447" sldId="330"/>
            <ac:spMk id="2" creationId="{6A960230-FF79-38EB-B20E-3D44D77A6D5F}"/>
          </ac:spMkLst>
        </pc:spChg>
        <pc:spChg chg="add del mod">
          <ac:chgData name="von Tschammer, Arne (Allianz Kunde und Markt)" userId="052f4853-5977-4a42-acc0-739442858c30" providerId="ADAL" clId="{3DED8CB7-0479-407D-B8F5-6E5DB956CA42}" dt="2024-03-20T16:22:30.442" v="307" actId="478"/>
          <ac:spMkLst>
            <pc:docMk/>
            <pc:sldMk cId="2083933447" sldId="330"/>
            <ac:spMk id="3" creationId="{6329FBB2-DB43-FA7B-CDBB-3C4DE9E41F96}"/>
          </ac:spMkLst>
        </pc:spChg>
        <pc:spChg chg="add del mod">
          <ac:chgData name="von Tschammer, Arne (Allianz Kunde und Markt)" userId="052f4853-5977-4a42-acc0-739442858c30" providerId="ADAL" clId="{3DED8CB7-0479-407D-B8F5-6E5DB956CA42}" dt="2024-03-20T16:22:32.279" v="308" actId="478"/>
          <ac:spMkLst>
            <pc:docMk/>
            <pc:sldMk cId="2083933447" sldId="330"/>
            <ac:spMk id="4" creationId="{3187AB63-0FDF-6017-B8BE-B5247A3BC418}"/>
          </ac:spMkLst>
        </pc:spChg>
        <pc:spChg chg="add del mod">
          <ac:chgData name="von Tschammer, Arne (Allianz Kunde und Markt)" userId="052f4853-5977-4a42-acc0-739442858c30" providerId="ADAL" clId="{3DED8CB7-0479-407D-B8F5-6E5DB956CA42}" dt="2024-03-20T16:22:30.442" v="307" actId="478"/>
          <ac:spMkLst>
            <pc:docMk/>
            <pc:sldMk cId="2083933447" sldId="330"/>
            <ac:spMk id="5" creationId="{D38D0E3E-8298-971F-FCD8-66759C43D349}"/>
          </ac:spMkLst>
        </pc:spChg>
        <pc:spChg chg="add del mod">
          <ac:chgData name="von Tschammer, Arne (Allianz Kunde und Markt)" userId="052f4853-5977-4a42-acc0-739442858c30" providerId="ADAL" clId="{3DED8CB7-0479-407D-B8F5-6E5DB956CA42}" dt="2024-03-20T16:22:30.442" v="307" actId="478"/>
          <ac:spMkLst>
            <pc:docMk/>
            <pc:sldMk cId="2083933447" sldId="330"/>
            <ac:spMk id="6" creationId="{B33E6094-C2C0-9ED2-0E67-7FDDB8DF63E8}"/>
          </ac:spMkLst>
        </pc:spChg>
        <pc:spChg chg="add mod">
          <ac:chgData name="von Tschammer, Arne (Allianz Kunde und Markt)" userId="052f4853-5977-4a42-acc0-739442858c30" providerId="ADAL" clId="{3DED8CB7-0479-407D-B8F5-6E5DB956CA42}" dt="2024-03-20T16:12:10.405" v="247"/>
          <ac:spMkLst>
            <pc:docMk/>
            <pc:sldMk cId="2083933447" sldId="330"/>
            <ac:spMk id="7" creationId="{CC1E55EC-9467-622C-C35E-B96B8D50E904}"/>
          </ac:spMkLst>
        </pc:spChg>
        <pc:spChg chg="add del mod">
          <ac:chgData name="von Tschammer, Arne (Allianz Kunde und Markt)" userId="052f4853-5977-4a42-acc0-739442858c30" providerId="ADAL" clId="{3DED8CB7-0479-407D-B8F5-6E5DB956CA42}" dt="2024-03-20T16:22:30.442" v="307" actId="478"/>
          <ac:spMkLst>
            <pc:docMk/>
            <pc:sldMk cId="2083933447" sldId="330"/>
            <ac:spMk id="8" creationId="{15D10DAB-5A4E-03F0-9D83-A9C4F6CC17DF}"/>
          </ac:spMkLst>
        </pc:spChg>
        <pc:spChg chg="add mod">
          <ac:chgData name="von Tschammer, Arne (Allianz Kunde und Markt)" userId="052f4853-5977-4a42-acc0-739442858c30" providerId="ADAL" clId="{3DED8CB7-0479-407D-B8F5-6E5DB956CA42}" dt="2024-03-20T16:12:10.405" v="247"/>
          <ac:spMkLst>
            <pc:docMk/>
            <pc:sldMk cId="2083933447" sldId="330"/>
            <ac:spMk id="10" creationId="{C020CBF4-ED7A-6F63-8CF7-7138831E27F0}"/>
          </ac:spMkLst>
        </pc:spChg>
        <pc:spChg chg="del">
          <ac:chgData name="von Tschammer, Arne (Allianz Kunde und Markt)" userId="052f4853-5977-4a42-acc0-739442858c30" providerId="ADAL" clId="{3DED8CB7-0479-407D-B8F5-6E5DB956CA42}" dt="2024-03-20T16:11:58.189" v="243" actId="478"/>
          <ac:spMkLst>
            <pc:docMk/>
            <pc:sldMk cId="2083933447" sldId="330"/>
            <ac:spMk id="11" creationId="{00000000-0000-0000-0000-000000000000}"/>
          </ac:spMkLst>
        </pc:spChg>
        <pc:spChg chg="del mod">
          <ac:chgData name="von Tschammer, Arne (Allianz Kunde und Markt)" userId="052f4853-5977-4a42-acc0-739442858c30" providerId="ADAL" clId="{3DED8CB7-0479-407D-B8F5-6E5DB956CA42}" dt="2024-03-20T16:12:02.512" v="246" actId="478"/>
          <ac:spMkLst>
            <pc:docMk/>
            <pc:sldMk cId="2083933447" sldId="330"/>
            <ac:spMk id="12" creationId="{00000000-0000-0000-0000-000000000000}"/>
          </ac:spMkLst>
        </pc:spChg>
        <pc:spChg chg="del">
          <ac:chgData name="von Tschammer, Arne (Allianz Kunde und Markt)" userId="052f4853-5977-4a42-acc0-739442858c30" providerId="ADAL" clId="{3DED8CB7-0479-407D-B8F5-6E5DB956CA42}" dt="2024-03-20T16:12:01.308" v="245" actId="478"/>
          <ac:spMkLst>
            <pc:docMk/>
            <pc:sldMk cId="2083933447" sldId="330"/>
            <ac:spMk id="13" creationId="{00000000-0000-0000-0000-000000000000}"/>
          </ac:spMkLst>
        </pc:spChg>
        <pc:spChg chg="add del mod">
          <ac:chgData name="von Tschammer, Arne (Allianz Kunde und Markt)" userId="052f4853-5977-4a42-acc0-739442858c30" providerId="ADAL" clId="{3DED8CB7-0479-407D-B8F5-6E5DB956CA42}" dt="2024-03-20T16:22:30.442" v="307" actId="478"/>
          <ac:spMkLst>
            <pc:docMk/>
            <pc:sldMk cId="2083933447" sldId="330"/>
            <ac:spMk id="14" creationId="{92F5B229-2A66-AEAD-973C-658BDD9FF45E}"/>
          </ac:spMkLst>
        </pc:spChg>
        <pc:spChg chg="add del mod">
          <ac:chgData name="von Tschammer, Arne (Allianz Kunde und Markt)" userId="052f4853-5977-4a42-acc0-739442858c30" providerId="ADAL" clId="{3DED8CB7-0479-407D-B8F5-6E5DB956CA42}" dt="2024-03-20T16:22:30.442" v="307" actId="478"/>
          <ac:spMkLst>
            <pc:docMk/>
            <pc:sldMk cId="2083933447" sldId="330"/>
            <ac:spMk id="15" creationId="{86158245-0CD0-A5D8-8565-79C760124290}"/>
          </ac:spMkLst>
        </pc:spChg>
        <pc:spChg chg="add del mod">
          <ac:chgData name="von Tschammer, Arne (Allianz Kunde und Markt)" userId="052f4853-5977-4a42-acc0-739442858c30" providerId="ADAL" clId="{3DED8CB7-0479-407D-B8F5-6E5DB956CA42}" dt="2024-03-20T16:22:30.442" v="307" actId="478"/>
          <ac:spMkLst>
            <pc:docMk/>
            <pc:sldMk cId="2083933447" sldId="330"/>
            <ac:spMk id="16" creationId="{9258AA2C-27BE-8FF8-3882-E52D204A9B3D}"/>
          </ac:spMkLst>
        </pc:spChg>
        <pc:spChg chg="add del mod">
          <ac:chgData name="von Tschammer, Arne (Allianz Kunde und Markt)" userId="052f4853-5977-4a42-acc0-739442858c30" providerId="ADAL" clId="{3DED8CB7-0479-407D-B8F5-6E5DB956CA42}" dt="2024-03-20T16:22:30.442" v="307" actId="478"/>
          <ac:spMkLst>
            <pc:docMk/>
            <pc:sldMk cId="2083933447" sldId="330"/>
            <ac:spMk id="17" creationId="{ACDF4A44-1E34-FCBC-5FE5-4C1474EAFE7C}"/>
          </ac:spMkLst>
        </pc:spChg>
        <pc:spChg chg="add mod">
          <ac:chgData name="von Tschammer, Arne (Allianz Kunde und Markt)" userId="052f4853-5977-4a42-acc0-739442858c30" providerId="ADAL" clId="{3DED8CB7-0479-407D-B8F5-6E5DB956CA42}" dt="2024-03-20T16:12:10.405" v="247"/>
          <ac:spMkLst>
            <pc:docMk/>
            <pc:sldMk cId="2083933447" sldId="330"/>
            <ac:spMk id="19" creationId="{2BDEF2BB-0BB3-0EE0-09F8-0456B5537FCE}"/>
          </ac:spMkLst>
        </pc:spChg>
        <pc:spChg chg="mod">
          <ac:chgData name="von Tschammer, Arne (Allianz Kunde und Markt)" userId="052f4853-5977-4a42-acc0-739442858c30" providerId="ADAL" clId="{3DED8CB7-0479-407D-B8F5-6E5DB956CA42}" dt="2024-03-20T16:26:04.585" v="578" actId="6549"/>
          <ac:spMkLst>
            <pc:docMk/>
            <pc:sldMk cId="2083933447" sldId="330"/>
            <ac:spMk id="24" creationId="{1E85E34B-22E1-42B6-94A7-0885707F4F6B}"/>
          </ac:spMkLst>
        </pc:spChg>
        <pc:spChg chg="add mod">
          <ac:chgData name="von Tschammer, Arne (Allianz Kunde und Markt)" userId="052f4853-5977-4a42-acc0-739442858c30" providerId="ADAL" clId="{3DED8CB7-0479-407D-B8F5-6E5DB956CA42}" dt="2024-03-20T16:39:18.956" v="1251" actId="1036"/>
          <ac:spMkLst>
            <pc:docMk/>
            <pc:sldMk cId="2083933447" sldId="330"/>
            <ac:spMk id="27" creationId="{0471F4DE-5161-A05B-3981-7593C492A20F}"/>
          </ac:spMkLst>
        </pc:spChg>
        <pc:spChg chg="add mod">
          <ac:chgData name="von Tschammer, Arne (Allianz Kunde und Markt)" userId="052f4853-5977-4a42-acc0-739442858c30" providerId="ADAL" clId="{3DED8CB7-0479-407D-B8F5-6E5DB956CA42}" dt="2024-03-20T16:39:18.956" v="1251" actId="1036"/>
          <ac:spMkLst>
            <pc:docMk/>
            <pc:sldMk cId="2083933447" sldId="330"/>
            <ac:spMk id="31" creationId="{F1DCE5AD-8D2A-A5D9-0DB5-586BF1490DA3}"/>
          </ac:spMkLst>
        </pc:spChg>
        <pc:spChg chg="add mod">
          <ac:chgData name="von Tschammer, Arne (Allianz Kunde und Markt)" userId="052f4853-5977-4a42-acc0-739442858c30" providerId="ADAL" clId="{3DED8CB7-0479-407D-B8F5-6E5DB956CA42}" dt="2024-03-20T16:39:18.956" v="1251" actId="1036"/>
          <ac:spMkLst>
            <pc:docMk/>
            <pc:sldMk cId="2083933447" sldId="330"/>
            <ac:spMk id="32" creationId="{E4D0940F-E85E-4FFF-9252-F857B6076A8B}"/>
          </ac:spMkLst>
        </pc:spChg>
        <pc:spChg chg="mod">
          <ac:chgData name="von Tschammer, Arne (Allianz Kunde und Markt)" userId="052f4853-5977-4a42-acc0-739442858c30" providerId="ADAL" clId="{3DED8CB7-0479-407D-B8F5-6E5DB956CA42}" dt="2024-03-20T16:39:18.956" v="1251" actId="1036"/>
          <ac:spMkLst>
            <pc:docMk/>
            <pc:sldMk cId="2083933447" sldId="330"/>
            <ac:spMk id="33" creationId="{00000000-0000-0000-0000-000000000000}"/>
          </ac:spMkLst>
        </pc:spChg>
        <pc:spChg chg="add mod">
          <ac:chgData name="von Tschammer, Arne (Allianz Kunde und Markt)" userId="052f4853-5977-4a42-acc0-739442858c30" providerId="ADAL" clId="{3DED8CB7-0479-407D-B8F5-6E5DB956CA42}" dt="2024-03-20T16:39:18.956" v="1251" actId="1036"/>
          <ac:spMkLst>
            <pc:docMk/>
            <pc:sldMk cId="2083933447" sldId="330"/>
            <ac:spMk id="56" creationId="{1DEEF663-07EE-85BE-D41E-CF15FC3C7E26}"/>
          </ac:spMkLst>
        </pc:spChg>
        <pc:spChg chg="mod">
          <ac:chgData name="von Tschammer, Arne (Allianz Kunde und Markt)" userId="052f4853-5977-4a42-acc0-739442858c30" providerId="ADAL" clId="{3DED8CB7-0479-407D-B8F5-6E5DB956CA42}" dt="2024-03-20T16:18:15.931" v="300" actId="6549"/>
          <ac:spMkLst>
            <pc:docMk/>
            <pc:sldMk cId="2083933447" sldId="330"/>
            <ac:spMk id="115" creationId="{00000000-0000-0000-0000-000000000000}"/>
          </ac:spMkLst>
        </pc:spChg>
        <pc:picChg chg="mod">
          <ac:chgData name="von Tschammer, Arne (Allianz Kunde und Markt)" userId="052f4853-5977-4a42-acc0-739442858c30" providerId="ADAL" clId="{3DED8CB7-0479-407D-B8F5-6E5DB956CA42}" dt="2024-03-20T16:39:18.956" v="1251" actId="1036"/>
          <ac:picMkLst>
            <pc:docMk/>
            <pc:sldMk cId="2083933447" sldId="330"/>
            <ac:picMk id="18" creationId="{4C81A2FA-1275-8F7C-EC1A-A1655BB529A9}"/>
          </ac:picMkLst>
        </pc:picChg>
        <pc:picChg chg="add mod ord">
          <ac:chgData name="von Tschammer, Arne (Allianz Kunde und Markt)" userId="052f4853-5977-4a42-acc0-739442858c30" providerId="ADAL" clId="{3DED8CB7-0479-407D-B8F5-6E5DB956CA42}" dt="2024-03-20T16:39:18.956" v="1251" actId="1036"/>
          <ac:picMkLst>
            <pc:docMk/>
            <pc:sldMk cId="2083933447" sldId="330"/>
            <ac:picMk id="21" creationId="{0C69561F-218B-A6F6-78ED-3E6AD41FDAE5}"/>
          </ac:picMkLst>
        </pc:picChg>
        <pc:picChg chg="add mod">
          <ac:chgData name="von Tschammer, Arne (Allianz Kunde und Markt)" userId="052f4853-5977-4a42-acc0-739442858c30" providerId="ADAL" clId="{3DED8CB7-0479-407D-B8F5-6E5DB956CA42}" dt="2024-03-20T16:39:18.956" v="1251" actId="1036"/>
          <ac:picMkLst>
            <pc:docMk/>
            <pc:sldMk cId="2083933447" sldId="330"/>
            <ac:picMk id="22" creationId="{F70C2D19-151D-AB17-5A28-CC6A90238504}"/>
          </ac:picMkLst>
        </pc:picChg>
        <pc:picChg chg="add del mod">
          <ac:chgData name="von Tschammer, Arne (Allianz Kunde und Markt)" userId="052f4853-5977-4a42-acc0-739442858c30" providerId="ADAL" clId="{3DED8CB7-0479-407D-B8F5-6E5DB956CA42}" dt="2024-03-20T16:35:31.638" v="1071" actId="478"/>
          <ac:picMkLst>
            <pc:docMk/>
            <pc:sldMk cId="2083933447" sldId="330"/>
            <ac:picMk id="23" creationId="{369F9599-9C16-FC21-CD2A-1407701F49BC}"/>
          </ac:picMkLst>
        </pc:picChg>
        <pc:picChg chg="add mod">
          <ac:chgData name="von Tschammer, Arne (Allianz Kunde und Markt)" userId="052f4853-5977-4a42-acc0-739442858c30" providerId="ADAL" clId="{3DED8CB7-0479-407D-B8F5-6E5DB956CA42}" dt="2024-03-20T16:39:18.956" v="1251" actId="1036"/>
          <ac:picMkLst>
            <pc:docMk/>
            <pc:sldMk cId="2083933447" sldId="330"/>
            <ac:picMk id="25" creationId="{B305D284-B94F-4EB8-86BE-F90A09ECB5F6}"/>
          </ac:picMkLst>
        </pc:picChg>
        <pc:picChg chg="add del mod">
          <ac:chgData name="von Tschammer, Arne (Allianz Kunde und Markt)" userId="052f4853-5977-4a42-acc0-739442858c30" providerId="ADAL" clId="{3DED8CB7-0479-407D-B8F5-6E5DB956CA42}" dt="2024-03-20T16:28:09.320" v="637" actId="478"/>
          <ac:picMkLst>
            <pc:docMk/>
            <pc:sldMk cId="2083933447" sldId="330"/>
            <ac:picMk id="26" creationId="{7387C967-574E-8E3B-F344-79785DACF63E}"/>
          </ac:picMkLst>
        </pc:picChg>
        <pc:picChg chg="mod">
          <ac:chgData name="von Tschammer, Arne (Allianz Kunde und Markt)" userId="052f4853-5977-4a42-acc0-739442858c30" providerId="ADAL" clId="{3DED8CB7-0479-407D-B8F5-6E5DB956CA42}" dt="2024-03-20T16:39:18.956" v="1251" actId="1036"/>
          <ac:picMkLst>
            <pc:docMk/>
            <pc:sldMk cId="2083933447" sldId="330"/>
            <ac:picMk id="28" creationId="{3C65E9FF-4E30-114A-4A3D-DEFFA75D3236}"/>
          </ac:picMkLst>
        </pc:picChg>
        <pc:picChg chg="add mod modCrop">
          <ac:chgData name="von Tschammer, Arne (Allianz Kunde und Markt)" userId="052f4853-5977-4a42-acc0-739442858c30" providerId="ADAL" clId="{3DED8CB7-0479-407D-B8F5-6E5DB956CA42}" dt="2024-03-20T16:39:18.956" v="1251" actId="1036"/>
          <ac:picMkLst>
            <pc:docMk/>
            <pc:sldMk cId="2083933447" sldId="330"/>
            <ac:picMk id="29" creationId="{89118AC9-4345-A099-D2E0-115D21C8B1A9}"/>
          </ac:picMkLst>
        </pc:picChg>
        <pc:picChg chg="add mod">
          <ac:chgData name="von Tschammer, Arne (Allianz Kunde und Markt)" userId="052f4853-5977-4a42-acc0-739442858c30" providerId="ADAL" clId="{3DED8CB7-0479-407D-B8F5-6E5DB956CA42}" dt="2024-03-20T16:39:18.956" v="1251" actId="1036"/>
          <ac:picMkLst>
            <pc:docMk/>
            <pc:sldMk cId="2083933447" sldId="330"/>
            <ac:picMk id="30" creationId="{22B3CB88-5940-EEF7-D99E-957696D20161}"/>
          </ac:picMkLst>
        </pc:picChg>
        <pc:picChg chg="del">
          <ac:chgData name="von Tschammer, Arne (Allianz Kunde und Markt)" userId="052f4853-5977-4a42-acc0-739442858c30" providerId="ADAL" clId="{3DED8CB7-0479-407D-B8F5-6E5DB956CA42}" dt="2024-03-20T16:28:36.040" v="648" actId="478"/>
          <ac:picMkLst>
            <pc:docMk/>
            <pc:sldMk cId="2083933447" sldId="330"/>
            <ac:picMk id="34" creationId="{874D2205-3353-3B9F-2504-99E6B1EC1A6C}"/>
          </ac:picMkLst>
        </pc:picChg>
        <pc:picChg chg="del">
          <ac:chgData name="von Tschammer, Arne (Allianz Kunde und Markt)" userId="052f4853-5977-4a42-acc0-739442858c30" providerId="ADAL" clId="{3DED8CB7-0479-407D-B8F5-6E5DB956CA42}" dt="2024-03-20T16:11:55.485" v="242" actId="478"/>
          <ac:picMkLst>
            <pc:docMk/>
            <pc:sldMk cId="2083933447" sldId="330"/>
            <ac:picMk id="35" creationId="{47540332-5E75-1D86-EBE3-90B22811488D}"/>
          </ac:picMkLst>
        </pc:picChg>
        <pc:picChg chg="mod">
          <ac:chgData name="von Tschammer, Arne (Allianz Kunde und Markt)" userId="052f4853-5977-4a42-acc0-739442858c30" providerId="ADAL" clId="{3DED8CB7-0479-407D-B8F5-6E5DB956CA42}" dt="2024-03-20T16:39:18.956" v="1251" actId="1036"/>
          <ac:picMkLst>
            <pc:docMk/>
            <pc:sldMk cId="2083933447" sldId="330"/>
            <ac:picMk id="36" creationId="{76B75951-66D4-F3FD-96BB-15D578807573}"/>
          </ac:picMkLst>
        </pc:picChg>
        <pc:picChg chg="mod">
          <ac:chgData name="von Tschammer, Arne (Allianz Kunde und Markt)" userId="052f4853-5977-4a42-acc0-739442858c30" providerId="ADAL" clId="{3DED8CB7-0479-407D-B8F5-6E5DB956CA42}" dt="2024-03-20T16:39:18.956" v="1251" actId="1036"/>
          <ac:picMkLst>
            <pc:docMk/>
            <pc:sldMk cId="2083933447" sldId="330"/>
            <ac:picMk id="37" creationId="{4C143037-1CC3-2EB5-3784-A69BD3D9FB3E}"/>
          </ac:picMkLst>
        </pc:picChg>
        <pc:picChg chg="del">
          <ac:chgData name="von Tschammer, Arne (Allianz Kunde und Markt)" userId="052f4853-5977-4a42-acc0-739442858c30" providerId="ADAL" clId="{3DED8CB7-0479-407D-B8F5-6E5DB956CA42}" dt="2024-03-20T16:28:38.630" v="649" actId="478"/>
          <ac:picMkLst>
            <pc:docMk/>
            <pc:sldMk cId="2083933447" sldId="330"/>
            <ac:picMk id="38" creationId="{E8EB1EA1-3A1B-6D73-AFBC-768785AF002C}"/>
          </ac:picMkLst>
        </pc:picChg>
        <pc:picChg chg="del">
          <ac:chgData name="von Tschammer, Arne (Allianz Kunde und Markt)" userId="052f4853-5977-4a42-acc0-739442858c30" providerId="ADAL" clId="{3DED8CB7-0479-407D-B8F5-6E5DB956CA42}" dt="2024-03-20T16:29:47.256" v="750" actId="478"/>
          <ac:picMkLst>
            <pc:docMk/>
            <pc:sldMk cId="2083933447" sldId="330"/>
            <ac:picMk id="39" creationId="{856FCDB7-62A6-B747-CF5A-64A5037D6EF9}"/>
          </ac:picMkLst>
        </pc:picChg>
        <pc:picChg chg="mod">
          <ac:chgData name="von Tschammer, Arne (Allianz Kunde und Markt)" userId="052f4853-5977-4a42-acc0-739442858c30" providerId="ADAL" clId="{3DED8CB7-0479-407D-B8F5-6E5DB956CA42}" dt="2024-03-20T16:39:18.956" v="1251" actId="1036"/>
          <ac:picMkLst>
            <pc:docMk/>
            <pc:sldMk cId="2083933447" sldId="330"/>
            <ac:picMk id="40" creationId="{F363A2C2-2F3A-5E11-0570-AD365DD8D61C}"/>
          </ac:picMkLst>
        </pc:picChg>
        <pc:picChg chg="mod">
          <ac:chgData name="von Tschammer, Arne (Allianz Kunde und Markt)" userId="052f4853-5977-4a42-acc0-739442858c30" providerId="ADAL" clId="{3DED8CB7-0479-407D-B8F5-6E5DB956CA42}" dt="2024-03-20T16:39:18.956" v="1251" actId="1036"/>
          <ac:picMkLst>
            <pc:docMk/>
            <pc:sldMk cId="2083933447" sldId="330"/>
            <ac:picMk id="41" creationId="{CB391BF0-109A-BEAA-85D1-7E07BB8C438C}"/>
          </ac:picMkLst>
        </pc:picChg>
        <pc:picChg chg="mod">
          <ac:chgData name="von Tschammer, Arne (Allianz Kunde und Markt)" userId="052f4853-5977-4a42-acc0-739442858c30" providerId="ADAL" clId="{3DED8CB7-0479-407D-B8F5-6E5DB956CA42}" dt="2024-03-20T16:39:18.956" v="1251" actId="1036"/>
          <ac:picMkLst>
            <pc:docMk/>
            <pc:sldMk cId="2083933447" sldId="330"/>
            <ac:picMk id="42" creationId="{9DDA7C57-001A-2C55-2400-4C1DFEE72B0C}"/>
          </ac:picMkLst>
        </pc:picChg>
        <pc:picChg chg="mod ord">
          <ac:chgData name="von Tschammer, Arne (Allianz Kunde und Markt)" userId="052f4853-5977-4a42-acc0-739442858c30" providerId="ADAL" clId="{3DED8CB7-0479-407D-B8F5-6E5DB956CA42}" dt="2024-03-20T16:39:18.956" v="1251" actId="1036"/>
          <ac:picMkLst>
            <pc:docMk/>
            <pc:sldMk cId="2083933447" sldId="330"/>
            <ac:picMk id="43" creationId="{7F71058D-A886-E0E8-ED8E-6695FF90C1EE}"/>
          </ac:picMkLst>
        </pc:picChg>
        <pc:picChg chg="mod ord">
          <ac:chgData name="von Tschammer, Arne (Allianz Kunde und Markt)" userId="052f4853-5977-4a42-acc0-739442858c30" providerId="ADAL" clId="{3DED8CB7-0479-407D-B8F5-6E5DB956CA42}" dt="2024-03-20T16:39:18.956" v="1251" actId="1036"/>
          <ac:picMkLst>
            <pc:docMk/>
            <pc:sldMk cId="2083933447" sldId="330"/>
            <ac:picMk id="44" creationId="{B657E6B2-794D-04EF-9D91-0898CFF39D23}"/>
          </ac:picMkLst>
        </pc:picChg>
        <pc:picChg chg="mod ord">
          <ac:chgData name="von Tschammer, Arne (Allianz Kunde und Markt)" userId="052f4853-5977-4a42-acc0-739442858c30" providerId="ADAL" clId="{3DED8CB7-0479-407D-B8F5-6E5DB956CA42}" dt="2024-03-20T16:39:18.956" v="1251" actId="1036"/>
          <ac:picMkLst>
            <pc:docMk/>
            <pc:sldMk cId="2083933447" sldId="330"/>
            <ac:picMk id="45" creationId="{C07D27B2-0DEA-53D1-CCA7-97676AF60C14}"/>
          </ac:picMkLst>
        </pc:picChg>
        <pc:picChg chg="mod ord">
          <ac:chgData name="von Tschammer, Arne (Allianz Kunde und Markt)" userId="052f4853-5977-4a42-acc0-739442858c30" providerId="ADAL" clId="{3DED8CB7-0479-407D-B8F5-6E5DB956CA42}" dt="2024-03-20T16:39:18.956" v="1251" actId="1036"/>
          <ac:picMkLst>
            <pc:docMk/>
            <pc:sldMk cId="2083933447" sldId="330"/>
            <ac:picMk id="46" creationId="{3B346955-0458-C68C-46BB-F8C56A2EBFF9}"/>
          </ac:picMkLst>
        </pc:picChg>
        <pc:picChg chg="mod">
          <ac:chgData name="von Tschammer, Arne (Allianz Kunde und Markt)" userId="052f4853-5977-4a42-acc0-739442858c30" providerId="ADAL" clId="{3DED8CB7-0479-407D-B8F5-6E5DB956CA42}" dt="2024-03-20T16:39:18.956" v="1251" actId="1036"/>
          <ac:picMkLst>
            <pc:docMk/>
            <pc:sldMk cId="2083933447" sldId="330"/>
            <ac:picMk id="47" creationId="{EF8105E1-29BD-B120-88F0-E1F76F4EC6BA}"/>
          </ac:picMkLst>
        </pc:picChg>
        <pc:picChg chg="del">
          <ac:chgData name="von Tschammer, Arne (Allianz Kunde und Markt)" userId="052f4853-5977-4a42-acc0-739442858c30" providerId="ADAL" clId="{3DED8CB7-0479-407D-B8F5-6E5DB956CA42}" dt="2024-03-20T16:35:47.867" v="1074" actId="478"/>
          <ac:picMkLst>
            <pc:docMk/>
            <pc:sldMk cId="2083933447" sldId="330"/>
            <ac:picMk id="48" creationId="{97837950-29F7-B3A0-DDBC-04F6738F8149}"/>
          </ac:picMkLst>
        </pc:picChg>
        <pc:picChg chg="mod">
          <ac:chgData name="von Tschammer, Arne (Allianz Kunde und Markt)" userId="052f4853-5977-4a42-acc0-739442858c30" providerId="ADAL" clId="{3DED8CB7-0479-407D-B8F5-6E5DB956CA42}" dt="2024-03-20T16:39:18.956" v="1251" actId="1036"/>
          <ac:picMkLst>
            <pc:docMk/>
            <pc:sldMk cId="2083933447" sldId="330"/>
            <ac:picMk id="49" creationId="{FA75CF32-D305-4170-19B7-DA7477D5ED52}"/>
          </ac:picMkLst>
        </pc:picChg>
        <pc:picChg chg="del">
          <ac:chgData name="von Tschammer, Arne (Allianz Kunde und Markt)" userId="052f4853-5977-4a42-acc0-739442858c30" providerId="ADAL" clId="{3DED8CB7-0479-407D-B8F5-6E5DB956CA42}" dt="2024-03-20T16:29:44.568" v="749" actId="478"/>
          <ac:picMkLst>
            <pc:docMk/>
            <pc:sldMk cId="2083933447" sldId="330"/>
            <ac:picMk id="50" creationId="{A42DE878-40B6-0A49-CD36-DC75A0EF5DA8}"/>
          </ac:picMkLst>
        </pc:picChg>
        <pc:picChg chg="mod">
          <ac:chgData name="von Tschammer, Arne (Allianz Kunde und Markt)" userId="052f4853-5977-4a42-acc0-739442858c30" providerId="ADAL" clId="{3DED8CB7-0479-407D-B8F5-6E5DB956CA42}" dt="2024-03-20T16:39:18.956" v="1251" actId="1036"/>
          <ac:picMkLst>
            <pc:docMk/>
            <pc:sldMk cId="2083933447" sldId="330"/>
            <ac:picMk id="51" creationId="{2F4DA571-7401-627A-88F5-2CCA025E929C}"/>
          </ac:picMkLst>
        </pc:picChg>
        <pc:picChg chg="mod">
          <ac:chgData name="von Tschammer, Arne (Allianz Kunde und Markt)" userId="052f4853-5977-4a42-acc0-739442858c30" providerId="ADAL" clId="{3DED8CB7-0479-407D-B8F5-6E5DB956CA42}" dt="2024-03-20T16:39:18.956" v="1251" actId="1036"/>
          <ac:picMkLst>
            <pc:docMk/>
            <pc:sldMk cId="2083933447" sldId="330"/>
            <ac:picMk id="52" creationId="{572277D7-C876-5BA4-2DD9-A05DDFD5E371}"/>
          </ac:picMkLst>
        </pc:picChg>
        <pc:picChg chg="mod">
          <ac:chgData name="von Tschammer, Arne (Allianz Kunde und Markt)" userId="052f4853-5977-4a42-acc0-739442858c30" providerId="ADAL" clId="{3DED8CB7-0479-407D-B8F5-6E5DB956CA42}" dt="2024-03-20T16:39:18.956" v="1251" actId="1036"/>
          <ac:picMkLst>
            <pc:docMk/>
            <pc:sldMk cId="2083933447" sldId="330"/>
            <ac:picMk id="53" creationId="{28C13244-7B3E-2549-28AD-9D4A631E739C}"/>
          </ac:picMkLst>
        </pc:picChg>
        <pc:picChg chg="add mod modCrop">
          <ac:chgData name="von Tschammer, Arne (Allianz Kunde und Markt)" userId="052f4853-5977-4a42-acc0-739442858c30" providerId="ADAL" clId="{3DED8CB7-0479-407D-B8F5-6E5DB956CA42}" dt="2024-03-20T16:39:18.956" v="1251" actId="1036"/>
          <ac:picMkLst>
            <pc:docMk/>
            <pc:sldMk cId="2083933447" sldId="330"/>
            <ac:picMk id="54" creationId="{193CE9C9-ABD4-A11D-9683-6069368C707E}"/>
          </ac:picMkLst>
        </pc:picChg>
        <pc:picChg chg="del">
          <ac:chgData name="von Tschammer, Arne (Allianz Kunde und Markt)" userId="052f4853-5977-4a42-acc0-739442858c30" providerId="ADAL" clId="{3DED8CB7-0479-407D-B8F5-6E5DB956CA42}" dt="2024-03-20T16:29:41.672" v="748" actId="478"/>
          <ac:picMkLst>
            <pc:docMk/>
            <pc:sldMk cId="2083933447" sldId="330"/>
            <ac:picMk id="55" creationId="{38FBD32E-9120-01C8-F941-0A424ED92BC6}"/>
          </ac:picMkLst>
        </pc:picChg>
        <pc:picChg chg="add mod">
          <ac:chgData name="von Tschammer, Arne (Allianz Kunde und Markt)" userId="052f4853-5977-4a42-acc0-739442858c30" providerId="ADAL" clId="{3DED8CB7-0479-407D-B8F5-6E5DB956CA42}" dt="2024-03-20T16:39:18.956" v="1251" actId="1036"/>
          <ac:picMkLst>
            <pc:docMk/>
            <pc:sldMk cId="2083933447" sldId="330"/>
            <ac:picMk id="57" creationId="{C76B1230-9753-16E8-1C47-6A7A38C6175E}"/>
          </ac:picMkLst>
        </pc:picChg>
      </pc:sldChg>
      <pc:sldChg chg="del">
        <pc:chgData name="von Tschammer, Arne (Allianz Kunde und Markt)" userId="052f4853-5977-4a42-acc0-739442858c30" providerId="ADAL" clId="{3DED8CB7-0479-407D-B8F5-6E5DB956CA42}" dt="2024-03-20T16:37:01.142" v="1097" actId="2696"/>
        <pc:sldMkLst>
          <pc:docMk/>
          <pc:sldMk cId="2780120372" sldId="335"/>
        </pc:sldMkLst>
      </pc:sldChg>
      <pc:sldChg chg="del">
        <pc:chgData name="von Tschammer, Arne (Allianz Kunde und Markt)" userId="052f4853-5977-4a42-acc0-739442858c30" providerId="ADAL" clId="{3DED8CB7-0479-407D-B8F5-6E5DB956CA42}" dt="2024-03-20T16:36:39.516" v="1096" actId="2696"/>
        <pc:sldMkLst>
          <pc:docMk/>
          <pc:sldMk cId="2044191119" sldId="336"/>
        </pc:sldMkLst>
      </pc:sldChg>
      <pc:sldChg chg="addSp delSp modSp add mod ord">
        <pc:chgData name="von Tschammer, Arne (Allianz Kunde und Markt)" userId="052f4853-5977-4a42-acc0-739442858c30" providerId="ADAL" clId="{3DED8CB7-0479-407D-B8F5-6E5DB956CA42}" dt="2024-03-20T16:39:34.379" v="1254" actId="6549"/>
        <pc:sldMkLst>
          <pc:docMk/>
          <pc:sldMk cId="751710063" sldId="337"/>
        </pc:sldMkLst>
        <pc:spChg chg="mod">
          <ac:chgData name="von Tschammer, Arne (Allianz Kunde und Markt)" userId="052f4853-5977-4a42-acc0-739442858c30" providerId="ADAL" clId="{3DED8CB7-0479-407D-B8F5-6E5DB956CA42}" dt="2024-03-20T16:17:46.137" v="289" actId="164"/>
          <ac:spMkLst>
            <pc:docMk/>
            <pc:sldMk cId="751710063" sldId="337"/>
            <ac:spMk id="2" creationId="{6A960230-FF79-38EB-B20E-3D44D77A6D5F}"/>
          </ac:spMkLst>
        </pc:spChg>
        <pc:spChg chg="del">
          <ac:chgData name="von Tschammer, Arne (Allianz Kunde und Markt)" userId="052f4853-5977-4a42-acc0-739442858c30" providerId="ADAL" clId="{3DED8CB7-0479-407D-B8F5-6E5DB956CA42}" dt="2024-03-20T16:12:59.151" v="254" actId="478"/>
          <ac:spMkLst>
            <pc:docMk/>
            <pc:sldMk cId="751710063" sldId="337"/>
            <ac:spMk id="3" creationId="{6329FBB2-DB43-FA7B-CDBB-3C4DE9E41F96}"/>
          </ac:spMkLst>
        </pc:spChg>
        <pc:spChg chg="del">
          <ac:chgData name="von Tschammer, Arne (Allianz Kunde und Markt)" userId="052f4853-5977-4a42-acc0-739442858c30" providerId="ADAL" clId="{3DED8CB7-0479-407D-B8F5-6E5DB956CA42}" dt="2024-03-20T16:18:04.658" v="296" actId="478"/>
          <ac:spMkLst>
            <pc:docMk/>
            <pc:sldMk cId="751710063" sldId="337"/>
            <ac:spMk id="4" creationId="{3187AB63-0FDF-6017-B8BE-B5247A3BC418}"/>
          </ac:spMkLst>
        </pc:spChg>
        <pc:spChg chg="del">
          <ac:chgData name="von Tschammer, Arne (Allianz Kunde und Markt)" userId="052f4853-5977-4a42-acc0-739442858c30" providerId="ADAL" clId="{3DED8CB7-0479-407D-B8F5-6E5DB956CA42}" dt="2024-03-20T16:12:59.151" v="254" actId="478"/>
          <ac:spMkLst>
            <pc:docMk/>
            <pc:sldMk cId="751710063" sldId="337"/>
            <ac:spMk id="5" creationId="{D38D0E3E-8298-971F-FCD8-66759C43D349}"/>
          </ac:spMkLst>
        </pc:spChg>
        <pc:spChg chg="del">
          <ac:chgData name="von Tschammer, Arne (Allianz Kunde und Markt)" userId="052f4853-5977-4a42-acc0-739442858c30" providerId="ADAL" clId="{3DED8CB7-0479-407D-B8F5-6E5DB956CA42}" dt="2024-03-20T16:12:59.151" v="254" actId="478"/>
          <ac:spMkLst>
            <pc:docMk/>
            <pc:sldMk cId="751710063" sldId="337"/>
            <ac:spMk id="6" creationId="{B33E6094-C2C0-9ED2-0E67-7FDDB8DF63E8}"/>
          </ac:spMkLst>
        </pc:spChg>
        <pc:spChg chg="del">
          <ac:chgData name="von Tschammer, Arne (Allianz Kunde und Markt)" userId="052f4853-5977-4a42-acc0-739442858c30" providerId="ADAL" clId="{3DED8CB7-0479-407D-B8F5-6E5DB956CA42}" dt="2024-03-20T16:18:09.353" v="298" actId="478"/>
          <ac:spMkLst>
            <pc:docMk/>
            <pc:sldMk cId="751710063" sldId="337"/>
            <ac:spMk id="7" creationId="{CC1E55EC-9467-622C-C35E-B96B8D50E904}"/>
          </ac:spMkLst>
        </pc:spChg>
        <pc:spChg chg="del">
          <ac:chgData name="von Tschammer, Arne (Allianz Kunde und Markt)" userId="052f4853-5977-4a42-acc0-739442858c30" providerId="ADAL" clId="{3DED8CB7-0479-407D-B8F5-6E5DB956CA42}" dt="2024-03-20T16:18:07.581" v="297" actId="478"/>
          <ac:spMkLst>
            <pc:docMk/>
            <pc:sldMk cId="751710063" sldId="337"/>
            <ac:spMk id="8" creationId="{15D10DAB-5A4E-03F0-9D83-A9C4F6CC17DF}"/>
          </ac:spMkLst>
        </pc:spChg>
        <pc:spChg chg="del">
          <ac:chgData name="von Tschammer, Arne (Allianz Kunde und Markt)" userId="052f4853-5977-4a42-acc0-739442858c30" providerId="ADAL" clId="{3DED8CB7-0479-407D-B8F5-6E5DB956CA42}" dt="2024-03-20T16:18:07.581" v="297" actId="478"/>
          <ac:spMkLst>
            <pc:docMk/>
            <pc:sldMk cId="751710063" sldId="337"/>
            <ac:spMk id="10" creationId="{C020CBF4-ED7A-6F63-8CF7-7138831E27F0}"/>
          </ac:spMkLst>
        </pc:spChg>
        <pc:spChg chg="add del mod">
          <ac:chgData name="von Tschammer, Arne (Allianz Kunde und Markt)" userId="052f4853-5977-4a42-acc0-739442858c30" providerId="ADAL" clId="{3DED8CB7-0479-407D-B8F5-6E5DB956CA42}" dt="2024-03-20T16:15:02.654" v="258" actId="478"/>
          <ac:spMkLst>
            <pc:docMk/>
            <pc:sldMk cId="751710063" sldId="337"/>
            <ac:spMk id="11" creationId="{5063699C-3821-4D41-BFC3-F187DE6B5733}"/>
          </ac:spMkLst>
        </pc:spChg>
        <pc:spChg chg="add del mod">
          <ac:chgData name="von Tschammer, Arne (Allianz Kunde und Markt)" userId="052f4853-5977-4a42-acc0-739442858c30" providerId="ADAL" clId="{3DED8CB7-0479-407D-B8F5-6E5DB956CA42}" dt="2024-03-20T16:15:02.654" v="258" actId="478"/>
          <ac:spMkLst>
            <pc:docMk/>
            <pc:sldMk cId="751710063" sldId="337"/>
            <ac:spMk id="13" creationId="{AB291445-4E5B-E0C2-EDB8-2CEC232CEC5A}"/>
          </ac:spMkLst>
        </pc:spChg>
        <pc:spChg chg="del">
          <ac:chgData name="von Tschammer, Arne (Allianz Kunde und Markt)" userId="052f4853-5977-4a42-acc0-739442858c30" providerId="ADAL" clId="{3DED8CB7-0479-407D-B8F5-6E5DB956CA42}" dt="2024-03-20T16:12:59.151" v="254" actId="478"/>
          <ac:spMkLst>
            <pc:docMk/>
            <pc:sldMk cId="751710063" sldId="337"/>
            <ac:spMk id="14" creationId="{92F5B229-2A66-AEAD-973C-658BDD9FF45E}"/>
          </ac:spMkLst>
        </pc:spChg>
        <pc:spChg chg="del">
          <ac:chgData name="von Tschammer, Arne (Allianz Kunde und Markt)" userId="052f4853-5977-4a42-acc0-739442858c30" providerId="ADAL" clId="{3DED8CB7-0479-407D-B8F5-6E5DB956CA42}" dt="2024-03-20T16:12:59.151" v="254" actId="478"/>
          <ac:spMkLst>
            <pc:docMk/>
            <pc:sldMk cId="751710063" sldId="337"/>
            <ac:spMk id="15" creationId="{86158245-0CD0-A5D8-8565-79C760124290}"/>
          </ac:spMkLst>
        </pc:spChg>
        <pc:spChg chg="del">
          <ac:chgData name="von Tschammer, Arne (Allianz Kunde und Markt)" userId="052f4853-5977-4a42-acc0-739442858c30" providerId="ADAL" clId="{3DED8CB7-0479-407D-B8F5-6E5DB956CA42}" dt="2024-03-20T16:12:59.151" v="254" actId="478"/>
          <ac:spMkLst>
            <pc:docMk/>
            <pc:sldMk cId="751710063" sldId="337"/>
            <ac:spMk id="16" creationId="{9258AA2C-27BE-8FF8-3882-E52D204A9B3D}"/>
          </ac:spMkLst>
        </pc:spChg>
        <pc:spChg chg="del">
          <ac:chgData name="von Tschammer, Arne (Allianz Kunde und Markt)" userId="052f4853-5977-4a42-acc0-739442858c30" providerId="ADAL" clId="{3DED8CB7-0479-407D-B8F5-6E5DB956CA42}" dt="2024-03-20T16:18:07.581" v="297" actId="478"/>
          <ac:spMkLst>
            <pc:docMk/>
            <pc:sldMk cId="751710063" sldId="337"/>
            <ac:spMk id="17" creationId="{ACDF4A44-1E34-FCBC-5FE5-4C1474EAFE7C}"/>
          </ac:spMkLst>
        </pc:spChg>
        <pc:spChg chg="del">
          <ac:chgData name="von Tschammer, Arne (Allianz Kunde und Markt)" userId="052f4853-5977-4a42-acc0-739442858c30" providerId="ADAL" clId="{3DED8CB7-0479-407D-B8F5-6E5DB956CA42}" dt="2024-03-20T16:18:07.581" v="297" actId="478"/>
          <ac:spMkLst>
            <pc:docMk/>
            <pc:sldMk cId="751710063" sldId="337"/>
            <ac:spMk id="19" creationId="{2BDEF2BB-0BB3-0EE0-09F8-0456B5537FCE}"/>
          </ac:spMkLst>
        </pc:spChg>
        <pc:spChg chg="add del mod">
          <ac:chgData name="von Tschammer, Arne (Allianz Kunde und Markt)" userId="052f4853-5977-4a42-acc0-739442858c30" providerId="ADAL" clId="{3DED8CB7-0479-407D-B8F5-6E5DB956CA42}" dt="2024-03-20T16:15:02.654" v="258" actId="478"/>
          <ac:spMkLst>
            <pc:docMk/>
            <pc:sldMk cId="751710063" sldId="337"/>
            <ac:spMk id="20" creationId="{E625A4C8-8E4A-C484-1781-F994450DC9CE}"/>
          </ac:spMkLst>
        </pc:spChg>
        <pc:spChg chg="add del mod">
          <ac:chgData name="von Tschammer, Arne (Allianz Kunde und Markt)" userId="052f4853-5977-4a42-acc0-739442858c30" providerId="ADAL" clId="{3DED8CB7-0479-407D-B8F5-6E5DB956CA42}" dt="2024-03-20T16:15:02.654" v="258" actId="478"/>
          <ac:spMkLst>
            <pc:docMk/>
            <pc:sldMk cId="751710063" sldId="337"/>
            <ac:spMk id="21" creationId="{7EE87C35-B930-ACB0-A5AC-00B2DFC11B51}"/>
          </ac:spMkLst>
        </pc:spChg>
        <pc:spChg chg="add del mod">
          <ac:chgData name="von Tschammer, Arne (Allianz Kunde und Markt)" userId="052f4853-5977-4a42-acc0-739442858c30" providerId="ADAL" clId="{3DED8CB7-0479-407D-B8F5-6E5DB956CA42}" dt="2024-03-20T16:15:02.654" v="258" actId="478"/>
          <ac:spMkLst>
            <pc:docMk/>
            <pc:sldMk cId="751710063" sldId="337"/>
            <ac:spMk id="22" creationId="{F1E0F99F-1559-94A5-B456-2DBCB63E2FDC}"/>
          </ac:spMkLst>
        </pc:spChg>
        <pc:spChg chg="add del mod">
          <ac:chgData name="von Tschammer, Arne (Allianz Kunde und Markt)" userId="052f4853-5977-4a42-acc0-739442858c30" providerId="ADAL" clId="{3DED8CB7-0479-407D-B8F5-6E5DB956CA42}" dt="2024-03-20T16:15:02.654" v="258" actId="478"/>
          <ac:spMkLst>
            <pc:docMk/>
            <pc:sldMk cId="751710063" sldId="337"/>
            <ac:spMk id="23" creationId="{C9553B51-24FF-3D6E-92E7-E9EFAB2B944B}"/>
          </ac:spMkLst>
        </pc:spChg>
        <pc:spChg chg="mod">
          <ac:chgData name="von Tschammer, Arne (Allianz Kunde und Markt)" userId="052f4853-5977-4a42-acc0-739442858c30" providerId="ADAL" clId="{3DED8CB7-0479-407D-B8F5-6E5DB956CA42}" dt="2024-03-20T16:39:34.379" v="1254" actId="6549"/>
          <ac:spMkLst>
            <pc:docMk/>
            <pc:sldMk cId="751710063" sldId="337"/>
            <ac:spMk id="24" creationId="{1E85E34B-22E1-42B6-94A7-0885707F4F6B}"/>
          </ac:spMkLst>
        </pc:spChg>
        <pc:spChg chg="add del mod">
          <ac:chgData name="von Tschammer, Arne (Allianz Kunde und Markt)" userId="052f4853-5977-4a42-acc0-739442858c30" providerId="ADAL" clId="{3DED8CB7-0479-407D-B8F5-6E5DB956CA42}" dt="2024-03-20T16:15:02.654" v="258" actId="478"/>
          <ac:spMkLst>
            <pc:docMk/>
            <pc:sldMk cId="751710063" sldId="337"/>
            <ac:spMk id="25" creationId="{D52CDDF7-6552-5554-5A91-A1102C988DF8}"/>
          </ac:spMkLst>
        </pc:spChg>
        <pc:spChg chg="add del mod">
          <ac:chgData name="von Tschammer, Arne (Allianz Kunde und Markt)" userId="052f4853-5977-4a42-acc0-739442858c30" providerId="ADAL" clId="{3DED8CB7-0479-407D-B8F5-6E5DB956CA42}" dt="2024-03-20T16:15:02.654" v="258" actId="478"/>
          <ac:spMkLst>
            <pc:docMk/>
            <pc:sldMk cId="751710063" sldId="337"/>
            <ac:spMk id="26" creationId="{80AB7C07-E4A6-6556-0F33-104CE6479412}"/>
          </ac:spMkLst>
        </pc:spChg>
        <pc:spChg chg="add del mod">
          <ac:chgData name="von Tschammer, Arne (Allianz Kunde und Markt)" userId="052f4853-5977-4a42-acc0-739442858c30" providerId="ADAL" clId="{3DED8CB7-0479-407D-B8F5-6E5DB956CA42}" dt="2024-03-20T16:15:02.654" v="258" actId="478"/>
          <ac:spMkLst>
            <pc:docMk/>
            <pc:sldMk cId="751710063" sldId="337"/>
            <ac:spMk id="27" creationId="{2A092160-CC7D-11EB-77C5-65F9D16BBE46}"/>
          </ac:spMkLst>
        </pc:spChg>
        <pc:spChg chg="add del mod">
          <ac:chgData name="von Tschammer, Arne (Allianz Kunde und Markt)" userId="052f4853-5977-4a42-acc0-739442858c30" providerId="ADAL" clId="{3DED8CB7-0479-407D-B8F5-6E5DB956CA42}" dt="2024-03-20T16:15:02.654" v="258" actId="478"/>
          <ac:spMkLst>
            <pc:docMk/>
            <pc:sldMk cId="751710063" sldId="337"/>
            <ac:spMk id="29" creationId="{EE6DC298-A02C-760B-2393-32854CB2AED0}"/>
          </ac:spMkLst>
        </pc:spChg>
        <pc:spChg chg="add del mod">
          <ac:chgData name="von Tschammer, Arne (Allianz Kunde und Markt)" userId="052f4853-5977-4a42-acc0-739442858c30" providerId="ADAL" clId="{3DED8CB7-0479-407D-B8F5-6E5DB956CA42}" dt="2024-03-20T16:15:02.654" v="258" actId="478"/>
          <ac:spMkLst>
            <pc:docMk/>
            <pc:sldMk cId="751710063" sldId="337"/>
            <ac:spMk id="30" creationId="{0C5A41C2-BA70-3218-C7E7-11E29892EE88}"/>
          </ac:spMkLst>
        </pc:spChg>
        <pc:spChg chg="add del mod">
          <ac:chgData name="von Tschammer, Arne (Allianz Kunde und Markt)" userId="052f4853-5977-4a42-acc0-739442858c30" providerId="ADAL" clId="{3DED8CB7-0479-407D-B8F5-6E5DB956CA42}" dt="2024-03-20T16:15:02.654" v="258" actId="478"/>
          <ac:spMkLst>
            <pc:docMk/>
            <pc:sldMk cId="751710063" sldId="337"/>
            <ac:spMk id="31" creationId="{82601272-07B7-4890-ABEA-9577199C8BB8}"/>
          </ac:spMkLst>
        </pc:spChg>
        <pc:spChg chg="add del mod">
          <ac:chgData name="von Tschammer, Arne (Allianz Kunde und Markt)" userId="052f4853-5977-4a42-acc0-739442858c30" providerId="ADAL" clId="{3DED8CB7-0479-407D-B8F5-6E5DB956CA42}" dt="2024-03-20T16:15:02.654" v="258" actId="478"/>
          <ac:spMkLst>
            <pc:docMk/>
            <pc:sldMk cId="751710063" sldId="337"/>
            <ac:spMk id="32" creationId="{CC43E55D-2603-E374-3EC1-BC48484C15D3}"/>
          </ac:spMkLst>
        </pc:spChg>
        <pc:spChg chg="del mod">
          <ac:chgData name="von Tschammer, Arne (Allianz Kunde und Markt)" userId="052f4853-5977-4a42-acc0-739442858c30" providerId="ADAL" clId="{3DED8CB7-0479-407D-B8F5-6E5DB956CA42}" dt="2024-03-20T16:12:30.173" v="251" actId="478"/>
          <ac:spMkLst>
            <pc:docMk/>
            <pc:sldMk cId="751710063" sldId="337"/>
            <ac:spMk id="33" creationId="{00000000-0000-0000-0000-000000000000}"/>
          </ac:spMkLst>
        </pc:spChg>
        <pc:spChg chg="add mod">
          <ac:chgData name="von Tschammer, Arne (Allianz Kunde und Markt)" userId="052f4853-5977-4a42-acc0-739442858c30" providerId="ADAL" clId="{3DED8CB7-0479-407D-B8F5-6E5DB956CA42}" dt="2024-03-20T16:15:13.484" v="260" actId="1076"/>
          <ac:spMkLst>
            <pc:docMk/>
            <pc:sldMk cId="751710063" sldId="337"/>
            <ac:spMk id="35" creationId="{8F96DE27-6EA0-4F48-898A-E9E69D84345C}"/>
          </ac:spMkLst>
        </pc:spChg>
        <pc:spChg chg="add mod">
          <ac:chgData name="von Tschammer, Arne (Allianz Kunde und Markt)" userId="052f4853-5977-4a42-acc0-739442858c30" providerId="ADAL" clId="{3DED8CB7-0479-407D-B8F5-6E5DB956CA42}" dt="2024-03-20T16:15:13.484" v="260" actId="1076"/>
          <ac:spMkLst>
            <pc:docMk/>
            <pc:sldMk cId="751710063" sldId="337"/>
            <ac:spMk id="56" creationId="{2D3EA458-4D93-7340-FA87-934810AAF4A7}"/>
          </ac:spMkLst>
        </pc:spChg>
        <pc:spChg chg="add mod">
          <ac:chgData name="von Tschammer, Arne (Allianz Kunde und Markt)" userId="052f4853-5977-4a42-acc0-739442858c30" providerId="ADAL" clId="{3DED8CB7-0479-407D-B8F5-6E5DB956CA42}" dt="2024-03-20T16:16:49.674" v="277" actId="208"/>
          <ac:spMkLst>
            <pc:docMk/>
            <pc:sldMk cId="751710063" sldId="337"/>
            <ac:spMk id="57" creationId="{C4CA059D-5140-35FB-9A2C-EAC8CEE73225}"/>
          </ac:spMkLst>
        </pc:spChg>
        <pc:spChg chg="add del mod">
          <ac:chgData name="von Tschammer, Arne (Allianz Kunde und Markt)" userId="052f4853-5977-4a42-acc0-739442858c30" providerId="ADAL" clId="{3DED8CB7-0479-407D-B8F5-6E5DB956CA42}" dt="2024-03-20T16:15:46.074" v="264" actId="478"/>
          <ac:spMkLst>
            <pc:docMk/>
            <pc:sldMk cId="751710063" sldId="337"/>
            <ac:spMk id="58" creationId="{5B4FD70F-C7D4-91B6-D573-CF00A88CFAE6}"/>
          </ac:spMkLst>
        </pc:spChg>
        <pc:spChg chg="add del mod">
          <ac:chgData name="von Tschammer, Arne (Allianz Kunde und Markt)" userId="052f4853-5977-4a42-acc0-739442858c30" providerId="ADAL" clId="{3DED8CB7-0479-407D-B8F5-6E5DB956CA42}" dt="2024-03-20T16:16:40.044" v="275" actId="478"/>
          <ac:spMkLst>
            <pc:docMk/>
            <pc:sldMk cId="751710063" sldId="337"/>
            <ac:spMk id="59" creationId="{337583E9-0F1F-D2E0-A5DB-ECFBC29E47D2}"/>
          </ac:spMkLst>
        </pc:spChg>
        <pc:spChg chg="add del mod">
          <ac:chgData name="von Tschammer, Arne (Allianz Kunde und Markt)" userId="052f4853-5977-4a42-acc0-739442858c30" providerId="ADAL" clId="{3DED8CB7-0479-407D-B8F5-6E5DB956CA42}" dt="2024-03-20T16:16:40.044" v="275" actId="478"/>
          <ac:spMkLst>
            <pc:docMk/>
            <pc:sldMk cId="751710063" sldId="337"/>
            <ac:spMk id="60" creationId="{08B64979-5678-3C9A-B671-8F99D33E8B9C}"/>
          </ac:spMkLst>
        </pc:spChg>
        <pc:spChg chg="add del mod">
          <ac:chgData name="von Tschammer, Arne (Allianz Kunde und Markt)" userId="052f4853-5977-4a42-acc0-739442858c30" providerId="ADAL" clId="{3DED8CB7-0479-407D-B8F5-6E5DB956CA42}" dt="2024-03-20T16:15:43.546" v="263" actId="478"/>
          <ac:spMkLst>
            <pc:docMk/>
            <pc:sldMk cId="751710063" sldId="337"/>
            <ac:spMk id="61" creationId="{65EDC339-4099-7E5A-1EC5-B8F48326ADBB}"/>
          </ac:spMkLst>
        </pc:spChg>
        <pc:spChg chg="add mod">
          <ac:chgData name="von Tschammer, Arne (Allianz Kunde und Markt)" userId="052f4853-5977-4a42-acc0-739442858c30" providerId="ADAL" clId="{3DED8CB7-0479-407D-B8F5-6E5DB956CA42}" dt="2024-03-20T16:15:13.484" v="260" actId="1076"/>
          <ac:spMkLst>
            <pc:docMk/>
            <pc:sldMk cId="751710063" sldId="337"/>
            <ac:spMk id="62" creationId="{1B463E93-642C-8FC9-0228-9C91345FA8A0}"/>
          </ac:spMkLst>
        </pc:spChg>
        <pc:spChg chg="add mod">
          <ac:chgData name="von Tschammer, Arne (Allianz Kunde und Markt)" userId="052f4853-5977-4a42-acc0-739442858c30" providerId="ADAL" clId="{3DED8CB7-0479-407D-B8F5-6E5DB956CA42}" dt="2024-03-20T16:15:13.484" v="260" actId="1076"/>
          <ac:spMkLst>
            <pc:docMk/>
            <pc:sldMk cId="751710063" sldId="337"/>
            <ac:spMk id="63" creationId="{15AEC080-AFE9-D884-883B-A30BD244F17E}"/>
          </ac:spMkLst>
        </pc:spChg>
        <pc:spChg chg="add mod">
          <ac:chgData name="von Tschammer, Arne (Allianz Kunde und Markt)" userId="052f4853-5977-4a42-acc0-739442858c30" providerId="ADAL" clId="{3DED8CB7-0479-407D-B8F5-6E5DB956CA42}" dt="2024-03-20T16:15:13.484" v="260" actId="1076"/>
          <ac:spMkLst>
            <pc:docMk/>
            <pc:sldMk cId="751710063" sldId="337"/>
            <ac:spMk id="96" creationId="{D38E3477-350B-6BB9-4462-22AAB8B2C910}"/>
          </ac:spMkLst>
        </pc:spChg>
        <pc:spChg chg="add mod">
          <ac:chgData name="von Tschammer, Arne (Allianz Kunde und Markt)" userId="052f4853-5977-4a42-acc0-739442858c30" providerId="ADAL" clId="{3DED8CB7-0479-407D-B8F5-6E5DB956CA42}" dt="2024-03-20T16:15:13.484" v="260" actId="1076"/>
          <ac:spMkLst>
            <pc:docMk/>
            <pc:sldMk cId="751710063" sldId="337"/>
            <ac:spMk id="97" creationId="{60484723-9E15-A48E-E626-D5ED36C10067}"/>
          </ac:spMkLst>
        </pc:spChg>
        <pc:spChg chg="add mod">
          <ac:chgData name="von Tschammer, Arne (Allianz Kunde und Markt)" userId="052f4853-5977-4a42-acc0-739442858c30" providerId="ADAL" clId="{3DED8CB7-0479-407D-B8F5-6E5DB956CA42}" dt="2024-03-20T16:15:13.484" v="260" actId="1076"/>
          <ac:spMkLst>
            <pc:docMk/>
            <pc:sldMk cId="751710063" sldId="337"/>
            <ac:spMk id="98" creationId="{0F306508-1376-AD5F-7197-18F2822C0789}"/>
          </ac:spMkLst>
        </pc:spChg>
        <pc:spChg chg="add mod">
          <ac:chgData name="von Tschammer, Arne (Allianz Kunde und Markt)" userId="052f4853-5977-4a42-acc0-739442858c30" providerId="ADAL" clId="{3DED8CB7-0479-407D-B8F5-6E5DB956CA42}" dt="2024-03-20T16:15:13.484" v="260" actId="1076"/>
          <ac:spMkLst>
            <pc:docMk/>
            <pc:sldMk cId="751710063" sldId="337"/>
            <ac:spMk id="99" creationId="{7DD5FF91-1478-14A9-BEA2-678C077D1BC8}"/>
          </ac:spMkLst>
        </pc:spChg>
        <pc:spChg chg="add mod">
          <ac:chgData name="von Tschammer, Arne (Allianz Kunde und Markt)" userId="052f4853-5977-4a42-acc0-739442858c30" providerId="ADAL" clId="{3DED8CB7-0479-407D-B8F5-6E5DB956CA42}" dt="2024-03-20T16:15:33.618" v="262" actId="1076"/>
          <ac:spMkLst>
            <pc:docMk/>
            <pc:sldMk cId="751710063" sldId="337"/>
            <ac:spMk id="100" creationId="{639BF32F-1D63-B807-6E4E-749D218DBF5C}"/>
          </ac:spMkLst>
        </pc:spChg>
        <pc:spChg chg="add mod">
          <ac:chgData name="von Tschammer, Arne (Allianz Kunde und Markt)" userId="052f4853-5977-4a42-acc0-739442858c30" providerId="ADAL" clId="{3DED8CB7-0479-407D-B8F5-6E5DB956CA42}" dt="2024-03-20T16:15:33.618" v="262" actId="1076"/>
          <ac:spMkLst>
            <pc:docMk/>
            <pc:sldMk cId="751710063" sldId="337"/>
            <ac:spMk id="102" creationId="{31C711CA-F451-7D85-CE6D-0883F20EFAC7}"/>
          </ac:spMkLst>
        </pc:spChg>
        <pc:spChg chg="add del mod">
          <ac:chgData name="von Tschammer, Arne (Allianz Kunde und Markt)" userId="052f4853-5977-4a42-acc0-739442858c30" providerId="ADAL" clId="{3DED8CB7-0479-407D-B8F5-6E5DB956CA42}" dt="2024-03-20T16:16:37.210" v="274" actId="478"/>
          <ac:spMkLst>
            <pc:docMk/>
            <pc:sldMk cId="751710063" sldId="337"/>
            <ac:spMk id="103" creationId="{06A396D1-9443-2540-CCAA-343E22DBAF3C}"/>
          </ac:spMkLst>
        </pc:spChg>
        <pc:spChg chg="add del mod">
          <ac:chgData name="von Tschammer, Arne (Allianz Kunde und Markt)" userId="052f4853-5977-4a42-acc0-739442858c30" providerId="ADAL" clId="{3DED8CB7-0479-407D-B8F5-6E5DB956CA42}" dt="2024-03-20T16:16:35.396" v="273" actId="478"/>
          <ac:spMkLst>
            <pc:docMk/>
            <pc:sldMk cId="751710063" sldId="337"/>
            <ac:spMk id="104" creationId="{5929F920-84B8-0D16-8171-C1DF6CAD3930}"/>
          </ac:spMkLst>
        </pc:spChg>
        <pc:grpChg chg="add mod">
          <ac:chgData name="von Tschammer, Arne (Allianz Kunde und Markt)" userId="052f4853-5977-4a42-acc0-739442858c30" providerId="ADAL" clId="{3DED8CB7-0479-407D-B8F5-6E5DB956CA42}" dt="2024-03-20T16:17:58.587" v="295" actId="1036"/>
          <ac:grpSpMkLst>
            <pc:docMk/>
            <pc:sldMk cId="751710063" sldId="337"/>
            <ac:grpSpMk id="107" creationId="{60E2A7B1-664A-47E1-552D-215AFB85BB21}"/>
          </ac:grpSpMkLst>
        </pc:grpChg>
        <pc:picChg chg="add del mod">
          <ac:chgData name="von Tschammer, Arne (Allianz Kunde und Markt)" userId="052f4853-5977-4a42-acc0-739442858c30" providerId="ADAL" clId="{3DED8CB7-0479-407D-B8F5-6E5DB956CA42}" dt="2024-03-20T16:15:02.654" v="258" actId="478"/>
          <ac:picMkLst>
            <pc:docMk/>
            <pc:sldMk cId="751710063" sldId="337"/>
            <ac:picMk id="12" creationId="{10C1EB37-832D-39FB-C034-8EEAAAA6FF1B}"/>
          </ac:picMkLst>
        </pc:picChg>
        <pc:picChg chg="mod ord">
          <ac:chgData name="von Tschammer, Arne (Allianz Kunde und Markt)" userId="052f4853-5977-4a42-acc0-739442858c30" providerId="ADAL" clId="{3DED8CB7-0479-407D-B8F5-6E5DB956CA42}" dt="2024-03-20T16:17:46.137" v="289" actId="164"/>
          <ac:picMkLst>
            <pc:docMk/>
            <pc:sldMk cId="751710063" sldId="337"/>
            <ac:picMk id="18" creationId="{4C81A2FA-1275-8F7C-EC1A-A1655BB529A9}"/>
          </ac:picMkLst>
        </pc:picChg>
        <pc:picChg chg="mod ord">
          <ac:chgData name="von Tschammer, Arne (Allianz Kunde und Markt)" userId="052f4853-5977-4a42-acc0-739442858c30" providerId="ADAL" clId="{3DED8CB7-0479-407D-B8F5-6E5DB956CA42}" dt="2024-03-20T16:17:10.166" v="279" actId="1076"/>
          <ac:picMkLst>
            <pc:docMk/>
            <pc:sldMk cId="751710063" sldId="337"/>
            <ac:picMk id="37" creationId="{4C143037-1CC3-2EB5-3784-A69BD3D9FB3E}"/>
          </ac:picMkLst>
        </pc:picChg>
        <pc:picChg chg="mod ord">
          <ac:chgData name="von Tschammer, Arne (Allianz Kunde und Markt)" userId="052f4853-5977-4a42-acc0-739442858c30" providerId="ADAL" clId="{3DED8CB7-0479-407D-B8F5-6E5DB956CA42}" dt="2024-03-20T16:17:46.137" v="289" actId="164"/>
          <ac:picMkLst>
            <pc:docMk/>
            <pc:sldMk cId="751710063" sldId="337"/>
            <ac:picMk id="39" creationId="{856FCDB7-62A6-B747-CF5A-64A5037D6EF9}"/>
          </ac:picMkLst>
        </pc:picChg>
        <pc:picChg chg="mod ord">
          <ac:chgData name="von Tschammer, Arne (Allianz Kunde und Markt)" userId="052f4853-5977-4a42-acc0-739442858c30" providerId="ADAL" clId="{3DED8CB7-0479-407D-B8F5-6E5DB956CA42}" dt="2024-03-20T16:17:46.137" v="289" actId="164"/>
          <ac:picMkLst>
            <pc:docMk/>
            <pc:sldMk cId="751710063" sldId="337"/>
            <ac:picMk id="40" creationId="{F363A2C2-2F3A-5E11-0570-AD365DD8D61C}"/>
          </ac:picMkLst>
        </pc:picChg>
        <pc:picChg chg="mod ord">
          <ac:chgData name="von Tschammer, Arne (Allianz Kunde und Markt)" userId="052f4853-5977-4a42-acc0-739442858c30" providerId="ADAL" clId="{3DED8CB7-0479-407D-B8F5-6E5DB956CA42}" dt="2024-03-20T16:16:45.602" v="276" actId="1076"/>
          <ac:picMkLst>
            <pc:docMk/>
            <pc:sldMk cId="751710063" sldId="337"/>
            <ac:picMk id="41" creationId="{CB391BF0-109A-BEAA-85D1-7E07BB8C438C}"/>
          </ac:picMkLst>
        </pc:picChg>
        <pc:picChg chg="mod ord">
          <ac:chgData name="von Tschammer, Arne (Allianz Kunde und Markt)" userId="052f4853-5977-4a42-acc0-739442858c30" providerId="ADAL" clId="{3DED8CB7-0479-407D-B8F5-6E5DB956CA42}" dt="2024-03-20T16:17:29.771" v="287" actId="1076"/>
          <ac:picMkLst>
            <pc:docMk/>
            <pc:sldMk cId="751710063" sldId="337"/>
            <ac:picMk id="43" creationId="{7F71058D-A886-E0E8-ED8E-6695FF90C1EE}"/>
          </ac:picMkLst>
        </pc:picChg>
        <pc:picChg chg="del ord">
          <ac:chgData name="von Tschammer, Arne (Allianz Kunde und Markt)" userId="052f4853-5977-4a42-acc0-739442858c30" providerId="ADAL" clId="{3DED8CB7-0479-407D-B8F5-6E5DB956CA42}" dt="2024-03-20T16:17:33.449" v="288" actId="478"/>
          <ac:picMkLst>
            <pc:docMk/>
            <pc:sldMk cId="751710063" sldId="337"/>
            <ac:picMk id="44" creationId="{B657E6B2-794D-04EF-9D91-0898CFF39D23}"/>
          </ac:picMkLst>
        </pc:picChg>
        <pc:picChg chg="del ord">
          <ac:chgData name="von Tschammer, Arne (Allianz Kunde und Markt)" userId="052f4853-5977-4a42-acc0-739442858c30" providerId="ADAL" clId="{3DED8CB7-0479-407D-B8F5-6E5DB956CA42}" dt="2024-03-20T16:17:33.449" v="288" actId="478"/>
          <ac:picMkLst>
            <pc:docMk/>
            <pc:sldMk cId="751710063" sldId="337"/>
            <ac:picMk id="46" creationId="{3B346955-0458-C68C-46BB-F8C56A2EBFF9}"/>
          </ac:picMkLst>
        </pc:picChg>
        <pc:picChg chg="del ord">
          <ac:chgData name="von Tschammer, Arne (Allianz Kunde und Markt)" userId="052f4853-5977-4a42-acc0-739442858c30" providerId="ADAL" clId="{3DED8CB7-0479-407D-B8F5-6E5DB956CA42}" dt="2024-03-20T16:17:33.449" v="288" actId="478"/>
          <ac:picMkLst>
            <pc:docMk/>
            <pc:sldMk cId="751710063" sldId="337"/>
            <ac:picMk id="47" creationId="{EF8105E1-29BD-B120-88F0-E1F76F4EC6BA}"/>
          </ac:picMkLst>
        </pc:picChg>
        <pc:picChg chg="del ord">
          <ac:chgData name="von Tschammer, Arne (Allianz Kunde und Markt)" userId="052f4853-5977-4a42-acc0-739442858c30" providerId="ADAL" clId="{3DED8CB7-0479-407D-B8F5-6E5DB956CA42}" dt="2024-03-20T16:17:33.449" v="288" actId="478"/>
          <ac:picMkLst>
            <pc:docMk/>
            <pc:sldMk cId="751710063" sldId="337"/>
            <ac:picMk id="48" creationId="{97837950-29F7-B3A0-DDBC-04F6738F8149}"/>
          </ac:picMkLst>
        </pc:picChg>
        <pc:picChg chg="del ord">
          <ac:chgData name="von Tschammer, Arne (Allianz Kunde und Markt)" userId="052f4853-5977-4a42-acc0-739442858c30" providerId="ADAL" clId="{3DED8CB7-0479-407D-B8F5-6E5DB956CA42}" dt="2024-03-20T16:17:33.449" v="288" actId="478"/>
          <ac:picMkLst>
            <pc:docMk/>
            <pc:sldMk cId="751710063" sldId="337"/>
            <ac:picMk id="49" creationId="{FA75CF32-D305-4170-19B7-DA7477D5ED52}"/>
          </ac:picMkLst>
        </pc:picChg>
        <pc:picChg chg="del ord">
          <ac:chgData name="von Tschammer, Arne (Allianz Kunde und Markt)" userId="052f4853-5977-4a42-acc0-739442858c30" providerId="ADAL" clId="{3DED8CB7-0479-407D-B8F5-6E5DB956CA42}" dt="2024-03-20T16:17:33.449" v="288" actId="478"/>
          <ac:picMkLst>
            <pc:docMk/>
            <pc:sldMk cId="751710063" sldId="337"/>
            <ac:picMk id="50" creationId="{A42DE878-40B6-0A49-CD36-DC75A0EF5DA8}"/>
          </ac:picMkLst>
        </pc:picChg>
        <pc:picChg chg="del ord">
          <ac:chgData name="von Tschammer, Arne (Allianz Kunde und Markt)" userId="052f4853-5977-4a42-acc0-739442858c30" providerId="ADAL" clId="{3DED8CB7-0479-407D-B8F5-6E5DB956CA42}" dt="2024-03-20T16:17:33.449" v="288" actId="478"/>
          <ac:picMkLst>
            <pc:docMk/>
            <pc:sldMk cId="751710063" sldId="337"/>
            <ac:picMk id="51" creationId="{2F4DA571-7401-627A-88F5-2CCA025E929C}"/>
          </ac:picMkLst>
        </pc:picChg>
        <pc:picChg chg="del ord">
          <ac:chgData name="von Tschammer, Arne (Allianz Kunde und Markt)" userId="052f4853-5977-4a42-acc0-739442858c30" providerId="ADAL" clId="{3DED8CB7-0479-407D-B8F5-6E5DB956CA42}" dt="2024-03-20T16:17:33.449" v="288" actId="478"/>
          <ac:picMkLst>
            <pc:docMk/>
            <pc:sldMk cId="751710063" sldId="337"/>
            <ac:picMk id="52" creationId="{572277D7-C876-5BA4-2DD9-A05DDFD5E371}"/>
          </ac:picMkLst>
        </pc:picChg>
        <pc:picChg chg="del ord">
          <ac:chgData name="von Tschammer, Arne (Allianz Kunde und Markt)" userId="052f4853-5977-4a42-acc0-739442858c30" providerId="ADAL" clId="{3DED8CB7-0479-407D-B8F5-6E5DB956CA42}" dt="2024-03-20T16:17:33.449" v="288" actId="478"/>
          <ac:picMkLst>
            <pc:docMk/>
            <pc:sldMk cId="751710063" sldId="337"/>
            <ac:picMk id="53" creationId="{28C13244-7B3E-2549-28AD-9D4A631E739C}"/>
          </ac:picMkLst>
        </pc:picChg>
        <pc:picChg chg="add mod">
          <ac:chgData name="von Tschammer, Arne (Allianz Kunde und Markt)" userId="052f4853-5977-4a42-acc0-739442858c30" providerId="ADAL" clId="{3DED8CB7-0479-407D-B8F5-6E5DB956CA42}" dt="2024-03-20T16:15:13.484" v="260" actId="1076"/>
          <ac:picMkLst>
            <pc:docMk/>
            <pc:sldMk cId="751710063" sldId="337"/>
            <ac:picMk id="54" creationId="{AD06E41F-AADF-00DE-0BCF-A1EBB69C5125}"/>
          </ac:picMkLst>
        </pc:picChg>
        <pc:picChg chg="del ord">
          <ac:chgData name="von Tschammer, Arne (Allianz Kunde und Markt)" userId="052f4853-5977-4a42-acc0-739442858c30" providerId="ADAL" clId="{3DED8CB7-0479-407D-B8F5-6E5DB956CA42}" dt="2024-03-20T16:17:33.449" v="288" actId="478"/>
          <ac:picMkLst>
            <pc:docMk/>
            <pc:sldMk cId="751710063" sldId="337"/>
            <ac:picMk id="55" creationId="{38FBD32E-9120-01C8-F941-0A424ED92BC6}"/>
          </ac:picMkLst>
        </pc:picChg>
        <pc:picChg chg="add mod">
          <ac:chgData name="von Tschammer, Arne (Allianz Kunde und Markt)" userId="052f4853-5977-4a42-acc0-739442858c30" providerId="ADAL" clId="{3DED8CB7-0479-407D-B8F5-6E5DB956CA42}" dt="2024-03-20T16:15:33.618" v="262" actId="1076"/>
          <ac:picMkLst>
            <pc:docMk/>
            <pc:sldMk cId="751710063" sldId="337"/>
            <ac:picMk id="101" creationId="{76DAD113-9224-E75E-FA29-776C4B1532B9}"/>
          </ac:picMkLst>
        </pc:picChg>
        <pc:picChg chg="add mod">
          <ac:chgData name="von Tschammer, Arne (Allianz Kunde und Markt)" userId="052f4853-5977-4a42-acc0-739442858c30" providerId="ADAL" clId="{3DED8CB7-0479-407D-B8F5-6E5DB956CA42}" dt="2024-03-20T16:16:04.964" v="268" actId="1076"/>
          <ac:picMkLst>
            <pc:docMk/>
            <pc:sldMk cId="751710063" sldId="337"/>
            <ac:picMk id="105" creationId="{AD0AD03F-B653-07F8-0390-D76F43D8E7D4}"/>
          </ac:picMkLst>
        </pc:picChg>
        <pc:picChg chg="add mod">
          <ac:chgData name="von Tschammer, Arne (Allianz Kunde und Markt)" userId="052f4853-5977-4a42-acc0-739442858c30" providerId="ADAL" clId="{3DED8CB7-0479-407D-B8F5-6E5DB956CA42}" dt="2024-03-20T16:17:46.137" v="289" actId="164"/>
          <ac:picMkLst>
            <pc:docMk/>
            <pc:sldMk cId="751710063" sldId="337"/>
            <ac:picMk id="106" creationId="{AEB5CDD9-6BC0-CC8F-C283-96D04AF30FB1}"/>
          </ac:picMkLst>
        </pc:picChg>
      </pc:sldChg>
    </pc:docChg>
  </pc:docChgLst>
  <pc:docChgLst>
    <pc:chgData name="Hertner, Petra (Allianz Lebensversicherungs-AG)" userId="7258cf51-9e48-4e17-ba02-894b2586e033" providerId="ADAL" clId="{7A291B09-085D-4EBB-A159-641DC5F08E54}"/>
    <pc:docChg chg="">
      <pc:chgData name="Hertner, Petra (Allianz Lebensversicherungs-AG)" userId="7258cf51-9e48-4e17-ba02-894b2586e033" providerId="ADAL" clId="{7A291B09-085D-4EBB-A159-641DC5F08E54}" dt="2024-03-25T12:30:13.657" v="6"/>
      <pc:docMkLst>
        <pc:docMk/>
      </pc:docMkLst>
      <pc:sldChg chg="addCm">
        <pc:chgData name="Hertner, Petra (Allianz Lebensversicherungs-AG)" userId="7258cf51-9e48-4e17-ba02-894b2586e033" providerId="ADAL" clId="{7A291B09-085D-4EBB-A159-641DC5F08E54}" dt="2024-03-25T12:26:21.710" v="1"/>
        <pc:sldMkLst>
          <pc:docMk/>
          <pc:sldMk cId="2746217482" sldId="312"/>
        </pc:sldMkLst>
        <pc:extLst>
          <p:ext xmlns:p="http://schemas.openxmlformats.org/presentationml/2006/main" uri="{D6D511B9-2390-475A-947B-AFAB55BFBCF1}">
            <pc226:cmChg xmlns:pc226="http://schemas.microsoft.com/office/powerpoint/2022/06/main/command" xmlns="" chg="add">
              <pc226:chgData name="Hertner, Petra (Allianz Lebensversicherungs-AG)" userId="7258cf51-9e48-4e17-ba02-894b2586e033" providerId="ADAL" clId="{7A291B09-085D-4EBB-A159-641DC5F08E54}" dt="2024-03-25T12:26:21.710" v="1"/>
              <pc2:cmMkLst xmlns:pc2="http://schemas.microsoft.com/office/powerpoint/2019/9/main/command">
                <pc:docMk/>
                <pc:sldMk cId="2746217482" sldId="312"/>
                <pc2:cmMk id="{9E0ACA9F-89DD-497D-AE95-E4D6773E163A}"/>
              </pc2:cmMkLst>
            </pc226:cmChg>
          </p:ext>
        </pc:extLst>
      </pc:sldChg>
      <pc:sldChg chg="addCm">
        <pc:chgData name="Hertner, Petra (Allianz Lebensversicherungs-AG)" userId="7258cf51-9e48-4e17-ba02-894b2586e033" providerId="ADAL" clId="{7A291B09-085D-4EBB-A159-641DC5F08E54}" dt="2024-03-25T12:30:13.657" v="6"/>
        <pc:sldMkLst>
          <pc:docMk/>
          <pc:sldMk cId="2718312069" sldId="318"/>
        </pc:sldMkLst>
        <pc:extLst>
          <p:ext xmlns:p="http://schemas.openxmlformats.org/presentationml/2006/main" uri="{D6D511B9-2390-475A-947B-AFAB55BFBCF1}">
            <pc226:cmChg xmlns:pc226="http://schemas.microsoft.com/office/powerpoint/2022/06/main/command" xmlns="" chg="add">
              <pc226:chgData name="Hertner, Petra (Allianz Lebensversicherungs-AG)" userId="7258cf51-9e48-4e17-ba02-894b2586e033" providerId="ADAL" clId="{7A291B09-085D-4EBB-A159-641DC5F08E54}" dt="2024-03-25T12:30:13.657" v="6"/>
              <pc2:cmMkLst xmlns:pc2="http://schemas.microsoft.com/office/powerpoint/2019/9/main/command">
                <pc:docMk/>
                <pc:sldMk cId="2718312069" sldId="318"/>
                <pc2:cmMk id="{9AB5E581-DFFA-4C9C-94A1-502734DA8A71}"/>
              </pc2:cmMkLst>
            </pc226:cmChg>
          </p:ext>
        </pc:extLst>
      </pc:sldChg>
      <pc:sldChg chg="addCm">
        <pc:chgData name="Hertner, Petra (Allianz Lebensversicherungs-AG)" userId="7258cf51-9e48-4e17-ba02-894b2586e033" providerId="ADAL" clId="{7A291B09-085D-4EBB-A159-641DC5F08E54}" dt="2024-03-25T12:27:17.955" v="2"/>
        <pc:sldMkLst>
          <pc:docMk/>
          <pc:sldMk cId="110293853" sldId="328"/>
        </pc:sldMkLst>
        <pc:extLst>
          <p:ext xmlns:p="http://schemas.openxmlformats.org/presentationml/2006/main" uri="{D6D511B9-2390-475A-947B-AFAB55BFBCF1}">
            <pc226:cmChg xmlns:pc226="http://schemas.microsoft.com/office/powerpoint/2022/06/main/command" xmlns="" chg="add">
              <pc226:chgData name="Hertner, Petra (Allianz Lebensversicherungs-AG)" userId="7258cf51-9e48-4e17-ba02-894b2586e033" providerId="ADAL" clId="{7A291B09-085D-4EBB-A159-641DC5F08E54}" dt="2024-03-25T12:27:17.955" v="2"/>
              <pc2:cmMkLst xmlns:pc2="http://schemas.microsoft.com/office/powerpoint/2019/9/main/command">
                <pc:docMk/>
                <pc:sldMk cId="110293853" sldId="328"/>
                <pc2:cmMk id="{08B3978C-F8D7-42AC-A7AF-EB4C37A60D75}"/>
              </pc2:cmMkLst>
            </pc226:cmChg>
            <pc226:cmChg xmlns:pc226="http://schemas.microsoft.com/office/powerpoint/2022/06/main/command" xmlns="" chg="add">
              <pc226:chgData name="Hertner, Petra (Allianz Lebensversicherungs-AG)" userId="7258cf51-9e48-4e17-ba02-894b2586e033" providerId="ADAL" clId="{7A291B09-085D-4EBB-A159-641DC5F08E54}" dt="2024-03-25T12:25:25.611" v="0"/>
              <pc2:cmMkLst xmlns:pc2="http://schemas.microsoft.com/office/powerpoint/2019/9/main/command">
                <pc:docMk/>
                <pc:sldMk cId="110293853" sldId="328"/>
                <pc2:cmMk id="{A583F18E-07FC-4489-8082-2A04BB6906B7}"/>
              </pc2:cmMkLst>
            </pc226:cmChg>
          </p:ext>
        </pc:extLst>
      </pc:sldChg>
      <pc:sldChg chg="addCm">
        <pc:chgData name="Hertner, Petra (Allianz Lebensversicherungs-AG)" userId="7258cf51-9e48-4e17-ba02-894b2586e033" providerId="ADAL" clId="{7A291B09-085D-4EBB-A159-641DC5F08E54}" dt="2024-03-25T12:29:05.462" v="5"/>
        <pc:sldMkLst>
          <pc:docMk/>
          <pc:sldMk cId="2083933447" sldId="330"/>
        </pc:sldMkLst>
        <pc:extLst>
          <p:ext xmlns:p="http://schemas.openxmlformats.org/presentationml/2006/main" uri="{D6D511B9-2390-475A-947B-AFAB55BFBCF1}">
            <pc226:cmChg xmlns:pc226="http://schemas.microsoft.com/office/powerpoint/2022/06/main/command" xmlns="" chg="add">
              <pc226:chgData name="Hertner, Petra (Allianz Lebensversicherungs-AG)" userId="7258cf51-9e48-4e17-ba02-894b2586e033" providerId="ADAL" clId="{7A291B09-085D-4EBB-A159-641DC5F08E54}" dt="2024-03-25T12:28:30.446" v="3"/>
              <pc2:cmMkLst xmlns:pc2="http://schemas.microsoft.com/office/powerpoint/2019/9/main/command">
                <pc:docMk/>
                <pc:sldMk cId="2083933447" sldId="330"/>
                <pc2:cmMk id="{F4B8B10E-10AC-413C-94EF-C4F5B9330D85}"/>
              </pc2:cmMkLst>
            </pc226:cmChg>
            <pc226:cmChg xmlns:pc226="http://schemas.microsoft.com/office/powerpoint/2022/06/main/command" xmlns="" chg="add">
              <pc226:chgData name="Hertner, Petra (Allianz Lebensversicherungs-AG)" userId="7258cf51-9e48-4e17-ba02-894b2586e033" providerId="ADAL" clId="{7A291B09-085D-4EBB-A159-641DC5F08E54}" dt="2024-03-25T12:28:45.960" v="4"/>
              <pc2:cmMkLst xmlns:pc2="http://schemas.microsoft.com/office/powerpoint/2019/9/main/command">
                <pc:docMk/>
                <pc:sldMk cId="2083933447" sldId="330"/>
                <pc2:cmMk id="{38039082-6930-4389-9D6B-48ACA2415615}"/>
              </pc2:cmMkLst>
            </pc226:cmChg>
            <pc226:cmChg xmlns:pc226="http://schemas.microsoft.com/office/powerpoint/2022/06/main/command" xmlns="" chg="add">
              <pc226:chgData name="Hertner, Petra (Allianz Lebensversicherungs-AG)" userId="7258cf51-9e48-4e17-ba02-894b2586e033" providerId="ADAL" clId="{7A291B09-085D-4EBB-A159-641DC5F08E54}" dt="2024-03-25T12:29:05.462" v="5"/>
              <pc2:cmMkLst xmlns:pc2="http://schemas.microsoft.com/office/powerpoint/2019/9/main/command">
                <pc:docMk/>
                <pc:sldMk cId="2083933447" sldId="330"/>
                <pc2:cmMk id="{B62D2CB1-E2CF-4C43-9FA1-996B06A3B84B}"/>
              </pc2:cmMkLst>
            </pc226:cmChg>
          </p:ext>
        </pc:extLst>
      </pc:sldChg>
    </pc:docChg>
  </pc:docChgLst>
  <pc:docChgLst>
    <pc:chgData name="Rockenfeller, Angela (Allianz Lebensversicherungs-AG)" userId="23302e3a-61f7-4fdf-aaee-73f3b4ad8beb" providerId="ADAL" clId="{C0566091-0476-4006-A386-109A7515B154}"/>
    <pc:docChg chg="undo custSel modSld">
      <pc:chgData name="Rockenfeller, Angela (Allianz Lebensversicherungs-AG)" userId="23302e3a-61f7-4fdf-aaee-73f3b4ad8beb" providerId="ADAL" clId="{C0566091-0476-4006-A386-109A7515B154}" dt="2024-03-25T17:33:11.728" v="7"/>
      <pc:docMkLst>
        <pc:docMk/>
      </pc:docMkLst>
      <pc:sldChg chg="modSp mod addCm">
        <pc:chgData name="Rockenfeller, Angela (Allianz Lebensversicherungs-AG)" userId="23302e3a-61f7-4fdf-aaee-73f3b4ad8beb" providerId="ADAL" clId="{C0566091-0476-4006-A386-109A7515B154}" dt="2024-03-25T17:31:29.154" v="6"/>
        <pc:sldMkLst>
          <pc:docMk/>
          <pc:sldMk cId="2718312069" sldId="318"/>
        </pc:sldMkLst>
        <pc:spChg chg="mod">
          <ac:chgData name="Rockenfeller, Angela (Allianz Lebensversicherungs-AG)" userId="23302e3a-61f7-4fdf-aaee-73f3b4ad8beb" providerId="ADAL" clId="{C0566091-0476-4006-A386-109A7515B154}" dt="2024-03-25T17:29:54.472" v="5" actId="14100"/>
          <ac:spMkLst>
            <pc:docMk/>
            <pc:sldMk cId="2718312069" sldId="318"/>
            <ac:spMk id="15" creationId="{8D9676D5-DFD2-99DF-7395-B7E1C2B62BA6}"/>
          </ac:spMkLst>
        </pc:spChg>
        <pc:extLst>
          <p:ext xmlns:p="http://schemas.openxmlformats.org/presentationml/2006/main" uri="{D6D511B9-2390-475A-947B-AFAB55BFBCF1}">
            <pc226:cmChg xmlns:pc226="http://schemas.microsoft.com/office/powerpoint/2022/06/main/command" xmlns="" chg="add">
              <pc226:chgData name="Rockenfeller, Angela (Allianz Lebensversicherungs-AG)" userId="23302e3a-61f7-4fdf-aaee-73f3b4ad8beb" providerId="ADAL" clId="{C0566091-0476-4006-A386-109A7515B154}" dt="2024-03-25T17:29:46.117" v="3"/>
              <pc2:cmMkLst xmlns:pc2="http://schemas.microsoft.com/office/powerpoint/2019/9/main/command">
                <pc:docMk/>
                <pc:sldMk cId="2718312069" sldId="318"/>
                <pc2:cmMk id="{75DA5284-DFED-4379-A2E0-E622BB7C7BC4}"/>
              </pc2:cmMkLst>
            </pc226:cmChg>
            <pc226:cmChg xmlns:pc226="http://schemas.microsoft.com/office/powerpoint/2022/06/main/command" xmlns="" chg="add">
              <pc226:chgData name="Rockenfeller, Angela (Allianz Lebensversicherungs-AG)" userId="23302e3a-61f7-4fdf-aaee-73f3b4ad8beb" providerId="ADAL" clId="{C0566091-0476-4006-A386-109A7515B154}" dt="2024-03-25T17:31:29.154" v="6"/>
              <pc2:cmMkLst xmlns:pc2="http://schemas.microsoft.com/office/powerpoint/2019/9/main/command">
                <pc:docMk/>
                <pc:sldMk cId="2718312069" sldId="318"/>
                <pc2:cmMk id="{49555B86-3D5C-486F-AF41-08837CBE0534}"/>
              </pc2:cmMkLst>
            </pc226:cmChg>
            <pc226:cmChg xmlns:pc226="http://schemas.microsoft.com/office/powerpoint/2022/06/main/command" xmlns="" chg="add">
              <pc226:chgData name="Rockenfeller, Angela (Allianz Lebensversicherungs-AG)" userId="23302e3a-61f7-4fdf-aaee-73f3b4ad8beb" providerId="ADAL" clId="{C0566091-0476-4006-A386-109A7515B154}" dt="2024-03-25T17:28:15.833" v="2"/>
              <pc2:cmMkLst xmlns:pc2="http://schemas.microsoft.com/office/powerpoint/2019/9/main/command">
                <pc:docMk/>
                <pc:sldMk cId="2718312069" sldId="318"/>
                <pc2:cmMk id="{8CDDDC87-3229-43F6-926E-6116A153C016}"/>
              </pc2:cmMkLst>
            </pc226:cmChg>
            <pc226:cmChg xmlns:pc226="http://schemas.microsoft.com/office/powerpoint/2022/06/main/command" xmlns="" chg="add">
              <pc226:chgData name="Rockenfeller, Angela (Allianz Lebensversicherungs-AG)" userId="23302e3a-61f7-4fdf-aaee-73f3b4ad8beb" providerId="ADAL" clId="{C0566091-0476-4006-A386-109A7515B154}" dt="2024-03-25T17:27:51.971" v="1"/>
              <pc2:cmMkLst xmlns:pc2="http://schemas.microsoft.com/office/powerpoint/2019/9/main/command">
                <pc:docMk/>
                <pc:sldMk cId="2718312069" sldId="318"/>
                <pc2:cmMk id="{F335CFA7-A7A6-4C6F-A0EC-BFDE6C8FD0A3}"/>
              </pc2:cmMkLst>
            </pc226:cmChg>
          </p:ext>
        </pc:extLst>
      </pc:sldChg>
      <pc:sldChg chg="addCm">
        <pc:chgData name="Rockenfeller, Angela (Allianz Lebensversicherungs-AG)" userId="23302e3a-61f7-4fdf-aaee-73f3b4ad8beb" providerId="ADAL" clId="{C0566091-0476-4006-A386-109A7515B154}" dt="2024-03-25T17:33:11.728" v="7"/>
        <pc:sldMkLst>
          <pc:docMk/>
          <pc:sldMk cId="110293853" sldId="328"/>
        </pc:sldMkLst>
        <pc:extLst>
          <p:ext xmlns:p="http://schemas.openxmlformats.org/presentationml/2006/main" uri="{D6D511B9-2390-475A-947B-AFAB55BFBCF1}">
            <pc226:cmChg xmlns:pc226="http://schemas.microsoft.com/office/powerpoint/2022/06/main/command" xmlns="" chg="add">
              <pc226:chgData name="Rockenfeller, Angela (Allianz Lebensversicherungs-AG)" userId="23302e3a-61f7-4fdf-aaee-73f3b4ad8beb" providerId="ADAL" clId="{C0566091-0476-4006-A386-109A7515B154}" dt="2024-03-25T17:23:16.080" v="0"/>
              <pc2:cmMkLst xmlns:pc2="http://schemas.microsoft.com/office/powerpoint/2019/9/main/command">
                <pc:docMk/>
                <pc:sldMk cId="110293853" sldId="328"/>
                <pc2:cmMk id="{C5272A40-720E-49FF-9547-F00F9CC22FFA}"/>
              </pc2:cmMkLst>
            </pc226:cmChg>
            <pc226:cmChg xmlns:pc226="http://schemas.microsoft.com/office/powerpoint/2022/06/main/command" xmlns="" chg="add">
              <pc226:chgData name="Rockenfeller, Angela (Allianz Lebensversicherungs-AG)" userId="23302e3a-61f7-4fdf-aaee-73f3b4ad8beb" providerId="ADAL" clId="{C0566091-0476-4006-A386-109A7515B154}" dt="2024-03-25T17:33:11.728" v="7"/>
              <pc2:cmMkLst xmlns:pc2="http://schemas.microsoft.com/office/powerpoint/2019/9/main/command">
                <pc:docMk/>
                <pc:sldMk cId="110293853" sldId="328"/>
                <pc2:cmMk id="{10134BE8-E69B-4275-9E99-59B59D0ECAC7}"/>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C3D90-D258-41E1-BFE3-29A340648A7E}" type="datetimeFigureOut">
              <a:rPr lang="de-DE" smtClean="0"/>
              <a:t>27.03.2024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3E0F7A-EA63-40E1-97FB-D173EE3BA0CC}" type="slidenum">
              <a:rPr lang="de-DE" smtClean="0"/>
              <a:t>‹Nr.›</a:t>
            </a:fld>
            <a:endParaRPr lang="de-DE"/>
          </a:p>
        </p:txBody>
      </p:sp>
    </p:spTree>
    <p:extLst>
      <p:ext uri="{BB962C8B-B14F-4D97-AF65-F5344CB8AC3E}">
        <p14:creationId xmlns:p14="http://schemas.microsoft.com/office/powerpoint/2010/main" val="944430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2581BF6-597A-45B4-8AC9-E60836C8E9B7}"/>
              </a:ext>
            </a:extLst>
          </p:cNvPr>
          <p:cNvSpPr>
            <a:spLocks noGrp="1"/>
          </p:cNvSpPr>
          <p:nvPr>
            <p:ph type="pic" sz="quarter" idx="10"/>
          </p:nvPr>
        </p:nvSpPr>
        <p:spPr>
          <a:xfrm>
            <a:off x="5651500" y="0"/>
            <a:ext cx="5868988" cy="6480175"/>
          </a:xfrm>
          <a:solidFill>
            <a:schemeClr val="tx2"/>
          </a:solidFill>
        </p:spPr>
        <p:txBody>
          <a:bodyPr/>
          <a:lstStyle/>
          <a:p>
            <a:endParaRPr lang="de-DE"/>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68313" y="1799999"/>
            <a:ext cx="5075237" cy="2268000"/>
          </a:xfrm>
        </p:spPr>
        <p:txBody>
          <a:bodyPr rIns="216000" anchor="ctr" anchorCtr="0"/>
          <a:lstStyle>
            <a:lvl1pPr algn="l">
              <a:lnSpc>
                <a:spcPct val="80000"/>
              </a:lnSpc>
              <a:defRPr sz="7000"/>
            </a:lvl1pPr>
          </a:lstStyle>
          <a:p>
            <a:r>
              <a:rPr lang="de-DE"/>
              <a:t>Mastertitelformat bearbeiten</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p:nvPr>
        </p:nvSpPr>
        <p:spPr>
          <a:xfrm>
            <a:off x="468313" y="4536000"/>
            <a:ext cx="5075237" cy="531099"/>
          </a:xfrm>
        </p:spPr>
        <p:txBody>
          <a:bodyPr rIns="216000"/>
          <a:lstStyle>
            <a:lvl1pPr marL="0" indent="0" algn="l">
              <a:buNone/>
              <a:defRPr sz="1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11" name="Grafik 10">
            <a:extLst>
              <a:ext uri="{FF2B5EF4-FFF2-40B4-BE49-F238E27FC236}">
                <a16:creationId xmlns:a16="http://schemas.microsoft.com/office/drawing/2014/main" id="{9DB0C78F-5BF6-4741-8EF4-0317AF8FB6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68314" y="5760000"/>
            <a:ext cx="1547812" cy="360000"/>
          </a:xfrm>
        </p:spPr>
        <p:txBody>
          <a:bodyPr anchor="b" anchorCtr="0"/>
          <a:lstStyle>
            <a:lvl1pPr>
              <a:defRPr sz="750"/>
            </a:lvl1pPr>
          </a:lstStyle>
          <a:p>
            <a:pPr lvl="0"/>
            <a:r>
              <a:rPr lang="de-DE"/>
              <a:t>Erste Ebene</a:t>
            </a:r>
          </a:p>
        </p:txBody>
      </p:sp>
      <p:sp>
        <p:nvSpPr>
          <p:cNvPr id="16" name="Textplatzhalter 14">
            <a:extLst>
              <a:ext uri="{FF2B5EF4-FFF2-40B4-BE49-F238E27FC236}">
                <a16:creationId xmlns:a16="http://schemas.microsoft.com/office/drawing/2014/main" id="{CED49C62-4C22-4829-ACC8-9191840D3A35}"/>
              </a:ext>
            </a:extLst>
          </p:cNvPr>
          <p:cNvSpPr>
            <a:spLocks noGrp="1"/>
          </p:cNvSpPr>
          <p:nvPr>
            <p:ph type="body" sz="quarter" idx="12" hasCustomPrompt="1"/>
          </p:nvPr>
        </p:nvSpPr>
        <p:spPr>
          <a:xfrm>
            <a:off x="2232026" y="5760000"/>
            <a:ext cx="1547812" cy="360000"/>
          </a:xfrm>
        </p:spPr>
        <p:txBody>
          <a:bodyPr anchor="b" anchorCtr="0"/>
          <a:lstStyle>
            <a:lvl1pPr>
              <a:defRPr sz="750"/>
            </a:lvl1pPr>
          </a:lstStyle>
          <a:p>
            <a:pPr lvl="0"/>
            <a:r>
              <a:rPr lang="de-DE"/>
              <a:t>Erste Ebene</a:t>
            </a:r>
          </a:p>
        </p:txBody>
      </p:sp>
    </p:spTree>
    <p:extLst>
      <p:ext uri="{BB962C8B-B14F-4D97-AF65-F5344CB8AC3E}">
        <p14:creationId xmlns:p14="http://schemas.microsoft.com/office/powerpoint/2010/main" val="2636316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Z Keyvisual">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543F4184-F695-473F-B37A-0DA4B8E546ED}"/>
              </a:ext>
            </a:extLst>
          </p:cNvPr>
          <p:cNvSpPr>
            <a:spLocks noGrp="1"/>
          </p:cNvSpPr>
          <p:nvPr>
            <p:ph type="pic" sz="quarter" idx="13"/>
          </p:nvPr>
        </p:nvSpPr>
        <p:spPr>
          <a:xfrm>
            <a:off x="0" y="0"/>
            <a:ext cx="11520488" cy="6480175"/>
          </a:xfrm>
          <a:solidFill>
            <a:schemeClr val="bg2"/>
          </a:solidFill>
        </p:spPr>
        <p:txBody>
          <a:bodyPr/>
          <a:lstStyle>
            <a:lvl1pPr>
              <a:defRPr>
                <a:solidFill>
                  <a:schemeClr val="tx1"/>
                </a:solidFill>
              </a:defRPr>
            </a:lvl1pPr>
          </a:lstStyle>
          <a:p>
            <a:endParaRPr lang="de-DE"/>
          </a:p>
        </p:txBody>
      </p:sp>
      <p:sp>
        <p:nvSpPr>
          <p:cNvPr id="3" name="Datumsplatzhalter 2">
            <a:extLst>
              <a:ext uri="{FF2B5EF4-FFF2-40B4-BE49-F238E27FC236}">
                <a16:creationId xmlns:a16="http://schemas.microsoft.com/office/drawing/2014/main" id="{22F37F0F-CC12-4317-9811-C30269EDD386}"/>
              </a:ext>
            </a:extLst>
          </p:cNvPr>
          <p:cNvSpPr>
            <a:spLocks noGrp="1"/>
          </p:cNvSpPr>
          <p:nvPr>
            <p:ph type="dt" sz="half" idx="10"/>
          </p:nvPr>
        </p:nvSpPr>
        <p:spPr/>
        <p:txBody>
          <a:bodyPr/>
          <a:lstStyle>
            <a:lvl1pPr>
              <a:defRPr>
                <a:solidFill>
                  <a:schemeClr val="tx1"/>
                </a:solidFill>
              </a:defRPr>
            </a:lvl1pPr>
          </a:lstStyle>
          <a:p>
            <a:r>
              <a:rPr lang="de-DE"/>
              <a:t>© Allianz 2021</a:t>
            </a:r>
          </a:p>
        </p:txBody>
      </p:sp>
      <p:sp>
        <p:nvSpPr>
          <p:cNvPr id="5" name="Foliennummernplatzhalter 4">
            <a:extLst>
              <a:ext uri="{FF2B5EF4-FFF2-40B4-BE49-F238E27FC236}">
                <a16:creationId xmlns:a16="http://schemas.microsoft.com/office/drawing/2014/main" id="{A69577E3-FEC7-432A-BEA6-FED227457CE8}"/>
              </a:ext>
            </a:extLst>
          </p:cNvPr>
          <p:cNvSpPr>
            <a:spLocks noGrp="1"/>
          </p:cNvSpPr>
          <p:nvPr>
            <p:ph type="sldNum" sz="quarter" idx="12"/>
          </p:nvPr>
        </p:nvSpPr>
        <p:spPr/>
        <p:txBody>
          <a:bodyPr/>
          <a:lstStyle>
            <a:lvl1pPr>
              <a:defRPr>
                <a:solidFill>
                  <a:schemeClr val="tx1"/>
                </a:solidFill>
              </a:defRPr>
            </a:lvl1pPr>
          </a:lstStyle>
          <a:p>
            <a:fld id="{0F96B16C-3F5F-44BC-AFCC-8CBCBD90898D}" type="slidenum">
              <a:rPr lang="de-DE" smtClean="0"/>
              <a:pPr/>
              <a:t>‹Nr.›</a:t>
            </a:fld>
            <a:endParaRPr lang="de-DE"/>
          </a:p>
        </p:txBody>
      </p:sp>
      <p:sp>
        <p:nvSpPr>
          <p:cNvPr id="9" name="Textplatzhalter 8">
            <a:extLst>
              <a:ext uri="{FF2B5EF4-FFF2-40B4-BE49-F238E27FC236}">
                <a16:creationId xmlns:a16="http://schemas.microsoft.com/office/drawing/2014/main" id="{86BD1BC4-FEF0-4830-B116-C4AAB3BFE068}"/>
              </a:ext>
            </a:extLst>
          </p:cNvPr>
          <p:cNvSpPr>
            <a:spLocks noGrp="1"/>
          </p:cNvSpPr>
          <p:nvPr>
            <p:ph type="body" sz="quarter" idx="14"/>
          </p:nvPr>
        </p:nvSpPr>
        <p:spPr>
          <a:xfrm>
            <a:off x="2988000" y="3528000"/>
            <a:ext cx="5544000" cy="2125088"/>
          </a:xfrm>
        </p:spPr>
        <p:txBody>
          <a:bodyPr/>
          <a:lstStyle>
            <a:lvl1pPr>
              <a:lnSpc>
                <a:spcPct val="80000"/>
              </a:lnSpc>
              <a:defRPr sz="4700">
                <a:solidFill>
                  <a:schemeClr val="tx1"/>
                </a:solidFill>
              </a:defRPr>
            </a:lvl1pPr>
            <a:lvl2pPr algn="r">
              <a:lnSpc>
                <a:spcPct val="80000"/>
              </a:lnSpc>
              <a:defRPr sz="4700">
                <a:solidFill>
                  <a:srgbClr val="13A0D3"/>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p:txBody>
      </p:sp>
    </p:spTree>
    <p:extLst>
      <p:ext uri="{BB962C8B-B14F-4D97-AF65-F5344CB8AC3E}">
        <p14:creationId xmlns:p14="http://schemas.microsoft.com/office/powerpoint/2010/main" val="155263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Z Chapter Divider">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16000" y="1296000"/>
            <a:ext cx="12096000" cy="2520000"/>
          </a:xfrm>
        </p:spPr>
        <p:txBody>
          <a:bodyPr rIns="216000" anchor="b" anchorCtr="0"/>
          <a:lstStyle>
            <a:lvl1pPr algn="r">
              <a:lnSpc>
                <a:spcPct val="80000"/>
              </a:lnSpc>
              <a:defRPr sz="18900">
                <a:solidFill>
                  <a:schemeClr val="bg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16000" y="3384000"/>
            <a:ext cx="12096000" cy="3384549"/>
          </a:xfrm>
        </p:spPr>
        <p:txBody>
          <a:bodyPr rIns="216000"/>
          <a:lstStyle>
            <a:lvl1pPr marL="0" indent="0" algn="l">
              <a:lnSpc>
                <a:spcPct val="80000"/>
              </a:lnSpc>
              <a:buNone/>
              <a:defRPr sz="189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a:t>
            </a:r>
          </a:p>
        </p:txBody>
      </p:sp>
      <p:sp>
        <p:nvSpPr>
          <p:cNvPr id="4" name="Datumsplatzhalter 3">
            <a:extLst>
              <a:ext uri="{FF2B5EF4-FFF2-40B4-BE49-F238E27FC236}">
                <a16:creationId xmlns:a16="http://schemas.microsoft.com/office/drawing/2014/main" id="{6DC5BE87-8858-4487-A7B7-4B925CB9F291}"/>
              </a:ext>
            </a:extLst>
          </p:cNvPr>
          <p:cNvSpPr>
            <a:spLocks noGrp="1"/>
          </p:cNvSpPr>
          <p:nvPr>
            <p:ph type="dt" sz="half" idx="10"/>
          </p:nvPr>
        </p:nvSpPr>
        <p:spPr/>
        <p:txBody>
          <a:bodyPr/>
          <a:lstStyle>
            <a:lvl1pPr>
              <a:defRPr>
                <a:solidFill>
                  <a:schemeClr val="tx1"/>
                </a:solidFill>
              </a:defRPr>
            </a:lvl1pPr>
          </a:lstStyle>
          <a:p>
            <a:r>
              <a:rPr lang="de-DE"/>
              <a:t>© Allianz 2021</a:t>
            </a:r>
          </a:p>
        </p:txBody>
      </p:sp>
      <p:sp>
        <p:nvSpPr>
          <p:cNvPr id="6" name="Foliennummernplatzhalter 5">
            <a:extLst>
              <a:ext uri="{FF2B5EF4-FFF2-40B4-BE49-F238E27FC236}">
                <a16:creationId xmlns:a16="http://schemas.microsoft.com/office/drawing/2014/main" id="{B126D94C-7A9E-4443-A1F8-19DBCAF0842F}"/>
              </a:ext>
            </a:extLst>
          </p:cNvPr>
          <p:cNvSpPr>
            <a:spLocks noGrp="1"/>
          </p:cNvSpPr>
          <p:nvPr>
            <p:ph type="sldNum" sz="quarter" idx="12"/>
          </p:nvPr>
        </p:nvSpPr>
        <p:spPr/>
        <p:txBody>
          <a:bodyPr/>
          <a:lstStyle>
            <a:lvl1pPr>
              <a:defRPr>
                <a:solidFill>
                  <a:schemeClr val="tx1"/>
                </a:solidFill>
              </a:defRPr>
            </a:lvl1pPr>
          </a:lstStyle>
          <a:p>
            <a:fld id="{0F96B16C-3F5F-44BC-AFCC-8CBCBD90898D}" type="slidenum">
              <a:rPr lang="de-DE" smtClean="0"/>
              <a:pPr/>
              <a:t>‹Nr.›</a:t>
            </a:fld>
            <a:endParaRPr lang="de-DE"/>
          </a:p>
        </p:txBody>
      </p:sp>
      <p:pic>
        <p:nvPicPr>
          <p:cNvPr id="8" name="Grafik 7">
            <a:extLst>
              <a:ext uri="{FF2B5EF4-FFF2-40B4-BE49-F238E27FC236}">
                <a16:creationId xmlns:a16="http://schemas.microsoft.com/office/drawing/2014/main" id="{461BDC56-BD94-4C43-90E8-CBB9A53F269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3237769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Z Chapter Divider2">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68312" y="1692000"/>
            <a:ext cx="10367963" cy="1584000"/>
          </a:xfrm>
        </p:spPr>
        <p:txBody>
          <a:bodyPr rIns="216000" anchor="b" anchorCtr="0"/>
          <a:lstStyle>
            <a:lvl1pPr algn="l">
              <a:lnSpc>
                <a:spcPct val="80000"/>
              </a:lnSpc>
              <a:defRPr sz="9400">
                <a:solidFill>
                  <a:schemeClr val="bg1"/>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068763" y="3168000"/>
            <a:ext cx="6767512" cy="1584000"/>
          </a:xfrm>
        </p:spPr>
        <p:txBody>
          <a:bodyPr rIns="216000"/>
          <a:lstStyle>
            <a:lvl1pPr marL="0" indent="0" algn="l">
              <a:lnSpc>
                <a:spcPct val="80000"/>
              </a:lnSpc>
              <a:buNone/>
              <a:defRPr sz="94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9288464" y="468313"/>
            <a:ext cx="1547812" cy="1223687"/>
          </a:xfrm>
        </p:spPr>
        <p:txBody>
          <a:bodyPr anchor="t" anchorCtr="0"/>
          <a:lstStyle>
            <a:lvl1pPr algn="r">
              <a:lnSpc>
                <a:spcPct val="80000"/>
              </a:lnSpc>
              <a:defRPr sz="4700">
                <a:solidFill>
                  <a:srgbClr val="122B54"/>
                </a:solidFill>
              </a:defRPr>
            </a:lvl1pPr>
          </a:lstStyle>
          <a:p>
            <a:pPr lvl="0"/>
            <a:r>
              <a:rPr lang="de-DE"/>
              <a:t>Erste Ebene</a:t>
            </a:r>
          </a:p>
        </p:txBody>
      </p:sp>
      <p:pic>
        <p:nvPicPr>
          <p:cNvPr id="6" name="Grafik 5">
            <a:extLst>
              <a:ext uri="{FF2B5EF4-FFF2-40B4-BE49-F238E27FC236}">
                <a16:creationId xmlns:a16="http://schemas.microsoft.com/office/drawing/2014/main" id="{D030324D-388D-4C97-AE26-194C8D2A9E1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113007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Z Chapter Divider3">
    <p:bg>
      <p:bgPr>
        <a:solidFill>
          <a:schemeClr val="accent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68312" y="1692000"/>
            <a:ext cx="10367963" cy="1584000"/>
          </a:xfrm>
        </p:spPr>
        <p:txBody>
          <a:bodyPr rIns="216000" anchor="b" anchorCtr="0"/>
          <a:lstStyle>
            <a:lvl1pPr algn="l">
              <a:lnSpc>
                <a:spcPct val="80000"/>
              </a:lnSpc>
              <a:defRPr sz="9400">
                <a:solidFill>
                  <a:srgbClr val="122B54"/>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068763" y="3168000"/>
            <a:ext cx="6767512" cy="1584000"/>
          </a:xfrm>
        </p:spPr>
        <p:txBody>
          <a:bodyPr rIns="216000"/>
          <a:lstStyle>
            <a:lvl1pPr marL="0" indent="0" algn="l">
              <a:lnSpc>
                <a:spcPct val="80000"/>
              </a:lnSpc>
              <a:buNone/>
              <a:defRPr sz="9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9288464" y="468313"/>
            <a:ext cx="1547812" cy="1223687"/>
          </a:xfrm>
        </p:spPr>
        <p:txBody>
          <a:bodyPr anchor="t" anchorCtr="0"/>
          <a:lstStyle>
            <a:lvl1pPr algn="r">
              <a:lnSpc>
                <a:spcPct val="80000"/>
              </a:lnSpc>
              <a:defRPr sz="4700">
                <a:solidFill>
                  <a:srgbClr val="122B54"/>
                </a:solidFill>
              </a:defRPr>
            </a:lvl1pPr>
          </a:lstStyle>
          <a:p>
            <a:pPr lvl="0"/>
            <a:r>
              <a:rPr lang="de-DE"/>
              <a:t>Erste Ebene</a:t>
            </a:r>
          </a:p>
        </p:txBody>
      </p:sp>
      <p:pic>
        <p:nvPicPr>
          <p:cNvPr id="5" name="Grafik 4">
            <a:extLst>
              <a:ext uri="{FF2B5EF4-FFF2-40B4-BE49-F238E27FC236}">
                <a16:creationId xmlns:a16="http://schemas.microsoft.com/office/drawing/2014/main" id="{0CFDCE14-724D-49F7-8BAD-435E832695F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4048765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Z 3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5" y="2268538"/>
            <a:ext cx="3311524"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3995738" y="2268538"/>
            <a:ext cx="3313112"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3">
            <a:extLst>
              <a:ext uri="{FF2B5EF4-FFF2-40B4-BE49-F238E27FC236}">
                <a16:creationId xmlns:a16="http://schemas.microsoft.com/office/drawing/2014/main" id="{AC653B4F-70E3-43C6-9A6A-30D34B126E80}"/>
              </a:ext>
            </a:extLst>
          </p:cNvPr>
          <p:cNvSpPr>
            <a:spLocks noGrp="1"/>
          </p:cNvSpPr>
          <p:nvPr>
            <p:ph sz="half" idx="13"/>
          </p:nvPr>
        </p:nvSpPr>
        <p:spPr>
          <a:xfrm>
            <a:off x="7524750" y="2268000"/>
            <a:ext cx="3311525"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EED9CC3-FB9A-433A-B0C4-CCC2B5C9EF07}"/>
              </a:ext>
            </a:extLst>
          </p:cNvPr>
          <p:cNvSpPr>
            <a:spLocks noGrp="1"/>
          </p:cNvSpPr>
          <p:nvPr>
            <p:ph type="dt" sz="half" idx="14"/>
          </p:nvPr>
        </p:nvSpPr>
        <p:spPr/>
        <p:txBody>
          <a:bodyPr/>
          <a:lstStyle/>
          <a:p>
            <a:r>
              <a:rPr lang="de-DE"/>
              <a:t>© Allianz 2021</a:t>
            </a:r>
          </a:p>
        </p:txBody>
      </p:sp>
      <p:sp>
        <p:nvSpPr>
          <p:cNvPr id="6" name="Fußzeilenplatzhalter 5">
            <a:extLst>
              <a:ext uri="{FF2B5EF4-FFF2-40B4-BE49-F238E27FC236}">
                <a16:creationId xmlns:a16="http://schemas.microsoft.com/office/drawing/2014/main" id="{60DA8F77-D054-4725-9E94-DAAB8C08F067}"/>
              </a:ext>
            </a:extLst>
          </p:cNvPr>
          <p:cNvSpPr>
            <a:spLocks noGrp="1"/>
          </p:cNvSpPr>
          <p:nvPr>
            <p:ph type="ftr" sz="quarter" idx="15"/>
          </p:nvPr>
        </p:nvSpPr>
        <p:spPr/>
        <p:txBody>
          <a:bodyPr/>
          <a:lstStyle/>
          <a:p>
            <a:r>
              <a:rPr lang="de-DE"/>
              <a:t>Topline goes here</a:t>
            </a:r>
          </a:p>
        </p:txBody>
      </p:sp>
      <p:sp>
        <p:nvSpPr>
          <p:cNvPr id="7" name="Foliennummernplatzhalter 6">
            <a:extLst>
              <a:ext uri="{FF2B5EF4-FFF2-40B4-BE49-F238E27FC236}">
                <a16:creationId xmlns:a16="http://schemas.microsoft.com/office/drawing/2014/main" id="{7EC8D8D1-129B-451D-A656-331AE3E87DF3}"/>
              </a:ext>
            </a:extLst>
          </p:cNvPr>
          <p:cNvSpPr>
            <a:spLocks noGrp="1"/>
          </p:cNvSpPr>
          <p:nvPr>
            <p:ph type="sldNum" sz="quarter" idx="16"/>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340169419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imple Content one wide Column">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58CF048-5364-F343-A6A5-A500152737DA}"/>
              </a:ext>
            </a:extLst>
          </p:cNvPr>
          <p:cNvSpPr/>
          <p:nvPr userDrawn="1"/>
        </p:nvSpPr>
        <p:spPr>
          <a:xfrm>
            <a:off x="0" y="1"/>
            <a:ext cx="8174347" cy="725852"/>
          </a:xfrm>
          <a:prstGeom prst="rect">
            <a:avLst/>
          </a:prstGeom>
          <a:solidFill>
            <a:schemeClr val="tx2">
              <a:lumMod val="20000"/>
              <a:lumOff val="80000"/>
            </a:schemeClr>
          </a:solidFill>
          <a:ln>
            <a:noFill/>
          </a:ln>
        </p:spPr>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algn="l">
              <a:spcBef>
                <a:spcPts val="94"/>
              </a:spcBef>
              <a:spcAft>
                <a:spcPts val="94"/>
              </a:spcAft>
            </a:pPr>
            <a:endParaRPr lang="de-DE" sz="1323" dirty="0"/>
          </a:p>
        </p:txBody>
      </p:sp>
      <p:sp>
        <p:nvSpPr>
          <p:cNvPr id="7" name="Freeform 54"/>
          <p:cNvSpPr>
            <a:spLocks noEditPoints="1"/>
          </p:cNvSpPr>
          <p:nvPr/>
        </p:nvSpPr>
        <p:spPr bwMode="auto">
          <a:xfrm>
            <a:off x="10760568" y="246289"/>
            <a:ext cx="291900" cy="292833"/>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p:spPr>
        <p:txBody>
          <a:bodyPr vert="horz" wrap="square" lIns="115174" tIns="57586" rIns="115174" bIns="57586" numCol="1" anchor="t" anchorCtr="0" compatLnSpc="1">
            <a:prstTxWarp prst="textNoShape">
              <a:avLst/>
            </a:prstTxWarp>
          </a:bodyPr>
          <a:lstStyle/>
          <a:p>
            <a:pPr marL="0" marR="0" lvl="0" indent="0" defTabSz="1151750" eaLnBrk="1" fontAlgn="auto" latinLnBrk="0" hangingPunct="1">
              <a:lnSpc>
                <a:spcPct val="100000"/>
              </a:lnSpc>
              <a:spcBef>
                <a:spcPts val="0"/>
              </a:spcBef>
              <a:spcAft>
                <a:spcPts val="0"/>
              </a:spcAft>
              <a:buClrTx/>
              <a:buSzTx/>
              <a:buFontTx/>
              <a:buNone/>
              <a:tabLst/>
              <a:defRPr/>
            </a:pPr>
            <a:endParaRPr kumimoji="0" lang="en-GB" sz="2267" b="0" i="0" u="none" strike="noStrike" kern="0" cap="none" spc="0" normalizeH="0" baseline="0" noProof="0" dirty="0">
              <a:ln>
                <a:noFill/>
              </a:ln>
              <a:solidFill>
                <a:srgbClr val="003781"/>
              </a:solidFill>
              <a:effectLst/>
              <a:uLnTx/>
              <a:uFillTx/>
            </a:endParaRPr>
          </a:p>
        </p:txBody>
      </p:sp>
      <p:sp>
        <p:nvSpPr>
          <p:cNvPr id="14" name="Inhaltsplatzhalter 13" descr="Spalte links" title="Spalte links"/>
          <p:cNvSpPr>
            <a:spLocks noGrp="1"/>
          </p:cNvSpPr>
          <p:nvPr>
            <p:ph sz="quarter" idx="13" hasCustomPrompt="1"/>
          </p:nvPr>
        </p:nvSpPr>
        <p:spPr>
          <a:xfrm>
            <a:off x="480017" y="1445705"/>
            <a:ext cx="10572390" cy="4572458"/>
          </a:xfrm>
          <a:prstGeom prst="rect">
            <a:avLst/>
          </a:prstGeom>
        </p:spPr>
        <p:txBody>
          <a:bodyPr rIns="0"/>
          <a:lstStyle>
            <a:lvl1pPr>
              <a:lnSpc>
                <a:spcPts val="1814"/>
              </a:lnSpc>
              <a:spcAft>
                <a:spcPts val="0"/>
              </a:spcAft>
              <a:defRPr lang="en-GB" sz="1700" b="0" kern="1200" cap="none" baseline="0" noProof="0" dirty="0" smtClean="0">
                <a:solidFill>
                  <a:schemeClr val="tx1"/>
                </a:solidFill>
                <a:latin typeface="+mn-lt"/>
                <a:ea typeface="+mn-ea"/>
                <a:cs typeface="+mn-cs"/>
              </a:defRPr>
            </a:lvl1pPr>
            <a:lvl2pPr>
              <a:defRPr lang="de-DE" sz="1700" kern="1200" dirty="0" smtClean="0">
                <a:solidFill>
                  <a:schemeClr val="tx1"/>
                </a:solidFill>
                <a:latin typeface="+mn-lt"/>
                <a:ea typeface="+mn-ea"/>
                <a:cs typeface="+mn-cs"/>
              </a:defRPr>
            </a:lvl2pPr>
            <a:lvl3pPr>
              <a:defRPr sz="1512">
                <a:solidFill>
                  <a:schemeClr val="tx1"/>
                </a:solidFill>
              </a:defRPr>
            </a:lvl3pPr>
            <a:lvl4pPr>
              <a:defRPr sz="1512">
                <a:solidFill>
                  <a:schemeClr val="tx1"/>
                </a:solidFill>
              </a:defRPr>
            </a:lvl4pPr>
            <a:lvl5pPr>
              <a:defRPr sz="1417">
                <a:solidFill>
                  <a:schemeClr val="tx1"/>
                </a:solidFill>
              </a:defRPr>
            </a:lvl5pPr>
            <a:lvl6pPr>
              <a:defRPr sz="1417">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151750" rtl="0" eaLnBrk="1" fontAlgn="auto" latinLnBrk="0" hangingPunct="1">
              <a:lnSpc>
                <a:spcPct val="100000"/>
              </a:lnSpc>
              <a:spcBef>
                <a:spcPts val="252"/>
              </a:spcBef>
              <a:spcAft>
                <a:spcPts val="252"/>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137" name="Freeform 54"/>
          <p:cNvSpPr>
            <a:spLocks noEditPoints="1"/>
          </p:cNvSpPr>
          <p:nvPr/>
        </p:nvSpPr>
        <p:spPr bwMode="auto">
          <a:xfrm>
            <a:off x="10760568" y="246289"/>
            <a:ext cx="291900" cy="292833"/>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p:spPr>
        <p:txBody>
          <a:bodyPr vert="horz" wrap="square" lIns="115174" tIns="57586" rIns="115174" bIns="57586" numCol="1" anchor="t" anchorCtr="0" compatLnSpc="1">
            <a:prstTxWarp prst="textNoShape">
              <a:avLst/>
            </a:prstTxWarp>
          </a:bodyPr>
          <a:lstStyle/>
          <a:p>
            <a:pPr marL="0" marR="0" lvl="0" indent="0" defTabSz="1151750" eaLnBrk="1" fontAlgn="auto" latinLnBrk="0" hangingPunct="1">
              <a:lnSpc>
                <a:spcPct val="100000"/>
              </a:lnSpc>
              <a:spcBef>
                <a:spcPts val="0"/>
              </a:spcBef>
              <a:spcAft>
                <a:spcPts val="0"/>
              </a:spcAft>
              <a:buClrTx/>
              <a:buSzTx/>
              <a:buFontTx/>
              <a:buNone/>
              <a:tabLst/>
              <a:defRPr/>
            </a:pPr>
            <a:endParaRPr kumimoji="0" lang="en-GB" sz="2267" b="0" i="0" u="none" strike="noStrike" kern="0" cap="none" spc="0" normalizeH="0" baseline="0" noProof="0" dirty="0">
              <a:ln>
                <a:noFill/>
              </a:ln>
              <a:solidFill>
                <a:srgbClr val="003781"/>
              </a:solidFill>
              <a:effectLst/>
              <a:uLnTx/>
              <a:uFillTx/>
            </a:endParaRPr>
          </a:p>
        </p:txBody>
      </p:sp>
      <p:sp>
        <p:nvSpPr>
          <p:cNvPr id="5" name="Foliennummernplatzhalter 4"/>
          <p:cNvSpPr>
            <a:spLocks noGrp="1"/>
          </p:cNvSpPr>
          <p:nvPr>
            <p:ph type="sldNum" sz="quarter" idx="18"/>
          </p:nvPr>
        </p:nvSpPr>
        <p:spPr/>
        <p:txBody>
          <a:bodyPr/>
          <a:lstStyle/>
          <a:p>
            <a:fld id="{61201FF1-C63B-412E-ABF0-3D0E918900AC}" type="slidenum">
              <a:rPr lang="en-GB" smtClean="0"/>
              <a:pPr/>
              <a:t>‹Nr.›</a:t>
            </a:fld>
            <a:endParaRPr lang="en-GB" dirty="0"/>
          </a:p>
        </p:txBody>
      </p:sp>
      <p:sp>
        <p:nvSpPr>
          <p:cNvPr id="12" name="Titel 22"/>
          <p:cNvSpPr>
            <a:spLocks noGrp="1"/>
          </p:cNvSpPr>
          <p:nvPr>
            <p:ph type="title" hasCustomPrompt="1"/>
          </p:nvPr>
        </p:nvSpPr>
        <p:spPr>
          <a:xfrm>
            <a:off x="480021" y="487400"/>
            <a:ext cx="10086430" cy="485902"/>
          </a:xfrm>
        </p:spPr>
        <p:txBody>
          <a:bodyPr tIns="36000"/>
          <a:lstStyle>
            <a:lvl1pPr>
              <a:defRPr sz="2834"/>
            </a:lvl1pPr>
          </a:lstStyle>
          <a:p>
            <a:r>
              <a:rPr lang="de-DE" dirty="0"/>
              <a:t>TitLE</a:t>
            </a:r>
            <a:endParaRPr lang="en-GB" dirty="0"/>
          </a:p>
        </p:txBody>
      </p:sp>
      <p:sp>
        <p:nvSpPr>
          <p:cNvPr id="13" name="Textplatzhalter 5"/>
          <p:cNvSpPr>
            <a:spLocks noGrp="1"/>
          </p:cNvSpPr>
          <p:nvPr>
            <p:ph type="body" sz="quarter" idx="20" hasCustomPrompt="1"/>
          </p:nvPr>
        </p:nvSpPr>
        <p:spPr>
          <a:xfrm>
            <a:off x="486084" y="245950"/>
            <a:ext cx="5273410" cy="146970"/>
          </a:xfrm>
        </p:spPr>
        <p:txBody>
          <a:bodyPr/>
          <a:lstStyle>
            <a:lvl1pPr>
              <a:defRPr sz="945" kern="900" baseline="0"/>
            </a:lvl1pPr>
            <a:lvl2pPr>
              <a:defRPr sz="1134"/>
            </a:lvl2pPr>
            <a:lvl3pPr>
              <a:defRPr sz="1134"/>
            </a:lvl3pPr>
            <a:lvl4pPr>
              <a:defRPr sz="1134"/>
            </a:lvl4pPr>
            <a:lvl5pPr>
              <a:defRPr sz="1134"/>
            </a:lvl5pPr>
          </a:lstStyle>
          <a:p>
            <a:pPr lvl="0"/>
            <a:r>
              <a:rPr lang="de-DE" dirty="0" err="1"/>
              <a:t>Subject</a:t>
            </a:r>
            <a:r>
              <a:rPr lang="de-DE" dirty="0"/>
              <a:t> Line </a:t>
            </a:r>
            <a:r>
              <a:rPr lang="de-DE" dirty="0" err="1"/>
              <a:t>for</a:t>
            </a:r>
            <a:r>
              <a:rPr lang="de-DE" dirty="0"/>
              <a:t> Navigation</a:t>
            </a:r>
          </a:p>
        </p:txBody>
      </p:sp>
      <p:sp>
        <p:nvSpPr>
          <p:cNvPr id="15" name="Datumsplatzhalter 3">
            <a:extLst>
              <a:ext uri="{FF2B5EF4-FFF2-40B4-BE49-F238E27FC236}">
                <a16:creationId xmlns:a16="http://schemas.microsoft.com/office/drawing/2014/main" id="{0F670A6A-2297-1A4C-8608-E36A4EBC89A2}"/>
              </a:ext>
            </a:extLst>
          </p:cNvPr>
          <p:cNvSpPr>
            <a:spLocks noGrp="1"/>
          </p:cNvSpPr>
          <p:nvPr>
            <p:ph type="dt" sz="half" idx="2"/>
          </p:nvPr>
        </p:nvSpPr>
        <p:spPr>
          <a:xfrm>
            <a:off x="1745247" y="6135186"/>
            <a:ext cx="544406" cy="232628"/>
          </a:xfrm>
          <a:prstGeom prst="rect">
            <a:avLst/>
          </a:prstGeom>
        </p:spPr>
        <p:txBody>
          <a:bodyPr wrap="square" lIns="0" tIns="0" rIns="0" bIns="0">
            <a:spAutoFit/>
          </a:bodyPr>
          <a:lstStyle/>
          <a:p>
            <a:fld id="{CDCBB2D3-AC70-0543-A687-84CFA9437C48}" type="datetime1">
              <a:rPr lang="de-DE" sz="756" smtClean="0"/>
              <a:t>27.03.2024</a:t>
            </a:fld>
            <a:r>
              <a:rPr lang="de-DE" sz="756"/>
              <a:t>.20</a:t>
            </a:r>
            <a:endParaRPr lang="en-GB" sz="756" dirty="0"/>
          </a:p>
        </p:txBody>
      </p:sp>
    </p:spTree>
    <p:extLst>
      <p:ext uri="{BB962C8B-B14F-4D97-AF65-F5344CB8AC3E}">
        <p14:creationId xmlns:p14="http://schemas.microsoft.com/office/powerpoint/2010/main" val="416874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rgbClr val="122B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216000" y="1692000"/>
            <a:ext cx="11736000" cy="1584000"/>
          </a:xfrm>
        </p:spPr>
        <p:txBody>
          <a:bodyPr rIns="216000" anchor="b" anchorCtr="0"/>
          <a:lstStyle>
            <a:lvl1pPr algn="l">
              <a:lnSpc>
                <a:spcPct val="80000"/>
              </a:lnSpc>
              <a:defRPr sz="12200">
                <a:solidFill>
                  <a:schemeClr val="tx1"/>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1" y="3168000"/>
            <a:ext cx="11880000" cy="1584000"/>
          </a:xfrm>
        </p:spPr>
        <p:txBody>
          <a:bodyPr rIns="216000"/>
          <a:lstStyle>
            <a:lvl1pPr marL="0" indent="0" algn="r">
              <a:lnSpc>
                <a:spcPct val="80000"/>
              </a:lnSpc>
              <a:buNone/>
              <a:defRPr sz="122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pic>
        <p:nvPicPr>
          <p:cNvPr id="11" name="Grafik 10">
            <a:extLst>
              <a:ext uri="{FF2B5EF4-FFF2-40B4-BE49-F238E27FC236}">
                <a16:creationId xmlns:a16="http://schemas.microsoft.com/office/drawing/2014/main" id="{9DB0C78F-5BF6-4741-8EF4-0317AF8FB6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68312" y="5760000"/>
            <a:ext cx="5183187" cy="360000"/>
          </a:xfrm>
        </p:spPr>
        <p:txBody>
          <a:bodyPr anchor="b" anchorCtr="0"/>
          <a:lstStyle>
            <a:lvl1pPr>
              <a:lnSpc>
                <a:spcPct val="100000"/>
              </a:lnSpc>
              <a:defRPr sz="1500">
                <a:solidFill>
                  <a:schemeClr val="tx1"/>
                </a:solidFill>
              </a:defRPr>
            </a:lvl1pPr>
          </a:lstStyle>
          <a:p>
            <a:pPr lvl="0"/>
            <a:r>
              <a:rPr lang="de-DE"/>
              <a:t>Erste Ebene</a:t>
            </a:r>
          </a:p>
        </p:txBody>
      </p:sp>
    </p:spTree>
    <p:extLst>
      <p:ext uri="{BB962C8B-B14F-4D97-AF65-F5344CB8AC3E}">
        <p14:creationId xmlns:p14="http://schemas.microsoft.com/office/powerpoint/2010/main" val="155821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0C7B7FF-9A37-439A-9428-51EF0135364C}"/>
              </a:ext>
            </a:extLst>
          </p:cNvPr>
          <p:cNvSpPr>
            <a:spLocks noGrp="1"/>
          </p:cNvSpPr>
          <p:nvPr>
            <p:ph type="dt" sz="half" idx="10"/>
          </p:nvPr>
        </p:nvSpPr>
        <p:spPr/>
        <p:txBody>
          <a:bodyPr/>
          <a:lstStyle/>
          <a:p>
            <a:r>
              <a:rPr lang="de-DE"/>
              <a:t>© Allianz 2021</a:t>
            </a:r>
          </a:p>
        </p:txBody>
      </p:sp>
      <p:sp>
        <p:nvSpPr>
          <p:cNvPr id="5" name="Fußzeilenplatzhalter 4">
            <a:extLst>
              <a:ext uri="{FF2B5EF4-FFF2-40B4-BE49-F238E27FC236}">
                <a16:creationId xmlns:a16="http://schemas.microsoft.com/office/drawing/2014/main" id="{5513B6A4-8638-4E3B-9F05-55866D8738B3}"/>
              </a:ext>
            </a:extLst>
          </p:cNvPr>
          <p:cNvSpPr>
            <a:spLocks noGrp="1"/>
          </p:cNvSpPr>
          <p:nvPr>
            <p:ph type="ftr" sz="quarter" idx="11"/>
          </p:nvPr>
        </p:nvSpPr>
        <p:spPr/>
        <p:txBody>
          <a:bodyPr/>
          <a:lstStyle/>
          <a:p>
            <a:r>
              <a:rPr lang="de-DE"/>
              <a:t>Topline goes here</a:t>
            </a:r>
          </a:p>
        </p:txBody>
      </p:sp>
      <p:sp>
        <p:nvSpPr>
          <p:cNvPr id="6" name="Foliennummernplatzhalter 5">
            <a:extLst>
              <a:ext uri="{FF2B5EF4-FFF2-40B4-BE49-F238E27FC236}">
                <a16:creationId xmlns:a16="http://schemas.microsoft.com/office/drawing/2014/main" id="{37C0E379-F9CC-4794-962C-33148E5C7DEF}"/>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418695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4" y="2268538"/>
            <a:ext cx="5075236"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5761039" y="2268538"/>
            <a:ext cx="5075236"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10">
            <a:extLst>
              <a:ext uri="{FF2B5EF4-FFF2-40B4-BE49-F238E27FC236}">
                <a16:creationId xmlns:a16="http://schemas.microsoft.com/office/drawing/2014/main" id="{3871759D-1483-4B12-A222-90C19F204673}"/>
              </a:ext>
            </a:extLst>
          </p:cNvPr>
          <p:cNvSpPr>
            <a:spLocks noGrp="1"/>
          </p:cNvSpPr>
          <p:nvPr>
            <p:ph type="dt" sz="half" idx="10"/>
          </p:nvPr>
        </p:nvSpPr>
        <p:spPr/>
        <p:txBody>
          <a:bodyPr/>
          <a:lstStyle/>
          <a:p>
            <a:r>
              <a:rPr lang="de-DE"/>
              <a:t>© Allianz 2021</a:t>
            </a:r>
          </a:p>
        </p:txBody>
      </p:sp>
      <p:sp>
        <p:nvSpPr>
          <p:cNvPr id="12" name="Fußzeilenplatzhalter 11">
            <a:extLst>
              <a:ext uri="{FF2B5EF4-FFF2-40B4-BE49-F238E27FC236}">
                <a16:creationId xmlns:a16="http://schemas.microsoft.com/office/drawing/2014/main" id="{F36FFF93-5CB5-4BD1-B035-C1234D6E6957}"/>
              </a:ext>
            </a:extLst>
          </p:cNvPr>
          <p:cNvSpPr>
            <a:spLocks noGrp="1"/>
          </p:cNvSpPr>
          <p:nvPr>
            <p:ph type="ftr" sz="quarter" idx="11"/>
          </p:nvPr>
        </p:nvSpPr>
        <p:spPr/>
        <p:txBody>
          <a:bodyPr/>
          <a:lstStyle/>
          <a:p>
            <a:r>
              <a:rPr lang="de-DE"/>
              <a:t>Topline goes here</a:t>
            </a:r>
          </a:p>
        </p:txBody>
      </p:sp>
      <p:sp>
        <p:nvSpPr>
          <p:cNvPr id="13" name="Foliennummernplatzhalter 12">
            <a:extLst>
              <a:ext uri="{FF2B5EF4-FFF2-40B4-BE49-F238E27FC236}">
                <a16:creationId xmlns:a16="http://schemas.microsoft.com/office/drawing/2014/main" id="{E3D4074F-A8C9-4F58-86BF-73ADF6ECBF34}"/>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233330206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7C99564-206A-4E78-879E-461DE1C1E398}"/>
              </a:ext>
            </a:extLst>
          </p:cNvPr>
          <p:cNvSpPr>
            <a:spLocks noGrp="1"/>
          </p:cNvSpPr>
          <p:nvPr>
            <p:ph type="dt" sz="half" idx="10"/>
          </p:nvPr>
        </p:nvSpPr>
        <p:spPr/>
        <p:txBody>
          <a:bodyPr/>
          <a:lstStyle/>
          <a:p>
            <a:r>
              <a:rPr lang="de-DE"/>
              <a:t>© Allianz 2021</a:t>
            </a:r>
          </a:p>
        </p:txBody>
      </p:sp>
      <p:sp>
        <p:nvSpPr>
          <p:cNvPr id="4" name="Fußzeilenplatzhalter 3">
            <a:extLst>
              <a:ext uri="{FF2B5EF4-FFF2-40B4-BE49-F238E27FC236}">
                <a16:creationId xmlns:a16="http://schemas.microsoft.com/office/drawing/2014/main" id="{61E6CE44-58CD-4A81-8691-BCFF761164B2}"/>
              </a:ext>
            </a:extLst>
          </p:cNvPr>
          <p:cNvSpPr>
            <a:spLocks noGrp="1"/>
          </p:cNvSpPr>
          <p:nvPr>
            <p:ph type="ftr" sz="quarter" idx="11"/>
          </p:nvPr>
        </p:nvSpPr>
        <p:spPr/>
        <p:txBody>
          <a:bodyPr/>
          <a:lstStyle/>
          <a:p>
            <a:r>
              <a:rPr lang="de-DE"/>
              <a:t>Topline goes here</a:t>
            </a:r>
          </a:p>
        </p:txBody>
      </p:sp>
      <p:sp>
        <p:nvSpPr>
          <p:cNvPr id="5" name="Foliennummernplatzhalter 4">
            <a:extLst>
              <a:ext uri="{FF2B5EF4-FFF2-40B4-BE49-F238E27FC236}">
                <a16:creationId xmlns:a16="http://schemas.microsoft.com/office/drawing/2014/main" id="{E8C3DA5C-4C9C-4ACC-A420-FC8EA23DD6C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3040198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0C7B7FF-9A37-439A-9428-51EF0135364C}"/>
              </a:ext>
            </a:extLst>
          </p:cNvPr>
          <p:cNvSpPr>
            <a:spLocks noGrp="1"/>
          </p:cNvSpPr>
          <p:nvPr>
            <p:ph type="dt" sz="half" idx="10"/>
          </p:nvPr>
        </p:nvSpPr>
        <p:spPr/>
        <p:txBody>
          <a:bodyPr/>
          <a:lstStyle/>
          <a:p>
            <a:r>
              <a:rPr lang="de-DE"/>
              <a:t>© Allianz 2021</a:t>
            </a:r>
          </a:p>
        </p:txBody>
      </p:sp>
      <p:sp>
        <p:nvSpPr>
          <p:cNvPr id="5" name="Fußzeilenplatzhalter 4">
            <a:extLst>
              <a:ext uri="{FF2B5EF4-FFF2-40B4-BE49-F238E27FC236}">
                <a16:creationId xmlns:a16="http://schemas.microsoft.com/office/drawing/2014/main" id="{5513B6A4-8638-4E3B-9F05-55866D8738B3}"/>
              </a:ext>
            </a:extLst>
          </p:cNvPr>
          <p:cNvSpPr>
            <a:spLocks noGrp="1"/>
          </p:cNvSpPr>
          <p:nvPr>
            <p:ph type="ftr" sz="quarter" idx="11"/>
          </p:nvPr>
        </p:nvSpPr>
        <p:spPr/>
        <p:txBody>
          <a:bodyPr/>
          <a:lstStyle/>
          <a:p>
            <a:r>
              <a:rPr lang="de-DE"/>
              <a:t>Topline goes here</a:t>
            </a:r>
          </a:p>
        </p:txBody>
      </p:sp>
      <p:sp>
        <p:nvSpPr>
          <p:cNvPr id="6" name="Foliennummernplatzhalter 5">
            <a:extLst>
              <a:ext uri="{FF2B5EF4-FFF2-40B4-BE49-F238E27FC236}">
                <a16:creationId xmlns:a16="http://schemas.microsoft.com/office/drawing/2014/main" id="{37C0E379-F9CC-4794-962C-33148E5C7DEF}"/>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576127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3" name="Fußzeilenplatzhalter 2">
            <a:extLst>
              <a:ext uri="{FF2B5EF4-FFF2-40B4-BE49-F238E27FC236}">
                <a16:creationId xmlns:a16="http://schemas.microsoft.com/office/drawing/2014/main" id="{5B144D67-8CAD-43A4-B13B-256079466C55}"/>
              </a:ext>
            </a:extLst>
          </p:cNvPr>
          <p:cNvSpPr>
            <a:spLocks noGrp="1"/>
          </p:cNvSpPr>
          <p:nvPr>
            <p:ph type="ftr" sz="quarter" idx="11"/>
          </p:nvPr>
        </p:nvSpPr>
        <p:spPr/>
        <p:txBody>
          <a:bodyPr/>
          <a:lstStyle/>
          <a:p>
            <a:r>
              <a:rPr lang="de-DE"/>
              <a:t>Topline goes here</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78221900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AZ Blank + Logo">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pic>
        <p:nvPicPr>
          <p:cNvPr id="5" name="Grafik 4">
            <a:extLst>
              <a:ext uri="{FF2B5EF4-FFF2-40B4-BE49-F238E27FC236}">
                <a16:creationId xmlns:a16="http://schemas.microsoft.com/office/drawing/2014/main" id="{5A3795C5-4CD6-4FB0-947E-23522017299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303717892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Z Text+Fond">
    <p:bg>
      <p:bgPr>
        <a:solidFill>
          <a:srgbClr val="122B54"/>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1BBB61B-6E7A-4BFF-9CB2-ED26389C4FCF}"/>
              </a:ext>
            </a:extLst>
          </p:cNvPr>
          <p:cNvSpPr>
            <a:spLocks noGrp="1"/>
          </p:cNvSpPr>
          <p:nvPr>
            <p:ph type="title"/>
          </p:nvPr>
        </p:nvSpPr>
        <p:spPr>
          <a:xfrm>
            <a:off x="468314" y="1152524"/>
            <a:ext cx="3311524" cy="4500564"/>
          </a:xfrm>
        </p:spPr>
        <p:txBody>
          <a:bodyPr/>
          <a:lstStyle>
            <a:lvl1pPr>
              <a:defRPr>
                <a:solidFill>
                  <a:schemeClr val="tx1"/>
                </a:solidFill>
              </a:defRPr>
            </a:lvl1pPr>
          </a:lstStyle>
          <a:p>
            <a:r>
              <a:rPr lang="de-DE"/>
              <a:t>Mastertitelformat bearbeiten</a:t>
            </a:r>
          </a:p>
        </p:txBody>
      </p:sp>
      <p:sp>
        <p:nvSpPr>
          <p:cNvPr id="3" name="Inhaltsplatzhalter 2">
            <a:extLst>
              <a:ext uri="{FF2B5EF4-FFF2-40B4-BE49-F238E27FC236}">
                <a16:creationId xmlns:a16="http://schemas.microsoft.com/office/drawing/2014/main" id="{5D17BF0A-6C84-41F6-BF3F-CBB13FEE33E8}"/>
              </a:ext>
            </a:extLst>
          </p:cNvPr>
          <p:cNvSpPr>
            <a:spLocks noGrp="1"/>
          </p:cNvSpPr>
          <p:nvPr>
            <p:ph sz="quarter" idx="15"/>
          </p:nvPr>
        </p:nvSpPr>
        <p:spPr>
          <a:xfrm>
            <a:off x="3995738" y="1152525"/>
            <a:ext cx="6840537" cy="45005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7B125DD-B218-4B65-A292-A67AEC69AB51}"/>
              </a:ext>
            </a:extLst>
          </p:cNvPr>
          <p:cNvSpPr>
            <a:spLocks noGrp="1"/>
          </p:cNvSpPr>
          <p:nvPr>
            <p:ph type="dt" sz="half" idx="16"/>
          </p:nvPr>
        </p:nvSpPr>
        <p:spPr/>
        <p:txBody>
          <a:bodyPr/>
          <a:lstStyle/>
          <a:p>
            <a:r>
              <a:rPr lang="de-DE"/>
              <a:t>© Allianz 2021</a:t>
            </a:r>
          </a:p>
        </p:txBody>
      </p:sp>
      <p:sp>
        <p:nvSpPr>
          <p:cNvPr id="5" name="Fußzeilenplatzhalter 4">
            <a:extLst>
              <a:ext uri="{FF2B5EF4-FFF2-40B4-BE49-F238E27FC236}">
                <a16:creationId xmlns:a16="http://schemas.microsoft.com/office/drawing/2014/main" id="{190E4D6E-27A0-4B8A-8544-9BB76F9CE2F6}"/>
              </a:ext>
            </a:extLst>
          </p:cNvPr>
          <p:cNvSpPr>
            <a:spLocks noGrp="1"/>
          </p:cNvSpPr>
          <p:nvPr>
            <p:ph type="ftr" sz="quarter" idx="17"/>
          </p:nvPr>
        </p:nvSpPr>
        <p:spPr/>
        <p:txBody>
          <a:bodyPr/>
          <a:lstStyle/>
          <a:p>
            <a:r>
              <a:rPr lang="de-DE"/>
              <a:t>Topline goes here</a:t>
            </a:r>
          </a:p>
        </p:txBody>
      </p:sp>
      <p:sp>
        <p:nvSpPr>
          <p:cNvPr id="6" name="Foliennummernplatzhalter 5">
            <a:extLst>
              <a:ext uri="{FF2B5EF4-FFF2-40B4-BE49-F238E27FC236}">
                <a16:creationId xmlns:a16="http://schemas.microsoft.com/office/drawing/2014/main" id="{87E3945F-1854-4B62-BEAE-A859F45E3985}"/>
              </a:ext>
            </a:extLst>
          </p:cNvPr>
          <p:cNvSpPr>
            <a:spLocks noGrp="1"/>
          </p:cNvSpPr>
          <p:nvPr>
            <p:ph type="sldNum" sz="quarter" idx="18"/>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1921681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Z Quote">
    <p:bg>
      <p:bgPr>
        <a:solidFill>
          <a:srgbClr val="122B54"/>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D17BF0A-6C84-41F6-BF3F-CBB13FEE33E8}"/>
              </a:ext>
            </a:extLst>
          </p:cNvPr>
          <p:cNvSpPr>
            <a:spLocks noGrp="1"/>
          </p:cNvSpPr>
          <p:nvPr>
            <p:ph sz="quarter" idx="15"/>
          </p:nvPr>
        </p:nvSpPr>
        <p:spPr>
          <a:xfrm>
            <a:off x="468313" y="1368425"/>
            <a:ext cx="10367962" cy="4284663"/>
          </a:xfrm>
        </p:spPr>
        <p:txBody>
          <a:bodyPr/>
          <a:lstStyle>
            <a:lvl1pPr>
              <a:lnSpc>
                <a:spcPct val="80000"/>
              </a:lnSpc>
              <a:spcAft>
                <a:spcPts val="2400"/>
              </a:spcAft>
              <a:defRPr sz="47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7">
            <a:extLst>
              <a:ext uri="{FF2B5EF4-FFF2-40B4-BE49-F238E27FC236}">
                <a16:creationId xmlns:a16="http://schemas.microsoft.com/office/drawing/2014/main" id="{FC5EB96C-1978-4B37-B940-72FCA15AA234}"/>
              </a:ext>
            </a:extLst>
          </p:cNvPr>
          <p:cNvSpPr>
            <a:spLocks noGrp="1"/>
          </p:cNvSpPr>
          <p:nvPr>
            <p:ph type="dt" sz="half" idx="16"/>
          </p:nvPr>
        </p:nvSpPr>
        <p:spPr/>
        <p:txBody>
          <a:bodyPr/>
          <a:lstStyle>
            <a:lvl1pPr>
              <a:defRPr>
                <a:solidFill>
                  <a:schemeClr val="tx1"/>
                </a:solidFill>
              </a:defRPr>
            </a:lvl1pPr>
          </a:lstStyle>
          <a:p>
            <a:r>
              <a:rPr lang="de-DE"/>
              <a:t>© Allianz 2021</a:t>
            </a:r>
          </a:p>
        </p:txBody>
      </p:sp>
      <p:sp>
        <p:nvSpPr>
          <p:cNvPr id="11" name="Foliennummernplatzhalter 10">
            <a:extLst>
              <a:ext uri="{FF2B5EF4-FFF2-40B4-BE49-F238E27FC236}">
                <a16:creationId xmlns:a16="http://schemas.microsoft.com/office/drawing/2014/main" id="{DA316743-3033-4FC9-8ADF-C75E03C1806D}"/>
              </a:ext>
            </a:extLst>
          </p:cNvPr>
          <p:cNvSpPr>
            <a:spLocks noGrp="1"/>
          </p:cNvSpPr>
          <p:nvPr>
            <p:ph type="sldNum" sz="quarter" idx="18"/>
          </p:nvPr>
        </p:nvSpPr>
        <p:spPr/>
        <p:txBody>
          <a:bodyPr/>
          <a:lstStyle>
            <a:lvl1pPr>
              <a:defRPr>
                <a:solidFill>
                  <a:schemeClr val="tx1"/>
                </a:solidFill>
              </a:defRPr>
            </a:lvl1pPr>
          </a:lstStyle>
          <a:p>
            <a:fld id="{0F96B16C-3F5F-44BC-AFCC-8CBCBD90898D}" type="slidenum">
              <a:rPr lang="de-DE" smtClean="0"/>
              <a:pPr/>
              <a:t>‹Nr.›</a:t>
            </a:fld>
            <a:endParaRPr lang="de-DE"/>
          </a:p>
        </p:txBody>
      </p:sp>
      <p:pic>
        <p:nvPicPr>
          <p:cNvPr id="4" name="Grafik 3">
            <a:extLst>
              <a:ext uri="{FF2B5EF4-FFF2-40B4-BE49-F238E27FC236}">
                <a16:creationId xmlns:a16="http://schemas.microsoft.com/office/drawing/2014/main" id="{37A28BB5-45D7-4A7F-B5F7-BB60CFEF37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144000"/>
            <a:ext cx="1044000" cy="885704"/>
          </a:xfrm>
          <a:prstGeom prst="rect">
            <a:avLst/>
          </a:prstGeom>
        </p:spPr>
      </p:pic>
    </p:spTree>
    <p:extLst>
      <p:ext uri="{BB962C8B-B14F-4D97-AF65-F5344CB8AC3E}">
        <p14:creationId xmlns:p14="http://schemas.microsoft.com/office/powerpoint/2010/main" val="5609636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Z Chapter Divider">
    <p:bg>
      <p:bgPr>
        <a:solidFill>
          <a:srgbClr val="122B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16000" y="1296000"/>
            <a:ext cx="12096000" cy="2520000"/>
          </a:xfrm>
        </p:spPr>
        <p:txBody>
          <a:bodyPr rIns="216000" anchor="b" anchorCtr="0"/>
          <a:lstStyle>
            <a:lvl1pPr algn="r">
              <a:lnSpc>
                <a:spcPct val="80000"/>
              </a:lnSpc>
              <a:defRPr sz="18900">
                <a:solidFill>
                  <a:schemeClr val="tx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16000" y="3384000"/>
            <a:ext cx="12096000" cy="3384549"/>
          </a:xfrm>
        </p:spPr>
        <p:txBody>
          <a:bodyPr rIns="216000"/>
          <a:lstStyle>
            <a:lvl1pPr marL="0" indent="0" algn="l">
              <a:lnSpc>
                <a:spcPct val="80000"/>
              </a:lnSpc>
              <a:buNone/>
              <a:defRPr sz="189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a:t>
            </a:r>
          </a:p>
        </p:txBody>
      </p:sp>
      <p:sp>
        <p:nvSpPr>
          <p:cNvPr id="4" name="Datumsplatzhalter 3">
            <a:extLst>
              <a:ext uri="{FF2B5EF4-FFF2-40B4-BE49-F238E27FC236}">
                <a16:creationId xmlns:a16="http://schemas.microsoft.com/office/drawing/2014/main" id="{6DC5BE87-8858-4487-A7B7-4B925CB9F291}"/>
              </a:ext>
            </a:extLst>
          </p:cNvPr>
          <p:cNvSpPr>
            <a:spLocks noGrp="1"/>
          </p:cNvSpPr>
          <p:nvPr>
            <p:ph type="dt" sz="half" idx="10"/>
          </p:nvPr>
        </p:nvSpPr>
        <p:spPr/>
        <p:txBody>
          <a:bodyPr/>
          <a:lstStyle>
            <a:lvl1pPr>
              <a:defRPr>
                <a:solidFill>
                  <a:schemeClr val="tx1"/>
                </a:solidFill>
              </a:defRPr>
            </a:lvl1pPr>
          </a:lstStyle>
          <a:p>
            <a:r>
              <a:rPr lang="de-DE"/>
              <a:t>© Allianz 2021</a:t>
            </a:r>
          </a:p>
        </p:txBody>
      </p:sp>
      <p:sp>
        <p:nvSpPr>
          <p:cNvPr id="6" name="Foliennummernplatzhalter 5">
            <a:extLst>
              <a:ext uri="{FF2B5EF4-FFF2-40B4-BE49-F238E27FC236}">
                <a16:creationId xmlns:a16="http://schemas.microsoft.com/office/drawing/2014/main" id="{B126D94C-7A9E-4443-A1F8-19DBCAF0842F}"/>
              </a:ext>
            </a:extLst>
          </p:cNvPr>
          <p:cNvSpPr>
            <a:spLocks noGrp="1"/>
          </p:cNvSpPr>
          <p:nvPr>
            <p:ph type="sldNum" sz="quarter" idx="12"/>
          </p:nvPr>
        </p:nvSpPr>
        <p:spPr/>
        <p:txBody>
          <a:bodyPr/>
          <a:lstStyle>
            <a:lvl1pPr>
              <a:defRPr>
                <a:solidFill>
                  <a:schemeClr val="tx1"/>
                </a:solidFill>
              </a:defRPr>
            </a:lvl1pPr>
          </a:lstStyle>
          <a:p>
            <a:fld id="{0F96B16C-3F5F-44BC-AFCC-8CBCBD90898D}" type="slidenum">
              <a:rPr lang="de-DE" smtClean="0"/>
              <a:pPr/>
              <a:t>‹Nr.›</a:t>
            </a:fld>
            <a:endParaRPr lang="de-DE"/>
          </a:p>
        </p:txBody>
      </p:sp>
      <p:pic>
        <p:nvPicPr>
          <p:cNvPr id="7" name="Grafik 6">
            <a:extLst>
              <a:ext uri="{FF2B5EF4-FFF2-40B4-BE49-F238E27FC236}">
                <a16:creationId xmlns:a16="http://schemas.microsoft.com/office/drawing/2014/main" id="{8ED41466-DBEC-42EF-BA33-38FB35FBA91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2509065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Z 3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5" y="2268538"/>
            <a:ext cx="3311524"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3995738" y="2268538"/>
            <a:ext cx="3311524"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3">
            <a:extLst>
              <a:ext uri="{FF2B5EF4-FFF2-40B4-BE49-F238E27FC236}">
                <a16:creationId xmlns:a16="http://schemas.microsoft.com/office/drawing/2014/main" id="{AC653B4F-70E3-43C6-9A6A-30D34B126E80}"/>
              </a:ext>
            </a:extLst>
          </p:cNvPr>
          <p:cNvSpPr>
            <a:spLocks noGrp="1"/>
          </p:cNvSpPr>
          <p:nvPr>
            <p:ph sz="half" idx="13"/>
          </p:nvPr>
        </p:nvSpPr>
        <p:spPr>
          <a:xfrm>
            <a:off x="7524750" y="2268000"/>
            <a:ext cx="3311524"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EED9CC3-FB9A-433A-B0C4-CCC2B5C9EF07}"/>
              </a:ext>
            </a:extLst>
          </p:cNvPr>
          <p:cNvSpPr>
            <a:spLocks noGrp="1"/>
          </p:cNvSpPr>
          <p:nvPr>
            <p:ph type="dt" sz="half" idx="14"/>
          </p:nvPr>
        </p:nvSpPr>
        <p:spPr/>
        <p:txBody>
          <a:bodyPr/>
          <a:lstStyle/>
          <a:p>
            <a:r>
              <a:rPr lang="de-DE"/>
              <a:t>© Allianz 2021</a:t>
            </a:r>
          </a:p>
        </p:txBody>
      </p:sp>
      <p:sp>
        <p:nvSpPr>
          <p:cNvPr id="6" name="Fußzeilenplatzhalter 5">
            <a:extLst>
              <a:ext uri="{FF2B5EF4-FFF2-40B4-BE49-F238E27FC236}">
                <a16:creationId xmlns:a16="http://schemas.microsoft.com/office/drawing/2014/main" id="{60DA8F77-D054-4725-9E94-DAAB8C08F067}"/>
              </a:ext>
            </a:extLst>
          </p:cNvPr>
          <p:cNvSpPr>
            <a:spLocks noGrp="1"/>
          </p:cNvSpPr>
          <p:nvPr>
            <p:ph type="ftr" sz="quarter" idx="15"/>
          </p:nvPr>
        </p:nvSpPr>
        <p:spPr/>
        <p:txBody>
          <a:bodyPr/>
          <a:lstStyle/>
          <a:p>
            <a:r>
              <a:rPr lang="de-DE"/>
              <a:t>Topline goes here</a:t>
            </a:r>
          </a:p>
        </p:txBody>
      </p:sp>
      <p:sp>
        <p:nvSpPr>
          <p:cNvPr id="7" name="Foliennummernplatzhalter 6">
            <a:extLst>
              <a:ext uri="{FF2B5EF4-FFF2-40B4-BE49-F238E27FC236}">
                <a16:creationId xmlns:a16="http://schemas.microsoft.com/office/drawing/2014/main" id="{7EC8D8D1-129B-451D-A656-331AE3E87DF3}"/>
              </a:ext>
            </a:extLst>
          </p:cNvPr>
          <p:cNvSpPr>
            <a:spLocks noGrp="1"/>
          </p:cNvSpPr>
          <p:nvPr>
            <p:ph type="sldNum" sz="quarter" idx="16"/>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213138563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6A92110-7759-4818-B8AB-E43CF4F0B5E2}"/>
              </a:ext>
            </a:extLst>
          </p:cNvPr>
          <p:cNvSpPr>
            <a:spLocks noGrp="1"/>
          </p:cNvSpPr>
          <p:nvPr>
            <p:ph type="body" sz="quarter" idx="12" hasCustomPrompt="1"/>
          </p:nvPr>
        </p:nvSpPr>
        <p:spPr>
          <a:xfrm>
            <a:off x="453019" y="450012"/>
            <a:ext cx="8811371"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
        <p:nvSpPr>
          <p:cNvPr id="10" name="Fußzeilenplatzhalter 9">
            <a:extLst>
              <a:ext uri="{FF2B5EF4-FFF2-40B4-BE49-F238E27FC236}">
                <a16:creationId xmlns:a16="http://schemas.microsoft.com/office/drawing/2014/main" id="{AF63EA58-623B-4C98-B0B3-106149A9567E}"/>
              </a:ext>
            </a:extLst>
          </p:cNvPr>
          <p:cNvSpPr>
            <a:spLocks noGrp="1"/>
          </p:cNvSpPr>
          <p:nvPr>
            <p:ph type="ftr" sz="quarter" idx="13"/>
          </p:nvPr>
        </p:nvSpPr>
        <p:spPr/>
        <p:txBody>
          <a:bodyPr/>
          <a:lstStyle/>
          <a:p>
            <a:endParaRPr lang="de-DE" dirty="0"/>
          </a:p>
        </p:txBody>
      </p:sp>
      <p:sp>
        <p:nvSpPr>
          <p:cNvPr id="11" name="Foliennummernplatzhalter 10">
            <a:extLst>
              <a:ext uri="{FF2B5EF4-FFF2-40B4-BE49-F238E27FC236}">
                <a16:creationId xmlns:a16="http://schemas.microsoft.com/office/drawing/2014/main" id="{284ABCF1-F66C-42C3-892B-72AE24E22DF2}"/>
              </a:ext>
            </a:extLst>
          </p:cNvPr>
          <p:cNvSpPr>
            <a:spLocks noGrp="1"/>
          </p:cNvSpPr>
          <p:nvPr>
            <p:ph type="sldNum" sz="quarter" idx="14"/>
          </p:nvPr>
        </p:nvSpPr>
        <p:spPr/>
        <p:txBody>
          <a:body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6433483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 Column - No top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a:xfrm>
            <a:off x="453021" y="462340"/>
            <a:ext cx="8811372" cy="838196"/>
          </a:xfrm>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53019" y="1300536"/>
            <a:ext cx="10614451" cy="452562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oliennummernplatzhalter 7">
            <a:extLst>
              <a:ext uri="{FF2B5EF4-FFF2-40B4-BE49-F238E27FC236}">
                <a16:creationId xmlns:a16="http://schemas.microsoft.com/office/drawing/2014/main" id="{228A5C0F-76A3-4DA0-9F81-A12F1964DA15}"/>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4" name="Fußzeilenplatzhalter 3">
            <a:extLst>
              <a:ext uri="{FF2B5EF4-FFF2-40B4-BE49-F238E27FC236}">
                <a16:creationId xmlns:a16="http://schemas.microsoft.com/office/drawing/2014/main" id="{B4C13493-086D-4789-9703-1D3FC7137859}"/>
              </a:ext>
            </a:extLst>
          </p:cNvPr>
          <p:cNvSpPr>
            <a:spLocks noGrp="1"/>
          </p:cNvSpPr>
          <p:nvPr>
            <p:ph type="ftr" sz="quarter" idx="12"/>
          </p:nvPr>
        </p:nvSpPr>
        <p:spPr/>
        <p:txBody>
          <a:bodyPr/>
          <a:lstStyle/>
          <a:p>
            <a:endParaRPr lang="de-DE" dirty="0"/>
          </a:p>
        </p:txBody>
      </p:sp>
    </p:spTree>
    <p:extLst>
      <p:ext uri="{BB962C8B-B14F-4D97-AF65-F5344CB8AC3E}">
        <p14:creationId xmlns:p14="http://schemas.microsoft.com/office/powerpoint/2010/main" val="1071165348"/>
      </p:ext>
    </p:extLst>
  </p:cSld>
  <p:clrMapOvr>
    <a:masterClrMapping/>
  </p:clrMapOvr>
  <p:extLst>
    <p:ext uri="{DCECCB84-F9BA-43D5-87BE-67443E8EF086}">
      <p15:sldGuideLst xmlns:p15="http://schemas.microsoft.com/office/powerpoint/2012/main">
        <p15:guide id="1" orient="horz" pos="86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53019" y="1708547"/>
            <a:ext cx="5205220" cy="4117611"/>
          </a:xfrm>
        </p:spPr>
        <p:txBody>
          <a:bodyPr/>
          <a:lstStyle>
            <a:lvl1pPr>
              <a:defRPr sz="1512"/>
            </a:lvl1pPr>
            <a:lvl2pPr>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5862249" y="1708547"/>
            <a:ext cx="5205220" cy="4117611"/>
          </a:xfrm>
        </p:spPr>
        <p:txBody>
          <a:bodyPr/>
          <a:lstStyle>
            <a:lvl1pPr>
              <a:defRPr sz="1512"/>
            </a:lvl1pPr>
            <a:lvl2pPr>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5" name="Fußzeilenplatzhalter 4">
            <a:extLst>
              <a:ext uri="{FF2B5EF4-FFF2-40B4-BE49-F238E27FC236}">
                <a16:creationId xmlns:a16="http://schemas.microsoft.com/office/drawing/2014/main" id="{104BDB62-A86B-4312-84AC-605A043A529A}"/>
              </a:ext>
            </a:extLst>
          </p:cNvPr>
          <p:cNvSpPr>
            <a:spLocks noGrp="1"/>
          </p:cNvSpPr>
          <p:nvPr>
            <p:ph type="ftr" sz="quarter" idx="10"/>
          </p:nvPr>
        </p:nvSpPr>
        <p:spPr/>
        <p:txBody>
          <a:bodyPr/>
          <a:lstStyle/>
          <a:p>
            <a:endParaRPr lang="de-DE" dirty="0"/>
          </a:p>
        </p:txBody>
      </p:sp>
      <p:sp>
        <p:nvSpPr>
          <p:cNvPr id="6" name="Foliennummernplatzhalter 5">
            <a:extLst>
              <a:ext uri="{FF2B5EF4-FFF2-40B4-BE49-F238E27FC236}">
                <a16:creationId xmlns:a16="http://schemas.microsoft.com/office/drawing/2014/main" id="{B49D2575-F934-4AA7-8FDB-F583B1E8E3AA}"/>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7" name="Textplatzhalter 4">
            <a:extLst>
              <a:ext uri="{FF2B5EF4-FFF2-40B4-BE49-F238E27FC236}">
                <a16:creationId xmlns:a16="http://schemas.microsoft.com/office/drawing/2014/main" id="{7A1C0ECB-E7FD-4CFC-BB65-99367A5A0F32}"/>
              </a:ext>
            </a:extLst>
          </p:cNvPr>
          <p:cNvSpPr>
            <a:spLocks noGrp="1"/>
          </p:cNvSpPr>
          <p:nvPr>
            <p:ph type="body" sz="quarter" idx="12" hasCustomPrompt="1"/>
          </p:nvPr>
        </p:nvSpPr>
        <p:spPr>
          <a:xfrm>
            <a:off x="453019" y="450012"/>
            <a:ext cx="8811371"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365299350"/>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a:xfrm>
            <a:off x="453021" y="827086"/>
            <a:ext cx="8811372" cy="881461"/>
          </a:xfrm>
        </p:spPr>
        <p:txBody>
          <a:bodyPr/>
          <a:lstStyle/>
          <a:p>
            <a:r>
              <a:rPr lang="de-DE"/>
              <a:t>Mastertitelformat bearbeiten</a:t>
            </a:r>
          </a:p>
        </p:txBody>
      </p:sp>
      <p:sp>
        <p:nvSpPr>
          <p:cNvPr id="8" name="Fußzeilenplatzhalter 7">
            <a:extLst>
              <a:ext uri="{FF2B5EF4-FFF2-40B4-BE49-F238E27FC236}">
                <a16:creationId xmlns:a16="http://schemas.microsoft.com/office/drawing/2014/main" id="{AF5DC0C1-41FA-4470-BBAC-3017E7C9FBEC}"/>
              </a:ext>
            </a:extLst>
          </p:cNvPr>
          <p:cNvSpPr>
            <a:spLocks noGrp="1"/>
          </p:cNvSpPr>
          <p:nvPr>
            <p:ph type="ftr" sz="quarter" idx="14"/>
          </p:nvPr>
        </p:nvSpPr>
        <p:spPr/>
        <p:txBody>
          <a:bodyPr/>
          <a:lstStyle/>
          <a:p>
            <a:endParaRPr lang="de-DE" dirty="0"/>
          </a:p>
        </p:txBody>
      </p:sp>
      <p:sp>
        <p:nvSpPr>
          <p:cNvPr id="9" name="Foliennummernplatzhalter 8">
            <a:extLst>
              <a:ext uri="{FF2B5EF4-FFF2-40B4-BE49-F238E27FC236}">
                <a16:creationId xmlns:a16="http://schemas.microsoft.com/office/drawing/2014/main" id="{4AE807FE-5BC5-4806-B587-BCDD6C4B1764}"/>
              </a:ext>
            </a:extLst>
          </p:cNvPr>
          <p:cNvSpPr>
            <a:spLocks noGrp="1"/>
          </p:cNvSpPr>
          <p:nvPr>
            <p:ph type="sldNum" sz="quarter" idx="15"/>
          </p:nvPr>
        </p:nvSpPr>
        <p:spPr/>
        <p:txBody>
          <a:bodyPr/>
          <a:lstStyle/>
          <a:p>
            <a:fld id="{56C449F3-BD9D-48DC-BFF1-0F66671DA7C6}" type="slidenum">
              <a:rPr lang="de-DE" smtClean="0"/>
              <a:pPr/>
              <a:t>‹Nr.›</a:t>
            </a:fld>
            <a:endParaRPr lang="de-DE" dirty="0"/>
          </a:p>
        </p:txBody>
      </p:sp>
      <p:sp>
        <p:nvSpPr>
          <p:cNvPr id="12" name="Inhaltsplatzhalter 2">
            <a:extLst>
              <a:ext uri="{FF2B5EF4-FFF2-40B4-BE49-F238E27FC236}">
                <a16:creationId xmlns:a16="http://schemas.microsoft.com/office/drawing/2014/main" id="{89B1D163-4D8D-4A72-A40F-8C4E4706607F}"/>
              </a:ext>
            </a:extLst>
          </p:cNvPr>
          <p:cNvSpPr>
            <a:spLocks noGrp="1"/>
          </p:cNvSpPr>
          <p:nvPr>
            <p:ph sz="half" idx="1"/>
          </p:nvPr>
        </p:nvSpPr>
        <p:spPr>
          <a:xfrm>
            <a:off x="453019" y="1708547"/>
            <a:ext cx="3402145" cy="4117611"/>
          </a:xfrm>
        </p:spPr>
        <p:txBody>
          <a:bodyPr/>
          <a:lstStyle>
            <a:lvl1pPr>
              <a:defRPr sz="1512"/>
            </a:lvl1pPr>
            <a:lvl2pPr>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3" name="Inhaltsplatzhalter 3">
            <a:extLst>
              <a:ext uri="{FF2B5EF4-FFF2-40B4-BE49-F238E27FC236}">
                <a16:creationId xmlns:a16="http://schemas.microsoft.com/office/drawing/2014/main" id="{DE0FC12B-A1E5-42CC-96D8-0293C92008BC}"/>
              </a:ext>
            </a:extLst>
          </p:cNvPr>
          <p:cNvSpPr>
            <a:spLocks noGrp="1"/>
          </p:cNvSpPr>
          <p:nvPr>
            <p:ph sz="half" idx="2"/>
          </p:nvPr>
        </p:nvSpPr>
        <p:spPr>
          <a:xfrm>
            <a:off x="4059173" y="1708547"/>
            <a:ext cx="3402143" cy="4117611"/>
          </a:xfrm>
        </p:spPr>
        <p:txBody>
          <a:bodyPr/>
          <a:lstStyle>
            <a:lvl1pPr>
              <a:defRPr sz="1512"/>
            </a:lvl1pPr>
            <a:lvl2pPr>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4" name="Inhaltsplatzhalter 3">
            <a:extLst>
              <a:ext uri="{FF2B5EF4-FFF2-40B4-BE49-F238E27FC236}">
                <a16:creationId xmlns:a16="http://schemas.microsoft.com/office/drawing/2014/main" id="{6A50DEAB-0BFD-4146-B54A-21CD06E1B0F4}"/>
              </a:ext>
            </a:extLst>
          </p:cNvPr>
          <p:cNvSpPr>
            <a:spLocks noGrp="1"/>
          </p:cNvSpPr>
          <p:nvPr>
            <p:ph sz="half" idx="16"/>
          </p:nvPr>
        </p:nvSpPr>
        <p:spPr>
          <a:xfrm>
            <a:off x="7665326" y="1708547"/>
            <a:ext cx="3402143" cy="4117611"/>
          </a:xfrm>
        </p:spPr>
        <p:txBody>
          <a:bodyPr/>
          <a:lstStyle>
            <a:lvl1pPr>
              <a:defRPr sz="1512"/>
            </a:lvl1pPr>
            <a:lvl2pPr>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0" name="Textplatzhalter 4">
            <a:extLst>
              <a:ext uri="{FF2B5EF4-FFF2-40B4-BE49-F238E27FC236}">
                <a16:creationId xmlns:a16="http://schemas.microsoft.com/office/drawing/2014/main" id="{8D43DDA6-9E28-4292-8A58-91764D9BF32A}"/>
              </a:ext>
            </a:extLst>
          </p:cNvPr>
          <p:cNvSpPr>
            <a:spLocks noGrp="1"/>
          </p:cNvSpPr>
          <p:nvPr>
            <p:ph type="body" sz="quarter" idx="12" hasCustomPrompt="1"/>
          </p:nvPr>
        </p:nvSpPr>
        <p:spPr>
          <a:xfrm>
            <a:off x="453019" y="450012"/>
            <a:ext cx="8811371"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107092169"/>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4" y="2268538"/>
            <a:ext cx="5075236"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5751734" y="2268538"/>
            <a:ext cx="5075237"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10">
            <a:extLst>
              <a:ext uri="{FF2B5EF4-FFF2-40B4-BE49-F238E27FC236}">
                <a16:creationId xmlns:a16="http://schemas.microsoft.com/office/drawing/2014/main" id="{3871759D-1483-4B12-A222-90C19F204673}"/>
              </a:ext>
            </a:extLst>
          </p:cNvPr>
          <p:cNvSpPr>
            <a:spLocks noGrp="1"/>
          </p:cNvSpPr>
          <p:nvPr>
            <p:ph type="dt" sz="half" idx="10"/>
          </p:nvPr>
        </p:nvSpPr>
        <p:spPr/>
        <p:txBody>
          <a:bodyPr/>
          <a:lstStyle/>
          <a:p>
            <a:r>
              <a:rPr lang="de-DE"/>
              <a:t>© Allianz 2021</a:t>
            </a:r>
          </a:p>
        </p:txBody>
      </p:sp>
      <p:sp>
        <p:nvSpPr>
          <p:cNvPr id="12" name="Fußzeilenplatzhalter 11">
            <a:extLst>
              <a:ext uri="{FF2B5EF4-FFF2-40B4-BE49-F238E27FC236}">
                <a16:creationId xmlns:a16="http://schemas.microsoft.com/office/drawing/2014/main" id="{F36FFF93-5CB5-4BD1-B035-C1234D6E6957}"/>
              </a:ext>
            </a:extLst>
          </p:cNvPr>
          <p:cNvSpPr>
            <a:spLocks noGrp="1"/>
          </p:cNvSpPr>
          <p:nvPr>
            <p:ph type="ftr" sz="quarter" idx="11"/>
          </p:nvPr>
        </p:nvSpPr>
        <p:spPr/>
        <p:txBody>
          <a:bodyPr/>
          <a:lstStyle/>
          <a:p>
            <a:r>
              <a:rPr lang="de-DE"/>
              <a:t>Topline goes here</a:t>
            </a:r>
          </a:p>
        </p:txBody>
      </p:sp>
      <p:sp>
        <p:nvSpPr>
          <p:cNvPr id="13" name="Foliennummernplatzhalter 12">
            <a:extLst>
              <a:ext uri="{FF2B5EF4-FFF2-40B4-BE49-F238E27FC236}">
                <a16:creationId xmlns:a16="http://schemas.microsoft.com/office/drawing/2014/main" id="{E3D4074F-A8C9-4F58-86BF-73ADF6ECBF34}"/>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234966644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s + imag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a:xfrm>
            <a:off x="453021" y="827086"/>
            <a:ext cx="8811372" cy="881461"/>
          </a:xfrm>
        </p:spPr>
        <p:txBody>
          <a:bodyPr/>
          <a:lstStyle/>
          <a:p>
            <a:r>
              <a:rPr lang="de-DE"/>
              <a:t>Mastertitelformat bearbeiten</a:t>
            </a:r>
          </a:p>
        </p:txBody>
      </p:sp>
      <p:sp>
        <p:nvSpPr>
          <p:cNvPr id="8" name="Fußzeilenplatzhalter 7">
            <a:extLst>
              <a:ext uri="{FF2B5EF4-FFF2-40B4-BE49-F238E27FC236}">
                <a16:creationId xmlns:a16="http://schemas.microsoft.com/office/drawing/2014/main" id="{AF5DC0C1-41FA-4470-BBAC-3017E7C9FBEC}"/>
              </a:ext>
            </a:extLst>
          </p:cNvPr>
          <p:cNvSpPr>
            <a:spLocks noGrp="1"/>
          </p:cNvSpPr>
          <p:nvPr>
            <p:ph type="ftr" sz="quarter" idx="14"/>
          </p:nvPr>
        </p:nvSpPr>
        <p:spPr/>
        <p:txBody>
          <a:bodyPr/>
          <a:lstStyle/>
          <a:p>
            <a:endParaRPr lang="de-DE" dirty="0"/>
          </a:p>
        </p:txBody>
      </p:sp>
      <p:sp>
        <p:nvSpPr>
          <p:cNvPr id="9" name="Foliennummernplatzhalter 8">
            <a:extLst>
              <a:ext uri="{FF2B5EF4-FFF2-40B4-BE49-F238E27FC236}">
                <a16:creationId xmlns:a16="http://schemas.microsoft.com/office/drawing/2014/main" id="{4AE807FE-5BC5-4806-B587-BCDD6C4B1764}"/>
              </a:ext>
            </a:extLst>
          </p:cNvPr>
          <p:cNvSpPr>
            <a:spLocks noGrp="1"/>
          </p:cNvSpPr>
          <p:nvPr>
            <p:ph type="sldNum" sz="quarter" idx="15"/>
          </p:nvPr>
        </p:nvSpPr>
        <p:spPr/>
        <p:txBody>
          <a:bodyPr/>
          <a:lstStyle/>
          <a:p>
            <a:fld id="{56C449F3-BD9D-48DC-BFF1-0F66671DA7C6}" type="slidenum">
              <a:rPr lang="de-DE" smtClean="0"/>
              <a:pPr/>
              <a:t>‹Nr.›</a:t>
            </a:fld>
            <a:endParaRPr lang="de-DE" dirty="0"/>
          </a:p>
        </p:txBody>
      </p:sp>
      <p:sp>
        <p:nvSpPr>
          <p:cNvPr id="12" name="Inhaltsplatzhalter 2">
            <a:extLst>
              <a:ext uri="{FF2B5EF4-FFF2-40B4-BE49-F238E27FC236}">
                <a16:creationId xmlns:a16="http://schemas.microsoft.com/office/drawing/2014/main" id="{89B1D163-4D8D-4A72-A40F-8C4E4706607F}"/>
              </a:ext>
            </a:extLst>
          </p:cNvPr>
          <p:cNvSpPr>
            <a:spLocks noGrp="1"/>
          </p:cNvSpPr>
          <p:nvPr>
            <p:ph sz="half" idx="1"/>
          </p:nvPr>
        </p:nvSpPr>
        <p:spPr>
          <a:xfrm>
            <a:off x="453019" y="3955241"/>
            <a:ext cx="3402145" cy="1870917"/>
          </a:xfrm>
        </p:spPr>
        <p:txBody>
          <a:bodyPr/>
          <a:lstStyle>
            <a:lvl1pPr>
              <a:defRPr sz="1512" b="1"/>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3" name="Inhaltsplatzhalter 3">
            <a:extLst>
              <a:ext uri="{FF2B5EF4-FFF2-40B4-BE49-F238E27FC236}">
                <a16:creationId xmlns:a16="http://schemas.microsoft.com/office/drawing/2014/main" id="{DE0FC12B-A1E5-42CC-96D8-0293C92008BC}"/>
              </a:ext>
            </a:extLst>
          </p:cNvPr>
          <p:cNvSpPr>
            <a:spLocks noGrp="1"/>
          </p:cNvSpPr>
          <p:nvPr>
            <p:ph sz="half" idx="2"/>
          </p:nvPr>
        </p:nvSpPr>
        <p:spPr>
          <a:xfrm>
            <a:off x="4059173" y="3955241"/>
            <a:ext cx="3402143" cy="1870917"/>
          </a:xfrm>
        </p:spPr>
        <p:txBody>
          <a:bodyPr/>
          <a:lstStyle>
            <a:lvl1pPr>
              <a:defRPr sz="1512" b="1"/>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4" name="Inhaltsplatzhalter 3">
            <a:extLst>
              <a:ext uri="{FF2B5EF4-FFF2-40B4-BE49-F238E27FC236}">
                <a16:creationId xmlns:a16="http://schemas.microsoft.com/office/drawing/2014/main" id="{6A50DEAB-0BFD-4146-B54A-21CD06E1B0F4}"/>
              </a:ext>
            </a:extLst>
          </p:cNvPr>
          <p:cNvSpPr>
            <a:spLocks noGrp="1"/>
          </p:cNvSpPr>
          <p:nvPr>
            <p:ph sz="half" idx="16"/>
          </p:nvPr>
        </p:nvSpPr>
        <p:spPr>
          <a:xfrm>
            <a:off x="7665326" y="3955241"/>
            <a:ext cx="3402143" cy="1870917"/>
          </a:xfrm>
        </p:spPr>
        <p:txBody>
          <a:bodyPr/>
          <a:lstStyle>
            <a:lvl1pPr>
              <a:defRPr sz="1512" b="1"/>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4" name="Bildplatzhalter 3">
            <a:extLst>
              <a:ext uri="{FF2B5EF4-FFF2-40B4-BE49-F238E27FC236}">
                <a16:creationId xmlns:a16="http://schemas.microsoft.com/office/drawing/2014/main" id="{7F6E1E7D-62F9-4031-8EDE-4D54A0DCE14F}"/>
              </a:ext>
            </a:extLst>
          </p:cNvPr>
          <p:cNvSpPr>
            <a:spLocks noGrp="1"/>
          </p:cNvSpPr>
          <p:nvPr>
            <p:ph type="pic" sz="quarter" idx="17"/>
          </p:nvPr>
        </p:nvSpPr>
        <p:spPr>
          <a:xfrm>
            <a:off x="453019" y="1708546"/>
            <a:ext cx="3402144" cy="1870917"/>
          </a:xfrm>
          <a:solidFill>
            <a:schemeClr val="tx2">
              <a:lumMod val="90000"/>
            </a:schemeClr>
          </a:solidFill>
        </p:spPr>
        <p:txBody>
          <a:bodyPr/>
          <a:lstStyle/>
          <a:p>
            <a:endParaRPr lang="de-DE" dirty="0"/>
          </a:p>
        </p:txBody>
      </p:sp>
      <p:sp>
        <p:nvSpPr>
          <p:cNvPr id="10" name="Bildplatzhalter 3">
            <a:extLst>
              <a:ext uri="{FF2B5EF4-FFF2-40B4-BE49-F238E27FC236}">
                <a16:creationId xmlns:a16="http://schemas.microsoft.com/office/drawing/2014/main" id="{F92E55E2-AF52-4C0E-A959-DF683F5CEFEB}"/>
              </a:ext>
            </a:extLst>
          </p:cNvPr>
          <p:cNvSpPr>
            <a:spLocks noGrp="1"/>
          </p:cNvSpPr>
          <p:nvPr>
            <p:ph type="pic" sz="quarter" idx="18"/>
          </p:nvPr>
        </p:nvSpPr>
        <p:spPr>
          <a:xfrm>
            <a:off x="4059173" y="1708546"/>
            <a:ext cx="3402144" cy="1870917"/>
          </a:xfrm>
          <a:solidFill>
            <a:schemeClr val="tx2">
              <a:lumMod val="90000"/>
            </a:schemeClr>
          </a:solidFill>
        </p:spPr>
        <p:txBody>
          <a:bodyPr/>
          <a:lstStyle/>
          <a:p>
            <a:endParaRPr lang="de-DE" dirty="0"/>
          </a:p>
        </p:txBody>
      </p:sp>
      <p:sp>
        <p:nvSpPr>
          <p:cNvPr id="11" name="Bildplatzhalter 3">
            <a:extLst>
              <a:ext uri="{FF2B5EF4-FFF2-40B4-BE49-F238E27FC236}">
                <a16:creationId xmlns:a16="http://schemas.microsoft.com/office/drawing/2014/main" id="{34A88299-44D9-4594-9216-B685B545498A}"/>
              </a:ext>
            </a:extLst>
          </p:cNvPr>
          <p:cNvSpPr>
            <a:spLocks noGrp="1"/>
          </p:cNvSpPr>
          <p:nvPr>
            <p:ph type="pic" sz="quarter" idx="19"/>
          </p:nvPr>
        </p:nvSpPr>
        <p:spPr>
          <a:xfrm>
            <a:off x="7665326" y="1708546"/>
            <a:ext cx="3402144" cy="1870917"/>
          </a:xfrm>
          <a:solidFill>
            <a:schemeClr val="tx2">
              <a:lumMod val="90000"/>
            </a:schemeClr>
          </a:solidFill>
        </p:spPr>
        <p:txBody>
          <a:bodyPr/>
          <a:lstStyle/>
          <a:p>
            <a:endParaRPr lang="de-DE" dirty="0"/>
          </a:p>
        </p:txBody>
      </p:sp>
      <p:sp>
        <p:nvSpPr>
          <p:cNvPr id="15" name="Textplatzhalter 4">
            <a:extLst>
              <a:ext uri="{FF2B5EF4-FFF2-40B4-BE49-F238E27FC236}">
                <a16:creationId xmlns:a16="http://schemas.microsoft.com/office/drawing/2014/main" id="{C551487E-C11A-4467-98A1-8C3C5A14A957}"/>
              </a:ext>
            </a:extLst>
          </p:cNvPr>
          <p:cNvSpPr>
            <a:spLocks noGrp="1"/>
          </p:cNvSpPr>
          <p:nvPr>
            <p:ph type="body" sz="quarter" idx="12" hasCustomPrompt="1"/>
          </p:nvPr>
        </p:nvSpPr>
        <p:spPr>
          <a:xfrm>
            <a:off x="453019" y="450012"/>
            <a:ext cx="8811371"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188427404"/>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 image + tex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8" name="Bildplatzhalter 7">
            <a:extLst>
              <a:ext uri="{FF2B5EF4-FFF2-40B4-BE49-F238E27FC236}">
                <a16:creationId xmlns:a16="http://schemas.microsoft.com/office/drawing/2014/main" id="{9729243C-D78B-4B34-B6EA-A7A7D5BA4415}"/>
              </a:ext>
            </a:extLst>
          </p:cNvPr>
          <p:cNvSpPr>
            <a:spLocks noGrp="1"/>
          </p:cNvSpPr>
          <p:nvPr>
            <p:ph type="pic" sz="quarter" idx="12"/>
          </p:nvPr>
        </p:nvSpPr>
        <p:spPr>
          <a:xfrm>
            <a:off x="0" y="0"/>
            <a:ext cx="8436263" cy="5748817"/>
          </a:xfrm>
          <a:solidFill>
            <a:schemeClr val="tx2">
              <a:lumMod val="90000"/>
            </a:schemeClr>
          </a:solidFill>
        </p:spPr>
        <p:txBody>
          <a:bodyPr/>
          <a:lstStyle/>
          <a:p>
            <a:endParaRPr lang="de-DE" dirty="0"/>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8742418" y="1258617"/>
            <a:ext cx="2325051" cy="4490200"/>
          </a:xfrm>
        </p:spPr>
        <p:txBody>
          <a:bodyPr/>
          <a:lstStyle>
            <a:lvl1pPr>
              <a:defRPr sz="1512" b="1"/>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E626A08E-050C-4C68-BDE6-F1BB5A27A38B}"/>
              </a:ext>
            </a:extLst>
          </p:cNvPr>
          <p:cNvSpPr>
            <a:spLocks noGrp="1"/>
          </p:cNvSpPr>
          <p:nvPr>
            <p:ph type="ftr" sz="quarter" idx="14"/>
          </p:nvPr>
        </p:nvSpPr>
        <p:spPr/>
        <p:txBody>
          <a:bodyPr/>
          <a:lstStyle/>
          <a:p>
            <a:endParaRPr lang="de-DE" dirty="0"/>
          </a:p>
        </p:txBody>
      </p:sp>
    </p:spTree>
    <p:extLst>
      <p:ext uri="{BB962C8B-B14F-4D97-AF65-F5344CB8AC3E}">
        <p14:creationId xmlns:p14="http://schemas.microsoft.com/office/powerpoint/2010/main" val="4257244805"/>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rge image + headline 01">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8" name="Bildplatzhalter 7">
            <a:extLst>
              <a:ext uri="{FF2B5EF4-FFF2-40B4-BE49-F238E27FC236}">
                <a16:creationId xmlns:a16="http://schemas.microsoft.com/office/drawing/2014/main" id="{9729243C-D78B-4B34-B6EA-A7A7D5BA4415}"/>
              </a:ext>
            </a:extLst>
          </p:cNvPr>
          <p:cNvSpPr>
            <a:spLocks noGrp="1"/>
          </p:cNvSpPr>
          <p:nvPr>
            <p:ph type="pic" sz="quarter" idx="12"/>
          </p:nvPr>
        </p:nvSpPr>
        <p:spPr>
          <a:xfrm>
            <a:off x="0" y="0"/>
            <a:ext cx="6667369" cy="5612750"/>
          </a:xfrm>
          <a:solidFill>
            <a:schemeClr val="tx2">
              <a:lumMod val="90000"/>
            </a:schemeClr>
          </a:solidFill>
        </p:spPr>
        <p:txBody>
          <a:bodyPr/>
          <a:lstStyle/>
          <a:p>
            <a:endParaRPr lang="de-DE" dirty="0"/>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7211644" y="1708547"/>
            <a:ext cx="3855825" cy="3904204"/>
          </a:xfrm>
        </p:spPr>
        <p:txBody>
          <a:bodyPr/>
          <a:lstStyle>
            <a:lvl1pPr>
              <a:lnSpc>
                <a:spcPts val="3591"/>
              </a:lnSpc>
              <a:spcAft>
                <a:spcPts val="2268"/>
              </a:spcAft>
              <a:defRPr sz="3591" b="0"/>
            </a:lvl1pPr>
            <a:lvl2pPr marL="0" indent="0">
              <a:buNone/>
              <a:defRPr sz="1890"/>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0589E36F-7715-457D-8887-3CAB56AFC0AD}"/>
              </a:ext>
            </a:extLst>
          </p:cNvPr>
          <p:cNvSpPr>
            <a:spLocks noGrp="1"/>
          </p:cNvSpPr>
          <p:nvPr>
            <p:ph type="ftr" sz="quarter" idx="14"/>
          </p:nvPr>
        </p:nvSpPr>
        <p:spPr/>
        <p:txBody>
          <a:bodyPr/>
          <a:lstStyle/>
          <a:p>
            <a:endParaRPr lang="de-DE" dirty="0"/>
          </a:p>
        </p:txBody>
      </p:sp>
    </p:spTree>
    <p:extLst>
      <p:ext uri="{BB962C8B-B14F-4D97-AF65-F5344CB8AC3E}">
        <p14:creationId xmlns:p14="http://schemas.microsoft.com/office/powerpoint/2010/main" val="2163366653"/>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arge image + headline 02">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4059172" y="-1"/>
            <a:ext cx="7461316" cy="4694300"/>
          </a:xfrm>
          <a:solidFill>
            <a:schemeClr val="tx2"/>
          </a:solidFill>
        </p:spPr>
        <p:txBody>
          <a:bodyPr/>
          <a:lstStyle/>
          <a:p>
            <a:endParaRPr lang="de-DE" dirty="0"/>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53019" y="825023"/>
            <a:ext cx="3402145" cy="1360537"/>
          </a:xfrm>
        </p:spPr>
        <p:txBody>
          <a:body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53021" y="2421987"/>
            <a:ext cx="3402143" cy="2272312"/>
          </a:xfrm>
        </p:spPr>
        <p:txBody>
          <a:bodyPr anchor="b" anchorCtr="0"/>
          <a:lstStyle>
            <a:lvl1pPr>
              <a:defRPr sz="1512" b="1"/>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9">
            <a:extLst>
              <a:ext uri="{FF2B5EF4-FFF2-40B4-BE49-F238E27FC236}">
                <a16:creationId xmlns:a16="http://schemas.microsoft.com/office/drawing/2014/main" id="{CEB6A8EB-A666-4A27-9824-30E6CEF93D5D}"/>
              </a:ext>
            </a:extLst>
          </p:cNvPr>
          <p:cNvSpPr>
            <a:spLocks noGrp="1"/>
          </p:cNvSpPr>
          <p:nvPr>
            <p:ph type="pic" sz="quarter" idx="17"/>
          </p:nvPr>
        </p:nvSpPr>
        <p:spPr>
          <a:xfrm>
            <a:off x="10103105" y="476233"/>
            <a:ext cx="962686" cy="238117"/>
          </a:xfrm>
          <a:blipFill>
            <a:blip r:embed="rId2">
              <a:extLst>
                <a:ext uri="{96DAC541-7B7A-43D3-8B79-37D633B846F1}">
                  <asvg:svgBlip xmlns:asvg="http://schemas.microsoft.com/office/drawing/2016/SVG/main" r:embed="rId3"/>
                </a:ext>
              </a:extLst>
            </a:blip>
            <a:stretch>
              <a:fillRect/>
            </a:stretch>
          </a:blipFill>
        </p:spPr>
        <p:txBody>
          <a:bodyPr/>
          <a:lstStyle>
            <a:lvl1pPr>
              <a:defRPr sz="756">
                <a:solidFill>
                  <a:schemeClr val="tx1">
                    <a:alpha val="0"/>
                  </a:schemeClr>
                </a:solidFill>
              </a:defRPr>
            </a:lvl1pPr>
          </a:lstStyle>
          <a:p>
            <a:endParaRPr lang="de-DE" dirty="0"/>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dirty="0"/>
          </a:p>
        </p:txBody>
      </p:sp>
      <p:sp>
        <p:nvSpPr>
          <p:cNvPr id="8" name="Textplatzhalter 4">
            <a:extLst>
              <a:ext uri="{FF2B5EF4-FFF2-40B4-BE49-F238E27FC236}">
                <a16:creationId xmlns:a16="http://schemas.microsoft.com/office/drawing/2014/main" id="{E0780CC6-0AAA-43D9-B97A-2EF6ED7D8C4B}"/>
              </a:ext>
            </a:extLst>
          </p:cNvPr>
          <p:cNvSpPr>
            <a:spLocks noGrp="1"/>
          </p:cNvSpPr>
          <p:nvPr>
            <p:ph type="body" sz="quarter" idx="12" hasCustomPrompt="1"/>
          </p:nvPr>
        </p:nvSpPr>
        <p:spPr>
          <a:xfrm>
            <a:off x="453019" y="450012"/>
            <a:ext cx="3402144"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228461595"/>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rge image + headline 03">
    <p:spTree>
      <p:nvGrpSpPr>
        <p:cNvPr id="1" name=""/>
        <p:cNvGrpSpPr/>
        <p:nvPr/>
      </p:nvGrpSpPr>
      <p:grpSpPr>
        <a:xfrm>
          <a:off x="0" y="0"/>
          <a:ext cx="0" cy="0"/>
          <a:chOff x="0" y="0"/>
          <a:chExt cx="0" cy="0"/>
        </a:xfrm>
      </p:grpSpPr>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5658240" y="952468"/>
            <a:ext cx="5862248" cy="5527708"/>
          </a:xfrm>
          <a:solidFill>
            <a:schemeClr val="tx2"/>
          </a:solidFill>
        </p:spPr>
        <p:txBody>
          <a:bodyPr/>
          <a:lstStyle/>
          <a:p>
            <a:endParaRPr lang="de-DE" dirty="0"/>
          </a:p>
        </p:txBody>
      </p:sp>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a:defRPr>
                <a:solidFill>
                  <a:schemeClr val="tx1"/>
                </a:solidFill>
              </a:defRPr>
            </a:lvl1pPr>
          </a:lstStyle>
          <a:p>
            <a:fld id="{56C449F3-BD9D-48DC-BFF1-0F66671DA7C6}" type="slidenum">
              <a:rPr lang="de-DE" smtClean="0"/>
              <a:pPr/>
              <a:t>‹Nr.›</a:t>
            </a:fld>
            <a:endParaRPr lang="de-DE" dirty="0"/>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53019" y="825023"/>
            <a:ext cx="3402145" cy="1360537"/>
          </a:xfrm>
        </p:spPr>
        <p:txBody>
          <a:body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53021" y="2993467"/>
            <a:ext cx="3402143" cy="2832691"/>
          </a:xfrm>
        </p:spPr>
        <p:txBody>
          <a:bodyPr anchor="t" anchorCtr="0"/>
          <a:lstStyle>
            <a:lvl1pPr>
              <a:defRPr sz="1512" b="1"/>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dirty="0"/>
          </a:p>
        </p:txBody>
      </p:sp>
      <p:sp>
        <p:nvSpPr>
          <p:cNvPr id="8" name="Textplatzhalter 4">
            <a:extLst>
              <a:ext uri="{FF2B5EF4-FFF2-40B4-BE49-F238E27FC236}">
                <a16:creationId xmlns:a16="http://schemas.microsoft.com/office/drawing/2014/main" id="{DB4B0E92-1B2C-41F7-B669-32B6FD56635A}"/>
              </a:ext>
            </a:extLst>
          </p:cNvPr>
          <p:cNvSpPr>
            <a:spLocks noGrp="1"/>
          </p:cNvSpPr>
          <p:nvPr>
            <p:ph type="body" sz="quarter" idx="12" hasCustomPrompt="1"/>
          </p:nvPr>
        </p:nvSpPr>
        <p:spPr>
          <a:xfrm>
            <a:off x="453019" y="450012"/>
            <a:ext cx="3402144"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961304047"/>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ld headline + images and text">
    <p:spTree>
      <p:nvGrpSpPr>
        <p:cNvPr id="1" name=""/>
        <p:cNvGrpSpPr/>
        <p:nvPr/>
      </p:nvGrpSpPr>
      <p:grpSpPr>
        <a:xfrm>
          <a:off x="0" y="0"/>
          <a:ext cx="0" cy="0"/>
          <a:chOff x="0" y="0"/>
          <a:chExt cx="0" cy="0"/>
        </a:xfrm>
      </p:grpSpPr>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5862250" y="986484"/>
            <a:ext cx="1972997" cy="2109033"/>
          </a:xfrm>
          <a:solidFill>
            <a:schemeClr val="tx2"/>
          </a:solidFill>
        </p:spPr>
        <p:txBody>
          <a:bodyPr/>
          <a:lstStyle/>
          <a:p>
            <a:endParaRPr lang="de-DE" dirty="0"/>
          </a:p>
        </p:txBody>
      </p:sp>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a:defRPr>
                <a:solidFill>
                  <a:schemeClr val="bg1"/>
                </a:solidFill>
              </a:defRPr>
            </a:lvl1pPr>
          </a:lstStyle>
          <a:p>
            <a:fld id="{56C449F3-BD9D-48DC-BFF1-0F66671DA7C6}" type="slidenum">
              <a:rPr lang="de-DE" smtClean="0"/>
              <a:pPr/>
              <a:t>‹Nr.›</a:t>
            </a:fld>
            <a:endParaRPr lang="de-DE" dirty="0"/>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53018" y="825023"/>
            <a:ext cx="5205221" cy="1360537"/>
          </a:xfrm>
        </p:spPr>
        <p:txBody>
          <a:bodyPr/>
          <a:lstStyle>
            <a:lvl1pPr>
              <a:lnSpc>
                <a:spcPts val="8032"/>
              </a:lnSpc>
              <a:defRPr sz="8032"/>
            </a:lvl1p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53021" y="3945933"/>
            <a:ext cx="3606152" cy="1880224"/>
          </a:xfrm>
        </p:spPr>
        <p:txBody>
          <a:bodyPr anchor="t" anchorCtr="0"/>
          <a:lstStyle>
            <a:lvl1pPr>
              <a:defRPr sz="1512" b="0"/>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dirty="0"/>
          </a:p>
        </p:txBody>
      </p:sp>
      <p:sp>
        <p:nvSpPr>
          <p:cNvPr id="8" name="Textplatzhalter 9">
            <a:extLst>
              <a:ext uri="{FF2B5EF4-FFF2-40B4-BE49-F238E27FC236}">
                <a16:creationId xmlns:a16="http://schemas.microsoft.com/office/drawing/2014/main" id="{3838915D-D3FB-443D-B066-9871FCA0D90C}"/>
              </a:ext>
            </a:extLst>
          </p:cNvPr>
          <p:cNvSpPr>
            <a:spLocks noGrp="1"/>
          </p:cNvSpPr>
          <p:nvPr>
            <p:ph type="body" sz="quarter" idx="19"/>
          </p:nvPr>
        </p:nvSpPr>
        <p:spPr>
          <a:xfrm>
            <a:off x="8164126" y="986484"/>
            <a:ext cx="2245134" cy="2109033"/>
          </a:xfrm>
        </p:spPr>
        <p:txBody>
          <a:bodyPr anchor="ctr" anchorCtr="0"/>
          <a:lstStyle>
            <a:lvl1pPr>
              <a:defRPr sz="1512" b="0"/>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6">
            <a:extLst>
              <a:ext uri="{FF2B5EF4-FFF2-40B4-BE49-F238E27FC236}">
                <a16:creationId xmlns:a16="http://schemas.microsoft.com/office/drawing/2014/main" id="{53DA06E5-3D83-444D-925F-F4A41465D64C}"/>
              </a:ext>
            </a:extLst>
          </p:cNvPr>
          <p:cNvSpPr>
            <a:spLocks noGrp="1"/>
          </p:cNvSpPr>
          <p:nvPr>
            <p:ph type="pic" sz="quarter" idx="20"/>
          </p:nvPr>
        </p:nvSpPr>
        <p:spPr>
          <a:xfrm>
            <a:off x="5862250" y="3384659"/>
            <a:ext cx="1972997" cy="2109033"/>
          </a:xfrm>
          <a:solidFill>
            <a:schemeClr val="tx2"/>
          </a:solidFill>
        </p:spPr>
        <p:txBody>
          <a:bodyPr/>
          <a:lstStyle/>
          <a:p>
            <a:endParaRPr lang="de-DE" dirty="0"/>
          </a:p>
        </p:txBody>
      </p:sp>
      <p:sp>
        <p:nvSpPr>
          <p:cNvPr id="11" name="Textplatzhalter 9">
            <a:extLst>
              <a:ext uri="{FF2B5EF4-FFF2-40B4-BE49-F238E27FC236}">
                <a16:creationId xmlns:a16="http://schemas.microsoft.com/office/drawing/2014/main" id="{8A4C057F-21D1-4235-9674-D17DA9EE80C1}"/>
              </a:ext>
            </a:extLst>
          </p:cNvPr>
          <p:cNvSpPr>
            <a:spLocks noGrp="1"/>
          </p:cNvSpPr>
          <p:nvPr>
            <p:ph type="body" sz="quarter" idx="21"/>
          </p:nvPr>
        </p:nvSpPr>
        <p:spPr>
          <a:xfrm>
            <a:off x="8164126" y="3384659"/>
            <a:ext cx="2245134" cy="2109033"/>
          </a:xfrm>
        </p:spPr>
        <p:txBody>
          <a:bodyPr anchor="ctr" anchorCtr="0"/>
          <a:lstStyle>
            <a:lvl1pPr>
              <a:defRPr sz="1512" b="0"/>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4">
            <a:extLst>
              <a:ext uri="{FF2B5EF4-FFF2-40B4-BE49-F238E27FC236}">
                <a16:creationId xmlns:a16="http://schemas.microsoft.com/office/drawing/2014/main" id="{89F8AF55-CD46-430D-AC56-3428F98D0CCF}"/>
              </a:ext>
            </a:extLst>
          </p:cNvPr>
          <p:cNvSpPr>
            <a:spLocks noGrp="1"/>
          </p:cNvSpPr>
          <p:nvPr>
            <p:ph type="body" sz="quarter" idx="12" hasCustomPrompt="1"/>
          </p:nvPr>
        </p:nvSpPr>
        <p:spPr>
          <a:xfrm>
            <a:off x="453020" y="450012"/>
            <a:ext cx="5205220"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150599020"/>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old headline on blue/whit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85B9BCC-ED7D-4926-91D7-795B583CD299}"/>
              </a:ext>
            </a:extLst>
          </p:cNvPr>
          <p:cNvSpPr/>
          <p:nvPr userDrawn="1"/>
        </p:nvSpPr>
        <p:spPr>
          <a:xfrm>
            <a:off x="0" y="0"/>
            <a:ext cx="7665325" cy="6480175"/>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7" dirty="0"/>
          </a:p>
        </p:txBody>
      </p:sp>
      <p:sp>
        <p:nvSpPr>
          <p:cNvPr id="6" name="Foliennummernplatzhalter 5">
            <a:extLst>
              <a:ext uri="{FF2B5EF4-FFF2-40B4-BE49-F238E27FC236}">
                <a16:creationId xmlns:a16="http://schemas.microsoft.com/office/drawing/2014/main" id="{50E423D4-7901-4F8B-B075-3D0E7C20A648}"/>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7" name="Titel 6">
            <a:extLst>
              <a:ext uri="{FF2B5EF4-FFF2-40B4-BE49-F238E27FC236}">
                <a16:creationId xmlns:a16="http://schemas.microsoft.com/office/drawing/2014/main" id="{28E2DDD5-62F8-4BB9-A01C-AC7CC80E2678}"/>
              </a:ext>
            </a:extLst>
          </p:cNvPr>
          <p:cNvSpPr>
            <a:spLocks noGrp="1"/>
          </p:cNvSpPr>
          <p:nvPr>
            <p:ph type="title"/>
          </p:nvPr>
        </p:nvSpPr>
        <p:spPr>
          <a:xfrm>
            <a:off x="453022" y="1708546"/>
            <a:ext cx="5409227" cy="4117611"/>
          </a:xfrm>
        </p:spPr>
        <p:txBody>
          <a:bodyPr/>
          <a:lstStyle>
            <a:lvl1pPr>
              <a:lnSpc>
                <a:spcPts val="8032"/>
              </a:lnSpc>
              <a:defRPr sz="8032">
                <a:solidFill>
                  <a:srgbClr val="122B54"/>
                </a:solidFill>
              </a:defRPr>
            </a:lvl1pPr>
          </a:lstStyle>
          <a:p>
            <a:r>
              <a:rPr lang="de-DE"/>
              <a:t>Mastertitelformat bearbeiten</a:t>
            </a:r>
          </a:p>
        </p:txBody>
      </p:sp>
      <p:sp>
        <p:nvSpPr>
          <p:cNvPr id="10" name="Textplatzhalter 9">
            <a:extLst>
              <a:ext uri="{FF2B5EF4-FFF2-40B4-BE49-F238E27FC236}">
                <a16:creationId xmlns:a16="http://schemas.microsoft.com/office/drawing/2014/main" id="{25DCC88A-A947-4C0A-827F-38E624596684}"/>
              </a:ext>
            </a:extLst>
          </p:cNvPr>
          <p:cNvSpPr>
            <a:spLocks noGrp="1"/>
          </p:cNvSpPr>
          <p:nvPr>
            <p:ph type="body" sz="quarter" idx="12"/>
          </p:nvPr>
        </p:nvSpPr>
        <p:spPr>
          <a:xfrm>
            <a:off x="8289351" y="1708547"/>
            <a:ext cx="2778118" cy="4117611"/>
          </a:xfrm>
        </p:spPr>
        <p:txBody>
          <a:bodyPr/>
          <a:lstStyle>
            <a:lvl1pPr>
              <a:defRPr sz="1512" b="1"/>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C600EDD0-042C-48C5-946C-9122C18A1125}"/>
              </a:ext>
            </a:extLst>
          </p:cNvPr>
          <p:cNvSpPr>
            <a:spLocks noGrp="1"/>
          </p:cNvSpPr>
          <p:nvPr>
            <p:ph type="ftr" sz="quarter" idx="13"/>
          </p:nvPr>
        </p:nvSpPr>
        <p:spPr/>
        <p:txBody>
          <a:bodyPr/>
          <a:lstStyle>
            <a:lvl1pPr>
              <a:defRPr>
                <a:solidFill>
                  <a:schemeClr val="tx1"/>
                </a:solidFill>
              </a:defRPr>
            </a:lvl1pPr>
          </a:lstStyle>
          <a:p>
            <a:endParaRPr lang="de-DE" dirty="0"/>
          </a:p>
        </p:txBody>
      </p:sp>
      <p:sp>
        <p:nvSpPr>
          <p:cNvPr id="9" name="Textplatzhalter 4">
            <a:extLst>
              <a:ext uri="{FF2B5EF4-FFF2-40B4-BE49-F238E27FC236}">
                <a16:creationId xmlns:a16="http://schemas.microsoft.com/office/drawing/2014/main" id="{65CB8C84-525E-4B57-BAF4-5CD06402D3A1}"/>
              </a:ext>
            </a:extLst>
          </p:cNvPr>
          <p:cNvSpPr>
            <a:spLocks noGrp="1"/>
          </p:cNvSpPr>
          <p:nvPr>
            <p:ph type="body" sz="quarter" idx="14" hasCustomPrompt="1"/>
          </p:nvPr>
        </p:nvSpPr>
        <p:spPr>
          <a:xfrm>
            <a:off x="453020" y="450012"/>
            <a:ext cx="5409229" cy="238117"/>
          </a:xfrm>
        </p:spPr>
        <p:txBody>
          <a:bodyPr/>
          <a:lstStyle>
            <a:lvl1pPr>
              <a:defRPr lang="de-DE" sz="1039" b="1" kern="1200" cap="all" spc="60"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098323920"/>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old headline on blue/white + imag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85B9BCC-ED7D-4926-91D7-795B583CD299}"/>
              </a:ext>
            </a:extLst>
          </p:cNvPr>
          <p:cNvSpPr/>
          <p:nvPr userDrawn="1"/>
        </p:nvSpPr>
        <p:spPr>
          <a:xfrm>
            <a:off x="0" y="0"/>
            <a:ext cx="6633352" cy="6480175"/>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7" dirty="0"/>
          </a:p>
        </p:txBody>
      </p:sp>
      <p:sp>
        <p:nvSpPr>
          <p:cNvPr id="6" name="Foliennummernplatzhalter 5">
            <a:extLst>
              <a:ext uri="{FF2B5EF4-FFF2-40B4-BE49-F238E27FC236}">
                <a16:creationId xmlns:a16="http://schemas.microsoft.com/office/drawing/2014/main" id="{50E423D4-7901-4F8B-B075-3D0E7C20A648}"/>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7" name="Titel 6">
            <a:extLst>
              <a:ext uri="{FF2B5EF4-FFF2-40B4-BE49-F238E27FC236}">
                <a16:creationId xmlns:a16="http://schemas.microsoft.com/office/drawing/2014/main" id="{28E2DDD5-62F8-4BB9-A01C-AC7CC80E2678}"/>
              </a:ext>
            </a:extLst>
          </p:cNvPr>
          <p:cNvSpPr>
            <a:spLocks noGrp="1"/>
          </p:cNvSpPr>
          <p:nvPr>
            <p:ph type="title"/>
          </p:nvPr>
        </p:nvSpPr>
        <p:spPr>
          <a:xfrm>
            <a:off x="453022" y="1708546"/>
            <a:ext cx="5409227" cy="4117611"/>
          </a:xfrm>
        </p:spPr>
        <p:txBody>
          <a:bodyPr/>
          <a:lstStyle>
            <a:lvl1pPr>
              <a:lnSpc>
                <a:spcPts val="8032"/>
              </a:lnSpc>
              <a:defRPr sz="8032">
                <a:solidFill>
                  <a:srgbClr val="122B54"/>
                </a:solidFill>
              </a:defRPr>
            </a:lvl1pPr>
          </a:lstStyle>
          <a:p>
            <a:r>
              <a:rPr lang="de-DE"/>
              <a:t>Mastertitelformat bearbeiten</a:t>
            </a:r>
          </a:p>
        </p:txBody>
      </p:sp>
      <p:sp>
        <p:nvSpPr>
          <p:cNvPr id="10" name="Textplatzhalter 9">
            <a:extLst>
              <a:ext uri="{FF2B5EF4-FFF2-40B4-BE49-F238E27FC236}">
                <a16:creationId xmlns:a16="http://schemas.microsoft.com/office/drawing/2014/main" id="{25DCC88A-A947-4C0A-827F-38E624596684}"/>
              </a:ext>
            </a:extLst>
          </p:cNvPr>
          <p:cNvSpPr>
            <a:spLocks noGrp="1"/>
          </p:cNvSpPr>
          <p:nvPr>
            <p:ph type="body" sz="quarter" idx="12"/>
          </p:nvPr>
        </p:nvSpPr>
        <p:spPr>
          <a:xfrm>
            <a:off x="7143610" y="2857401"/>
            <a:ext cx="3923857" cy="2968756"/>
          </a:xfrm>
        </p:spPr>
        <p:txBody>
          <a:bodyPr/>
          <a:lstStyle>
            <a:lvl1pPr>
              <a:defRPr sz="1512" b="1"/>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Bildplatzhalter 2">
            <a:extLst>
              <a:ext uri="{FF2B5EF4-FFF2-40B4-BE49-F238E27FC236}">
                <a16:creationId xmlns:a16="http://schemas.microsoft.com/office/drawing/2014/main" id="{C3A37E33-1BC4-4258-8988-7DB0EC8D5A84}"/>
              </a:ext>
            </a:extLst>
          </p:cNvPr>
          <p:cNvSpPr>
            <a:spLocks noGrp="1"/>
          </p:cNvSpPr>
          <p:nvPr>
            <p:ph type="pic" sz="quarter" idx="13"/>
          </p:nvPr>
        </p:nvSpPr>
        <p:spPr>
          <a:xfrm>
            <a:off x="5386338" y="0"/>
            <a:ext cx="4082063" cy="2211083"/>
          </a:xfrm>
          <a:solidFill>
            <a:schemeClr val="tx2">
              <a:lumMod val="90000"/>
            </a:schemeClr>
          </a:solidFill>
        </p:spPr>
        <p:txBody>
          <a:bodyPr/>
          <a:lstStyle>
            <a:lvl1pPr>
              <a:defRPr>
                <a:solidFill>
                  <a:schemeClr val="tx1"/>
                </a:solidFill>
              </a:defRPr>
            </a:lvl1pPr>
          </a:lstStyle>
          <a:p>
            <a:endParaRPr lang="de-DE" dirty="0"/>
          </a:p>
        </p:txBody>
      </p:sp>
      <p:sp>
        <p:nvSpPr>
          <p:cNvPr id="2" name="Fußzeilenplatzhalter 1">
            <a:extLst>
              <a:ext uri="{FF2B5EF4-FFF2-40B4-BE49-F238E27FC236}">
                <a16:creationId xmlns:a16="http://schemas.microsoft.com/office/drawing/2014/main" id="{7C631362-B5E9-4A03-8563-BC489D509F80}"/>
              </a:ext>
            </a:extLst>
          </p:cNvPr>
          <p:cNvSpPr>
            <a:spLocks noGrp="1"/>
          </p:cNvSpPr>
          <p:nvPr>
            <p:ph type="ftr" sz="quarter" idx="14"/>
          </p:nvPr>
        </p:nvSpPr>
        <p:spPr/>
        <p:txBody>
          <a:bodyPr/>
          <a:lstStyle>
            <a:lvl1pPr>
              <a:defRPr>
                <a:solidFill>
                  <a:schemeClr val="tx1"/>
                </a:solidFill>
              </a:defRPr>
            </a:lvl1pPr>
          </a:lstStyle>
          <a:p>
            <a:endParaRPr lang="de-DE" dirty="0"/>
          </a:p>
        </p:txBody>
      </p:sp>
      <p:sp>
        <p:nvSpPr>
          <p:cNvPr id="9" name="Textplatzhalter 4">
            <a:extLst>
              <a:ext uri="{FF2B5EF4-FFF2-40B4-BE49-F238E27FC236}">
                <a16:creationId xmlns:a16="http://schemas.microsoft.com/office/drawing/2014/main" id="{86895624-7DAF-4916-BF2D-DA99D815DD92}"/>
              </a:ext>
            </a:extLst>
          </p:cNvPr>
          <p:cNvSpPr>
            <a:spLocks noGrp="1"/>
          </p:cNvSpPr>
          <p:nvPr>
            <p:ph type="body" sz="quarter" idx="15" hasCustomPrompt="1"/>
          </p:nvPr>
        </p:nvSpPr>
        <p:spPr>
          <a:xfrm>
            <a:off x="453019" y="450012"/>
            <a:ext cx="4748310" cy="238117"/>
          </a:xfrm>
        </p:spPr>
        <p:txBody>
          <a:bodyPr/>
          <a:lstStyle>
            <a:lvl1pPr>
              <a:defRPr lang="de-DE" sz="1039" b="1" kern="1200" cap="all" spc="60"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971435599"/>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 topline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dirty="0"/>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5" name="Textplatzhalter 4">
            <a:extLst>
              <a:ext uri="{FF2B5EF4-FFF2-40B4-BE49-F238E27FC236}">
                <a16:creationId xmlns:a16="http://schemas.microsoft.com/office/drawing/2014/main" id="{2CBF6088-36A1-4310-BB51-1649635E7893}"/>
              </a:ext>
            </a:extLst>
          </p:cNvPr>
          <p:cNvSpPr>
            <a:spLocks noGrp="1"/>
          </p:cNvSpPr>
          <p:nvPr>
            <p:ph type="body" sz="quarter" idx="12" hasCustomPrompt="1"/>
          </p:nvPr>
        </p:nvSpPr>
        <p:spPr>
          <a:xfrm>
            <a:off x="453019" y="450012"/>
            <a:ext cx="8811373"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3023310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 topline only bo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lvl1pPr>
              <a:lnSpc>
                <a:spcPts val="8032"/>
              </a:lnSpc>
              <a:defRPr sz="8032"/>
            </a:lvl1p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dirty="0"/>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5" name="Textplatzhalter 4">
            <a:extLst>
              <a:ext uri="{FF2B5EF4-FFF2-40B4-BE49-F238E27FC236}">
                <a16:creationId xmlns:a16="http://schemas.microsoft.com/office/drawing/2014/main" id="{08E58946-949A-488B-8C82-A425EDC09E3F}"/>
              </a:ext>
            </a:extLst>
          </p:cNvPr>
          <p:cNvSpPr>
            <a:spLocks noGrp="1"/>
          </p:cNvSpPr>
          <p:nvPr>
            <p:ph type="body" sz="quarter" idx="12" hasCustomPrompt="1"/>
          </p:nvPr>
        </p:nvSpPr>
        <p:spPr>
          <a:xfrm>
            <a:off x="453019" y="450012"/>
            <a:ext cx="8811373"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22589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7C99564-206A-4E78-879E-461DE1C1E398}"/>
              </a:ext>
            </a:extLst>
          </p:cNvPr>
          <p:cNvSpPr>
            <a:spLocks noGrp="1"/>
          </p:cNvSpPr>
          <p:nvPr>
            <p:ph type="dt" sz="half" idx="10"/>
          </p:nvPr>
        </p:nvSpPr>
        <p:spPr/>
        <p:txBody>
          <a:bodyPr/>
          <a:lstStyle/>
          <a:p>
            <a:r>
              <a:rPr lang="de-DE"/>
              <a:t>© Allianz 2021</a:t>
            </a:r>
          </a:p>
        </p:txBody>
      </p:sp>
      <p:sp>
        <p:nvSpPr>
          <p:cNvPr id="4" name="Fußzeilenplatzhalter 3">
            <a:extLst>
              <a:ext uri="{FF2B5EF4-FFF2-40B4-BE49-F238E27FC236}">
                <a16:creationId xmlns:a16="http://schemas.microsoft.com/office/drawing/2014/main" id="{61E6CE44-58CD-4A81-8691-BCFF761164B2}"/>
              </a:ext>
            </a:extLst>
          </p:cNvPr>
          <p:cNvSpPr>
            <a:spLocks noGrp="1"/>
          </p:cNvSpPr>
          <p:nvPr>
            <p:ph type="ftr" sz="quarter" idx="11"/>
          </p:nvPr>
        </p:nvSpPr>
        <p:spPr/>
        <p:txBody>
          <a:bodyPr/>
          <a:lstStyle/>
          <a:p>
            <a:r>
              <a:rPr lang="de-DE"/>
              <a:t>Topline goes here</a:t>
            </a:r>
          </a:p>
        </p:txBody>
      </p:sp>
      <p:sp>
        <p:nvSpPr>
          <p:cNvPr id="5" name="Foliennummernplatzhalter 4">
            <a:extLst>
              <a:ext uri="{FF2B5EF4-FFF2-40B4-BE49-F238E27FC236}">
                <a16:creationId xmlns:a16="http://schemas.microsoft.com/office/drawing/2014/main" id="{E8C3DA5C-4C9C-4ACC-A420-FC8EA23DD6C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19950606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1CCF6E46-F87C-4B64-99C8-86D0AD8F84AE}"/>
              </a:ext>
            </a:extLst>
          </p:cNvPr>
          <p:cNvSpPr>
            <a:spLocks noGrp="1"/>
          </p:cNvSpPr>
          <p:nvPr>
            <p:ph type="ftr" sz="quarter" idx="10"/>
          </p:nvPr>
        </p:nvSpPr>
        <p:spPr/>
        <p:txBody>
          <a:bodyPr/>
          <a:lstStyle/>
          <a:p>
            <a:endParaRPr lang="de-DE" dirty="0"/>
          </a:p>
        </p:txBody>
      </p:sp>
      <p:sp>
        <p:nvSpPr>
          <p:cNvPr id="6" name="Foliennummernplatzhalter 5">
            <a:extLst>
              <a:ext uri="{FF2B5EF4-FFF2-40B4-BE49-F238E27FC236}">
                <a16:creationId xmlns:a16="http://schemas.microsoft.com/office/drawing/2014/main" id="{9A238627-407D-4004-A6C9-31955AAD8E8C}"/>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2253267233"/>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FFB93F98-2502-4A46-903A-C90B11A87B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2429" y="-144000"/>
            <a:ext cx="1044000" cy="885704"/>
          </a:xfrm>
          <a:prstGeom prst="rect">
            <a:avLst/>
          </a:prstGeom>
        </p:spPr>
      </p:pic>
      <p:sp>
        <p:nvSpPr>
          <p:cNvPr id="5" name="Foliennummernplatzhalter 4">
            <a:extLst>
              <a:ext uri="{FF2B5EF4-FFF2-40B4-BE49-F238E27FC236}">
                <a16:creationId xmlns:a16="http://schemas.microsoft.com/office/drawing/2014/main" id="{B8864DFD-E38D-49D7-BB64-174EB574BF44}"/>
              </a:ext>
            </a:extLst>
          </p:cNvPr>
          <p:cNvSpPr>
            <a:spLocks noGrp="1"/>
          </p:cNvSpPr>
          <p:nvPr>
            <p:ph type="sldNum" sz="quarter" idx="17"/>
          </p:nvPr>
        </p:nvSpPr>
        <p:spPr/>
        <p:txBody>
          <a:bodyPr/>
          <a:lstStyle/>
          <a:p>
            <a:fld id="{56C449F3-BD9D-48DC-BFF1-0F66671DA7C6}" type="slidenum">
              <a:rPr lang="de-DE" smtClean="0"/>
              <a:pPr/>
              <a:t>‹Nr.›</a:t>
            </a:fld>
            <a:endParaRPr lang="de-DE" dirty="0"/>
          </a:p>
        </p:txBody>
      </p:sp>
      <p:sp>
        <p:nvSpPr>
          <p:cNvPr id="9" name="Textplatzhalter 9">
            <a:extLst>
              <a:ext uri="{FF2B5EF4-FFF2-40B4-BE49-F238E27FC236}">
                <a16:creationId xmlns:a16="http://schemas.microsoft.com/office/drawing/2014/main" id="{E68A33C7-022A-46B7-AC45-09A692D08C4A}"/>
              </a:ext>
            </a:extLst>
          </p:cNvPr>
          <p:cNvSpPr>
            <a:spLocks noGrp="1"/>
          </p:cNvSpPr>
          <p:nvPr>
            <p:ph type="body" sz="quarter" idx="18"/>
          </p:nvPr>
        </p:nvSpPr>
        <p:spPr>
          <a:xfrm>
            <a:off x="468313" y="1708546"/>
            <a:ext cx="6993003" cy="4117611"/>
          </a:xfrm>
        </p:spPr>
        <p:txBody>
          <a:bodyPr/>
          <a:lstStyle>
            <a:lvl1pPr>
              <a:lnSpc>
                <a:spcPts val="3591"/>
              </a:lnSpc>
              <a:spcAft>
                <a:spcPts val="2835"/>
              </a:spcAft>
              <a:defRPr sz="3591"/>
            </a:lvl1pPr>
            <a:lvl2pPr marL="0" indent="0">
              <a:buFont typeface="Arial" panose="020B0604020202020204" pitchFamily="34" charset="0"/>
              <a:buNone/>
              <a:defRPr sz="1512"/>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F20E780E-8236-45DA-A6AF-143D4C7283C7}"/>
              </a:ext>
            </a:extLst>
          </p:cNvPr>
          <p:cNvSpPr>
            <a:spLocks noGrp="1"/>
          </p:cNvSpPr>
          <p:nvPr>
            <p:ph type="ftr" sz="quarter" idx="19"/>
          </p:nvPr>
        </p:nvSpPr>
        <p:spPr/>
        <p:txBody>
          <a:bodyPr/>
          <a:lstStyle/>
          <a:p>
            <a:endParaRPr lang="de-DE" dirty="0"/>
          </a:p>
        </p:txBody>
      </p:sp>
    </p:spTree>
    <p:extLst>
      <p:ext uri="{BB962C8B-B14F-4D97-AF65-F5344CB8AC3E}">
        <p14:creationId xmlns:p14="http://schemas.microsoft.com/office/powerpoint/2010/main" val="1327738319"/>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blead imag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543F4184-F695-473F-B37A-0DA4B8E546ED}"/>
              </a:ext>
            </a:extLst>
          </p:cNvPr>
          <p:cNvSpPr>
            <a:spLocks noGrp="1"/>
          </p:cNvSpPr>
          <p:nvPr>
            <p:ph type="pic" sz="quarter" idx="13"/>
          </p:nvPr>
        </p:nvSpPr>
        <p:spPr>
          <a:xfrm>
            <a:off x="0" y="2"/>
            <a:ext cx="11520488" cy="6480175"/>
          </a:xfrm>
          <a:solidFill>
            <a:schemeClr val="tx2">
              <a:lumMod val="90000"/>
            </a:schemeClr>
          </a:solidFill>
        </p:spPr>
        <p:txBody>
          <a:bodyPr/>
          <a:lstStyle>
            <a:lvl1pPr>
              <a:defRPr>
                <a:solidFill>
                  <a:schemeClr val="tx1"/>
                </a:solidFill>
              </a:defRPr>
            </a:lvl1pPr>
          </a:lstStyle>
          <a:p>
            <a:endParaRPr lang="de-DE" dirty="0"/>
          </a:p>
        </p:txBody>
      </p:sp>
      <p:sp>
        <p:nvSpPr>
          <p:cNvPr id="9" name="Textplatzhalter 8">
            <a:extLst>
              <a:ext uri="{FF2B5EF4-FFF2-40B4-BE49-F238E27FC236}">
                <a16:creationId xmlns:a16="http://schemas.microsoft.com/office/drawing/2014/main" id="{86BD1BC4-FEF0-4830-B116-C4AAB3BFE068}"/>
              </a:ext>
            </a:extLst>
          </p:cNvPr>
          <p:cNvSpPr>
            <a:spLocks noGrp="1"/>
          </p:cNvSpPr>
          <p:nvPr>
            <p:ph type="body" sz="quarter" idx="14"/>
          </p:nvPr>
        </p:nvSpPr>
        <p:spPr>
          <a:xfrm>
            <a:off x="2721375" y="2857401"/>
            <a:ext cx="4943950" cy="2125088"/>
          </a:xfrm>
        </p:spPr>
        <p:txBody>
          <a:bodyPr/>
          <a:lstStyle>
            <a:lvl1pPr>
              <a:lnSpc>
                <a:spcPts val="3591"/>
              </a:lnSpc>
              <a:defRPr sz="3591">
                <a:solidFill>
                  <a:schemeClr val="tx1"/>
                </a:solidFill>
              </a:defRPr>
            </a:lvl1pPr>
            <a:lvl2pPr marL="0" indent="0" algn="r">
              <a:lnSpc>
                <a:spcPts val="3591"/>
              </a:lnSpc>
              <a:buNone/>
              <a:defRPr sz="3591">
                <a:solidFill>
                  <a:srgbClr val="13A0D3"/>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p:txBody>
      </p:sp>
      <p:sp>
        <p:nvSpPr>
          <p:cNvPr id="6" name="Foliennummernplatzhalter 5">
            <a:extLst>
              <a:ext uri="{FF2B5EF4-FFF2-40B4-BE49-F238E27FC236}">
                <a16:creationId xmlns:a16="http://schemas.microsoft.com/office/drawing/2014/main" id="{B41AAF74-D43E-4774-9DEC-557D0F40A220}"/>
              </a:ext>
            </a:extLst>
          </p:cNvPr>
          <p:cNvSpPr>
            <a:spLocks noGrp="1"/>
          </p:cNvSpPr>
          <p:nvPr>
            <p:ph type="sldNum" sz="quarter" idx="16"/>
          </p:nvPr>
        </p:nvSpPr>
        <p:spPr/>
        <p:txBody>
          <a:bodyPr/>
          <a:lstStyle>
            <a:lvl1pPr>
              <a:defRPr>
                <a:solidFill>
                  <a:schemeClr val="tx1"/>
                </a:solidFill>
              </a:defRPr>
            </a:lvl1pPr>
          </a:lstStyle>
          <a:p>
            <a:fld id="{56C449F3-BD9D-48DC-BFF1-0F66671DA7C6}" type="slidenum">
              <a:rPr lang="de-DE" smtClean="0"/>
              <a:pPr/>
              <a:t>‹Nr.›</a:t>
            </a:fld>
            <a:endParaRPr lang="de-DE" dirty="0"/>
          </a:p>
        </p:txBody>
      </p:sp>
      <p:sp>
        <p:nvSpPr>
          <p:cNvPr id="10" name="Bildplatzhalter 9">
            <a:extLst>
              <a:ext uri="{FF2B5EF4-FFF2-40B4-BE49-F238E27FC236}">
                <a16:creationId xmlns:a16="http://schemas.microsoft.com/office/drawing/2014/main" id="{7F2B9096-2D8C-433C-8C26-F6A72A4C0219}"/>
              </a:ext>
            </a:extLst>
          </p:cNvPr>
          <p:cNvSpPr>
            <a:spLocks noGrp="1"/>
          </p:cNvSpPr>
          <p:nvPr>
            <p:ph type="pic" sz="quarter" idx="17"/>
          </p:nvPr>
        </p:nvSpPr>
        <p:spPr>
          <a:xfrm>
            <a:off x="10103105" y="476233"/>
            <a:ext cx="962686" cy="238117"/>
          </a:xfrm>
          <a:blipFill>
            <a:blip r:embed="rId2">
              <a:extLst>
                <a:ext uri="{96DAC541-7B7A-43D3-8B79-37D633B846F1}">
                  <asvg:svgBlip xmlns:asvg="http://schemas.microsoft.com/office/drawing/2016/SVG/main" r:embed="rId3"/>
                </a:ext>
              </a:extLst>
            </a:blip>
            <a:stretch>
              <a:fillRect/>
            </a:stretch>
          </a:blipFill>
        </p:spPr>
        <p:txBody>
          <a:bodyPr/>
          <a:lstStyle>
            <a:lvl1pPr>
              <a:defRPr sz="756">
                <a:solidFill>
                  <a:schemeClr val="tx1">
                    <a:alpha val="0"/>
                  </a:schemeClr>
                </a:solidFill>
              </a:defRPr>
            </a:lvl1pPr>
          </a:lstStyle>
          <a:p>
            <a:endParaRPr lang="de-DE" dirty="0"/>
          </a:p>
        </p:txBody>
      </p:sp>
    </p:spTree>
    <p:extLst>
      <p:ext uri="{BB962C8B-B14F-4D97-AF65-F5344CB8AC3E}">
        <p14:creationId xmlns:p14="http://schemas.microsoft.com/office/powerpoint/2010/main" val="39284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dirty="0"/>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4" name="Bildplatzhalter 3">
            <a:extLst>
              <a:ext uri="{FF2B5EF4-FFF2-40B4-BE49-F238E27FC236}">
                <a16:creationId xmlns:a16="http://schemas.microsoft.com/office/drawing/2014/main" id="{91DF75E5-F9FE-4B14-8C90-B1BF90164CF4}"/>
              </a:ext>
            </a:extLst>
          </p:cNvPr>
          <p:cNvSpPr>
            <a:spLocks noGrp="1" noChangeAspect="1"/>
          </p:cNvSpPr>
          <p:nvPr>
            <p:ph type="pic" sz="quarter" idx="12"/>
          </p:nvPr>
        </p:nvSpPr>
        <p:spPr>
          <a:xfrm>
            <a:off x="495792" y="1734850"/>
            <a:ext cx="1768894" cy="1768867"/>
          </a:xfrm>
          <a:prstGeom prst="ellipse">
            <a:avLst/>
          </a:prstGeom>
          <a:solidFill>
            <a:schemeClr val="tx2">
              <a:lumMod val="90000"/>
            </a:schemeClr>
          </a:solidFill>
          <a:ln w="127000">
            <a:solidFill>
              <a:schemeClr val="bg1"/>
            </a:solidFill>
          </a:ln>
        </p:spPr>
        <p:txBody>
          <a:bodyPr/>
          <a:lstStyle/>
          <a:p>
            <a:endParaRPr lang="de-DE" dirty="0"/>
          </a:p>
        </p:txBody>
      </p:sp>
      <p:sp>
        <p:nvSpPr>
          <p:cNvPr id="8" name="Textplatzhalter 7">
            <a:extLst>
              <a:ext uri="{FF2B5EF4-FFF2-40B4-BE49-F238E27FC236}">
                <a16:creationId xmlns:a16="http://schemas.microsoft.com/office/drawing/2014/main" id="{80E809D7-298E-4784-9AE3-F5FC40D20485}"/>
              </a:ext>
            </a:extLst>
          </p:cNvPr>
          <p:cNvSpPr>
            <a:spLocks noGrp="1"/>
          </p:cNvSpPr>
          <p:nvPr>
            <p:ph type="body" sz="quarter" idx="13"/>
          </p:nvPr>
        </p:nvSpPr>
        <p:spPr>
          <a:xfrm>
            <a:off x="453021" y="3764063"/>
            <a:ext cx="3402144" cy="2062095"/>
          </a:xfrm>
        </p:spPr>
        <p:txBody>
          <a:bodyPr/>
          <a:lstStyle>
            <a:lvl1pPr>
              <a:spcAft>
                <a:spcPts val="567"/>
              </a:spcAft>
              <a:defRPr sz="1512" b="1"/>
            </a:lvl1pPr>
            <a:lvl2pPr marL="0" indent="0">
              <a:buNone/>
              <a:tabLst>
                <a:tab pos="272131" algn="l"/>
              </a:tabLst>
              <a:defRPr sz="1512"/>
            </a:lvl2pPr>
            <a:lvl3pPr marL="170082" indent="-170082">
              <a:buFontTx/>
              <a:buBlip>
                <a:blip r:embed="rId2"/>
              </a:buBlip>
              <a:defRPr sz="1512"/>
            </a:lvl3pPr>
            <a:lvl4pPr marL="170082" indent="-170082">
              <a:buFontTx/>
              <a:buBlip>
                <a:blip r:embed="rId3"/>
              </a:buBlip>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Bildplatzhalter 3">
            <a:extLst>
              <a:ext uri="{FF2B5EF4-FFF2-40B4-BE49-F238E27FC236}">
                <a16:creationId xmlns:a16="http://schemas.microsoft.com/office/drawing/2014/main" id="{B7EEF68F-5357-4EC1-854D-F85E9950B8DD}"/>
              </a:ext>
            </a:extLst>
          </p:cNvPr>
          <p:cNvSpPr>
            <a:spLocks noGrp="1" noChangeAspect="1"/>
          </p:cNvSpPr>
          <p:nvPr>
            <p:ph type="pic" sz="quarter" idx="14"/>
          </p:nvPr>
        </p:nvSpPr>
        <p:spPr>
          <a:xfrm>
            <a:off x="4101944" y="1734850"/>
            <a:ext cx="1768894" cy="1768867"/>
          </a:xfrm>
          <a:prstGeom prst="ellipse">
            <a:avLst/>
          </a:prstGeom>
          <a:solidFill>
            <a:schemeClr val="tx2">
              <a:lumMod val="90000"/>
            </a:schemeClr>
          </a:solidFill>
          <a:ln w="127000">
            <a:solidFill>
              <a:schemeClr val="bg1"/>
            </a:solidFill>
          </a:ln>
        </p:spPr>
        <p:txBody>
          <a:bodyPr/>
          <a:lstStyle/>
          <a:p>
            <a:endParaRPr lang="de-DE" dirty="0"/>
          </a:p>
        </p:txBody>
      </p:sp>
      <p:sp>
        <p:nvSpPr>
          <p:cNvPr id="11" name="Bildplatzhalter 3">
            <a:extLst>
              <a:ext uri="{FF2B5EF4-FFF2-40B4-BE49-F238E27FC236}">
                <a16:creationId xmlns:a16="http://schemas.microsoft.com/office/drawing/2014/main" id="{F40182DB-D138-4445-9088-170FAB7AB943}"/>
              </a:ext>
            </a:extLst>
          </p:cNvPr>
          <p:cNvSpPr>
            <a:spLocks noGrp="1" noChangeAspect="1"/>
          </p:cNvSpPr>
          <p:nvPr>
            <p:ph type="pic" sz="quarter" idx="16"/>
          </p:nvPr>
        </p:nvSpPr>
        <p:spPr>
          <a:xfrm>
            <a:off x="7708097" y="1734850"/>
            <a:ext cx="1768894" cy="1768867"/>
          </a:xfrm>
          <a:prstGeom prst="ellipse">
            <a:avLst/>
          </a:prstGeom>
          <a:solidFill>
            <a:schemeClr val="tx2">
              <a:lumMod val="90000"/>
            </a:schemeClr>
          </a:solidFill>
          <a:ln w="127000">
            <a:solidFill>
              <a:schemeClr val="bg1"/>
            </a:solidFill>
          </a:ln>
        </p:spPr>
        <p:txBody>
          <a:bodyPr/>
          <a:lstStyle/>
          <a:p>
            <a:endParaRPr lang="de-DE" dirty="0"/>
          </a:p>
        </p:txBody>
      </p:sp>
      <p:sp>
        <p:nvSpPr>
          <p:cNvPr id="13" name="Textplatzhalter 7">
            <a:extLst>
              <a:ext uri="{FF2B5EF4-FFF2-40B4-BE49-F238E27FC236}">
                <a16:creationId xmlns:a16="http://schemas.microsoft.com/office/drawing/2014/main" id="{4FD059CA-F54D-436B-83BF-7C80E05A47BC}"/>
              </a:ext>
            </a:extLst>
          </p:cNvPr>
          <p:cNvSpPr>
            <a:spLocks noGrp="1"/>
          </p:cNvSpPr>
          <p:nvPr>
            <p:ph type="body" sz="quarter" idx="17"/>
          </p:nvPr>
        </p:nvSpPr>
        <p:spPr>
          <a:xfrm>
            <a:off x="4059172" y="3764063"/>
            <a:ext cx="3402144" cy="2062095"/>
          </a:xfrm>
        </p:spPr>
        <p:txBody>
          <a:bodyPr/>
          <a:lstStyle>
            <a:lvl1pPr>
              <a:spcAft>
                <a:spcPts val="567"/>
              </a:spcAft>
              <a:defRPr sz="1512" b="1"/>
            </a:lvl1pPr>
            <a:lvl2pPr marL="0" indent="0">
              <a:buNone/>
              <a:tabLst>
                <a:tab pos="272131" algn="l"/>
              </a:tabLst>
              <a:defRPr sz="1512"/>
            </a:lvl2pPr>
            <a:lvl3pPr marL="170082" indent="-170082">
              <a:buFontTx/>
              <a:buBlip>
                <a:blip r:embed="rId2"/>
              </a:buBlip>
              <a:defRPr sz="1512"/>
            </a:lvl3pPr>
            <a:lvl4pPr marL="170082" indent="-170082">
              <a:buFontTx/>
              <a:buBlip>
                <a:blip r:embed="rId3"/>
              </a:buBlip>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4" name="Textplatzhalter 7">
            <a:extLst>
              <a:ext uri="{FF2B5EF4-FFF2-40B4-BE49-F238E27FC236}">
                <a16:creationId xmlns:a16="http://schemas.microsoft.com/office/drawing/2014/main" id="{3F0C00D3-5C3B-4DEC-B521-74B05D0D8186}"/>
              </a:ext>
            </a:extLst>
          </p:cNvPr>
          <p:cNvSpPr>
            <a:spLocks noGrp="1"/>
          </p:cNvSpPr>
          <p:nvPr>
            <p:ph type="body" sz="quarter" idx="18"/>
          </p:nvPr>
        </p:nvSpPr>
        <p:spPr>
          <a:xfrm>
            <a:off x="7665325" y="3764063"/>
            <a:ext cx="3402144" cy="2062095"/>
          </a:xfrm>
        </p:spPr>
        <p:txBody>
          <a:bodyPr/>
          <a:lstStyle>
            <a:lvl1pPr>
              <a:spcAft>
                <a:spcPts val="567"/>
              </a:spcAft>
              <a:defRPr sz="1512" b="1"/>
            </a:lvl1pPr>
            <a:lvl2pPr marL="0" indent="0">
              <a:buNone/>
              <a:tabLst>
                <a:tab pos="272131" algn="l"/>
              </a:tabLst>
              <a:defRPr sz="1512"/>
            </a:lvl2pPr>
            <a:lvl3pPr marL="170082" indent="-170082">
              <a:buFontTx/>
              <a:buBlip>
                <a:blip r:embed="rId2"/>
              </a:buBlip>
              <a:defRPr sz="1512"/>
            </a:lvl3pPr>
            <a:lvl4pPr marL="170082" indent="-170082">
              <a:buFontTx/>
              <a:buBlip>
                <a:blip r:embed="rId3"/>
              </a:buBlip>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4">
            <a:extLst>
              <a:ext uri="{FF2B5EF4-FFF2-40B4-BE49-F238E27FC236}">
                <a16:creationId xmlns:a16="http://schemas.microsoft.com/office/drawing/2014/main" id="{97955563-D116-42F8-9493-607FD96D811B}"/>
              </a:ext>
            </a:extLst>
          </p:cNvPr>
          <p:cNvSpPr>
            <a:spLocks noGrp="1"/>
          </p:cNvSpPr>
          <p:nvPr>
            <p:ph type="body" sz="quarter" idx="19" hasCustomPrompt="1"/>
          </p:nvPr>
        </p:nvSpPr>
        <p:spPr>
          <a:xfrm>
            <a:off x="453019" y="450012"/>
            <a:ext cx="8811371"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8717219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2581BF6-597A-45B4-8AC9-E60836C8E9B7}"/>
              </a:ext>
            </a:extLst>
          </p:cNvPr>
          <p:cNvSpPr>
            <a:spLocks noGrp="1"/>
          </p:cNvSpPr>
          <p:nvPr>
            <p:ph type="pic" sz="quarter" idx="10"/>
          </p:nvPr>
        </p:nvSpPr>
        <p:spPr>
          <a:xfrm>
            <a:off x="5098002" y="0"/>
            <a:ext cx="6422486" cy="6480175"/>
          </a:xfrm>
          <a:solidFill>
            <a:schemeClr val="tx2"/>
          </a:solidFill>
        </p:spPr>
        <p:txBody>
          <a:bodyPr/>
          <a:lstStyle/>
          <a:p>
            <a:endParaRPr lang="de-DE"/>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68314" y="1799999"/>
            <a:ext cx="4413788" cy="2268000"/>
          </a:xfrm>
        </p:spPr>
        <p:txBody>
          <a:bodyPr rIns="216000" anchor="ctr" anchorCtr="0"/>
          <a:lstStyle>
            <a:lvl1pPr algn="l">
              <a:lnSpc>
                <a:spcPct val="80000"/>
              </a:lnSpc>
              <a:defRPr sz="6000">
                <a:latin typeface="Allianz Neo" panose="020B0504020203020204" pitchFamily="34" charset="0"/>
              </a:defRPr>
            </a:lvl1pPr>
          </a:lstStyle>
          <a:p>
            <a:r>
              <a:rPr lang="de-DE" dirty="0"/>
              <a:t>Mastertitelformat bearbeiten</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p:nvPr>
        </p:nvSpPr>
        <p:spPr>
          <a:xfrm>
            <a:off x="468314" y="4536000"/>
            <a:ext cx="4413788" cy="531099"/>
          </a:xfrm>
        </p:spPr>
        <p:txBody>
          <a:bodyPr rIns="216000"/>
          <a:lstStyle>
            <a:lvl1pPr marL="0" indent="0" algn="l">
              <a:buNone/>
              <a:defRPr sz="1500">
                <a:latin typeface="Allianz Neo" panose="020B0504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11" name="Grafik 10">
            <a:extLst>
              <a:ext uri="{FF2B5EF4-FFF2-40B4-BE49-F238E27FC236}">
                <a16:creationId xmlns:a16="http://schemas.microsoft.com/office/drawing/2014/main" id="{9DB0C78F-5BF6-4741-8EF4-0317AF8FB6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68314" y="5760000"/>
            <a:ext cx="1547812" cy="360000"/>
          </a:xfrm>
        </p:spPr>
        <p:txBody>
          <a:bodyPr anchor="b" anchorCtr="0"/>
          <a:lstStyle>
            <a:lvl1pPr>
              <a:defRPr sz="800">
                <a:latin typeface="Allianz Neo" panose="020B0504020203020204" pitchFamily="34" charset="0"/>
              </a:defRPr>
            </a:lvl1pPr>
          </a:lstStyle>
          <a:p>
            <a:pPr lvl="0"/>
            <a:r>
              <a:rPr lang="de-DE"/>
              <a:t>Erste Ebene</a:t>
            </a:r>
          </a:p>
        </p:txBody>
      </p:sp>
      <p:sp>
        <p:nvSpPr>
          <p:cNvPr id="16" name="Textplatzhalter 14">
            <a:extLst>
              <a:ext uri="{FF2B5EF4-FFF2-40B4-BE49-F238E27FC236}">
                <a16:creationId xmlns:a16="http://schemas.microsoft.com/office/drawing/2014/main" id="{CED49C62-4C22-4829-ACC8-9191840D3A35}"/>
              </a:ext>
            </a:extLst>
          </p:cNvPr>
          <p:cNvSpPr>
            <a:spLocks noGrp="1"/>
          </p:cNvSpPr>
          <p:nvPr>
            <p:ph type="body" sz="quarter" idx="12" hasCustomPrompt="1"/>
          </p:nvPr>
        </p:nvSpPr>
        <p:spPr>
          <a:xfrm>
            <a:off x="2232026" y="5760000"/>
            <a:ext cx="1547812" cy="360000"/>
          </a:xfrm>
        </p:spPr>
        <p:txBody>
          <a:bodyPr anchor="b" anchorCtr="0"/>
          <a:lstStyle>
            <a:lvl1pPr>
              <a:defRPr sz="800">
                <a:latin typeface="Allianz Neo" panose="020B0504020203020204" pitchFamily="34" charset="0"/>
              </a:defRPr>
            </a:lvl1pPr>
          </a:lstStyle>
          <a:p>
            <a:pPr lvl="0"/>
            <a:r>
              <a:rPr lang="de-DE"/>
              <a:t>Erste Ebene</a:t>
            </a:r>
          </a:p>
        </p:txBody>
      </p:sp>
    </p:spTree>
    <p:extLst>
      <p:ext uri="{BB962C8B-B14F-4D97-AF65-F5344CB8AC3E}">
        <p14:creationId xmlns:p14="http://schemas.microsoft.com/office/powerpoint/2010/main" val="7630799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9DB0C78F-5BF6-4741-8EF4-0317AF8FB6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
        <p:nvSpPr>
          <p:cNvPr id="17" name="Datumsplatzhalter 1">
            <a:extLst>
              <a:ext uri="{FF2B5EF4-FFF2-40B4-BE49-F238E27FC236}">
                <a16:creationId xmlns:a16="http://schemas.microsoft.com/office/drawing/2014/main" id="{2E080B7E-C6CE-4560-9592-5A09C2DE0277}"/>
              </a:ext>
            </a:extLst>
          </p:cNvPr>
          <p:cNvSpPr>
            <a:spLocks noGrp="1"/>
          </p:cNvSpPr>
          <p:nvPr>
            <p:ph type="dt" sz="half" idx="10"/>
          </p:nvPr>
        </p:nvSpPr>
        <p:spPr>
          <a:xfrm rot="-5400000">
            <a:off x="9594058" y="3726657"/>
            <a:ext cx="3384550" cy="468312"/>
          </a:xfrm>
        </p:spPr>
        <p:txBody>
          <a:bodyPr/>
          <a:lstStyle>
            <a:lvl1pPr>
              <a:defRPr>
                <a:latin typeface="Allianz Neo" panose="020B0504020203020204" pitchFamily="34" charset="0"/>
              </a:defRPr>
            </a:lvl1pPr>
          </a:lstStyle>
          <a:p>
            <a:r>
              <a:rPr lang="de-DE"/>
              <a:t>© Allianz 2021</a:t>
            </a:r>
            <a:endParaRPr lang="de-DE" dirty="0"/>
          </a:p>
        </p:txBody>
      </p:sp>
      <p:sp>
        <p:nvSpPr>
          <p:cNvPr id="18" name="Foliennummernplatzhalter 4">
            <a:extLst>
              <a:ext uri="{FF2B5EF4-FFF2-40B4-BE49-F238E27FC236}">
                <a16:creationId xmlns:a16="http://schemas.microsoft.com/office/drawing/2014/main" id="{B79FBDAD-9508-4725-89E9-94C983654F52}"/>
              </a:ext>
            </a:extLst>
          </p:cNvPr>
          <p:cNvSpPr>
            <a:spLocks noGrp="1"/>
          </p:cNvSpPr>
          <p:nvPr>
            <p:ph type="sldNum" sz="quarter" idx="12"/>
          </p:nvPr>
        </p:nvSpPr>
        <p:spPr>
          <a:xfrm>
            <a:off x="11052174" y="5653089"/>
            <a:ext cx="468313" cy="827086"/>
          </a:xfrm>
        </p:spPr>
        <p:txBody>
          <a:bodyPr/>
          <a:lstStyle>
            <a:lvl1pPr>
              <a:defRPr>
                <a:latin typeface="Allianz Neo" panose="020B0504020203020204" pitchFamily="34" charset="0"/>
              </a:defRPr>
            </a:lvl1pPr>
          </a:lstStyle>
          <a:p>
            <a:fld id="{0F96B16C-3F5F-44BC-AFCC-8CBCBD90898D}" type="slidenum">
              <a:rPr lang="de-DE" smtClean="0"/>
              <a:pPr/>
              <a:t>‹Nr.›</a:t>
            </a:fld>
            <a:endParaRPr lang="de-DE"/>
          </a:p>
        </p:txBody>
      </p:sp>
    </p:spTree>
    <p:extLst>
      <p:ext uri="{BB962C8B-B14F-4D97-AF65-F5344CB8AC3E}">
        <p14:creationId xmlns:p14="http://schemas.microsoft.com/office/powerpoint/2010/main" val="39615918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6" name="Textplatzhalter 5"/>
          <p:cNvSpPr>
            <a:spLocks noGrp="1"/>
          </p:cNvSpPr>
          <p:nvPr>
            <p:ph type="body" sz="quarter" idx="13" hasCustomPrompt="1"/>
          </p:nvPr>
        </p:nvSpPr>
        <p:spPr>
          <a:xfrm>
            <a:off x="477838" y="468000"/>
            <a:ext cx="10294937" cy="695325"/>
          </a:xfrm>
        </p:spPr>
        <p:txBody>
          <a:bodyPr/>
          <a:lstStyle>
            <a:lvl1pPr>
              <a:lnSpc>
                <a:spcPts val="4500"/>
              </a:lnSpc>
              <a:defRPr sz="4700" baseline="0">
                <a:solidFill>
                  <a:srgbClr val="13A0D3"/>
                </a:solidFill>
                <a:latin typeface="Allianz Neo" panose="020B0504020203020204" pitchFamily="34" charset="0"/>
              </a:defRPr>
            </a:lvl1pPr>
            <a:lvl2pPr>
              <a:defRPr sz="4700">
                <a:latin typeface="Allianz Neo" panose="020B0504020203020204" pitchFamily="34" charset="0"/>
              </a:defRPr>
            </a:lvl2pPr>
            <a:lvl3pPr>
              <a:defRPr sz="4700">
                <a:latin typeface="Allianz Neo" panose="020B0504020203020204" pitchFamily="34" charset="0"/>
              </a:defRPr>
            </a:lvl3pPr>
            <a:lvl4pPr>
              <a:defRPr sz="4700">
                <a:latin typeface="Allianz Neo" panose="020B0504020203020204" pitchFamily="34" charset="0"/>
              </a:defRPr>
            </a:lvl4pPr>
            <a:lvl5pPr>
              <a:defRPr sz="4700">
                <a:latin typeface="Allianz Neo" panose="020B0504020203020204" pitchFamily="34" charset="0"/>
              </a:defRPr>
            </a:lvl5pPr>
          </a:lstStyle>
          <a:p>
            <a:pPr lvl="0"/>
            <a:r>
              <a:rPr lang="de-DE" dirty="0"/>
              <a:t>So funktioniert</a:t>
            </a:r>
          </a:p>
          <a:p>
            <a:pPr lvl="0"/>
            <a:r>
              <a:rPr lang="de-DE" dirty="0"/>
              <a:t>die Aktion</a:t>
            </a:r>
          </a:p>
        </p:txBody>
      </p:sp>
      <p:sp>
        <p:nvSpPr>
          <p:cNvPr id="15"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a:xfrm rot="-5400000">
            <a:off x="10833188" y="4965837"/>
            <a:ext cx="906122" cy="468305"/>
          </a:xfrm>
        </p:spPr>
        <p:txBody>
          <a:bodyPr/>
          <a:lstStyle/>
          <a:p>
            <a:pPr defTabSz="864006"/>
            <a:r>
              <a:rPr lang="de-DE" dirty="0">
                <a:solidFill>
                  <a:srgbClr val="003781"/>
                </a:solidFill>
                <a:latin typeface="Allianz Neo PPT"/>
              </a:rPr>
              <a:t>© Allianz 2021</a:t>
            </a:r>
          </a:p>
        </p:txBody>
      </p:sp>
      <p:sp>
        <p:nvSpPr>
          <p:cNvPr id="16"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a:xfrm>
            <a:off x="11052174" y="5653089"/>
            <a:ext cx="468313" cy="827086"/>
          </a:xfrm>
        </p:spPr>
        <p:txBody>
          <a:bodyPr/>
          <a:lstStyle/>
          <a:p>
            <a:pPr defTabSz="864006"/>
            <a:fld id="{0F96B16C-3F5F-44BC-AFCC-8CBCBD90898D}" type="slidenum">
              <a:rPr lang="de-DE">
                <a:solidFill>
                  <a:srgbClr val="003781"/>
                </a:solidFill>
                <a:latin typeface="Allianz Neo PPT"/>
              </a:rPr>
              <a:pPr defTabSz="864006"/>
              <a:t>‹Nr.›</a:t>
            </a:fld>
            <a:endParaRPr lang="de-DE">
              <a:solidFill>
                <a:srgbClr val="003781"/>
              </a:solidFill>
              <a:latin typeface="Allianz Neo PPT"/>
            </a:endParaRPr>
          </a:p>
        </p:txBody>
      </p:sp>
      <p:sp>
        <p:nvSpPr>
          <p:cNvPr id="8" name="Textplatzhalter 7"/>
          <p:cNvSpPr>
            <a:spLocks noGrp="1"/>
          </p:cNvSpPr>
          <p:nvPr>
            <p:ph type="body" sz="quarter" idx="14" hasCustomPrompt="1"/>
          </p:nvPr>
        </p:nvSpPr>
        <p:spPr>
          <a:xfrm>
            <a:off x="468000" y="1868400"/>
            <a:ext cx="10390187" cy="4057650"/>
          </a:xfrm>
        </p:spPr>
        <p:txBody>
          <a:bodyPr/>
          <a:lstStyle>
            <a:lvl1pPr>
              <a:defRPr sz="2000">
                <a:latin typeface="Allianz Neo" panose="020B0504020203020204" pitchFamily="34" charset="0"/>
              </a:defRPr>
            </a:lvl1pPr>
            <a:lvl2pPr>
              <a:defRPr sz="1600">
                <a:latin typeface="Allianz Neo" panose="020B0504020203020204" pitchFamily="34" charset="0"/>
              </a:defRPr>
            </a:lvl2pPr>
            <a:lvl3pPr>
              <a:defRPr sz="1600">
                <a:latin typeface="Allianz Neo" panose="020B0504020203020204" pitchFamily="34" charset="0"/>
              </a:defRPr>
            </a:lvl3pPr>
            <a:lvl4pPr>
              <a:defRPr sz="1600">
                <a:latin typeface="Allianz Neo" panose="020B0504020203020204" pitchFamily="34" charset="0"/>
              </a:defRPr>
            </a:lvl4pPr>
            <a:lvl5pPr>
              <a:defRPr sz="2000">
                <a:latin typeface="Allianz Neo" panose="020B0504020203020204" pitchFamily="34" charset="0"/>
              </a:defRPr>
            </a:lvl5pPr>
          </a:lstStyle>
          <a:p>
            <a:pPr lvl="0"/>
            <a:r>
              <a:rPr lang="de-DE" dirty="0"/>
              <a:t>Text</a:t>
            </a:r>
          </a:p>
        </p:txBody>
      </p:sp>
    </p:spTree>
    <p:extLst>
      <p:ext uri="{BB962C8B-B14F-4D97-AF65-F5344CB8AC3E}">
        <p14:creationId xmlns:p14="http://schemas.microsoft.com/office/powerpoint/2010/main" val="1470410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3" name="Fußzeilenplatzhalter 2">
            <a:extLst>
              <a:ext uri="{FF2B5EF4-FFF2-40B4-BE49-F238E27FC236}">
                <a16:creationId xmlns:a16="http://schemas.microsoft.com/office/drawing/2014/main" id="{5B144D67-8CAD-43A4-B13B-256079466C55}"/>
              </a:ext>
            </a:extLst>
          </p:cNvPr>
          <p:cNvSpPr>
            <a:spLocks noGrp="1"/>
          </p:cNvSpPr>
          <p:nvPr>
            <p:ph type="ftr" sz="quarter" idx="11"/>
          </p:nvPr>
        </p:nvSpPr>
        <p:spPr/>
        <p:txBody>
          <a:bodyPr/>
          <a:lstStyle/>
          <a:p>
            <a:r>
              <a:rPr lang="de-DE"/>
              <a:t>Topline goes here</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56097073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AZ Blank + Colo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3" name="Fußzeilenplatzhalter 2">
            <a:extLst>
              <a:ext uri="{FF2B5EF4-FFF2-40B4-BE49-F238E27FC236}">
                <a16:creationId xmlns:a16="http://schemas.microsoft.com/office/drawing/2014/main" id="{5B144D67-8CAD-43A4-B13B-256079466C55}"/>
              </a:ext>
            </a:extLst>
          </p:cNvPr>
          <p:cNvSpPr>
            <a:spLocks noGrp="1"/>
          </p:cNvSpPr>
          <p:nvPr>
            <p:ph type="ftr" sz="quarter" idx="11"/>
          </p:nvPr>
        </p:nvSpPr>
        <p:spPr/>
        <p:txBody>
          <a:bodyPr/>
          <a:lstStyle>
            <a:lvl1pPr>
              <a:defRPr>
                <a:solidFill>
                  <a:schemeClr val="tx1"/>
                </a:solidFill>
              </a:defRPr>
            </a:lvl1pPr>
          </a:lstStyle>
          <a:p>
            <a:r>
              <a:rPr lang="de-DE"/>
              <a:t>Topline goes here</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48742755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AZ Blank + Logo">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pic>
        <p:nvPicPr>
          <p:cNvPr id="5" name="Grafik 4">
            <a:extLst>
              <a:ext uri="{FF2B5EF4-FFF2-40B4-BE49-F238E27FC236}">
                <a16:creationId xmlns:a16="http://schemas.microsoft.com/office/drawing/2014/main" id="{174F1EA0-7738-46BE-A0A5-83AD2F0E505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183740693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AZ Blank without Topline">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276491596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Z Quote">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F0C7B7FF-9A37-439A-9428-51EF0135364C}"/>
              </a:ext>
            </a:extLst>
          </p:cNvPr>
          <p:cNvSpPr>
            <a:spLocks noGrp="1"/>
          </p:cNvSpPr>
          <p:nvPr>
            <p:ph type="dt" sz="half" idx="10"/>
          </p:nvPr>
        </p:nvSpPr>
        <p:spPr/>
        <p:txBody>
          <a:bodyPr/>
          <a:lstStyle/>
          <a:p>
            <a:r>
              <a:rPr lang="de-DE"/>
              <a:t>© Allianz 2021</a:t>
            </a:r>
          </a:p>
        </p:txBody>
      </p:sp>
      <p:sp>
        <p:nvSpPr>
          <p:cNvPr id="6" name="Foliennummernplatzhalter 5">
            <a:extLst>
              <a:ext uri="{FF2B5EF4-FFF2-40B4-BE49-F238E27FC236}">
                <a16:creationId xmlns:a16="http://schemas.microsoft.com/office/drawing/2014/main" id="{37C0E379-F9CC-4794-962C-33148E5C7DEF}"/>
              </a:ext>
            </a:extLst>
          </p:cNvPr>
          <p:cNvSpPr>
            <a:spLocks noGrp="1"/>
          </p:cNvSpPr>
          <p:nvPr>
            <p:ph type="sldNum" sz="quarter" idx="12"/>
          </p:nvPr>
        </p:nvSpPr>
        <p:spPr/>
        <p:txBody>
          <a:bodyPr/>
          <a:lstStyle/>
          <a:p>
            <a:fld id="{0F96B16C-3F5F-44BC-AFCC-8CBCBD90898D}" type="slidenum">
              <a:rPr lang="de-DE" smtClean="0"/>
              <a:pPr/>
              <a:t>‹Nr.›</a:t>
            </a:fld>
            <a:endParaRPr lang="de-DE"/>
          </a:p>
        </p:txBody>
      </p:sp>
      <p:pic>
        <p:nvPicPr>
          <p:cNvPr id="7" name="Grafik 6">
            <a:extLst>
              <a:ext uri="{FF2B5EF4-FFF2-40B4-BE49-F238E27FC236}">
                <a16:creationId xmlns:a16="http://schemas.microsoft.com/office/drawing/2014/main" id="{FFB93F98-2502-4A46-903A-C90B11A87B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144000"/>
            <a:ext cx="1044000" cy="885704"/>
          </a:xfrm>
          <a:prstGeom prst="rect">
            <a:avLst/>
          </a:prstGeom>
        </p:spPr>
      </p:pic>
      <p:sp>
        <p:nvSpPr>
          <p:cNvPr id="8" name="Inhaltsplatzhalter 2">
            <a:extLst>
              <a:ext uri="{FF2B5EF4-FFF2-40B4-BE49-F238E27FC236}">
                <a16:creationId xmlns:a16="http://schemas.microsoft.com/office/drawing/2014/main" id="{A1DB0DDD-4B70-4A6A-9137-29788C242895}"/>
              </a:ext>
            </a:extLst>
          </p:cNvPr>
          <p:cNvSpPr>
            <a:spLocks noGrp="1"/>
          </p:cNvSpPr>
          <p:nvPr>
            <p:ph sz="quarter" idx="15"/>
          </p:nvPr>
        </p:nvSpPr>
        <p:spPr>
          <a:xfrm>
            <a:off x="468313" y="1368425"/>
            <a:ext cx="10367962" cy="4284663"/>
          </a:xfrm>
        </p:spPr>
        <p:txBody>
          <a:bodyPr/>
          <a:lstStyle>
            <a:lvl1pPr>
              <a:lnSpc>
                <a:spcPct val="80000"/>
              </a:lnSpc>
              <a:spcAft>
                <a:spcPts val="2400"/>
              </a:spcAft>
              <a:defRPr sz="4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01692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oleObject" Target="../embeddings/oleObject1.bin"/><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tags" Target="../tags/tag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image" Target="../media/image2.svg"/><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image" Target="../media/image1.png"/><Relationship Id="rId10" Type="http://schemas.openxmlformats.org/officeDocument/2006/relationships/slideLayout" Target="../slideLayouts/slideLayout35.xml"/><Relationship Id="rId19"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image" Target="../media/image9.emf"/></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68314" y="1152524"/>
            <a:ext cx="10367962" cy="90011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68314" y="2268538"/>
            <a:ext cx="10367961" cy="3384550"/>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 nicht verwenden</a:t>
            </a:r>
          </a:p>
        </p:txBody>
      </p:sp>
      <p:sp>
        <p:nvSpPr>
          <p:cNvPr id="4" name="Datumsplatzhalter 3">
            <a:extLst>
              <a:ext uri="{FF2B5EF4-FFF2-40B4-BE49-F238E27FC236}">
                <a16:creationId xmlns:a16="http://schemas.microsoft.com/office/drawing/2014/main" id="{2C011674-EBDC-44CC-9043-F666555AC269}"/>
              </a:ext>
            </a:extLst>
          </p:cNvPr>
          <p:cNvSpPr>
            <a:spLocks noGrp="1"/>
          </p:cNvSpPr>
          <p:nvPr>
            <p:ph type="dt" sz="half" idx="2"/>
          </p:nvPr>
        </p:nvSpPr>
        <p:spPr>
          <a:xfrm rot="-5400000">
            <a:off x="9594058" y="3726657"/>
            <a:ext cx="3384550" cy="468312"/>
          </a:xfrm>
          <a:prstGeom prst="rect">
            <a:avLst/>
          </a:prstGeom>
        </p:spPr>
        <p:txBody>
          <a:bodyPr vert="horz" lIns="0" tIns="36000" rIns="0" bIns="0" rtlCol="0" anchor="t" anchorCtr="0">
            <a:noAutofit/>
          </a:bodyPr>
          <a:lstStyle>
            <a:lvl1pPr algn="l">
              <a:defRPr sz="750">
                <a:solidFill>
                  <a:schemeClr val="bg1"/>
                </a:solidFill>
              </a:defRPr>
            </a:lvl1pPr>
          </a:lstStyle>
          <a:p>
            <a:r>
              <a:rPr lang="de-DE"/>
              <a:t>© Allianz 2021</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68313" y="468000"/>
            <a:ext cx="5075237" cy="252000"/>
          </a:xfrm>
          <a:prstGeom prst="rect">
            <a:avLst/>
          </a:prstGeom>
        </p:spPr>
        <p:txBody>
          <a:bodyPr vert="horz" lIns="0" tIns="0" rIns="0" bIns="0" rtlCol="0" anchor="t" anchorCtr="0">
            <a:noAutofit/>
          </a:bodyPr>
          <a:lstStyle>
            <a:lvl1pPr algn="l">
              <a:defRPr sz="1200" b="1" cap="all" spc="60" baseline="0">
                <a:solidFill>
                  <a:schemeClr val="bg1"/>
                </a:solidFill>
              </a:defRPr>
            </a:lvl1pPr>
          </a:lstStyle>
          <a:p>
            <a:r>
              <a:rPr lang="de-DE"/>
              <a:t>Topline goes here</a:t>
            </a:r>
          </a:p>
        </p:txBody>
      </p:sp>
      <p:sp>
        <p:nvSpPr>
          <p:cNvPr id="6" name="Foliennummernplatzhalter 5">
            <a:extLst>
              <a:ext uri="{FF2B5EF4-FFF2-40B4-BE49-F238E27FC236}">
                <a16:creationId xmlns:a16="http://schemas.microsoft.com/office/drawing/2014/main" id="{ECFEBF46-B211-4AF6-9DBD-FCB5138157CA}"/>
              </a:ext>
            </a:extLst>
          </p:cNvPr>
          <p:cNvSpPr>
            <a:spLocks noGrp="1"/>
          </p:cNvSpPr>
          <p:nvPr>
            <p:ph type="sldNum" sz="quarter" idx="4"/>
          </p:nvPr>
        </p:nvSpPr>
        <p:spPr>
          <a:xfrm>
            <a:off x="11052174" y="5653089"/>
            <a:ext cx="468313" cy="827086"/>
          </a:xfrm>
          <a:prstGeom prst="rect">
            <a:avLst/>
          </a:prstGeom>
        </p:spPr>
        <p:txBody>
          <a:bodyPr vert="horz" lIns="72000" tIns="0" rIns="0" bIns="0" rtlCol="0" anchor="ctr" anchorCtr="0">
            <a:noAutofit/>
          </a:bodyPr>
          <a:lstStyle>
            <a:lvl1pPr algn="l">
              <a:defRPr sz="750" b="1">
                <a:solidFill>
                  <a:schemeClr val="bg1"/>
                </a:solidFill>
              </a:defRPr>
            </a:lvl1pPr>
          </a:lstStyle>
          <a:p>
            <a:fld id="{0F96B16C-3F5F-44BC-AFCC-8CBCBD90898D}" type="slidenum">
              <a:rPr lang="de-DE" smtClean="0"/>
              <a:pPr/>
              <a:t>‹Nr.›</a:t>
            </a:fld>
            <a:endParaRPr lang="de-DE"/>
          </a:p>
        </p:txBody>
      </p:sp>
      <p:sp>
        <p:nvSpPr>
          <p:cNvPr id="7" name="MSIPCMContentMarking" descr="{&quot;HashCode&quot;:417909460,&quot;Placement&quot;:&quot;Header&quot;,&quot;Top&quot;:0.0,&quot;Left&quot;:426.85788,&quot;SlideWidth&quot;:907,&quot;SlideHeight&quot;:510}"/>
          <p:cNvSpPr txBox="1"/>
          <p:nvPr userDrawn="1"/>
        </p:nvSpPr>
        <p:spPr>
          <a:xfrm>
            <a:off x="5421095" y="0"/>
            <a:ext cx="678298" cy="262344"/>
          </a:xfrm>
          <a:prstGeom prst="rect">
            <a:avLst/>
          </a:prstGeom>
        </p:spPr>
        <p:txBody>
          <a:bodyPr vert="horz" wrap="square" lIns="0" tIns="0" rIns="0" bIns="0" rtlCol="0" anchor="ctr" anchorCtr="1">
            <a:spAutoFit/>
          </a:bodyPr>
          <a:lstStyle/>
          <a:p>
            <a:pPr algn="ctr">
              <a:spcBef>
                <a:spcPts val="0"/>
              </a:spcBef>
              <a:spcAft>
                <a:spcPts val="0"/>
              </a:spcAft>
            </a:pPr>
            <a:r>
              <a:rPr lang="de-DE" sz="1000" b="1" spc="100">
                <a:solidFill>
                  <a:srgbClr val="000000"/>
                </a:solidFill>
                <a:latin typeface="Calibri" panose="020F0502020204030204" pitchFamily="34" charset="0"/>
              </a:rPr>
              <a:t>Internal</a:t>
            </a:r>
          </a:p>
        </p:txBody>
      </p:sp>
    </p:spTree>
    <p:extLst>
      <p:ext uri="{BB962C8B-B14F-4D97-AF65-F5344CB8AC3E}">
        <p14:creationId xmlns:p14="http://schemas.microsoft.com/office/powerpoint/2010/main" val="97129501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84" r:id="rId6"/>
    <p:sldLayoutId id="2147483686" r:id="rId7"/>
    <p:sldLayoutId id="2147483687" r:id="rId8"/>
    <p:sldLayoutId id="2147483688" r:id="rId9"/>
    <p:sldLayoutId id="2147483661" r:id="rId10"/>
    <p:sldLayoutId id="2147483689" r:id="rId11"/>
    <p:sldLayoutId id="2147483690" r:id="rId12"/>
    <p:sldLayoutId id="2147483665" r:id="rId13"/>
    <p:sldLayoutId id="2147483663" r:id="rId14"/>
    <p:sldLayoutId id="2147483692" r:id="rId15"/>
  </p:sldLayoutIdLst>
  <p:hf hdr="0"/>
  <p:txStyles>
    <p:title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5" userDrawn="1">
          <p15:clr>
            <a:srgbClr val="F26B43"/>
          </p15:clr>
        </p15:guide>
        <p15:guide id="2" pos="6826" userDrawn="1">
          <p15:clr>
            <a:srgbClr val="F26B43"/>
          </p15:clr>
        </p15:guide>
        <p15:guide id="3" orient="horz" pos="295" userDrawn="1">
          <p15:clr>
            <a:srgbClr val="F26B43"/>
          </p15:clr>
        </p15:guide>
        <p15:guide id="6" orient="horz" pos="3561" userDrawn="1">
          <p15:clr>
            <a:srgbClr val="F26B43"/>
          </p15:clr>
        </p15:guide>
        <p15:guide id="9" pos="1270" userDrawn="1">
          <p15:clr>
            <a:srgbClr val="F26B43"/>
          </p15:clr>
        </p15:guide>
        <p15:guide id="10" pos="1406" userDrawn="1">
          <p15:clr>
            <a:srgbClr val="F26B43"/>
          </p15:clr>
        </p15:guide>
        <p15:guide id="11" pos="2381" userDrawn="1">
          <p15:clr>
            <a:srgbClr val="F26B43"/>
          </p15:clr>
        </p15:guide>
        <p15:guide id="12" pos="2517" userDrawn="1">
          <p15:clr>
            <a:srgbClr val="F26B43"/>
          </p15:clr>
        </p15:guide>
        <p15:guide id="13" pos="3492" userDrawn="1">
          <p15:clr>
            <a:srgbClr val="F26B43"/>
          </p15:clr>
        </p15:guide>
        <p15:guide id="14" pos="3629" userDrawn="1">
          <p15:clr>
            <a:srgbClr val="F26B43"/>
          </p15:clr>
        </p15:guide>
        <p15:guide id="15" pos="4604" userDrawn="1">
          <p15:clr>
            <a:srgbClr val="F26B43"/>
          </p15:clr>
        </p15:guide>
        <p15:guide id="16" pos="4740" userDrawn="1">
          <p15:clr>
            <a:srgbClr val="F26B43"/>
          </p15:clr>
        </p15:guide>
        <p15:guide id="17" pos="5715" userDrawn="1">
          <p15:clr>
            <a:srgbClr val="F26B43"/>
          </p15:clr>
        </p15:guide>
        <p15:guide id="18" pos="5851" userDrawn="1">
          <p15:clr>
            <a:srgbClr val="F26B43"/>
          </p15:clr>
        </p15:guide>
        <p15:guide id="19" orient="horz" pos="726" userDrawn="1">
          <p15:clr>
            <a:srgbClr val="F26B43"/>
          </p15:clr>
        </p15:guide>
        <p15:guide id="20" orient="horz" pos="862" userDrawn="1">
          <p15:clr>
            <a:srgbClr val="F26B43"/>
          </p15:clr>
        </p15:guide>
        <p15:guide id="21" orient="horz" pos="1293" userDrawn="1">
          <p15:clr>
            <a:srgbClr val="F26B43"/>
          </p15:clr>
        </p15:guide>
        <p15:guide id="22" orient="horz" pos="142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22B54"/>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68314" y="1152524"/>
            <a:ext cx="10367962" cy="90011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68314" y="2268538"/>
            <a:ext cx="10367962" cy="3384550"/>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 nicht verwenden</a:t>
            </a:r>
          </a:p>
        </p:txBody>
      </p:sp>
      <p:sp>
        <p:nvSpPr>
          <p:cNvPr id="4" name="Datumsplatzhalter 3">
            <a:extLst>
              <a:ext uri="{FF2B5EF4-FFF2-40B4-BE49-F238E27FC236}">
                <a16:creationId xmlns:a16="http://schemas.microsoft.com/office/drawing/2014/main" id="{2C011674-EBDC-44CC-9043-F666555AC269}"/>
              </a:ext>
            </a:extLst>
          </p:cNvPr>
          <p:cNvSpPr>
            <a:spLocks noGrp="1"/>
          </p:cNvSpPr>
          <p:nvPr>
            <p:ph type="dt" sz="half" idx="2"/>
          </p:nvPr>
        </p:nvSpPr>
        <p:spPr>
          <a:xfrm rot="-5400000">
            <a:off x="9594058" y="3726657"/>
            <a:ext cx="3384550" cy="468312"/>
          </a:xfrm>
          <a:prstGeom prst="rect">
            <a:avLst/>
          </a:prstGeom>
        </p:spPr>
        <p:txBody>
          <a:bodyPr vert="horz" lIns="0" tIns="36000" rIns="0" bIns="0" rtlCol="0" anchor="t" anchorCtr="0">
            <a:noAutofit/>
          </a:bodyPr>
          <a:lstStyle>
            <a:lvl1pPr algn="l">
              <a:defRPr sz="750">
                <a:solidFill>
                  <a:schemeClr val="tx1"/>
                </a:solidFill>
              </a:defRPr>
            </a:lvl1pPr>
          </a:lstStyle>
          <a:p>
            <a:r>
              <a:rPr lang="de-DE"/>
              <a:t>© Allianz 2021</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68313" y="468000"/>
            <a:ext cx="5075237" cy="252000"/>
          </a:xfrm>
          <a:prstGeom prst="rect">
            <a:avLst/>
          </a:prstGeom>
        </p:spPr>
        <p:txBody>
          <a:bodyPr vert="horz" lIns="0" tIns="0" rIns="0" bIns="0" rtlCol="0" anchor="t" anchorCtr="0">
            <a:noAutofit/>
          </a:bodyPr>
          <a:lstStyle>
            <a:lvl1pPr algn="l">
              <a:defRPr sz="1200" b="1" cap="all" spc="60" baseline="0">
                <a:solidFill>
                  <a:schemeClr val="tx1"/>
                </a:solidFill>
              </a:defRPr>
            </a:lvl1pPr>
          </a:lstStyle>
          <a:p>
            <a:r>
              <a:rPr lang="de-DE"/>
              <a:t>Topline goes here</a:t>
            </a:r>
          </a:p>
        </p:txBody>
      </p:sp>
      <p:sp>
        <p:nvSpPr>
          <p:cNvPr id="6" name="Foliennummernplatzhalter 5">
            <a:extLst>
              <a:ext uri="{FF2B5EF4-FFF2-40B4-BE49-F238E27FC236}">
                <a16:creationId xmlns:a16="http://schemas.microsoft.com/office/drawing/2014/main" id="{ECFEBF46-B211-4AF6-9DBD-FCB5138157CA}"/>
              </a:ext>
            </a:extLst>
          </p:cNvPr>
          <p:cNvSpPr>
            <a:spLocks noGrp="1"/>
          </p:cNvSpPr>
          <p:nvPr>
            <p:ph type="sldNum" sz="quarter" idx="4"/>
          </p:nvPr>
        </p:nvSpPr>
        <p:spPr>
          <a:xfrm>
            <a:off x="11052174" y="5653089"/>
            <a:ext cx="468313" cy="827086"/>
          </a:xfrm>
          <a:prstGeom prst="rect">
            <a:avLst/>
          </a:prstGeom>
        </p:spPr>
        <p:txBody>
          <a:bodyPr vert="horz" lIns="72000" tIns="0" rIns="0" bIns="0" rtlCol="0" anchor="ctr" anchorCtr="0">
            <a:noAutofit/>
          </a:bodyPr>
          <a:lstStyle>
            <a:lvl1pPr algn="l">
              <a:defRPr sz="750" b="1">
                <a:solidFill>
                  <a:schemeClr val="tx1"/>
                </a:solidFill>
              </a:defRPr>
            </a:lvl1pPr>
          </a:lstStyle>
          <a:p>
            <a:fld id="{0F96B16C-3F5F-44BC-AFCC-8CBCBD90898D}" type="slidenum">
              <a:rPr lang="de-DE" smtClean="0"/>
              <a:pPr/>
              <a:t>‹Nr.›</a:t>
            </a:fld>
            <a:endParaRPr lang="de-DE"/>
          </a:p>
        </p:txBody>
      </p:sp>
      <p:sp>
        <p:nvSpPr>
          <p:cNvPr id="7" name="MSIPCMContentMarking" descr="{&quot;HashCode&quot;:417909460,&quot;Placement&quot;:&quot;Header&quot;,&quot;Top&quot;:0.0,&quot;Left&quot;:426.85788,&quot;SlideWidth&quot;:907,&quot;SlideHeight&quot;:510}"/>
          <p:cNvSpPr txBox="1"/>
          <p:nvPr userDrawn="1"/>
        </p:nvSpPr>
        <p:spPr>
          <a:xfrm>
            <a:off x="5421095" y="0"/>
            <a:ext cx="678298" cy="262344"/>
          </a:xfrm>
          <a:prstGeom prst="rect">
            <a:avLst/>
          </a:prstGeom>
        </p:spPr>
        <p:txBody>
          <a:bodyPr vert="horz" wrap="square" lIns="0" tIns="0" rIns="0" bIns="0" rtlCol="0" anchor="ctr" anchorCtr="1">
            <a:spAutoFit/>
          </a:bodyPr>
          <a:lstStyle/>
          <a:p>
            <a:pPr algn="ctr">
              <a:spcBef>
                <a:spcPts val="0"/>
              </a:spcBef>
              <a:spcAft>
                <a:spcPts val="0"/>
              </a:spcAft>
            </a:pPr>
            <a:r>
              <a:rPr lang="de-DE" sz="1000" b="1" spc="100">
                <a:solidFill>
                  <a:srgbClr val="000000"/>
                </a:solidFill>
                <a:latin typeface="Calibri" panose="020F0502020204030204" pitchFamily="34" charset="0"/>
              </a:rPr>
              <a:t>Internal</a:t>
            </a:r>
          </a:p>
        </p:txBody>
      </p:sp>
    </p:spTree>
    <p:extLst>
      <p:ext uri="{BB962C8B-B14F-4D97-AF65-F5344CB8AC3E}">
        <p14:creationId xmlns:p14="http://schemas.microsoft.com/office/powerpoint/2010/main" val="159715595"/>
      </p:ext>
    </p:extLst>
  </p:cSld>
  <p:clrMap bg1="dk1" tx1="lt1" bg2="dk2" tx2="lt2" accent1="accent1" accent2="accent2" accent3="accent3" accent4="accent4" accent5="accent5" accent6="accent6" hlink="hlink" folHlink="folHlink"/>
  <p:sldLayoutIdLst>
    <p:sldLayoutId id="2147483670" r:id="rId1"/>
    <p:sldLayoutId id="2147483673" r:id="rId2"/>
    <p:sldLayoutId id="2147483678" r:id="rId3"/>
    <p:sldLayoutId id="2147483681" r:id="rId4"/>
    <p:sldLayoutId id="2147483683" r:id="rId5"/>
    <p:sldLayoutId id="2147483685" r:id="rId6"/>
    <p:sldLayoutId id="2147483671" r:id="rId7"/>
    <p:sldLayoutId id="2147483672" r:id="rId8"/>
    <p:sldLayoutId id="2147483675" r:id="rId9"/>
    <p:sldLayoutId id="2147483679" r:id="rId10"/>
  </p:sldLayoutIdLst>
  <p:hf hdr="0"/>
  <p:txStyles>
    <p:titleStyle>
      <a:lvl1pPr algn="l" defTabSz="914400" rtl="0" eaLnBrk="1" latinLnBrk="0" hangingPunct="1">
        <a:lnSpc>
          <a:spcPct val="80000"/>
        </a:lnSpc>
        <a:spcBef>
          <a:spcPct val="0"/>
        </a:spcBef>
        <a:buNone/>
        <a:defRPr sz="47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tx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tx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tx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5">
          <p15:clr>
            <a:srgbClr val="F26B43"/>
          </p15:clr>
        </p15:guide>
        <p15:guide id="2" pos="6826" userDrawn="1">
          <p15:clr>
            <a:srgbClr val="F26B43"/>
          </p15:clr>
        </p15:guide>
        <p15:guide id="3" orient="horz" pos="295">
          <p15:clr>
            <a:srgbClr val="F26B43"/>
          </p15:clr>
        </p15:guide>
        <p15:guide id="6" orient="horz" pos="3561">
          <p15:clr>
            <a:srgbClr val="F26B43"/>
          </p15:clr>
        </p15:guide>
        <p15:guide id="9" pos="1270" userDrawn="1">
          <p15:clr>
            <a:srgbClr val="F26B43"/>
          </p15:clr>
        </p15:guide>
        <p15:guide id="10" pos="1406" userDrawn="1">
          <p15:clr>
            <a:srgbClr val="F26B43"/>
          </p15:clr>
        </p15:guide>
        <p15:guide id="11" pos="2381" userDrawn="1">
          <p15:clr>
            <a:srgbClr val="F26B43"/>
          </p15:clr>
        </p15:guide>
        <p15:guide id="12" pos="2517" userDrawn="1">
          <p15:clr>
            <a:srgbClr val="F26B43"/>
          </p15:clr>
        </p15:guide>
        <p15:guide id="13" pos="3492" userDrawn="1">
          <p15:clr>
            <a:srgbClr val="F26B43"/>
          </p15:clr>
        </p15:guide>
        <p15:guide id="14" pos="3629" userDrawn="1">
          <p15:clr>
            <a:srgbClr val="F26B43"/>
          </p15:clr>
        </p15:guide>
        <p15:guide id="15" pos="4604" userDrawn="1">
          <p15:clr>
            <a:srgbClr val="F26B43"/>
          </p15:clr>
        </p15:guide>
        <p15:guide id="16" pos="4740" userDrawn="1">
          <p15:clr>
            <a:srgbClr val="F26B43"/>
          </p15:clr>
        </p15:guide>
        <p15:guide id="17" pos="5715" userDrawn="1">
          <p15:clr>
            <a:srgbClr val="F26B43"/>
          </p15:clr>
        </p15:guide>
        <p15:guide id="18" pos="5851" userDrawn="1">
          <p15:clr>
            <a:srgbClr val="F26B43"/>
          </p15:clr>
        </p15:guide>
        <p15:guide id="19" orient="horz" pos="726">
          <p15:clr>
            <a:srgbClr val="F26B43"/>
          </p15:clr>
        </p15:guide>
        <p15:guide id="20" orient="horz" pos="862">
          <p15:clr>
            <a:srgbClr val="F26B43"/>
          </p15:clr>
        </p15:guide>
        <p15:guide id="21" orient="horz" pos="1293">
          <p15:clr>
            <a:srgbClr val="F26B43"/>
          </p15:clr>
        </p15:guide>
        <p15:guide id="22" orient="horz" pos="142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DE8AC73-553B-4FF1-AC43-FAAEAF12EEED}"/>
              </a:ext>
            </a:extLst>
          </p:cNvPr>
          <p:cNvGraphicFramePr>
            <a:graphicFrameLocks noChangeAspect="1"/>
          </p:cNvGraphicFramePr>
          <p:nvPr userDrawn="1">
            <p:custDataLst>
              <p:tags r:id="rId20"/>
            </p:custDataLst>
          </p:nvPr>
        </p:nvGraphicFramePr>
        <p:xfrm>
          <a:off x="1500" y="1500"/>
          <a:ext cx="1501" cy="1501"/>
        </p:xfrm>
        <a:graphic>
          <a:graphicData uri="http://schemas.openxmlformats.org/presentationml/2006/ole">
            <mc:AlternateContent xmlns:mc="http://schemas.openxmlformats.org/markup-compatibility/2006">
              <mc:Choice xmlns:v="urn:schemas-microsoft-com:vml" Requires="v">
                <p:oleObj name="think-cell Slide" r:id="rId21" imgW="360" imgH="360" progId="TCLayout.ActiveDocument.1">
                  <p:embed/>
                </p:oleObj>
              </mc:Choice>
              <mc:Fallback>
                <p:oleObj name="think-cell Slide" r:id="rId21" imgW="360" imgH="360" progId="TCLayout.ActiveDocument.1">
                  <p:embed/>
                  <p:pic>
                    <p:nvPicPr>
                      <p:cNvPr id="6" name="Object 5" hidden="1">
                        <a:extLst>
                          <a:ext uri="{FF2B5EF4-FFF2-40B4-BE49-F238E27FC236}">
                            <a16:creationId xmlns:a16="http://schemas.microsoft.com/office/drawing/2014/main" id="{8DE8AC73-553B-4FF1-AC43-FAAEAF12EEED}"/>
                          </a:ext>
                        </a:extLst>
                      </p:cNvPr>
                      <p:cNvPicPr/>
                      <p:nvPr/>
                    </p:nvPicPr>
                    <p:blipFill>
                      <a:blip r:embed="rId22"/>
                      <a:stretch>
                        <a:fillRect/>
                      </a:stretch>
                    </p:blipFill>
                    <p:spPr>
                      <a:xfrm>
                        <a:off x="1500" y="1500"/>
                        <a:ext cx="1501" cy="1501"/>
                      </a:xfrm>
                      <a:prstGeom prst="rect">
                        <a:avLst/>
                      </a:prstGeom>
                    </p:spPr>
                  </p:pic>
                </p:oleObj>
              </mc:Fallback>
            </mc:AlternateContent>
          </a:graphicData>
        </a:graphic>
      </p:graphicFrame>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53021" y="827086"/>
            <a:ext cx="8811372" cy="881461"/>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53019" y="1708547"/>
            <a:ext cx="10614451" cy="4117611"/>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53020" y="5826158"/>
            <a:ext cx="8811372" cy="330859"/>
          </a:xfrm>
          <a:prstGeom prst="rect">
            <a:avLst/>
          </a:prstGeom>
        </p:spPr>
        <p:txBody>
          <a:bodyPr vert="horz" lIns="0" tIns="0" rIns="0" bIns="0" rtlCol="0" anchor="b" anchorCtr="0">
            <a:noAutofit/>
          </a:bodyPr>
          <a:lstStyle>
            <a:lvl1pPr algn="l">
              <a:lnSpc>
                <a:spcPct val="90000"/>
              </a:lnSpc>
              <a:defRPr sz="756" b="0" cap="none" spc="0" baseline="0">
                <a:solidFill>
                  <a:schemeClr val="bg1"/>
                </a:solidFill>
              </a:defRPr>
            </a:lvl1pPr>
          </a:lstStyle>
          <a:p>
            <a:endParaRPr lang="de-DE" dirty="0"/>
          </a:p>
        </p:txBody>
      </p:sp>
      <p:pic>
        <p:nvPicPr>
          <p:cNvPr id="7" name="Grafik 6">
            <a:extLst>
              <a:ext uri="{FF2B5EF4-FFF2-40B4-BE49-F238E27FC236}">
                <a16:creationId xmlns:a16="http://schemas.microsoft.com/office/drawing/2014/main" id="{E69A9FCF-4D55-4AF3-8D50-049F0279B78E}"/>
              </a:ext>
            </a:extLst>
          </p:cNvPr>
          <p:cNvPicPr>
            <a:picLocks noChangeAspect="1"/>
          </p:cNvPicPr>
          <p:nvPr userDrawn="1"/>
        </p:nvPicPr>
        <p:blipFill>
          <a:blip r:embed="rId23" cstate="screen">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10103105" y="476233"/>
            <a:ext cx="961929" cy="238117"/>
          </a:xfrm>
          <a:prstGeom prst="rect">
            <a:avLst/>
          </a:prstGeom>
        </p:spPr>
      </p:pic>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0813290" y="6020950"/>
            <a:ext cx="254179" cy="136067"/>
          </a:xfrm>
          <a:prstGeom prst="rect">
            <a:avLst/>
          </a:prstGeom>
        </p:spPr>
        <p:txBody>
          <a:bodyPr vert="horz" lIns="0" tIns="0" rIns="0" bIns="0" rtlCol="0" anchor="ctr"/>
          <a:lstStyle>
            <a:lvl1pPr algn="r">
              <a:lnSpc>
                <a:spcPts val="945"/>
              </a:lnSpc>
              <a:defRPr lang="de-DE" sz="756" b="1" kern="1200" smtClean="0">
                <a:solidFill>
                  <a:schemeClr val="bg1"/>
                </a:solidFill>
                <a:latin typeface="+mn-lt"/>
                <a:ea typeface="+mn-ea"/>
                <a:cs typeface="+mn-cs"/>
              </a:defRPr>
            </a:lvl1pPr>
          </a:lstStyle>
          <a:p>
            <a:fld id="{56C449F3-BD9D-48DC-BFF1-0F66671DA7C6}" type="slidenum">
              <a:rPr lang="de-DE" smtClean="0"/>
              <a:pPr/>
              <a:t>‹Nr.›</a:t>
            </a:fld>
            <a:endParaRPr lang="de-DE" dirty="0"/>
          </a:p>
        </p:txBody>
      </p:sp>
      <p:sp>
        <p:nvSpPr>
          <p:cNvPr id="4" name="MSIPCMContentMarking" descr="{&quot;HashCode&quot;:417909460,&quot;Placement&quot;:&quot;Header&quot;,&quot;Top&quot;:0.0,&quot;Left&quot;:426.85788,&quot;SlideWidth&quot;:907,&quot;SlideHeight&quot;:510}"/>
          <p:cNvSpPr txBox="1"/>
          <p:nvPr userDrawn="1"/>
        </p:nvSpPr>
        <p:spPr>
          <a:xfrm>
            <a:off x="5421095" y="0"/>
            <a:ext cx="678298" cy="262344"/>
          </a:xfrm>
          <a:prstGeom prst="rect">
            <a:avLst/>
          </a:prstGeom>
          <a:noFill/>
        </p:spPr>
        <p:txBody>
          <a:bodyPr vert="horz" wrap="square" lIns="0" tIns="0" rIns="0" bIns="0" rtlCol="0" anchor="ctr" anchorCtr="1">
            <a:noAutofit/>
          </a:bodyPr>
          <a:lstStyle/>
          <a:p>
            <a:pPr algn="ctr">
              <a:spcBef>
                <a:spcPts val="0"/>
              </a:spcBef>
              <a:spcAft>
                <a:spcPts val="0"/>
              </a:spcAft>
            </a:pPr>
            <a:r>
              <a:rPr lang="de-DE" sz="1000">
                <a:solidFill>
                  <a:srgbClr val="000000"/>
                </a:solidFill>
                <a:latin typeface="Calibri" panose="020F0502020204030204" pitchFamily="34" charset="0"/>
              </a:rPr>
              <a:t>Internal</a:t>
            </a:r>
          </a:p>
        </p:txBody>
      </p:sp>
    </p:spTree>
    <p:extLst>
      <p:ext uri="{BB962C8B-B14F-4D97-AF65-F5344CB8AC3E}">
        <p14:creationId xmlns:p14="http://schemas.microsoft.com/office/powerpoint/2010/main" val="2604821656"/>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Lst>
  <p:hf hdr="0" ftr="0" dt="0"/>
  <p:txStyles>
    <p:titleStyle>
      <a:lvl1pPr algn="l" defTabSz="914389" rtl="0" eaLnBrk="1" latinLnBrk="0" hangingPunct="1">
        <a:lnSpc>
          <a:spcPts val="3591"/>
        </a:lnSpc>
        <a:spcBef>
          <a:spcPct val="0"/>
        </a:spcBef>
        <a:buNone/>
        <a:defRPr sz="3591"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389" rtl="0" eaLnBrk="1" latinLnBrk="0" hangingPunct="1">
        <a:lnSpc>
          <a:spcPct val="100000"/>
        </a:lnSpc>
        <a:spcBef>
          <a:spcPts val="0"/>
        </a:spcBef>
        <a:buFont typeface="+mj-lt"/>
        <a:buNone/>
        <a:defRPr sz="1890" kern="1200">
          <a:solidFill>
            <a:schemeClr val="bg1"/>
          </a:solidFill>
          <a:latin typeface="+mn-lt"/>
          <a:ea typeface="+mn-ea"/>
          <a:cs typeface="+mn-cs"/>
        </a:defRPr>
      </a:lvl1pPr>
      <a:lvl2pPr marL="272131" indent="-272131" algn="l" defTabSz="914389"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2pPr>
      <a:lvl3pPr marL="272131" indent="-272131" algn="l" defTabSz="914389" rtl="0" eaLnBrk="1" latinLnBrk="0" hangingPunct="1">
        <a:lnSpc>
          <a:spcPct val="100000"/>
        </a:lnSpc>
        <a:spcBef>
          <a:spcPts val="0"/>
        </a:spcBef>
        <a:buFont typeface="Arial" panose="020B0604020202020204" pitchFamily="34" charset="0"/>
        <a:buChar char="•"/>
        <a:defRPr sz="1890" kern="1200">
          <a:solidFill>
            <a:schemeClr val="bg1"/>
          </a:solidFill>
          <a:latin typeface="+mn-lt"/>
          <a:ea typeface="+mn-ea"/>
          <a:cs typeface="+mn-cs"/>
        </a:defRPr>
      </a:lvl3pPr>
      <a:lvl4pPr marL="272131" indent="-272131" algn="l" defTabSz="914389" rtl="0" eaLnBrk="1" latinLnBrk="0" hangingPunct="1">
        <a:lnSpc>
          <a:spcPct val="100000"/>
        </a:lnSpc>
        <a:spcBef>
          <a:spcPts val="0"/>
        </a:spcBef>
        <a:buFont typeface="Symbol" panose="05050102010706020507" pitchFamily="18" charset="2"/>
        <a:buChar char="-"/>
        <a:defRPr sz="1890" kern="1200">
          <a:solidFill>
            <a:schemeClr val="bg1"/>
          </a:solidFill>
          <a:latin typeface="+mn-lt"/>
          <a:ea typeface="+mn-ea"/>
          <a:cs typeface="+mn-cs"/>
        </a:defRPr>
      </a:lvl4pPr>
      <a:lvl5pPr marL="544262" indent="-272131" algn="l" defTabSz="914389" rtl="0" eaLnBrk="1" latinLnBrk="0" hangingPunct="1">
        <a:lnSpc>
          <a:spcPct val="100000"/>
        </a:lnSpc>
        <a:spcBef>
          <a:spcPts val="0"/>
        </a:spcBef>
        <a:buFont typeface="Symbol" panose="05050102010706020507" pitchFamily="18" charset="2"/>
        <a:buChar char="-"/>
        <a:defRPr sz="1890" kern="1200">
          <a:solidFill>
            <a:schemeClr val="bg1"/>
          </a:solidFill>
          <a:latin typeface="+mn-lt"/>
          <a:ea typeface="+mn-ea"/>
          <a:cs typeface="+mn-cs"/>
        </a:defRPr>
      </a:lvl5pPr>
      <a:lvl6pPr marL="0" indent="0" algn="l" defTabSz="914389" rtl="0" eaLnBrk="1" latinLnBrk="0" hangingPunct="1">
        <a:lnSpc>
          <a:spcPct val="100000"/>
        </a:lnSpc>
        <a:spcBef>
          <a:spcPts val="2268"/>
        </a:spcBef>
        <a:buFont typeface="Arial" panose="020B0604020202020204" pitchFamily="34" charset="0"/>
        <a:buNone/>
        <a:defRPr sz="756" kern="1200">
          <a:solidFill>
            <a:schemeClr val="bg1"/>
          </a:solidFill>
          <a:latin typeface="+mn-lt"/>
          <a:ea typeface="+mn-ea"/>
          <a:cs typeface="+mn-cs"/>
        </a:defRPr>
      </a:lvl6pPr>
      <a:lvl7pPr marL="0" indent="0" algn="l" defTabSz="914389" rtl="0" eaLnBrk="1" latinLnBrk="0" hangingPunct="1">
        <a:lnSpc>
          <a:spcPct val="100000"/>
        </a:lnSpc>
        <a:spcBef>
          <a:spcPts val="567"/>
        </a:spcBef>
        <a:buFont typeface="Arial" panose="020B0604020202020204" pitchFamily="34" charset="0"/>
        <a:buNone/>
        <a:defRPr sz="1701" kern="1200">
          <a:solidFill>
            <a:srgbClr val="FF0000"/>
          </a:solidFill>
          <a:latin typeface="+mn-lt"/>
          <a:ea typeface="+mn-ea"/>
          <a:cs typeface="+mn-cs"/>
        </a:defRPr>
      </a:lvl7pPr>
      <a:lvl8pPr marL="3428958"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52"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89" rtl="0" eaLnBrk="1" latinLnBrk="0" hangingPunct="1">
        <a:defRPr sz="1800" kern="1200">
          <a:solidFill>
            <a:schemeClr val="tx1"/>
          </a:solidFill>
          <a:latin typeface="+mn-lt"/>
          <a:ea typeface="+mn-ea"/>
          <a:cs typeface="+mn-cs"/>
        </a:defRPr>
      </a:lvl1pPr>
      <a:lvl2pPr marL="457195" algn="l" defTabSz="914389" rtl="0" eaLnBrk="1" latinLnBrk="0" hangingPunct="1">
        <a:defRPr sz="1800" kern="1200">
          <a:solidFill>
            <a:schemeClr val="tx1"/>
          </a:solidFill>
          <a:latin typeface="+mn-lt"/>
          <a:ea typeface="+mn-ea"/>
          <a:cs typeface="+mn-cs"/>
        </a:defRPr>
      </a:lvl2pPr>
      <a:lvl3pPr marL="914389" algn="l" defTabSz="914389" rtl="0" eaLnBrk="1" latinLnBrk="0" hangingPunct="1">
        <a:defRPr sz="1800" kern="1200">
          <a:solidFill>
            <a:schemeClr val="tx1"/>
          </a:solidFill>
          <a:latin typeface="+mn-lt"/>
          <a:ea typeface="+mn-ea"/>
          <a:cs typeface="+mn-cs"/>
        </a:defRPr>
      </a:lvl3pPr>
      <a:lvl4pPr marL="1371583" algn="l" defTabSz="914389" rtl="0" eaLnBrk="1" latinLnBrk="0" hangingPunct="1">
        <a:defRPr sz="1800" kern="1200">
          <a:solidFill>
            <a:schemeClr val="tx1"/>
          </a:solidFill>
          <a:latin typeface="+mn-lt"/>
          <a:ea typeface="+mn-ea"/>
          <a:cs typeface="+mn-cs"/>
        </a:defRPr>
      </a:lvl4pPr>
      <a:lvl5pPr marL="1828777" algn="l" defTabSz="914389" rtl="0" eaLnBrk="1" latinLnBrk="0" hangingPunct="1">
        <a:defRPr sz="1800" kern="1200">
          <a:solidFill>
            <a:schemeClr val="tx1"/>
          </a:solidFill>
          <a:latin typeface="+mn-lt"/>
          <a:ea typeface="+mn-ea"/>
          <a:cs typeface="+mn-cs"/>
        </a:defRPr>
      </a:lvl5pPr>
      <a:lvl6pPr marL="2285972" algn="l" defTabSz="914389" rtl="0" eaLnBrk="1" latinLnBrk="0" hangingPunct="1">
        <a:defRPr sz="1800" kern="1200">
          <a:solidFill>
            <a:schemeClr val="tx1"/>
          </a:solidFill>
          <a:latin typeface="+mn-lt"/>
          <a:ea typeface="+mn-ea"/>
          <a:cs typeface="+mn-cs"/>
        </a:defRPr>
      </a:lvl6pPr>
      <a:lvl7pPr marL="2743167" algn="l" defTabSz="914389" rtl="0" eaLnBrk="1" latinLnBrk="0" hangingPunct="1">
        <a:defRPr sz="1800" kern="1200">
          <a:solidFill>
            <a:schemeClr val="tx1"/>
          </a:solidFill>
          <a:latin typeface="+mn-lt"/>
          <a:ea typeface="+mn-ea"/>
          <a:cs typeface="+mn-cs"/>
        </a:defRPr>
      </a:lvl7pPr>
      <a:lvl8pPr marL="3200360" algn="l" defTabSz="914389" rtl="0" eaLnBrk="1" latinLnBrk="0" hangingPunct="1">
        <a:defRPr sz="1800" kern="1200">
          <a:solidFill>
            <a:schemeClr val="tx1"/>
          </a:solidFill>
          <a:latin typeface="+mn-lt"/>
          <a:ea typeface="+mn-ea"/>
          <a:cs typeface="+mn-cs"/>
        </a:defRPr>
      </a:lvl8pPr>
      <a:lvl9pPr marL="3657555" algn="l" defTabSz="9143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p15:clr>
            <a:srgbClr val="F26B43"/>
          </p15:clr>
        </p15:guide>
        <p15:guide id="2" pos="7378">
          <p15:clr>
            <a:srgbClr val="F26B43"/>
          </p15:clr>
        </p15:guide>
        <p15:guide id="3" orient="horz" pos="300">
          <p15:clr>
            <a:srgbClr val="F26B43"/>
          </p15:clr>
        </p15:guide>
        <p15:guide id="6" orient="horz" pos="3884">
          <p15:clr>
            <a:srgbClr val="F26B43"/>
          </p15:clr>
        </p15:guide>
        <p15:guide id="9" pos="1368">
          <p15:clr>
            <a:srgbClr val="F26B43"/>
          </p15:clr>
        </p15:guide>
        <p15:guide id="10" pos="1504">
          <p15:clr>
            <a:srgbClr val="F26B43"/>
          </p15:clr>
        </p15:guide>
        <p15:guide id="11" pos="2570">
          <p15:clr>
            <a:srgbClr val="F26B43"/>
          </p15:clr>
        </p15:guide>
        <p15:guide id="12" pos="2706">
          <p15:clr>
            <a:srgbClr val="F26B43"/>
          </p15:clr>
        </p15:guide>
        <p15:guide id="13" pos="3772">
          <p15:clr>
            <a:srgbClr val="F26B43"/>
          </p15:clr>
        </p15:guide>
        <p15:guide id="14" pos="3908">
          <p15:clr>
            <a:srgbClr val="F26B43"/>
          </p15:clr>
        </p15:guide>
        <p15:guide id="15" pos="4974">
          <p15:clr>
            <a:srgbClr val="F26B43"/>
          </p15:clr>
        </p15:guide>
        <p15:guide id="16" pos="5110">
          <p15:clr>
            <a:srgbClr val="F26B43"/>
          </p15:clr>
        </p15:guide>
        <p15:guide id="17" pos="6176">
          <p15:clr>
            <a:srgbClr val="F26B43"/>
          </p15:clr>
        </p15:guide>
        <p15:guide id="18" pos="6312">
          <p15:clr>
            <a:srgbClr val="F26B43"/>
          </p15:clr>
        </p15:guide>
        <p15:guide id="19" orient="horz" pos="550">
          <p15:clr>
            <a:srgbClr val="F26B43"/>
          </p15:clr>
        </p15:guide>
        <p15:guide id="22" orient="horz" pos="113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68314" y="1152524"/>
            <a:ext cx="10367962" cy="90011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68314" y="2268538"/>
            <a:ext cx="10367961" cy="3384550"/>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 nicht verwenden</a:t>
            </a:r>
          </a:p>
        </p:txBody>
      </p:sp>
      <p:sp>
        <p:nvSpPr>
          <p:cNvPr id="4" name="Datumsplatzhalter 3">
            <a:extLst>
              <a:ext uri="{FF2B5EF4-FFF2-40B4-BE49-F238E27FC236}">
                <a16:creationId xmlns:a16="http://schemas.microsoft.com/office/drawing/2014/main" id="{2C011674-EBDC-44CC-9043-F666555AC269}"/>
              </a:ext>
            </a:extLst>
          </p:cNvPr>
          <p:cNvSpPr>
            <a:spLocks noGrp="1"/>
          </p:cNvSpPr>
          <p:nvPr>
            <p:ph type="dt" sz="half" idx="2"/>
          </p:nvPr>
        </p:nvSpPr>
        <p:spPr>
          <a:xfrm rot="-5400000">
            <a:off x="9594058" y="3726657"/>
            <a:ext cx="3384550" cy="468312"/>
          </a:xfrm>
          <a:prstGeom prst="rect">
            <a:avLst/>
          </a:prstGeom>
        </p:spPr>
        <p:txBody>
          <a:bodyPr vert="horz" lIns="0" tIns="36000" rIns="0" bIns="0" rtlCol="0" anchor="t" anchorCtr="0">
            <a:noAutofit/>
          </a:bodyPr>
          <a:lstStyle>
            <a:lvl1pPr algn="l">
              <a:defRPr sz="750">
                <a:solidFill>
                  <a:schemeClr val="bg1"/>
                </a:solidFill>
              </a:defRPr>
            </a:lvl1p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a:ln>
                  <a:noFill/>
                </a:ln>
                <a:solidFill>
                  <a:srgbClr val="003781"/>
                </a:solidFill>
                <a:effectLst/>
                <a:uLnTx/>
                <a:uFillTx/>
                <a:latin typeface="Allianz Neo PPT"/>
                <a:ea typeface="+mn-ea"/>
                <a:cs typeface="+mn-cs"/>
              </a:rPr>
              <a:t>© Allianz 2021</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68313" y="468000"/>
            <a:ext cx="5075237" cy="252000"/>
          </a:xfrm>
          <a:prstGeom prst="rect">
            <a:avLst/>
          </a:prstGeom>
        </p:spPr>
        <p:txBody>
          <a:bodyPr vert="horz" lIns="0" tIns="0" rIns="0" bIns="0" rtlCol="0" anchor="t" anchorCtr="0">
            <a:noAutofit/>
          </a:bodyPr>
          <a:lstStyle>
            <a:lvl1pPr algn="l">
              <a:defRPr sz="1200" b="1" cap="all" spc="60" baseline="0">
                <a:solidFill>
                  <a:schemeClr val="bg1"/>
                </a:solidFill>
              </a:defRPr>
            </a:lvl1p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1200" b="1" i="0" u="none" strike="noStrike" kern="1200" cap="all" spc="60" normalizeH="0" baseline="0" noProof="0">
                <a:ln>
                  <a:noFill/>
                </a:ln>
                <a:solidFill>
                  <a:srgbClr val="003781"/>
                </a:solidFill>
                <a:effectLst/>
                <a:uLnTx/>
                <a:uFillTx/>
                <a:latin typeface="Allianz Neo PPT"/>
                <a:ea typeface="+mn-ea"/>
                <a:cs typeface="+mn-cs"/>
              </a:rPr>
              <a:t>Topline goes here</a:t>
            </a:r>
          </a:p>
        </p:txBody>
      </p:sp>
      <p:sp>
        <p:nvSpPr>
          <p:cNvPr id="6" name="Foliennummernplatzhalter 5">
            <a:extLst>
              <a:ext uri="{FF2B5EF4-FFF2-40B4-BE49-F238E27FC236}">
                <a16:creationId xmlns:a16="http://schemas.microsoft.com/office/drawing/2014/main" id="{ECFEBF46-B211-4AF6-9DBD-FCB5138157CA}"/>
              </a:ext>
            </a:extLst>
          </p:cNvPr>
          <p:cNvSpPr>
            <a:spLocks noGrp="1"/>
          </p:cNvSpPr>
          <p:nvPr>
            <p:ph type="sldNum" sz="quarter" idx="4"/>
          </p:nvPr>
        </p:nvSpPr>
        <p:spPr>
          <a:xfrm>
            <a:off x="11052174" y="5653089"/>
            <a:ext cx="468313" cy="827086"/>
          </a:xfrm>
          <a:prstGeom prst="rect">
            <a:avLst/>
          </a:prstGeom>
        </p:spPr>
        <p:txBody>
          <a:bodyPr vert="horz" lIns="72000" tIns="0" rIns="0" bIns="0" rtlCol="0" anchor="ctr" anchorCtr="0">
            <a:noAutofit/>
          </a:bodyPr>
          <a:lstStyle>
            <a:lvl1pPr algn="l">
              <a:defRPr sz="750" b="1">
                <a:solidFill>
                  <a:schemeClr val="bg1"/>
                </a:solidFill>
              </a:defRPr>
            </a:lvl1p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‹Nr.›</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7" name="MSIPCMContentMarking" descr="{&quot;HashCode&quot;:417909460,&quot;Placement&quot;:&quot;Header&quot;,&quot;Top&quot;:0.0,&quot;Left&quot;:426.85788,&quot;SlideWidth&quot;:907,&quot;SlideHeight&quot;:510}"/>
          <p:cNvSpPr txBox="1"/>
          <p:nvPr userDrawn="1"/>
        </p:nvSpPr>
        <p:spPr>
          <a:xfrm>
            <a:off x="5421095" y="0"/>
            <a:ext cx="678298" cy="262344"/>
          </a:xfrm>
          <a:prstGeom prst="rect">
            <a:avLst/>
          </a:prstGeom>
        </p:spPr>
        <p:txBody>
          <a:bodyPr vert="horz" wrap="square" lIns="0" tIns="0" rIns="0" bIns="0" rtlCol="0" anchor="ctr" anchorCtr="1">
            <a:spAutoFit/>
          </a:bodyPr>
          <a:lstStyle/>
          <a:p>
            <a:pPr marL="0" marR="0" lvl="0" indent="0" algn="ctr" defTabSz="864017"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100" normalizeH="0" baseline="0" noProof="0">
                <a:ln>
                  <a:noFill/>
                </a:ln>
                <a:solidFill>
                  <a:srgbClr val="000000"/>
                </a:solidFill>
                <a:effectLst/>
                <a:uLnTx/>
                <a:uFillTx/>
                <a:latin typeface="Calibri" panose="020F0502020204030204" pitchFamily="34" charset="0"/>
                <a:ea typeface="+mn-ea"/>
                <a:cs typeface="+mn-cs"/>
              </a:rPr>
              <a:t>Internal</a:t>
            </a:r>
          </a:p>
        </p:txBody>
      </p:sp>
    </p:spTree>
    <p:extLst>
      <p:ext uri="{BB962C8B-B14F-4D97-AF65-F5344CB8AC3E}">
        <p14:creationId xmlns:p14="http://schemas.microsoft.com/office/powerpoint/2010/main" val="2210941425"/>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Lst>
  <p:hf hdr="0"/>
  <p:txStyles>
    <p:title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5">
          <p15:clr>
            <a:srgbClr val="F26B43"/>
          </p15:clr>
        </p15:guide>
        <p15:guide id="2" pos="6826">
          <p15:clr>
            <a:srgbClr val="F26B43"/>
          </p15:clr>
        </p15:guide>
        <p15:guide id="3" orient="horz" pos="295">
          <p15:clr>
            <a:srgbClr val="F26B43"/>
          </p15:clr>
        </p15:guide>
        <p15:guide id="6" orient="horz" pos="3561">
          <p15:clr>
            <a:srgbClr val="F26B43"/>
          </p15:clr>
        </p15:guide>
        <p15:guide id="9" pos="1270">
          <p15:clr>
            <a:srgbClr val="F26B43"/>
          </p15:clr>
        </p15:guide>
        <p15:guide id="10" pos="1406">
          <p15:clr>
            <a:srgbClr val="F26B43"/>
          </p15:clr>
        </p15:guide>
        <p15:guide id="11" pos="2381">
          <p15:clr>
            <a:srgbClr val="F26B43"/>
          </p15:clr>
        </p15:guide>
        <p15:guide id="12" pos="2517">
          <p15:clr>
            <a:srgbClr val="F26B43"/>
          </p15:clr>
        </p15:guide>
        <p15:guide id="13" pos="3492">
          <p15:clr>
            <a:srgbClr val="F26B43"/>
          </p15:clr>
        </p15:guide>
        <p15:guide id="14" pos="3629">
          <p15:clr>
            <a:srgbClr val="F26B43"/>
          </p15:clr>
        </p15:guide>
        <p15:guide id="15" pos="4604">
          <p15:clr>
            <a:srgbClr val="F26B43"/>
          </p15:clr>
        </p15:guide>
        <p15:guide id="16" pos="4740">
          <p15:clr>
            <a:srgbClr val="F26B43"/>
          </p15:clr>
        </p15:guide>
        <p15:guide id="17" pos="5715">
          <p15:clr>
            <a:srgbClr val="F26B43"/>
          </p15:clr>
        </p15:guide>
        <p15:guide id="18" pos="5851">
          <p15:clr>
            <a:srgbClr val="F26B43"/>
          </p15:clr>
        </p15:guide>
        <p15:guide id="19" orient="horz" pos="726">
          <p15:clr>
            <a:srgbClr val="F26B43"/>
          </p15:clr>
        </p15:guide>
        <p15:guide id="20" orient="horz" pos="862">
          <p15:clr>
            <a:srgbClr val="F26B43"/>
          </p15:clr>
        </p15:guide>
        <p15:guide id="21" orient="horz" pos="1293">
          <p15:clr>
            <a:srgbClr val="F26B43"/>
          </p15:clr>
        </p15:guide>
        <p15:guide id="22" orient="horz" pos="142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hyperlink" Target="https://www.beratungssuite.de/#/frontend/040afb8f-7619-4cca-8284-4a484bca0eed" TargetMode="External"/><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5.png"/><Relationship Id="rId7" Type="http://schemas.openxmlformats.org/officeDocument/2006/relationships/image" Target="../media/image2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7.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2" Type="http://schemas.openxmlformats.org/officeDocument/2006/relationships/hyperlink" Target="https://makler.allianz.de/leben/privat/antrag-vertrag/vertrag/ablaufprozess.html#tabpar_66478_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akler.allianz.de/leben/marketing-medien/verkaufsfoerderung/Aktionen_und_Bestandsinformationen/22822_WA_Portal_2024.html" TargetMode="External"/><Relationship Id="rId2" Type="http://schemas.openxmlformats.org/officeDocument/2006/relationships/hyperlink" Target="https://makler.allianz.de/bestand/bestandsservices/aca.html#aufruf" TargetMode="External"/><Relationship Id="rId1" Type="http://schemas.openxmlformats.org/officeDocument/2006/relationships/slideLayout" Target="../slideLayouts/slideLayout2.xml"/><Relationship Id="rId4" Type="http://schemas.openxmlformats.org/officeDocument/2006/relationships/hyperlink" Target="https://makler.allianz.de/leben/privat/produkte/vermoegen.html"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mailto:werbewiderspruch@allianz.d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AD26D70-5616-4C05-9FA2-2E55246088AA}"/>
              </a:ext>
            </a:extLst>
          </p:cNvPr>
          <p:cNvSpPr>
            <a:spLocks noGrp="1"/>
          </p:cNvSpPr>
          <p:nvPr>
            <p:ph type="ctrTitle"/>
          </p:nvPr>
        </p:nvSpPr>
        <p:spPr>
          <a:xfrm>
            <a:off x="429415" y="1799999"/>
            <a:ext cx="5511660" cy="2268000"/>
          </a:xfrm>
        </p:spPr>
        <p:txBody>
          <a:bodyPr/>
          <a:lstStyle/>
          <a:p>
            <a:r>
              <a:rPr lang="de-DE" sz="6000" dirty="0"/>
              <a:t>Wiederanlage-Portal </a:t>
            </a:r>
            <a:br>
              <a:rPr lang="de-DE" sz="6000" dirty="0"/>
            </a:br>
            <a:r>
              <a:rPr lang="de-DE" sz="6000" dirty="0">
                <a:solidFill>
                  <a:srgbClr val="00B0F0"/>
                </a:solidFill>
              </a:rPr>
              <a:t>2024</a:t>
            </a:r>
          </a:p>
        </p:txBody>
      </p:sp>
      <p:sp>
        <p:nvSpPr>
          <p:cNvPr id="9" name="Untertitel 8">
            <a:extLst>
              <a:ext uri="{FF2B5EF4-FFF2-40B4-BE49-F238E27FC236}">
                <a16:creationId xmlns:a16="http://schemas.microsoft.com/office/drawing/2014/main" id="{D57B8FD9-B4C3-47DC-BF32-3A803969BCBF}"/>
              </a:ext>
            </a:extLst>
          </p:cNvPr>
          <p:cNvSpPr>
            <a:spLocks noGrp="1"/>
          </p:cNvSpPr>
          <p:nvPr>
            <p:ph type="subTitle" idx="1"/>
          </p:nvPr>
        </p:nvSpPr>
        <p:spPr/>
        <p:txBody>
          <a:bodyPr/>
          <a:lstStyle/>
          <a:p>
            <a:r>
              <a:rPr lang="de-DE" dirty="0"/>
              <a:t>Aktionsnummer 22822</a:t>
            </a:r>
          </a:p>
          <a:p>
            <a:endParaRPr lang="de-DE" dirty="0"/>
          </a:p>
        </p:txBody>
      </p:sp>
      <p:sp>
        <p:nvSpPr>
          <p:cNvPr id="11" name="Textplatzhalter 10">
            <a:extLst>
              <a:ext uri="{FF2B5EF4-FFF2-40B4-BE49-F238E27FC236}">
                <a16:creationId xmlns:a16="http://schemas.microsoft.com/office/drawing/2014/main" id="{0640EE29-55AD-44B8-8A13-3651BA1F87F0}"/>
              </a:ext>
            </a:extLst>
          </p:cNvPr>
          <p:cNvSpPr>
            <a:spLocks noGrp="1"/>
          </p:cNvSpPr>
          <p:nvPr>
            <p:ph type="body" sz="quarter" idx="11"/>
          </p:nvPr>
        </p:nvSpPr>
        <p:spPr/>
        <p:txBody>
          <a:bodyPr/>
          <a:lstStyle/>
          <a:p>
            <a:r>
              <a:rPr lang="de-DE" b="1" dirty="0"/>
              <a:t>Vertriebsinformation</a:t>
            </a:r>
          </a:p>
          <a:p>
            <a:r>
              <a:rPr lang="de-DE" dirty="0"/>
              <a:t>M-MKK-MK-VAB</a:t>
            </a:r>
          </a:p>
        </p:txBody>
      </p:sp>
      <p:sp>
        <p:nvSpPr>
          <p:cNvPr id="12" name="Textplatzhalter 11">
            <a:extLst>
              <a:ext uri="{FF2B5EF4-FFF2-40B4-BE49-F238E27FC236}">
                <a16:creationId xmlns:a16="http://schemas.microsoft.com/office/drawing/2014/main" id="{D7288FB4-8D6E-4564-A0F7-0020F4D3B75D}"/>
              </a:ext>
            </a:extLst>
          </p:cNvPr>
          <p:cNvSpPr>
            <a:spLocks noGrp="1"/>
          </p:cNvSpPr>
          <p:nvPr>
            <p:ph type="body" sz="quarter" idx="12"/>
          </p:nvPr>
        </p:nvSpPr>
        <p:spPr/>
        <p:txBody>
          <a:bodyPr/>
          <a:lstStyle/>
          <a:p>
            <a:r>
              <a:rPr lang="de-DE" dirty="0"/>
              <a:t>München, 15.03.2024</a:t>
            </a:r>
          </a:p>
        </p:txBody>
      </p:sp>
      <p:pic>
        <p:nvPicPr>
          <p:cNvPr id="3" name="Bildplatzhalter 2"/>
          <p:cNvPicPr>
            <a:picLocks noGrp="1" noChangeAspect="1"/>
          </p:cNvPicPr>
          <p:nvPr>
            <p:ph type="pic" sz="quarter" idx="10"/>
          </p:nvPr>
        </p:nvPicPr>
        <p:blipFill>
          <a:blip r:embed="rId2" cstate="hqprint">
            <a:extLst>
              <a:ext uri="{28A0092B-C50C-407E-A947-70E740481C1C}">
                <a14:useLocalDpi xmlns:a14="http://schemas.microsoft.com/office/drawing/2010/main" val="0"/>
              </a:ext>
            </a:extLst>
          </a:blip>
          <a:srcRect l="19811" r="19811"/>
          <a:stretch>
            <a:fillRect/>
          </a:stretch>
        </p:blipFill>
        <p:spPr>
          <a:xfrm>
            <a:off x="5759450" y="0"/>
            <a:ext cx="5761038" cy="6480175"/>
          </a:xfrm>
        </p:spPr>
      </p:pic>
    </p:spTree>
    <p:extLst>
      <p:ext uri="{BB962C8B-B14F-4D97-AF65-F5344CB8AC3E}">
        <p14:creationId xmlns:p14="http://schemas.microsoft.com/office/powerpoint/2010/main" val="4186412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umsplatzhalter 5">
            <a:extLst>
              <a:ext uri="{FF2B5EF4-FFF2-40B4-BE49-F238E27FC236}">
                <a16:creationId xmlns:a16="http://schemas.microsoft.com/office/drawing/2014/main" id="{196DF232-D1B7-44C1-94F0-3B425952DF1B}"/>
              </a:ext>
            </a:extLst>
          </p:cNvPr>
          <p:cNvSpPr>
            <a:spLocks noGrp="1"/>
          </p:cNvSpPr>
          <p:nvPr>
            <p:ph type="dt" sz="half" idx="10"/>
          </p:nvPr>
        </p:nvSpPr>
        <p:spPr/>
        <p:txBody>
          <a:bodyPr/>
          <a:lstStyle/>
          <a:p>
            <a:r>
              <a:rPr lang="de-DE" dirty="0"/>
              <a:t>© Allianz 2024</a:t>
            </a:r>
          </a:p>
        </p:txBody>
      </p:sp>
      <p:sp>
        <p:nvSpPr>
          <p:cNvPr id="24" name="Fußzeilenplatzhalter 19">
            <a:extLst>
              <a:ext uri="{FF2B5EF4-FFF2-40B4-BE49-F238E27FC236}">
                <a16:creationId xmlns:a16="http://schemas.microsoft.com/office/drawing/2014/main" id="{1E85E34B-22E1-42B6-94A7-0885707F4F6B}"/>
              </a:ext>
            </a:extLst>
          </p:cNvPr>
          <p:cNvSpPr>
            <a:spLocks noGrp="1"/>
          </p:cNvSpPr>
          <p:nvPr>
            <p:ph type="ftr" sz="quarter" idx="11"/>
          </p:nvPr>
        </p:nvSpPr>
        <p:spPr/>
        <p:txBody>
          <a:bodyPr/>
          <a:lstStyle/>
          <a:p>
            <a:r>
              <a:rPr lang="de-DE" dirty="0"/>
              <a:t>P Übergreifend </a:t>
            </a:r>
            <a:r>
              <a:rPr lang="de-DE" dirty="0" err="1"/>
              <a:t>mAZ</a:t>
            </a:r>
            <a:r>
              <a:rPr lang="de-DE" dirty="0"/>
              <a:t> - Wiederanlage-Portal 2024</a:t>
            </a:r>
          </a:p>
        </p:txBody>
      </p:sp>
      <p:sp>
        <p:nvSpPr>
          <p:cNvPr id="9" name="Foliennummernplatzhalter 8"/>
          <p:cNvSpPr>
            <a:spLocks noGrp="1"/>
          </p:cNvSpPr>
          <p:nvPr>
            <p:ph type="sldNum" sz="quarter" idx="12"/>
          </p:nvPr>
        </p:nvSpPr>
        <p:spPr/>
        <p:txBody>
          <a:bodyPr/>
          <a:lstStyle/>
          <a:p>
            <a:fld id="{61201FF1-C63B-412E-ABF0-3D0E918900AC}" type="slidenum">
              <a:rPr lang="en-GB" smtClean="0"/>
              <a:pPr/>
              <a:t>2</a:t>
            </a:fld>
            <a:endParaRPr lang="en-GB" dirty="0"/>
          </a:p>
        </p:txBody>
      </p:sp>
      <p:sp>
        <p:nvSpPr>
          <p:cNvPr id="32" name="Textplatzhalter 2"/>
          <p:cNvSpPr txBox="1">
            <a:spLocks/>
          </p:cNvSpPr>
          <p:nvPr/>
        </p:nvSpPr>
        <p:spPr>
          <a:xfrm>
            <a:off x="482007" y="6088692"/>
            <a:ext cx="2350486" cy="92985"/>
          </a:xfrm>
          <a:prstGeom prst="rect">
            <a:avLst/>
          </a:prstGeom>
          <a:noFill/>
        </p:spPr>
        <p:txBody>
          <a:bodyPr vert="horz" lIns="0" tIns="0" rIns="0" bIns="0" rtlCol="0">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0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2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r>
              <a:rPr lang="de-DE" sz="900" dirty="0">
                <a:solidFill>
                  <a:schemeClr val="bg1"/>
                </a:solidFill>
              </a:rPr>
              <a:t>Allianz Kunde und Markt - Multikanalmarketing</a:t>
            </a:r>
          </a:p>
        </p:txBody>
      </p:sp>
      <p:pic>
        <p:nvPicPr>
          <p:cNvPr id="57" name="Grafik 56"/>
          <p:cNvPicPr>
            <a:picLocks noChangeAspect="1"/>
          </p:cNvPicPr>
          <p:nvPr/>
        </p:nvPicPr>
        <p:blipFill rotWithShape="1">
          <a:blip r:embed="rId2" cstate="print">
            <a:extLst>
              <a:ext uri="{28A0092B-C50C-407E-A947-70E740481C1C}">
                <a14:useLocalDpi xmlns:a14="http://schemas.microsoft.com/office/drawing/2010/main" val="0"/>
              </a:ext>
            </a:extLst>
          </a:blip>
          <a:srcRect l="13790" r="5938"/>
          <a:stretch/>
        </p:blipFill>
        <p:spPr>
          <a:xfrm>
            <a:off x="8709027" y="3765503"/>
            <a:ext cx="2164755" cy="1787116"/>
          </a:xfrm>
          <a:prstGeom prst="rect">
            <a:avLst/>
          </a:prstGeom>
        </p:spPr>
      </p:pic>
      <p:sp>
        <p:nvSpPr>
          <p:cNvPr id="58" name="Rechteck 57">
            <a:extLst>
              <a:ext uri="{FF2B5EF4-FFF2-40B4-BE49-F238E27FC236}">
                <a16:creationId xmlns:a16="http://schemas.microsoft.com/office/drawing/2014/main" id="{BEA79E24-092F-4CF3-BCD4-87AED91E0084}"/>
              </a:ext>
            </a:extLst>
          </p:cNvPr>
          <p:cNvSpPr/>
          <p:nvPr/>
        </p:nvSpPr>
        <p:spPr>
          <a:xfrm>
            <a:off x="8713072" y="1963246"/>
            <a:ext cx="2166548" cy="638881"/>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4017"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mj-lt"/>
                <a:ea typeface="+mn-ea"/>
                <a:cs typeface="Arial" panose="020B0604020202020204" pitchFamily="34" charset="0"/>
              </a:rPr>
              <a:t>ACA: 22822</a:t>
            </a:r>
          </a:p>
        </p:txBody>
      </p:sp>
      <p:sp>
        <p:nvSpPr>
          <p:cNvPr id="60" name="Inhaltsplatzhalter 8">
            <a:extLst>
              <a:ext uri="{FF2B5EF4-FFF2-40B4-BE49-F238E27FC236}">
                <a16:creationId xmlns:a16="http://schemas.microsoft.com/office/drawing/2014/main" id="{EFEA0999-7791-4F4B-8AB8-C15542F07BB4}"/>
              </a:ext>
            </a:extLst>
          </p:cNvPr>
          <p:cNvSpPr txBox="1">
            <a:spLocks/>
          </p:cNvSpPr>
          <p:nvPr/>
        </p:nvSpPr>
        <p:spPr>
          <a:xfrm>
            <a:off x="955147" y="2094676"/>
            <a:ext cx="3159649" cy="386370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llianz Neo PPT"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llianz Neo PPT"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llianz Neo PPT"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9pPr>
          </a:lstStyle>
          <a:p>
            <a:pPr marL="0" lvl="2" indent="0" defTabSz="967710">
              <a:spcAft>
                <a:spcPts val="299"/>
              </a:spcAft>
              <a:buNone/>
            </a:pPr>
            <a:r>
              <a:rPr lang="de-DE" sz="1050" b="1" dirty="0">
                <a:solidFill>
                  <a:srgbClr val="003781"/>
                </a:solidFill>
                <a:latin typeface="Allianz Neo" panose="020B0504020203020204" pitchFamily="34" charset="0"/>
                <a:cs typeface="Arial" panose="020B0604020202020204" pitchFamily="34" charset="0"/>
              </a:rPr>
              <a:t>Ziele der Aktion </a:t>
            </a:r>
          </a:p>
          <a:p>
            <a:pPr marL="182522" indent="-182522" defTabSz="914287">
              <a:spcBef>
                <a:spcPts val="299"/>
              </a:spcBef>
              <a:spcAft>
                <a:spcPts val="400"/>
              </a:spcAft>
              <a:buFont typeface="Arial" panose="020B0604020202020204" pitchFamily="34" charset="0"/>
              <a:buChar char="•"/>
              <a:defRPr/>
            </a:pPr>
            <a:r>
              <a:rPr lang="de-DE" altLang="de-DE" sz="1050" kern="0" noProof="1">
                <a:solidFill>
                  <a:srgbClr val="003781"/>
                </a:solidFill>
                <a:latin typeface="Allianz Neo" panose="020B0504020203020204" pitchFamily="34" charset="0"/>
                <a:cs typeface="Arial" panose="020B0604020202020204" pitchFamily="34" charset="0"/>
              </a:rPr>
              <a:t>Spartenübergreifende Übersicht für die Ablaufbearbeitung bzw. Veredelung</a:t>
            </a:r>
          </a:p>
          <a:p>
            <a:pPr marL="182522" indent="-182522" defTabSz="914287">
              <a:spcBef>
                <a:spcPts val="299"/>
              </a:spcBef>
              <a:spcAft>
                <a:spcPts val="400"/>
              </a:spcAft>
              <a:buFont typeface="Arial" panose="020B0604020202020204" pitchFamily="34" charset="0"/>
              <a:buChar char="•"/>
              <a:defRPr/>
            </a:pPr>
            <a:r>
              <a:rPr lang="de-DE" altLang="de-DE" sz="1050" kern="0" noProof="1">
                <a:solidFill>
                  <a:srgbClr val="003781"/>
                </a:solidFill>
                <a:latin typeface="Allianz Neo" panose="020B0504020203020204" pitchFamily="34" charset="0"/>
                <a:cs typeface="Arial" panose="020B0604020202020204" pitchFamily="34" charset="0"/>
              </a:rPr>
              <a:t>Schnelle Bearbeitung über Excel-Download möglich</a:t>
            </a:r>
          </a:p>
          <a:p>
            <a:pPr marL="182522" indent="-182522" defTabSz="914287">
              <a:spcBef>
                <a:spcPts val="299"/>
              </a:spcBef>
              <a:spcAft>
                <a:spcPts val="400"/>
              </a:spcAft>
              <a:buFont typeface="Arial" panose="020B0604020202020204" pitchFamily="34" charset="0"/>
              <a:buChar char="•"/>
              <a:defRPr/>
            </a:pPr>
            <a:r>
              <a:rPr lang="de-DE" altLang="de-DE" sz="1050" kern="0" noProof="1">
                <a:solidFill>
                  <a:srgbClr val="003781"/>
                </a:solidFill>
                <a:latin typeface="Allianz Neo" panose="020B0504020203020204" pitchFamily="34" charset="0"/>
                <a:cs typeface="Arial" panose="020B0604020202020204" pitchFamily="34" charset="0"/>
              </a:rPr>
              <a:t>Bedarfsgerechte Beratung zur Verwendung des freiwerdenden Kapitals</a:t>
            </a:r>
          </a:p>
        </p:txBody>
      </p:sp>
      <p:sp>
        <p:nvSpPr>
          <p:cNvPr id="61" name="Inhaltsplatzhalter 8">
            <a:extLst>
              <a:ext uri="{FF2B5EF4-FFF2-40B4-BE49-F238E27FC236}">
                <a16:creationId xmlns:a16="http://schemas.microsoft.com/office/drawing/2014/main" id="{63874A8D-9D65-4C6B-843E-EB1735669411}"/>
              </a:ext>
            </a:extLst>
          </p:cNvPr>
          <p:cNvSpPr txBox="1">
            <a:spLocks/>
          </p:cNvSpPr>
          <p:nvPr/>
        </p:nvSpPr>
        <p:spPr>
          <a:xfrm>
            <a:off x="4705257" y="2098099"/>
            <a:ext cx="3987252" cy="2482238"/>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llianz Neo PPT"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llianz Neo PPT"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llianz Neo PPT"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9pPr>
          </a:lstStyle>
          <a:p>
            <a:pPr marL="0" marR="0" lvl="2" indent="0" algn="l" defTabSz="914400" rtl="0" eaLnBrk="1" fontAlgn="auto" latinLnBrk="0" hangingPunct="1">
              <a:lnSpc>
                <a:spcPct val="100000"/>
              </a:lnSpc>
              <a:spcBef>
                <a:spcPts val="0"/>
              </a:spcBef>
              <a:spcAft>
                <a:spcPts val="283"/>
              </a:spcAft>
              <a:buClrTx/>
              <a:buSzTx/>
              <a:buFont typeface="Allianz Neo PPT" panose="020B0604020202020204" pitchFamily="34" charset="0"/>
              <a:buNone/>
              <a:tabLst/>
              <a:defRPr/>
            </a:pPr>
            <a:r>
              <a:rPr kumimoji="0" lang="de-DE" sz="1050" b="1" i="0" u="none" strike="noStrike" kern="1200" cap="none" spc="0" normalizeH="0" baseline="0" noProof="0" dirty="0">
                <a:ln>
                  <a:noFill/>
                </a:ln>
                <a:solidFill>
                  <a:srgbClr val="003781"/>
                </a:solidFill>
                <a:effectLst/>
                <a:uLnTx/>
                <a:uFillTx/>
                <a:latin typeface="+mj-lt"/>
                <a:ea typeface="+mn-ea"/>
                <a:cs typeface="Arial" panose="020B0604020202020204" pitchFamily="34" charset="0"/>
              </a:rPr>
              <a:t>Zeitraum der Aktionsbearbeitung über ACA</a:t>
            </a:r>
          </a:p>
          <a:p>
            <a:pPr marL="172467" marR="0" lvl="2" indent="-172467" algn="l" defTabSz="863920" rtl="0" eaLnBrk="1" fontAlgn="auto" latinLnBrk="0" hangingPunct="1">
              <a:lnSpc>
                <a:spcPct val="100000"/>
              </a:lnSpc>
              <a:spcBef>
                <a:spcPts val="283"/>
              </a:spcBef>
              <a:spcAft>
                <a:spcPts val="378"/>
              </a:spcAft>
              <a:buClr>
                <a:srgbClr val="003781"/>
              </a:buClr>
              <a:buSzTx/>
              <a:buFont typeface="Arial" panose="020B0604020202020204" pitchFamily="34" charset="0"/>
              <a:buChar char="•"/>
              <a:tabLst/>
              <a:defRPr/>
            </a:pPr>
            <a:r>
              <a:rPr kumimoji="0" lang="de-DE" sz="1050" b="0" i="0" u="none" strike="noStrike" kern="0" cap="none" spc="0" normalizeH="0" baseline="0" noProof="0" dirty="0">
                <a:ln>
                  <a:noFill/>
                </a:ln>
                <a:solidFill>
                  <a:srgbClr val="003781"/>
                </a:solidFill>
                <a:effectLst/>
                <a:uLnTx/>
                <a:uFillTx/>
                <a:latin typeface="Allianz Neo" panose="020B0504020203020204" pitchFamily="34" charset="0"/>
                <a:cs typeface="Arial" panose="020B0604020202020204" pitchFamily="34" charset="0"/>
              </a:rPr>
              <a:t>Start:   </a:t>
            </a:r>
            <a:r>
              <a:rPr lang="de-DE" sz="1050" kern="0" dirty="0">
                <a:solidFill>
                  <a:srgbClr val="003781"/>
                </a:solidFill>
                <a:latin typeface="Allianz Neo" panose="020B0504020203020204" pitchFamily="34" charset="0"/>
                <a:cs typeface="Arial" panose="020B0604020202020204" pitchFamily="34" charset="0"/>
              </a:rPr>
              <a:t>01</a:t>
            </a:r>
            <a:r>
              <a:rPr kumimoji="0" lang="de-DE" sz="1050" b="0" i="0" u="none" strike="noStrike" kern="0" cap="none" spc="0" normalizeH="0" baseline="0" noProof="0" dirty="0">
                <a:ln>
                  <a:noFill/>
                </a:ln>
                <a:solidFill>
                  <a:srgbClr val="003781"/>
                </a:solidFill>
                <a:effectLst/>
                <a:uLnTx/>
                <a:uFillTx/>
                <a:latin typeface="Allianz Neo" panose="020B0504020203020204" pitchFamily="34" charset="0"/>
                <a:cs typeface="Arial" panose="020B0604020202020204" pitchFamily="34" charset="0"/>
              </a:rPr>
              <a:t>.04.2024,    Ende:   31.03.2025</a:t>
            </a:r>
            <a:br>
              <a:rPr kumimoji="0" lang="de-DE" sz="1050" b="0" i="0" u="none" strike="noStrike" kern="0" cap="none" spc="0" normalizeH="0" baseline="0" noProof="0" dirty="0">
                <a:ln>
                  <a:noFill/>
                </a:ln>
                <a:solidFill>
                  <a:srgbClr val="003781"/>
                </a:solidFill>
                <a:effectLst/>
                <a:uLnTx/>
                <a:uFillTx/>
                <a:latin typeface="+mj-lt"/>
                <a:ea typeface="+mn-ea"/>
                <a:cs typeface="Arial" panose="020B0604020202020204" pitchFamily="34" charset="0"/>
              </a:rPr>
            </a:br>
            <a:endParaRPr kumimoji="0" lang="de-DE" sz="1050" b="0" i="0" u="none" strike="noStrike" kern="0" cap="none" spc="0" normalizeH="0" baseline="0" noProof="0" dirty="0">
              <a:ln>
                <a:noFill/>
              </a:ln>
              <a:solidFill>
                <a:srgbClr val="003781"/>
              </a:solidFill>
              <a:effectLst/>
              <a:uLnTx/>
              <a:uFillTx/>
              <a:latin typeface="+mj-lt"/>
              <a:ea typeface="+mn-ea"/>
              <a:cs typeface="Arial" panose="020B0604020202020204" pitchFamily="34" charset="0"/>
            </a:endParaRPr>
          </a:p>
          <a:p>
            <a:pPr marL="0" marR="0" lvl="2" indent="0" algn="l" defTabSz="914400" rtl="0" eaLnBrk="1" fontAlgn="auto" latinLnBrk="0" hangingPunct="1">
              <a:lnSpc>
                <a:spcPct val="100000"/>
              </a:lnSpc>
              <a:spcBef>
                <a:spcPts val="0"/>
              </a:spcBef>
              <a:spcAft>
                <a:spcPts val="283"/>
              </a:spcAft>
              <a:buClrTx/>
              <a:buSzTx/>
              <a:buFont typeface="Allianz Neo PPT" panose="020B0604020202020204" pitchFamily="34" charset="0"/>
              <a:buNone/>
              <a:tabLst/>
              <a:defRPr/>
            </a:pPr>
            <a:r>
              <a:rPr kumimoji="0" lang="de-DE" sz="1050" b="1" i="0" u="none" strike="noStrike" kern="1200" cap="none" spc="0" normalizeH="0" baseline="0" noProof="0" dirty="0">
                <a:ln>
                  <a:noFill/>
                </a:ln>
                <a:solidFill>
                  <a:srgbClr val="003781"/>
                </a:solidFill>
                <a:effectLst/>
                <a:uLnTx/>
                <a:uFillTx/>
                <a:latin typeface="+mj-lt"/>
                <a:ea typeface="+mn-ea"/>
                <a:cs typeface="Arial" panose="020B0604020202020204" pitchFamily="34" charset="0"/>
              </a:rPr>
              <a:t>Aktionspotenzial </a:t>
            </a:r>
          </a:p>
          <a:p>
            <a:pPr marL="172467" marR="0" lvl="2" indent="-172467" algn="l" defTabSz="863920" rtl="0" eaLnBrk="1" fontAlgn="auto" latinLnBrk="0" hangingPunct="1">
              <a:lnSpc>
                <a:spcPct val="100000"/>
              </a:lnSpc>
              <a:spcBef>
                <a:spcPts val="283"/>
              </a:spcBef>
              <a:spcAft>
                <a:spcPts val="378"/>
              </a:spcAft>
              <a:buClr>
                <a:srgbClr val="003781"/>
              </a:buClr>
              <a:buSzTx/>
              <a:buFont typeface="Arial" panose="020B0604020202020204" pitchFamily="34" charset="0"/>
              <a:buChar char="•"/>
              <a:tabLst/>
              <a:defRPr/>
            </a:pPr>
            <a:r>
              <a:rPr kumimoji="0" lang="de-DE" sz="1050" b="0" i="0" u="none" strike="noStrike" kern="0" cap="none" spc="0" normalizeH="0" baseline="0" noProof="0" dirty="0" err="1">
                <a:ln>
                  <a:noFill/>
                </a:ln>
                <a:solidFill>
                  <a:srgbClr val="003781"/>
                </a:solidFill>
                <a:effectLst/>
                <a:uLnTx/>
                <a:uFillTx/>
                <a:latin typeface="Allianz Neo" panose="020B0504020203020204" pitchFamily="34" charset="0"/>
                <a:cs typeface="Arial" panose="020B0604020202020204" pitchFamily="34" charset="0"/>
              </a:rPr>
              <a:t>Selekt</a:t>
            </a:r>
            <a:r>
              <a:rPr kumimoji="0" lang="de-DE" sz="1050" b="0" i="0" u="none" strike="noStrike" kern="0" cap="none" spc="0" normalizeH="0" baseline="0" noProof="0" dirty="0">
                <a:ln>
                  <a:noFill/>
                </a:ln>
                <a:solidFill>
                  <a:srgbClr val="003781"/>
                </a:solidFill>
                <a:effectLst/>
                <a:uLnTx/>
                <a:uFillTx/>
                <a:latin typeface="Allianz Neo" panose="020B0504020203020204" pitchFamily="34" charset="0"/>
                <a:cs typeface="Arial" panose="020B0604020202020204" pitchFamily="34" charset="0"/>
              </a:rPr>
              <a:t>: ca. 230.000 Verträge</a:t>
            </a:r>
            <a:br>
              <a:rPr lang="de-DE" sz="1050" kern="0" dirty="0">
                <a:solidFill>
                  <a:srgbClr val="FF0000"/>
                </a:solidFill>
                <a:latin typeface="+mj-lt"/>
                <a:cs typeface="Arial" panose="020B0604020202020204" pitchFamily="34" charset="0"/>
              </a:rPr>
            </a:br>
            <a:endParaRPr kumimoji="0" lang="de-DE" sz="1050" b="0" i="0" u="none" strike="noStrike" kern="1200" cap="none" spc="0" normalizeH="0" baseline="0" noProof="0" dirty="0">
              <a:ln>
                <a:noFill/>
              </a:ln>
              <a:solidFill>
                <a:srgbClr val="FF0000"/>
              </a:solidFill>
              <a:effectLst/>
              <a:uLnTx/>
              <a:uFillTx/>
              <a:latin typeface="+mj-lt"/>
              <a:ea typeface="+mn-ea"/>
              <a:cs typeface="Arial" panose="020B0604020202020204" pitchFamily="34" charset="0"/>
            </a:endParaRPr>
          </a:p>
          <a:p>
            <a:pPr marL="0" marR="0" lvl="2" indent="0" algn="l" defTabSz="914400" rtl="0" eaLnBrk="1" fontAlgn="auto" latinLnBrk="0" hangingPunct="1">
              <a:lnSpc>
                <a:spcPct val="100000"/>
              </a:lnSpc>
              <a:spcBef>
                <a:spcPts val="0"/>
              </a:spcBef>
              <a:spcAft>
                <a:spcPts val="283"/>
              </a:spcAft>
              <a:buClrTx/>
              <a:buSzTx/>
              <a:buFont typeface="Allianz Neo PPT" panose="020B0604020202020204" pitchFamily="34" charset="0"/>
              <a:buNone/>
              <a:tabLst/>
              <a:defRPr/>
            </a:pPr>
            <a:r>
              <a:rPr kumimoji="0" lang="de-DE" sz="1050" b="1" i="0" u="none" strike="noStrike" kern="1200" cap="none" spc="0" normalizeH="0" baseline="0" noProof="0" dirty="0">
                <a:ln>
                  <a:noFill/>
                </a:ln>
                <a:solidFill>
                  <a:srgbClr val="003781"/>
                </a:solidFill>
                <a:effectLst/>
                <a:uLnTx/>
                <a:uFillTx/>
                <a:latin typeface="+mj-lt"/>
                <a:ea typeface="+mn-ea"/>
                <a:cs typeface="Arial" panose="020B0604020202020204" pitchFamily="34" charset="0"/>
              </a:rPr>
              <a:t>Teilnehmende Vertriebswege </a:t>
            </a:r>
          </a:p>
          <a:p>
            <a:pPr marL="181446" indent="-181446" defTabSz="967710">
              <a:buFont typeface="Arial" panose="020B0604020202020204" pitchFamily="34" charset="0"/>
              <a:buChar char="•"/>
            </a:pPr>
            <a:r>
              <a:rPr kumimoji="0" lang="pt-BR" sz="1050" b="0" i="0" u="none" strike="noStrike" kern="1200" cap="none" spc="0" normalizeH="0" baseline="0" noProof="0" dirty="0">
                <a:ln>
                  <a:noFill/>
                </a:ln>
                <a:solidFill>
                  <a:srgbClr val="003781"/>
                </a:solidFill>
                <a:effectLst/>
                <a:uLnTx/>
                <a:uFillTx/>
                <a:latin typeface="Allianz Neo" panose="020B0504020203020204" pitchFamily="34" charset="0"/>
                <a:cs typeface="Arial" panose="020B0604020202020204" pitchFamily="34" charset="0"/>
              </a:rPr>
              <a:t>Selekt: </a:t>
            </a:r>
            <a:r>
              <a:rPr lang="pt-BR" sz="1050" dirty="0">
                <a:solidFill>
                  <a:srgbClr val="003781"/>
                </a:solidFill>
                <a:latin typeface="Allianz Neo" panose="020B0504020203020204" pitchFamily="34" charset="0"/>
                <a:cs typeface="Arial" panose="020B0604020202020204" pitchFamily="34" charset="0"/>
              </a:rPr>
              <a:t>Makler, Sondervertrieb, Freie Banken</a:t>
            </a:r>
          </a:p>
          <a:p>
            <a:pPr defTabSz="967710"/>
            <a:endParaRPr kumimoji="0" lang="de-DE" sz="1050" b="0" i="0" u="none" strike="noStrike" kern="1200" cap="none" spc="0" normalizeH="0" baseline="0" noProof="0" dirty="0">
              <a:ln>
                <a:noFill/>
              </a:ln>
              <a:solidFill>
                <a:srgbClr val="003781"/>
              </a:solidFill>
              <a:effectLst/>
              <a:uLnTx/>
              <a:uFillTx/>
              <a:latin typeface="+mj-lt"/>
              <a:ea typeface="+mn-ea"/>
              <a:cs typeface="Arial" panose="020B0604020202020204" pitchFamily="34" charset="0"/>
            </a:endParaRPr>
          </a:p>
          <a:p>
            <a:pPr marL="0" marR="0" lvl="2" indent="0" algn="l" defTabSz="914400" rtl="0" eaLnBrk="1" fontAlgn="auto" latinLnBrk="0" hangingPunct="1">
              <a:lnSpc>
                <a:spcPct val="100000"/>
              </a:lnSpc>
              <a:spcBef>
                <a:spcPts val="0"/>
              </a:spcBef>
              <a:spcAft>
                <a:spcPts val="283"/>
              </a:spcAft>
              <a:buClrTx/>
              <a:buSzTx/>
              <a:buFont typeface="Allianz Neo PPT" panose="020B0604020202020204" pitchFamily="34" charset="0"/>
              <a:buNone/>
              <a:tabLst/>
              <a:defRPr/>
            </a:pPr>
            <a:r>
              <a:rPr kumimoji="0" lang="de-DE" sz="1050" b="1" i="0" u="none" strike="noStrike" kern="1200" cap="none" spc="0" normalizeH="0" baseline="0" noProof="0" dirty="0">
                <a:ln>
                  <a:noFill/>
                </a:ln>
                <a:solidFill>
                  <a:srgbClr val="003781"/>
                </a:solidFill>
                <a:effectLst/>
                <a:uLnTx/>
                <a:uFillTx/>
                <a:latin typeface="+mj-lt"/>
                <a:ea typeface="+mn-ea"/>
                <a:cs typeface="Arial" panose="020B0604020202020204" pitchFamily="34" charset="0"/>
              </a:rPr>
              <a:t>Besonderheiten der Aktion </a:t>
            </a:r>
          </a:p>
          <a:p>
            <a:pPr marL="172467" marR="0" lvl="0" indent="-172467" algn="l" defTabSz="863920" rtl="0" eaLnBrk="1" fontAlgn="auto" latinLnBrk="0" hangingPunct="1">
              <a:lnSpc>
                <a:spcPct val="100000"/>
              </a:lnSpc>
              <a:spcBef>
                <a:spcPts val="283"/>
              </a:spcBef>
              <a:spcAft>
                <a:spcPts val="378"/>
              </a:spcAft>
              <a:buClrTx/>
              <a:buSzTx/>
              <a:buFont typeface="Arial" panose="020B0604020202020204" pitchFamily="34" charset="0"/>
              <a:buChar char="•"/>
              <a:tabLst/>
              <a:defRPr/>
            </a:pPr>
            <a:r>
              <a:rPr kumimoji="0" lang="de-DE" sz="1050" b="0" i="0" u="none" strike="noStrike" kern="0" cap="none" spc="0" normalizeH="0" baseline="0" noProof="0" dirty="0">
                <a:ln>
                  <a:noFill/>
                </a:ln>
                <a:solidFill>
                  <a:srgbClr val="003781"/>
                </a:solidFill>
                <a:effectLst/>
                <a:uLnTx/>
                <a:uFillTx/>
                <a:latin typeface="Allianz Neo" panose="020B0504020203020204" pitchFamily="34" charset="0"/>
                <a:cs typeface="Arial" panose="020B0604020202020204" pitchFamily="34" charset="0"/>
              </a:rPr>
              <a:t>Selektion nach Produkten und Ablaufzeitpunkt/Fälligkeit</a:t>
            </a:r>
          </a:p>
        </p:txBody>
      </p:sp>
      <p:cxnSp>
        <p:nvCxnSpPr>
          <p:cNvPr id="62" name="Gerader Verbinder 61">
            <a:extLst>
              <a:ext uri="{FF2B5EF4-FFF2-40B4-BE49-F238E27FC236}">
                <a16:creationId xmlns:a16="http://schemas.microsoft.com/office/drawing/2014/main" id="{E7640863-8014-404E-A750-1C6D1E5FAA21}"/>
              </a:ext>
            </a:extLst>
          </p:cNvPr>
          <p:cNvCxnSpPr>
            <a:cxnSpLocks/>
          </p:cNvCxnSpPr>
          <p:nvPr/>
        </p:nvCxnSpPr>
        <p:spPr>
          <a:xfrm>
            <a:off x="4245495" y="2089786"/>
            <a:ext cx="13989" cy="386859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Inhaltsplatzhalter 8">
            <a:extLst>
              <a:ext uri="{FF2B5EF4-FFF2-40B4-BE49-F238E27FC236}">
                <a16:creationId xmlns:a16="http://schemas.microsoft.com/office/drawing/2014/main" id="{EFEA0999-7791-4F4B-8AB8-C15542F07BB4}"/>
              </a:ext>
            </a:extLst>
          </p:cNvPr>
          <p:cNvSpPr txBox="1">
            <a:spLocks/>
          </p:cNvSpPr>
          <p:nvPr/>
        </p:nvSpPr>
        <p:spPr>
          <a:xfrm>
            <a:off x="939124" y="3826963"/>
            <a:ext cx="3159649" cy="206175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llianz Neo PPT"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llianz Neo PPT"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llianz Neo PPT"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9pPr>
          </a:lstStyle>
          <a:p>
            <a:pPr marL="0" marR="0" lvl="2" indent="0" algn="l" defTabSz="914400" rtl="0" eaLnBrk="1" fontAlgn="auto" latinLnBrk="0" hangingPunct="1">
              <a:lnSpc>
                <a:spcPct val="100000"/>
              </a:lnSpc>
              <a:spcBef>
                <a:spcPts val="0"/>
              </a:spcBef>
              <a:spcAft>
                <a:spcPts val="283"/>
              </a:spcAft>
              <a:buClrTx/>
              <a:buSzTx/>
              <a:buFont typeface="Allianz Neo PPT" panose="020B0604020202020204" pitchFamily="34" charset="0"/>
              <a:buNone/>
              <a:tabLst/>
              <a:defRPr/>
            </a:pPr>
            <a:r>
              <a:rPr kumimoji="0" lang="de-DE" sz="1100" b="1" i="0" u="none" strike="noStrike" kern="1200" cap="none" spc="0" normalizeH="0" baseline="0" noProof="0" dirty="0">
                <a:ln>
                  <a:noFill/>
                </a:ln>
                <a:solidFill>
                  <a:srgbClr val="003781"/>
                </a:solidFill>
                <a:effectLst/>
                <a:uLnTx/>
                <a:uFillTx/>
                <a:latin typeface="+mj-lt"/>
                <a:ea typeface="+mn-ea"/>
                <a:cs typeface="Arial" panose="020B0604020202020204" pitchFamily="34" charset="0"/>
              </a:rPr>
              <a:t>Zielgruppe </a:t>
            </a:r>
          </a:p>
          <a:p>
            <a:pPr marL="182522" indent="-182522" defTabSz="914287">
              <a:spcBef>
                <a:spcPts val="299"/>
              </a:spcBef>
              <a:spcAft>
                <a:spcPts val="400"/>
              </a:spcAft>
              <a:buFont typeface="Arial" panose="020B0604020202020204" pitchFamily="34" charset="0"/>
              <a:buChar char="•"/>
              <a:defRPr/>
            </a:pPr>
            <a:r>
              <a:rPr lang="de-DE" altLang="de-DE" sz="1100" kern="0" dirty="0">
                <a:solidFill>
                  <a:srgbClr val="003781"/>
                </a:solidFill>
                <a:latin typeface="Allianz Neo" panose="020B0504020203020204" pitchFamily="34" charset="0"/>
                <a:cs typeface="Arial" panose="020B0604020202020204" pitchFamily="34" charset="0"/>
              </a:rPr>
              <a:t>AZL: Abläufe 2024, 2025 und 2026</a:t>
            </a:r>
          </a:p>
          <a:p>
            <a:pPr marL="182522" indent="-182522" defTabSz="914287">
              <a:spcBef>
                <a:spcPts val="299"/>
              </a:spcBef>
              <a:spcAft>
                <a:spcPts val="400"/>
              </a:spcAft>
              <a:buFont typeface="Arial" panose="020B0604020202020204" pitchFamily="34" charset="0"/>
              <a:buChar char="•"/>
              <a:defRPr/>
            </a:pPr>
            <a:r>
              <a:rPr lang="de-DE" altLang="de-DE" sz="1100" kern="0" dirty="0">
                <a:solidFill>
                  <a:srgbClr val="003781"/>
                </a:solidFill>
                <a:latin typeface="Allianz Neo" panose="020B0504020203020204" pitchFamily="34" charset="0"/>
                <a:cs typeface="Arial" panose="020B0604020202020204" pitchFamily="34" charset="0"/>
              </a:rPr>
              <a:t>aktive </a:t>
            </a:r>
            <a:r>
              <a:rPr lang="de-DE" altLang="de-DE" sz="1100" kern="0" dirty="0" err="1">
                <a:solidFill>
                  <a:srgbClr val="003781"/>
                </a:solidFill>
                <a:latin typeface="Allianz Neo" panose="020B0504020203020204" pitchFamily="34" charset="0"/>
                <a:cs typeface="Arial" panose="020B0604020202020204" pitchFamily="34" charset="0"/>
              </a:rPr>
              <a:t>ParkDepots</a:t>
            </a:r>
            <a:r>
              <a:rPr lang="de-DE" altLang="de-DE" sz="1100" kern="0" dirty="0">
                <a:solidFill>
                  <a:srgbClr val="003781"/>
                </a:solidFill>
                <a:latin typeface="Allianz Neo" panose="020B0504020203020204" pitchFamily="34" charset="0"/>
                <a:cs typeface="Arial" panose="020B0604020202020204" pitchFamily="34" charset="0"/>
              </a:rPr>
              <a:t> (APD, APDW, APDWJ und APDJ)</a:t>
            </a:r>
          </a:p>
        </p:txBody>
      </p:sp>
      <p:grpSp>
        <p:nvGrpSpPr>
          <p:cNvPr id="64" name="Gruppieren 63">
            <a:extLst>
              <a:ext uri="{FF2B5EF4-FFF2-40B4-BE49-F238E27FC236}">
                <a16:creationId xmlns:a16="http://schemas.microsoft.com/office/drawing/2014/main" id="{7CEEABC3-6F2F-411E-B618-B8DF0DA64D21}"/>
              </a:ext>
            </a:extLst>
          </p:cNvPr>
          <p:cNvGrpSpPr>
            <a:grpSpLocks noChangeAspect="1"/>
          </p:cNvGrpSpPr>
          <p:nvPr/>
        </p:nvGrpSpPr>
        <p:grpSpPr>
          <a:xfrm>
            <a:off x="566815" y="2040680"/>
            <a:ext cx="272133" cy="272133"/>
            <a:chOff x="7794111" y="2971740"/>
            <a:chExt cx="328528" cy="328528"/>
          </a:xfrm>
          <a:solidFill>
            <a:schemeClr val="bg1"/>
          </a:solidFill>
        </p:grpSpPr>
        <p:sp>
          <p:nvSpPr>
            <p:cNvPr id="93" name="Freihandform 1662">
              <a:extLst>
                <a:ext uri="{FF2B5EF4-FFF2-40B4-BE49-F238E27FC236}">
                  <a16:creationId xmlns:a16="http://schemas.microsoft.com/office/drawing/2014/main" id="{D28D8BC9-0F63-42FA-BEC2-15A3F9A4DF05}"/>
                </a:ext>
              </a:extLst>
            </p:cNvPr>
            <p:cNvSpPr/>
            <p:nvPr/>
          </p:nvSpPr>
          <p:spPr>
            <a:xfrm>
              <a:off x="7794111" y="297174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89999" tIns="44999" rIns="89999" bIns="44999" anchor="ctr" anchorCtr="1" compatLnSpc="0"/>
            <a:lstStyle/>
            <a:p>
              <a:pPr marL="0" marR="0" lvl="0" indent="0" algn="l" defTabSz="864017" rtl="0" eaLnBrk="1" fontAlgn="auto" latinLnBrk="0" hangingPunct="0">
                <a:lnSpc>
                  <a:spcPct val="100000"/>
                </a:lnSpc>
                <a:spcBef>
                  <a:spcPts val="0"/>
                </a:spcBef>
                <a:spcAft>
                  <a:spcPts val="0"/>
                </a:spcAft>
                <a:buClrTx/>
                <a:buSzTx/>
                <a:buFontTx/>
                <a:buNone/>
                <a:tabLst/>
                <a:defRPr/>
              </a:pPr>
              <a:endParaRPr kumimoji="0" lang="de-DE" sz="1100" b="0" i="0" u="none" strike="noStrike" kern="1200" cap="none" spc="0" normalizeH="0" baseline="0" noProof="0">
                <a:ln>
                  <a:noFill/>
                </a:ln>
                <a:solidFill>
                  <a:srgbClr val="003781"/>
                </a:solidFill>
                <a:effectLst/>
                <a:uLnTx/>
                <a:uFillTx/>
                <a:latin typeface="+mj-lt"/>
                <a:ea typeface="Arial Unicode MS" pitchFamily="2"/>
                <a:cs typeface="Arial" panose="020B0604020202020204" pitchFamily="34" charset="0"/>
              </a:endParaRPr>
            </a:p>
          </p:txBody>
        </p:sp>
        <p:sp>
          <p:nvSpPr>
            <p:cNvPr id="94" name="Freihandform 1663">
              <a:extLst>
                <a:ext uri="{FF2B5EF4-FFF2-40B4-BE49-F238E27FC236}">
                  <a16:creationId xmlns:a16="http://schemas.microsoft.com/office/drawing/2014/main" id="{ED2429AC-4D3C-49C7-9623-804792D2C92D}"/>
                </a:ext>
              </a:extLst>
            </p:cNvPr>
            <p:cNvSpPr/>
            <p:nvPr/>
          </p:nvSpPr>
          <p:spPr>
            <a:xfrm>
              <a:off x="7859537" y="3037399"/>
              <a:ext cx="196977" cy="196745"/>
            </a:xfrm>
            <a:custGeom>
              <a:avLst/>
              <a:gdLst/>
              <a:ahLst/>
              <a:cxnLst>
                <a:cxn ang="3cd4">
                  <a:pos x="hc" y="t"/>
                </a:cxn>
                <a:cxn ang="cd2">
                  <a:pos x="l" y="vc"/>
                </a:cxn>
                <a:cxn ang="cd4">
                  <a:pos x="hc" y="b"/>
                </a:cxn>
                <a:cxn ang="0">
                  <a:pos x="r" y="vc"/>
                </a:cxn>
              </a:cxnLst>
              <a:rect l="l" t="t" r="r" b="b"/>
              <a:pathLst>
                <a:path w="847" h="846">
                  <a:moveTo>
                    <a:pt x="443" y="406"/>
                  </a:moveTo>
                  <a:lnTo>
                    <a:pt x="443" y="141"/>
                  </a:lnTo>
                  <a:cubicBezTo>
                    <a:pt x="585" y="152"/>
                    <a:pt x="697" y="264"/>
                    <a:pt x="705" y="406"/>
                  </a:cubicBezTo>
                  <a:close/>
                  <a:moveTo>
                    <a:pt x="443" y="704"/>
                  </a:moveTo>
                  <a:lnTo>
                    <a:pt x="443" y="442"/>
                  </a:lnTo>
                  <a:lnTo>
                    <a:pt x="705" y="442"/>
                  </a:lnTo>
                  <a:cubicBezTo>
                    <a:pt x="697" y="584"/>
                    <a:pt x="585" y="696"/>
                    <a:pt x="443" y="704"/>
                  </a:cubicBezTo>
                  <a:close/>
                  <a:moveTo>
                    <a:pt x="407" y="406"/>
                  </a:moveTo>
                  <a:lnTo>
                    <a:pt x="142" y="406"/>
                  </a:lnTo>
                  <a:cubicBezTo>
                    <a:pt x="153" y="264"/>
                    <a:pt x="265" y="152"/>
                    <a:pt x="407" y="141"/>
                  </a:cubicBezTo>
                  <a:close/>
                  <a:moveTo>
                    <a:pt x="407" y="704"/>
                  </a:moveTo>
                  <a:cubicBezTo>
                    <a:pt x="265" y="696"/>
                    <a:pt x="153" y="584"/>
                    <a:pt x="142" y="442"/>
                  </a:cubicBezTo>
                  <a:lnTo>
                    <a:pt x="407" y="442"/>
                  </a:lnTo>
                  <a:close/>
                  <a:moveTo>
                    <a:pt x="830" y="406"/>
                  </a:moveTo>
                  <a:lnTo>
                    <a:pt x="741" y="406"/>
                  </a:lnTo>
                  <a:cubicBezTo>
                    <a:pt x="733" y="245"/>
                    <a:pt x="604" y="116"/>
                    <a:pt x="443" y="108"/>
                  </a:cubicBezTo>
                  <a:lnTo>
                    <a:pt x="443" y="19"/>
                  </a:lnTo>
                  <a:cubicBezTo>
                    <a:pt x="443" y="8"/>
                    <a:pt x="434" y="0"/>
                    <a:pt x="424" y="0"/>
                  </a:cubicBezTo>
                  <a:cubicBezTo>
                    <a:pt x="415" y="0"/>
                    <a:pt x="407" y="8"/>
                    <a:pt x="407" y="19"/>
                  </a:cubicBezTo>
                  <a:lnTo>
                    <a:pt x="407" y="108"/>
                  </a:lnTo>
                  <a:cubicBezTo>
                    <a:pt x="246" y="116"/>
                    <a:pt x="117" y="245"/>
                    <a:pt x="108" y="406"/>
                  </a:cubicBezTo>
                  <a:lnTo>
                    <a:pt x="20" y="406"/>
                  </a:lnTo>
                  <a:cubicBezTo>
                    <a:pt x="9" y="406"/>
                    <a:pt x="0" y="414"/>
                    <a:pt x="0" y="423"/>
                  </a:cubicBezTo>
                  <a:cubicBezTo>
                    <a:pt x="0" y="433"/>
                    <a:pt x="9" y="442"/>
                    <a:pt x="20" y="442"/>
                  </a:cubicBezTo>
                  <a:lnTo>
                    <a:pt x="108" y="442"/>
                  </a:lnTo>
                  <a:cubicBezTo>
                    <a:pt x="117" y="603"/>
                    <a:pt x="246" y="732"/>
                    <a:pt x="407" y="740"/>
                  </a:cubicBezTo>
                  <a:lnTo>
                    <a:pt x="407" y="829"/>
                  </a:lnTo>
                  <a:cubicBezTo>
                    <a:pt x="407" y="840"/>
                    <a:pt x="415" y="846"/>
                    <a:pt x="424" y="846"/>
                  </a:cubicBezTo>
                  <a:cubicBezTo>
                    <a:pt x="434" y="846"/>
                    <a:pt x="443" y="840"/>
                    <a:pt x="443" y="829"/>
                  </a:cubicBezTo>
                  <a:lnTo>
                    <a:pt x="443" y="740"/>
                  </a:lnTo>
                  <a:cubicBezTo>
                    <a:pt x="604" y="732"/>
                    <a:pt x="733" y="603"/>
                    <a:pt x="741" y="442"/>
                  </a:cubicBezTo>
                  <a:lnTo>
                    <a:pt x="830" y="442"/>
                  </a:lnTo>
                  <a:cubicBezTo>
                    <a:pt x="841" y="442"/>
                    <a:pt x="847" y="433"/>
                    <a:pt x="847" y="423"/>
                  </a:cubicBezTo>
                  <a:cubicBezTo>
                    <a:pt x="847" y="414"/>
                    <a:pt x="841" y="406"/>
                    <a:pt x="830" y="406"/>
                  </a:cubicBezTo>
                  <a:close/>
                </a:path>
              </a:pathLst>
            </a:custGeom>
            <a:grpFill/>
            <a:ln cap="flat">
              <a:noFill/>
              <a:prstDash val="solid"/>
            </a:ln>
          </p:spPr>
          <p:txBody>
            <a:bodyPr vert="horz" wrap="none" lIns="89999" tIns="44999" rIns="89999" bIns="44999" anchor="ctr" anchorCtr="1" compatLnSpc="0"/>
            <a:lstStyle/>
            <a:p>
              <a:pPr marL="0" marR="0" lvl="0" indent="0" algn="l" defTabSz="864017" rtl="0" eaLnBrk="1" fontAlgn="auto" latinLnBrk="0" hangingPunct="0">
                <a:lnSpc>
                  <a:spcPct val="100000"/>
                </a:lnSpc>
                <a:spcBef>
                  <a:spcPts val="0"/>
                </a:spcBef>
                <a:spcAft>
                  <a:spcPts val="0"/>
                </a:spcAft>
                <a:buClrTx/>
                <a:buSzTx/>
                <a:buFontTx/>
                <a:buNone/>
                <a:tabLst/>
                <a:defRPr/>
              </a:pPr>
              <a:endParaRPr kumimoji="0" lang="de-DE" sz="1100" b="0" i="0" u="none" strike="noStrike" kern="1200" cap="none" spc="0" normalizeH="0" baseline="0" noProof="0">
                <a:ln>
                  <a:noFill/>
                </a:ln>
                <a:solidFill>
                  <a:srgbClr val="003781"/>
                </a:solidFill>
                <a:effectLst/>
                <a:uLnTx/>
                <a:uFillTx/>
                <a:latin typeface="+mj-lt"/>
                <a:ea typeface="Arial Unicode MS" pitchFamily="2"/>
                <a:cs typeface="Arial" panose="020B0604020202020204" pitchFamily="34" charset="0"/>
              </a:endParaRPr>
            </a:p>
          </p:txBody>
        </p:sp>
      </p:grpSp>
      <p:grpSp>
        <p:nvGrpSpPr>
          <p:cNvPr id="65" name="Gruppieren 64">
            <a:extLst>
              <a:ext uri="{FF2B5EF4-FFF2-40B4-BE49-F238E27FC236}">
                <a16:creationId xmlns:a16="http://schemas.microsoft.com/office/drawing/2014/main" id="{A16C90D6-083B-4316-90BF-CF28102D54AD}"/>
              </a:ext>
            </a:extLst>
          </p:cNvPr>
          <p:cNvGrpSpPr>
            <a:grpSpLocks noChangeAspect="1"/>
          </p:cNvGrpSpPr>
          <p:nvPr/>
        </p:nvGrpSpPr>
        <p:grpSpPr>
          <a:xfrm>
            <a:off x="555123" y="3779704"/>
            <a:ext cx="272133" cy="272325"/>
            <a:chOff x="6888480" y="2084643"/>
            <a:chExt cx="328296" cy="328528"/>
          </a:xfrm>
          <a:solidFill>
            <a:schemeClr val="bg1"/>
          </a:solidFill>
        </p:grpSpPr>
        <p:sp>
          <p:nvSpPr>
            <p:cNvPr id="87" name="Freihandform 1108">
              <a:extLst>
                <a:ext uri="{FF2B5EF4-FFF2-40B4-BE49-F238E27FC236}">
                  <a16:creationId xmlns:a16="http://schemas.microsoft.com/office/drawing/2014/main" id="{532D3982-5451-47B2-BDF9-FA75EFE10AD8}"/>
                </a:ext>
              </a:extLst>
            </p:cNvPr>
            <p:cNvSpPr/>
            <p:nvPr/>
          </p:nvSpPr>
          <p:spPr>
            <a:xfrm>
              <a:off x="6888480" y="2084643"/>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89999" tIns="44999" rIns="89999" bIns="44999" anchor="ctr" anchorCtr="1" compatLnSpc="0"/>
            <a:lstStyle/>
            <a:p>
              <a:pPr marL="0" marR="0" lvl="0" indent="0" algn="l" defTabSz="864017" rtl="0" eaLnBrk="1" fontAlgn="auto" latinLnBrk="0" hangingPunct="0">
                <a:lnSpc>
                  <a:spcPct val="100000"/>
                </a:lnSpc>
                <a:spcBef>
                  <a:spcPts val="0"/>
                </a:spcBef>
                <a:spcAft>
                  <a:spcPts val="0"/>
                </a:spcAft>
                <a:buClrTx/>
                <a:buSzTx/>
                <a:buFontTx/>
                <a:buNone/>
                <a:tabLst/>
                <a:defRPr/>
              </a:pPr>
              <a:endParaRPr kumimoji="0" lang="de-DE" sz="1100" b="0" i="0" u="none" strike="noStrike" kern="1200" cap="none" spc="0" normalizeH="0" baseline="0" noProof="0">
                <a:ln>
                  <a:noFill/>
                </a:ln>
                <a:solidFill>
                  <a:srgbClr val="003781"/>
                </a:solidFill>
                <a:effectLst/>
                <a:uLnTx/>
                <a:uFillTx/>
                <a:latin typeface="+mj-lt"/>
                <a:ea typeface="Arial Unicode MS" pitchFamily="2"/>
                <a:cs typeface="Arial" panose="020B0604020202020204" pitchFamily="34" charset="0"/>
              </a:endParaRPr>
            </a:p>
          </p:txBody>
        </p:sp>
        <p:sp>
          <p:nvSpPr>
            <p:cNvPr id="88" name="Freihandform 1109">
              <a:extLst>
                <a:ext uri="{FF2B5EF4-FFF2-40B4-BE49-F238E27FC236}">
                  <a16:creationId xmlns:a16="http://schemas.microsoft.com/office/drawing/2014/main" id="{360D4987-E5E8-4E72-A7F3-A00164B21CB4}"/>
                </a:ext>
              </a:extLst>
            </p:cNvPr>
            <p:cNvSpPr/>
            <p:nvPr/>
          </p:nvSpPr>
          <p:spPr>
            <a:xfrm>
              <a:off x="7020031" y="2314916"/>
              <a:ext cx="65193" cy="15833"/>
            </a:xfrm>
            <a:custGeom>
              <a:avLst/>
              <a:gdLst/>
              <a:ahLst/>
              <a:cxnLst>
                <a:cxn ang="3cd4">
                  <a:pos x="hc" y="t"/>
                </a:cxn>
                <a:cxn ang="cd2">
                  <a:pos x="l" y="vc"/>
                </a:cxn>
                <a:cxn ang="cd4">
                  <a:pos x="hc" y="b"/>
                </a:cxn>
                <a:cxn ang="0">
                  <a:pos x="r" y="vc"/>
                </a:cxn>
              </a:cxnLst>
              <a:rect l="l" t="t" r="r" b="b"/>
              <a:pathLst>
                <a:path w="281" h="69">
                  <a:moveTo>
                    <a:pt x="207" y="0"/>
                  </a:moveTo>
                  <a:lnTo>
                    <a:pt x="76" y="0"/>
                  </a:lnTo>
                  <a:cubicBezTo>
                    <a:pt x="46" y="0"/>
                    <a:pt x="0" y="0"/>
                    <a:pt x="0" y="52"/>
                  </a:cubicBezTo>
                  <a:cubicBezTo>
                    <a:pt x="0" y="61"/>
                    <a:pt x="6" y="69"/>
                    <a:pt x="17" y="69"/>
                  </a:cubicBezTo>
                  <a:cubicBezTo>
                    <a:pt x="27" y="69"/>
                    <a:pt x="34" y="61"/>
                    <a:pt x="34" y="52"/>
                  </a:cubicBezTo>
                  <a:cubicBezTo>
                    <a:pt x="34" y="40"/>
                    <a:pt x="34" y="36"/>
                    <a:pt x="76" y="33"/>
                  </a:cubicBezTo>
                  <a:lnTo>
                    <a:pt x="141" y="33"/>
                  </a:lnTo>
                  <a:lnTo>
                    <a:pt x="207" y="33"/>
                  </a:lnTo>
                  <a:cubicBezTo>
                    <a:pt x="245" y="33"/>
                    <a:pt x="245" y="38"/>
                    <a:pt x="245" y="52"/>
                  </a:cubicBezTo>
                  <a:cubicBezTo>
                    <a:pt x="245" y="61"/>
                    <a:pt x="254" y="69"/>
                    <a:pt x="264" y="69"/>
                  </a:cubicBezTo>
                  <a:cubicBezTo>
                    <a:pt x="273" y="69"/>
                    <a:pt x="281" y="61"/>
                    <a:pt x="281" y="52"/>
                  </a:cubicBezTo>
                  <a:cubicBezTo>
                    <a:pt x="281" y="0"/>
                    <a:pt x="237" y="0"/>
                    <a:pt x="207" y="0"/>
                  </a:cubicBezTo>
                  <a:close/>
                </a:path>
              </a:pathLst>
            </a:custGeom>
            <a:grpFill/>
            <a:ln cap="flat">
              <a:noFill/>
              <a:prstDash val="solid"/>
            </a:ln>
          </p:spPr>
          <p:txBody>
            <a:bodyPr vert="horz" wrap="none" lIns="89999" tIns="44999" rIns="89999" bIns="44999" anchor="ctr" anchorCtr="1" compatLnSpc="0"/>
            <a:lstStyle/>
            <a:p>
              <a:pPr marL="0" marR="0" lvl="0" indent="0" algn="l" defTabSz="864017" rtl="0" eaLnBrk="1" fontAlgn="auto" latinLnBrk="0" hangingPunct="0">
                <a:lnSpc>
                  <a:spcPct val="100000"/>
                </a:lnSpc>
                <a:spcBef>
                  <a:spcPts val="0"/>
                </a:spcBef>
                <a:spcAft>
                  <a:spcPts val="0"/>
                </a:spcAft>
                <a:buClrTx/>
                <a:buSzTx/>
                <a:buFontTx/>
                <a:buNone/>
                <a:tabLst/>
                <a:defRPr/>
              </a:pPr>
              <a:endParaRPr kumimoji="0" lang="de-DE" sz="1100" b="0" i="0" u="none" strike="noStrike" kern="1200" cap="none" spc="0" normalizeH="0" baseline="0" noProof="0">
                <a:ln>
                  <a:noFill/>
                </a:ln>
                <a:solidFill>
                  <a:srgbClr val="003781"/>
                </a:solidFill>
                <a:effectLst/>
                <a:uLnTx/>
                <a:uFillTx/>
                <a:latin typeface="+mj-lt"/>
                <a:ea typeface="Arial Unicode MS" pitchFamily="2"/>
                <a:cs typeface="Arial" panose="020B0604020202020204" pitchFamily="34" charset="0"/>
              </a:endParaRPr>
            </a:p>
          </p:txBody>
        </p:sp>
        <p:sp>
          <p:nvSpPr>
            <p:cNvPr id="89" name="Freihandform 1110">
              <a:extLst>
                <a:ext uri="{FF2B5EF4-FFF2-40B4-BE49-F238E27FC236}">
                  <a16:creationId xmlns:a16="http://schemas.microsoft.com/office/drawing/2014/main" id="{09B4E2FF-CFE2-446D-998C-FD3736EF466E}"/>
                </a:ext>
              </a:extLst>
            </p:cNvPr>
            <p:cNvSpPr/>
            <p:nvPr/>
          </p:nvSpPr>
          <p:spPr>
            <a:xfrm>
              <a:off x="6974629" y="2167066"/>
              <a:ext cx="57510" cy="56811"/>
            </a:xfrm>
            <a:custGeom>
              <a:avLst/>
              <a:gdLst/>
              <a:ahLst/>
              <a:cxnLst>
                <a:cxn ang="3cd4">
                  <a:pos x="hc" y="t"/>
                </a:cxn>
                <a:cxn ang="cd2">
                  <a:pos x="l" y="vc"/>
                </a:cxn>
                <a:cxn ang="cd4">
                  <a:pos x="hc" y="b"/>
                </a:cxn>
                <a:cxn ang="0">
                  <a:pos x="r" y="vc"/>
                </a:cxn>
              </a:cxnLst>
              <a:rect l="l" t="t" r="r" b="b"/>
              <a:pathLst>
                <a:path w="248" h="245">
                  <a:moveTo>
                    <a:pt x="123" y="33"/>
                  </a:moveTo>
                  <a:cubicBezTo>
                    <a:pt x="171" y="33"/>
                    <a:pt x="212" y="74"/>
                    <a:pt x="212" y="122"/>
                  </a:cubicBezTo>
                  <a:cubicBezTo>
                    <a:pt x="212" y="171"/>
                    <a:pt x="171" y="211"/>
                    <a:pt x="123" y="211"/>
                  </a:cubicBezTo>
                  <a:cubicBezTo>
                    <a:pt x="74" y="211"/>
                    <a:pt x="36" y="171"/>
                    <a:pt x="36" y="122"/>
                  </a:cubicBezTo>
                  <a:cubicBezTo>
                    <a:pt x="36" y="74"/>
                    <a:pt x="74" y="33"/>
                    <a:pt x="123" y="33"/>
                  </a:cubicBezTo>
                  <a:close/>
                  <a:moveTo>
                    <a:pt x="123" y="245"/>
                  </a:moveTo>
                  <a:cubicBezTo>
                    <a:pt x="190" y="245"/>
                    <a:pt x="248" y="190"/>
                    <a:pt x="248" y="122"/>
                  </a:cubicBezTo>
                  <a:cubicBezTo>
                    <a:pt x="248" y="55"/>
                    <a:pt x="190" y="0"/>
                    <a:pt x="123" y="0"/>
                  </a:cubicBezTo>
                  <a:cubicBezTo>
                    <a:pt x="55" y="0"/>
                    <a:pt x="0" y="55"/>
                    <a:pt x="0" y="122"/>
                  </a:cubicBezTo>
                  <a:cubicBezTo>
                    <a:pt x="0" y="190"/>
                    <a:pt x="55" y="245"/>
                    <a:pt x="123" y="245"/>
                  </a:cubicBezTo>
                  <a:close/>
                </a:path>
              </a:pathLst>
            </a:custGeom>
            <a:grpFill/>
            <a:ln cap="flat">
              <a:noFill/>
              <a:prstDash val="solid"/>
            </a:ln>
          </p:spPr>
          <p:txBody>
            <a:bodyPr vert="horz" wrap="none" lIns="89999" tIns="44999" rIns="89999" bIns="44999" anchor="ctr" anchorCtr="1" compatLnSpc="0"/>
            <a:lstStyle/>
            <a:p>
              <a:pPr marL="0" marR="0" lvl="0" indent="0" algn="l" defTabSz="864017" rtl="0" eaLnBrk="1" fontAlgn="auto" latinLnBrk="0" hangingPunct="0">
                <a:lnSpc>
                  <a:spcPct val="100000"/>
                </a:lnSpc>
                <a:spcBef>
                  <a:spcPts val="0"/>
                </a:spcBef>
                <a:spcAft>
                  <a:spcPts val="0"/>
                </a:spcAft>
                <a:buClrTx/>
                <a:buSzTx/>
                <a:buFontTx/>
                <a:buNone/>
                <a:tabLst/>
                <a:defRPr/>
              </a:pPr>
              <a:endParaRPr kumimoji="0" lang="de-DE" sz="1100" b="0" i="0" u="none" strike="noStrike" kern="1200" cap="none" spc="0" normalizeH="0" baseline="0" noProof="0">
                <a:ln>
                  <a:noFill/>
                </a:ln>
                <a:solidFill>
                  <a:srgbClr val="003781"/>
                </a:solidFill>
                <a:effectLst/>
                <a:uLnTx/>
                <a:uFillTx/>
                <a:latin typeface="+mj-lt"/>
                <a:ea typeface="Arial Unicode MS" pitchFamily="2"/>
                <a:cs typeface="Arial" panose="020B0604020202020204" pitchFamily="34" charset="0"/>
              </a:endParaRPr>
            </a:p>
          </p:txBody>
        </p:sp>
        <p:sp>
          <p:nvSpPr>
            <p:cNvPr id="90" name="Freihandform 1111">
              <a:extLst>
                <a:ext uri="{FF2B5EF4-FFF2-40B4-BE49-F238E27FC236}">
                  <a16:creationId xmlns:a16="http://schemas.microsoft.com/office/drawing/2014/main" id="{C9B05FBA-3D66-4EFB-B4D5-FC1512D6BFD3}"/>
                </a:ext>
              </a:extLst>
            </p:cNvPr>
            <p:cNvSpPr/>
            <p:nvPr/>
          </p:nvSpPr>
          <p:spPr>
            <a:xfrm>
              <a:off x="7073117" y="2167066"/>
              <a:ext cx="57510" cy="56811"/>
            </a:xfrm>
            <a:custGeom>
              <a:avLst/>
              <a:gdLst/>
              <a:ahLst/>
              <a:cxnLst>
                <a:cxn ang="3cd4">
                  <a:pos x="hc" y="t"/>
                </a:cxn>
                <a:cxn ang="cd2">
                  <a:pos x="l" y="vc"/>
                </a:cxn>
                <a:cxn ang="cd4">
                  <a:pos x="hc" y="b"/>
                </a:cxn>
                <a:cxn ang="0">
                  <a:pos x="r" y="vc"/>
                </a:cxn>
              </a:cxnLst>
              <a:rect l="l" t="t" r="r" b="b"/>
              <a:pathLst>
                <a:path w="248" h="245">
                  <a:moveTo>
                    <a:pt x="123" y="33"/>
                  </a:moveTo>
                  <a:cubicBezTo>
                    <a:pt x="172" y="33"/>
                    <a:pt x="212" y="74"/>
                    <a:pt x="212" y="122"/>
                  </a:cubicBezTo>
                  <a:cubicBezTo>
                    <a:pt x="212" y="171"/>
                    <a:pt x="172" y="211"/>
                    <a:pt x="123" y="211"/>
                  </a:cubicBezTo>
                  <a:cubicBezTo>
                    <a:pt x="74" y="211"/>
                    <a:pt x="36" y="171"/>
                    <a:pt x="36" y="122"/>
                  </a:cubicBezTo>
                  <a:cubicBezTo>
                    <a:pt x="36" y="74"/>
                    <a:pt x="74" y="33"/>
                    <a:pt x="123" y="33"/>
                  </a:cubicBezTo>
                  <a:close/>
                  <a:moveTo>
                    <a:pt x="123" y="245"/>
                  </a:moveTo>
                  <a:cubicBezTo>
                    <a:pt x="191" y="245"/>
                    <a:pt x="248" y="190"/>
                    <a:pt x="248" y="122"/>
                  </a:cubicBezTo>
                  <a:cubicBezTo>
                    <a:pt x="248" y="55"/>
                    <a:pt x="191" y="0"/>
                    <a:pt x="123" y="0"/>
                  </a:cubicBezTo>
                  <a:cubicBezTo>
                    <a:pt x="55" y="0"/>
                    <a:pt x="0" y="55"/>
                    <a:pt x="0" y="122"/>
                  </a:cubicBezTo>
                  <a:cubicBezTo>
                    <a:pt x="0" y="190"/>
                    <a:pt x="55" y="245"/>
                    <a:pt x="123" y="245"/>
                  </a:cubicBezTo>
                  <a:close/>
                </a:path>
              </a:pathLst>
            </a:custGeom>
            <a:grpFill/>
            <a:ln cap="flat">
              <a:noFill/>
              <a:prstDash val="solid"/>
            </a:ln>
          </p:spPr>
          <p:txBody>
            <a:bodyPr vert="horz" wrap="none" lIns="89999" tIns="44999" rIns="89999" bIns="44999" anchor="ctr" anchorCtr="1" compatLnSpc="0"/>
            <a:lstStyle/>
            <a:p>
              <a:pPr marL="0" marR="0" lvl="0" indent="0" algn="l" defTabSz="864017" rtl="0" eaLnBrk="1" fontAlgn="auto" latinLnBrk="0" hangingPunct="0">
                <a:lnSpc>
                  <a:spcPct val="100000"/>
                </a:lnSpc>
                <a:spcBef>
                  <a:spcPts val="0"/>
                </a:spcBef>
                <a:spcAft>
                  <a:spcPts val="0"/>
                </a:spcAft>
                <a:buClrTx/>
                <a:buSzTx/>
                <a:buFontTx/>
                <a:buNone/>
                <a:tabLst/>
                <a:defRPr/>
              </a:pPr>
              <a:endParaRPr kumimoji="0" lang="de-DE" sz="1100" b="0" i="0" u="none" strike="noStrike" kern="1200" cap="none" spc="0" normalizeH="0" baseline="0" noProof="0">
                <a:ln>
                  <a:noFill/>
                </a:ln>
                <a:solidFill>
                  <a:srgbClr val="003781"/>
                </a:solidFill>
                <a:effectLst/>
                <a:uLnTx/>
                <a:uFillTx/>
                <a:latin typeface="+mj-lt"/>
                <a:ea typeface="Arial Unicode MS" pitchFamily="2"/>
                <a:cs typeface="Arial" panose="020B0604020202020204" pitchFamily="34" charset="0"/>
              </a:endParaRPr>
            </a:p>
          </p:txBody>
        </p:sp>
        <p:sp>
          <p:nvSpPr>
            <p:cNvPr id="91" name="Freihandform 1112">
              <a:extLst>
                <a:ext uri="{FF2B5EF4-FFF2-40B4-BE49-F238E27FC236}">
                  <a16:creationId xmlns:a16="http://schemas.microsoft.com/office/drawing/2014/main" id="{3C98F880-923D-4BEB-992F-CF0FA1513ECD}"/>
                </a:ext>
              </a:extLst>
            </p:cNvPr>
            <p:cNvSpPr/>
            <p:nvPr/>
          </p:nvSpPr>
          <p:spPr>
            <a:xfrm>
              <a:off x="7032372" y="2265555"/>
              <a:ext cx="40513" cy="40746"/>
            </a:xfrm>
            <a:custGeom>
              <a:avLst/>
              <a:gdLst/>
              <a:ahLst/>
              <a:cxnLst>
                <a:cxn ang="3cd4">
                  <a:pos x="hc" y="t"/>
                </a:cxn>
                <a:cxn ang="cd2">
                  <a:pos x="l" y="vc"/>
                </a:cxn>
                <a:cxn ang="cd4">
                  <a:pos x="hc" y="b"/>
                </a:cxn>
                <a:cxn ang="0">
                  <a:pos x="r" y="vc"/>
                </a:cxn>
              </a:cxnLst>
              <a:rect l="l" t="t" r="r" b="b"/>
              <a:pathLst>
                <a:path w="175" h="176">
                  <a:moveTo>
                    <a:pt x="86" y="34"/>
                  </a:moveTo>
                  <a:cubicBezTo>
                    <a:pt x="116" y="34"/>
                    <a:pt x="139" y="59"/>
                    <a:pt x="139" y="87"/>
                  </a:cubicBezTo>
                  <a:cubicBezTo>
                    <a:pt x="139" y="116"/>
                    <a:pt x="116" y="140"/>
                    <a:pt x="86" y="140"/>
                  </a:cubicBezTo>
                  <a:cubicBezTo>
                    <a:pt x="59" y="140"/>
                    <a:pt x="33" y="116"/>
                    <a:pt x="33" y="87"/>
                  </a:cubicBezTo>
                  <a:cubicBezTo>
                    <a:pt x="33" y="59"/>
                    <a:pt x="59" y="34"/>
                    <a:pt x="86" y="34"/>
                  </a:cubicBezTo>
                  <a:close/>
                  <a:moveTo>
                    <a:pt x="86" y="176"/>
                  </a:moveTo>
                  <a:cubicBezTo>
                    <a:pt x="135" y="176"/>
                    <a:pt x="175" y="135"/>
                    <a:pt x="175" y="87"/>
                  </a:cubicBezTo>
                  <a:cubicBezTo>
                    <a:pt x="175" y="38"/>
                    <a:pt x="135" y="0"/>
                    <a:pt x="86" y="0"/>
                  </a:cubicBezTo>
                  <a:cubicBezTo>
                    <a:pt x="38" y="0"/>
                    <a:pt x="0" y="38"/>
                    <a:pt x="0" y="87"/>
                  </a:cubicBezTo>
                  <a:cubicBezTo>
                    <a:pt x="0" y="135"/>
                    <a:pt x="38" y="176"/>
                    <a:pt x="86" y="176"/>
                  </a:cubicBezTo>
                  <a:close/>
                </a:path>
              </a:pathLst>
            </a:custGeom>
            <a:grpFill/>
            <a:ln cap="flat">
              <a:noFill/>
              <a:prstDash val="solid"/>
            </a:ln>
          </p:spPr>
          <p:txBody>
            <a:bodyPr vert="horz" wrap="none" lIns="89999" tIns="44999" rIns="89999" bIns="44999" anchor="ctr" anchorCtr="1" compatLnSpc="0"/>
            <a:lstStyle/>
            <a:p>
              <a:pPr marL="0" marR="0" lvl="0" indent="0" algn="l" defTabSz="864017" rtl="0" eaLnBrk="1" fontAlgn="auto" latinLnBrk="0" hangingPunct="0">
                <a:lnSpc>
                  <a:spcPct val="100000"/>
                </a:lnSpc>
                <a:spcBef>
                  <a:spcPts val="0"/>
                </a:spcBef>
                <a:spcAft>
                  <a:spcPts val="0"/>
                </a:spcAft>
                <a:buClrTx/>
                <a:buSzTx/>
                <a:buFontTx/>
                <a:buNone/>
                <a:tabLst/>
                <a:defRPr/>
              </a:pPr>
              <a:endParaRPr kumimoji="0" lang="de-DE" sz="1100" b="0" i="0" u="none" strike="noStrike" kern="1200" cap="none" spc="0" normalizeH="0" baseline="0" noProof="0">
                <a:ln>
                  <a:noFill/>
                </a:ln>
                <a:solidFill>
                  <a:srgbClr val="003781"/>
                </a:solidFill>
                <a:effectLst/>
                <a:uLnTx/>
                <a:uFillTx/>
                <a:latin typeface="+mj-lt"/>
                <a:ea typeface="Arial Unicode MS" pitchFamily="2"/>
                <a:cs typeface="Arial" panose="020B0604020202020204" pitchFamily="34" charset="0"/>
              </a:endParaRPr>
            </a:p>
          </p:txBody>
        </p:sp>
        <p:sp>
          <p:nvSpPr>
            <p:cNvPr id="92" name="Freihandform 1113">
              <a:extLst>
                <a:ext uri="{FF2B5EF4-FFF2-40B4-BE49-F238E27FC236}">
                  <a16:creationId xmlns:a16="http://schemas.microsoft.com/office/drawing/2014/main" id="{853ED4FC-F52B-4553-8FA3-D6699335BA1C}"/>
                </a:ext>
              </a:extLst>
            </p:cNvPr>
            <p:cNvSpPr/>
            <p:nvPr/>
          </p:nvSpPr>
          <p:spPr>
            <a:xfrm>
              <a:off x="6953907" y="2232493"/>
              <a:ext cx="196977" cy="65426"/>
            </a:xfrm>
            <a:custGeom>
              <a:avLst/>
              <a:gdLst/>
              <a:ahLst/>
              <a:cxnLst>
                <a:cxn ang="3cd4">
                  <a:pos x="hc" y="t"/>
                </a:cxn>
                <a:cxn ang="cd2">
                  <a:pos x="l" y="vc"/>
                </a:cxn>
                <a:cxn ang="cd4">
                  <a:pos x="hc" y="b"/>
                </a:cxn>
                <a:cxn ang="0">
                  <a:pos x="r" y="vc"/>
                </a:cxn>
              </a:cxnLst>
              <a:rect l="l" t="t" r="r" b="b"/>
              <a:pathLst>
                <a:path w="847" h="282">
                  <a:moveTo>
                    <a:pt x="751" y="0"/>
                  </a:moveTo>
                  <a:lnTo>
                    <a:pt x="502" y="0"/>
                  </a:lnTo>
                  <a:cubicBezTo>
                    <a:pt x="468" y="0"/>
                    <a:pt x="440" y="15"/>
                    <a:pt x="423" y="36"/>
                  </a:cubicBezTo>
                  <a:cubicBezTo>
                    <a:pt x="406" y="15"/>
                    <a:pt x="379" y="0"/>
                    <a:pt x="347" y="0"/>
                  </a:cubicBezTo>
                  <a:lnTo>
                    <a:pt x="97" y="0"/>
                  </a:lnTo>
                  <a:cubicBezTo>
                    <a:pt x="44" y="0"/>
                    <a:pt x="2" y="42"/>
                    <a:pt x="2" y="95"/>
                  </a:cubicBezTo>
                  <a:lnTo>
                    <a:pt x="0" y="265"/>
                  </a:lnTo>
                  <a:cubicBezTo>
                    <a:pt x="0" y="273"/>
                    <a:pt x="9" y="282"/>
                    <a:pt x="19" y="282"/>
                  </a:cubicBezTo>
                  <a:cubicBezTo>
                    <a:pt x="28" y="282"/>
                    <a:pt x="36" y="273"/>
                    <a:pt x="36" y="265"/>
                  </a:cubicBezTo>
                  <a:lnTo>
                    <a:pt x="36" y="95"/>
                  </a:lnTo>
                  <a:cubicBezTo>
                    <a:pt x="36" y="61"/>
                    <a:pt x="64" y="36"/>
                    <a:pt x="97" y="36"/>
                  </a:cubicBezTo>
                  <a:lnTo>
                    <a:pt x="347" y="36"/>
                  </a:lnTo>
                  <a:cubicBezTo>
                    <a:pt x="377" y="36"/>
                    <a:pt x="406" y="53"/>
                    <a:pt x="406" y="89"/>
                  </a:cubicBezTo>
                  <a:cubicBezTo>
                    <a:pt x="406" y="97"/>
                    <a:pt x="415" y="106"/>
                    <a:pt x="423" y="106"/>
                  </a:cubicBezTo>
                  <a:cubicBezTo>
                    <a:pt x="434" y="106"/>
                    <a:pt x="442" y="97"/>
                    <a:pt x="442" y="89"/>
                  </a:cubicBezTo>
                  <a:cubicBezTo>
                    <a:pt x="442" y="53"/>
                    <a:pt x="472" y="36"/>
                    <a:pt x="502" y="36"/>
                  </a:cubicBezTo>
                  <a:lnTo>
                    <a:pt x="751" y="36"/>
                  </a:lnTo>
                  <a:cubicBezTo>
                    <a:pt x="785" y="36"/>
                    <a:pt x="813" y="61"/>
                    <a:pt x="813" y="95"/>
                  </a:cubicBezTo>
                  <a:lnTo>
                    <a:pt x="811" y="265"/>
                  </a:lnTo>
                  <a:cubicBezTo>
                    <a:pt x="811" y="275"/>
                    <a:pt x="819" y="282"/>
                    <a:pt x="828" y="282"/>
                  </a:cubicBezTo>
                  <a:lnTo>
                    <a:pt x="830" y="282"/>
                  </a:lnTo>
                  <a:cubicBezTo>
                    <a:pt x="838" y="282"/>
                    <a:pt x="847" y="275"/>
                    <a:pt x="847" y="265"/>
                  </a:cubicBezTo>
                  <a:lnTo>
                    <a:pt x="847" y="95"/>
                  </a:lnTo>
                  <a:cubicBezTo>
                    <a:pt x="847" y="42"/>
                    <a:pt x="804" y="0"/>
                    <a:pt x="751" y="0"/>
                  </a:cubicBezTo>
                  <a:close/>
                </a:path>
              </a:pathLst>
            </a:custGeom>
            <a:grpFill/>
            <a:ln cap="flat">
              <a:noFill/>
              <a:prstDash val="solid"/>
            </a:ln>
          </p:spPr>
          <p:txBody>
            <a:bodyPr vert="horz" wrap="none" lIns="89999" tIns="44999" rIns="89999" bIns="44999" anchor="ctr" anchorCtr="1" compatLnSpc="0"/>
            <a:lstStyle/>
            <a:p>
              <a:pPr marL="0" marR="0" lvl="0" indent="0" algn="l" defTabSz="864017" rtl="0" eaLnBrk="1" fontAlgn="auto" latinLnBrk="0" hangingPunct="0">
                <a:lnSpc>
                  <a:spcPct val="100000"/>
                </a:lnSpc>
                <a:spcBef>
                  <a:spcPts val="0"/>
                </a:spcBef>
                <a:spcAft>
                  <a:spcPts val="0"/>
                </a:spcAft>
                <a:buClrTx/>
                <a:buSzTx/>
                <a:buFontTx/>
                <a:buNone/>
                <a:tabLst/>
                <a:defRPr/>
              </a:pPr>
              <a:endParaRPr kumimoji="0" lang="de-DE" sz="1100" b="0" i="0" u="none" strike="noStrike" kern="1200" cap="none" spc="0" normalizeH="0" baseline="0" noProof="0">
                <a:ln>
                  <a:noFill/>
                </a:ln>
                <a:solidFill>
                  <a:srgbClr val="003781"/>
                </a:solidFill>
                <a:effectLst/>
                <a:uLnTx/>
                <a:uFillTx/>
                <a:latin typeface="+mj-lt"/>
                <a:ea typeface="Arial Unicode MS" pitchFamily="2"/>
                <a:cs typeface="Arial" panose="020B0604020202020204" pitchFamily="34" charset="0"/>
              </a:endParaRPr>
            </a:p>
          </p:txBody>
        </p:sp>
      </p:grpSp>
      <p:grpSp>
        <p:nvGrpSpPr>
          <p:cNvPr id="66" name="Gruppieren 65">
            <a:extLst>
              <a:ext uri="{FF2B5EF4-FFF2-40B4-BE49-F238E27FC236}">
                <a16:creationId xmlns:a16="http://schemas.microsoft.com/office/drawing/2014/main" id="{C091A664-FDA1-4A70-A740-965C22BDB43E}"/>
              </a:ext>
            </a:extLst>
          </p:cNvPr>
          <p:cNvGrpSpPr>
            <a:grpSpLocks noChangeAspect="1"/>
          </p:cNvGrpSpPr>
          <p:nvPr/>
        </p:nvGrpSpPr>
        <p:grpSpPr>
          <a:xfrm>
            <a:off x="4362034" y="2066842"/>
            <a:ext cx="272133" cy="272133"/>
            <a:chOff x="2896776" y="2971740"/>
            <a:chExt cx="328528" cy="328528"/>
          </a:xfrm>
          <a:solidFill>
            <a:schemeClr val="bg1"/>
          </a:solidFill>
        </p:grpSpPr>
        <p:sp>
          <p:nvSpPr>
            <p:cNvPr id="85" name="Freihandform 1203">
              <a:extLst>
                <a:ext uri="{FF2B5EF4-FFF2-40B4-BE49-F238E27FC236}">
                  <a16:creationId xmlns:a16="http://schemas.microsoft.com/office/drawing/2014/main" id="{EF63A2AA-1F1F-40CA-9791-DA1C3AA547F9}"/>
                </a:ext>
              </a:extLst>
            </p:cNvPr>
            <p:cNvSpPr/>
            <p:nvPr/>
          </p:nvSpPr>
          <p:spPr>
            <a:xfrm>
              <a:off x="2896776" y="297174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89999" tIns="44999" rIns="89999" bIns="44999" anchor="ctr" anchorCtr="1" compatLnSpc="0"/>
            <a:lstStyle/>
            <a:p>
              <a:pPr marL="0" marR="0" lvl="0" indent="0" algn="l" defTabSz="864017" rtl="0" eaLnBrk="1" fontAlgn="auto" latinLnBrk="0" hangingPunct="0">
                <a:lnSpc>
                  <a:spcPct val="100000"/>
                </a:lnSpc>
                <a:spcBef>
                  <a:spcPts val="0"/>
                </a:spcBef>
                <a:spcAft>
                  <a:spcPts val="0"/>
                </a:spcAft>
                <a:buClrTx/>
                <a:buSzTx/>
                <a:buFontTx/>
                <a:buNone/>
                <a:tabLst/>
                <a:defRPr/>
              </a:pPr>
              <a:endParaRPr kumimoji="0" lang="de-DE" sz="1100" b="0" i="0" u="none" strike="noStrike" kern="1200" cap="none" spc="0" normalizeH="0" baseline="0" noProof="0">
                <a:ln>
                  <a:noFill/>
                </a:ln>
                <a:solidFill>
                  <a:srgbClr val="003781"/>
                </a:solidFill>
                <a:effectLst/>
                <a:uLnTx/>
                <a:uFillTx/>
                <a:latin typeface="+mj-lt"/>
                <a:ea typeface="Arial Unicode MS" pitchFamily="2"/>
                <a:cs typeface="Arial" panose="020B0604020202020204" pitchFamily="34" charset="0"/>
              </a:endParaRPr>
            </a:p>
          </p:txBody>
        </p:sp>
        <p:sp>
          <p:nvSpPr>
            <p:cNvPr id="86" name="Freihandform 1204">
              <a:extLst>
                <a:ext uri="{FF2B5EF4-FFF2-40B4-BE49-F238E27FC236}">
                  <a16:creationId xmlns:a16="http://schemas.microsoft.com/office/drawing/2014/main" id="{C0CB1D9F-0A94-46CC-B0F0-E25986534F5D}"/>
                </a:ext>
              </a:extLst>
            </p:cNvPr>
            <p:cNvSpPr/>
            <p:nvPr/>
          </p:nvSpPr>
          <p:spPr>
            <a:xfrm>
              <a:off x="3003647" y="3045781"/>
              <a:ext cx="114554" cy="180446"/>
            </a:xfrm>
            <a:custGeom>
              <a:avLst/>
              <a:gdLst/>
              <a:ahLst/>
              <a:cxnLst>
                <a:cxn ang="3cd4">
                  <a:pos x="hc" y="t"/>
                </a:cxn>
                <a:cxn ang="cd2">
                  <a:pos x="l" y="vc"/>
                </a:cxn>
                <a:cxn ang="cd4">
                  <a:pos x="hc" y="b"/>
                </a:cxn>
                <a:cxn ang="0">
                  <a:pos x="r" y="vc"/>
                </a:cxn>
              </a:cxnLst>
              <a:rect l="l" t="t" r="r" b="b"/>
              <a:pathLst>
                <a:path w="493" h="776">
                  <a:moveTo>
                    <a:pt x="457" y="129"/>
                  </a:moveTo>
                  <a:cubicBezTo>
                    <a:pt x="457" y="190"/>
                    <a:pt x="422" y="226"/>
                    <a:pt x="383" y="262"/>
                  </a:cubicBezTo>
                  <a:cubicBezTo>
                    <a:pt x="377" y="268"/>
                    <a:pt x="373" y="273"/>
                    <a:pt x="366" y="279"/>
                  </a:cubicBezTo>
                  <a:cubicBezTo>
                    <a:pt x="356" y="287"/>
                    <a:pt x="322" y="323"/>
                    <a:pt x="299" y="347"/>
                  </a:cubicBezTo>
                  <a:cubicBezTo>
                    <a:pt x="295" y="351"/>
                    <a:pt x="282" y="366"/>
                    <a:pt x="282" y="387"/>
                  </a:cubicBezTo>
                  <a:cubicBezTo>
                    <a:pt x="282" y="410"/>
                    <a:pt x="295" y="425"/>
                    <a:pt x="301" y="431"/>
                  </a:cubicBezTo>
                  <a:cubicBezTo>
                    <a:pt x="322" y="453"/>
                    <a:pt x="358" y="489"/>
                    <a:pt x="366" y="497"/>
                  </a:cubicBezTo>
                  <a:cubicBezTo>
                    <a:pt x="371" y="501"/>
                    <a:pt x="377" y="508"/>
                    <a:pt x="383" y="512"/>
                  </a:cubicBezTo>
                  <a:cubicBezTo>
                    <a:pt x="422" y="550"/>
                    <a:pt x="457" y="586"/>
                    <a:pt x="457" y="647"/>
                  </a:cubicBezTo>
                  <a:lnTo>
                    <a:pt x="457" y="740"/>
                  </a:lnTo>
                  <a:lnTo>
                    <a:pt x="34" y="740"/>
                  </a:lnTo>
                  <a:lnTo>
                    <a:pt x="34" y="647"/>
                  </a:lnTo>
                  <a:cubicBezTo>
                    <a:pt x="34" y="586"/>
                    <a:pt x="72" y="550"/>
                    <a:pt x="110" y="512"/>
                  </a:cubicBezTo>
                  <a:cubicBezTo>
                    <a:pt x="117" y="508"/>
                    <a:pt x="121" y="501"/>
                    <a:pt x="125" y="497"/>
                  </a:cubicBezTo>
                  <a:cubicBezTo>
                    <a:pt x="136" y="489"/>
                    <a:pt x="172" y="453"/>
                    <a:pt x="193" y="429"/>
                  </a:cubicBezTo>
                  <a:cubicBezTo>
                    <a:pt x="197" y="425"/>
                    <a:pt x="212" y="410"/>
                    <a:pt x="212" y="387"/>
                  </a:cubicBezTo>
                  <a:cubicBezTo>
                    <a:pt x="212" y="366"/>
                    <a:pt x="197" y="351"/>
                    <a:pt x="193" y="345"/>
                  </a:cubicBezTo>
                  <a:cubicBezTo>
                    <a:pt x="172" y="323"/>
                    <a:pt x="136" y="287"/>
                    <a:pt x="127" y="279"/>
                  </a:cubicBezTo>
                  <a:cubicBezTo>
                    <a:pt x="121" y="273"/>
                    <a:pt x="117" y="268"/>
                    <a:pt x="110" y="262"/>
                  </a:cubicBezTo>
                  <a:cubicBezTo>
                    <a:pt x="72" y="226"/>
                    <a:pt x="34" y="190"/>
                    <a:pt x="34" y="129"/>
                  </a:cubicBezTo>
                  <a:lnTo>
                    <a:pt x="34" y="36"/>
                  </a:lnTo>
                  <a:lnTo>
                    <a:pt x="457" y="36"/>
                  </a:lnTo>
                  <a:close/>
                  <a:moveTo>
                    <a:pt x="477" y="0"/>
                  </a:moveTo>
                  <a:lnTo>
                    <a:pt x="17" y="0"/>
                  </a:lnTo>
                  <a:cubicBezTo>
                    <a:pt x="7" y="0"/>
                    <a:pt x="0" y="8"/>
                    <a:pt x="0" y="16"/>
                  </a:cubicBezTo>
                  <a:lnTo>
                    <a:pt x="0" y="129"/>
                  </a:lnTo>
                  <a:cubicBezTo>
                    <a:pt x="0" y="205"/>
                    <a:pt x="45" y="249"/>
                    <a:pt x="85" y="287"/>
                  </a:cubicBezTo>
                  <a:cubicBezTo>
                    <a:pt x="91" y="294"/>
                    <a:pt x="96" y="298"/>
                    <a:pt x="102" y="304"/>
                  </a:cubicBezTo>
                  <a:cubicBezTo>
                    <a:pt x="110" y="313"/>
                    <a:pt x="146" y="347"/>
                    <a:pt x="165" y="368"/>
                  </a:cubicBezTo>
                  <a:lnTo>
                    <a:pt x="168" y="370"/>
                  </a:lnTo>
                  <a:cubicBezTo>
                    <a:pt x="170" y="374"/>
                    <a:pt x="176" y="378"/>
                    <a:pt x="176" y="387"/>
                  </a:cubicBezTo>
                  <a:cubicBezTo>
                    <a:pt x="176" y="395"/>
                    <a:pt x="170" y="402"/>
                    <a:pt x="168" y="406"/>
                  </a:cubicBezTo>
                  <a:cubicBezTo>
                    <a:pt x="146" y="429"/>
                    <a:pt x="110" y="463"/>
                    <a:pt x="102" y="472"/>
                  </a:cubicBezTo>
                  <a:cubicBezTo>
                    <a:pt x="96" y="476"/>
                    <a:pt x="91" y="482"/>
                    <a:pt x="85" y="486"/>
                  </a:cubicBezTo>
                  <a:cubicBezTo>
                    <a:pt x="45" y="527"/>
                    <a:pt x="0" y="571"/>
                    <a:pt x="0" y="647"/>
                  </a:cubicBezTo>
                  <a:lnTo>
                    <a:pt x="0" y="757"/>
                  </a:lnTo>
                  <a:cubicBezTo>
                    <a:pt x="0" y="768"/>
                    <a:pt x="7" y="776"/>
                    <a:pt x="17" y="776"/>
                  </a:cubicBezTo>
                  <a:lnTo>
                    <a:pt x="477" y="776"/>
                  </a:lnTo>
                  <a:cubicBezTo>
                    <a:pt x="485" y="776"/>
                    <a:pt x="493" y="768"/>
                    <a:pt x="493" y="757"/>
                  </a:cubicBezTo>
                  <a:lnTo>
                    <a:pt x="493" y="647"/>
                  </a:lnTo>
                  <a:cubicBezTo>
                    <a:pt x="493" y="571"/>
                    <a:pt x="447" y="527"/>
                    <a:pt x="407" y="486"/>
                  </a:cubicBezTo>
                  <a:cubicBezTo>
                    <a:pt x="402" y="482"/>
                    <a:pt x="396" y="476"/>
                    <a:pt x="390" y="472"/>
                  </a:cubicBezTo>
                  <a:cubicBezTo>
                    <a:pt x="383" y="463"/>
                    <a:pt x="347" y="429"/>
                    <a:pt x="328" y="408"/>
                  </a:cubicBezTo>
                  <a:cubicBezTo>
                    <a:pt x="328" y="408"/>
                    <a:pt x="326" y="406"/>
                    <a:pt x="326" y="404"/>
                  </a:cubicBezTo>
                  <a:cubicBezTo>
                    <a:pt x="322" y="402"/>
                    <a:pt x="318" y="395"/>
                    <a:pt x="318" y="387"/>
                  </a:cubicBezTo>
                  <a:cubicBezTo>
                    <a:pt x="318" y="378"/>
                    <a:pt x="322" y="374"/>
                    <a:pt x="326" y="370"/>
                  </a:cubicBezTo>
                  <a:cubicBezTo>
                    <a:pt x="347" y="347"/>
                    <a:pt x="383" y="313"/>
                    <a:pt x="390" y="304"/>
                  </a:cubicBezTo>
                  <a:cubicBezTo>
                    <a:pt x="392" y="304"/>
                    <a:pt x="392" y="304"/>
                    <a:pt x="392" y="304"/>
                  </a:cubicBezTo>
                  <a:cubicBezTo>
                    <a:pt x="396" y="298"/>
                    <a:pt x="402" y="294"/>
                    <a:pt x="407" y="287"/>
                  </a:cubicBezTo>
                  <a:cubicBezTo>
                    <a:pt x="447" y="249"/>
                    <a:pt x="493" y="205"/>
                    <a:pt x="493" y="129"/>
                  </a:cubicBezTo>
                  <a:lnTo>
                    <a:pt x="493" y="16"/>
                  </a:lnTo>
                  <a:cubicBezTo>
                    <a:pt x="493" y="8"/>
                    <a:pt x="485" y="0"/>
                    <a:pt x="477" y="0"/>
                  </a:cubicBezTo>
                  <a:close/>
                </a:path>
              </a:pathLst>
            </a:custGeom>
            <a:grpFill/>
            <a:ln cap="flat">
              <a:noFill/>
              <a:prstDash val="solid"/>
            </a:ln>
          </p:spPr>
          <p:txBody>
            <a:bodyPr vert="horz" wrap="none" lIns="89999" tIns="44999" rIns="89999" bIns="44999" anchor="ctr" anchorCtr="1" compatLnSpc="0"/>
            <a:lstStyle/>
            <a:p>
              <a:pPr marL="0" marR="0" lvl="0" indent="0" algn="l" defTabSz="864017" rtl="0" eaLnBrk="1" fontAlgn="auto" latinLnBrk="0" hangingPunct="0">
                <a:lnSpc>
                  <a:spcPct val="100000"/>
                </a:lnSpc>
                <a:spcBef>
                  <a:spcPts val="0"/>
                </a:spcBef>
                <a:spcAft>
                  <a:spcPts val="0"/>
                </a:spcAft>
                <a:buClrTx/>
                <a:buSzTx/>
                <a:buFontTx/>
                <a:buNone/>
                <a:tabLst/>
                <a:defRPr/>
              </a:pPr>
              <a:endParaRPr kumimoji="0" lang="de-DE" sz="1100" b="0" i="0" u="none" strike="noStrike" kern="1200" cap="none" spc="0" normalizeH="0" baseline="0" noProof="0">
                <a:ln>
                  <a:noFill/>
                </a:ln>
                <a:solidFill>
                  <a:srgbClr val="003781"/>
                </a:solidFill>
                <a:effectLst/>
                <a:uLnTx/>
                <a:uFillTx/>
                <a:latin typeface="+mj-lt"/>
                <a:ea typeface="Arial Unicode MS" pitchFamily="2"/>
                <a:cs typeface="Arial" panose="020B0604020202020204" pitchFamily="34" charset="0"/>
              </a:endParaRPr>
            </a:p>
          </p:txBody>
        </p:sp>
      </p:grpSp>
      <p:grpSp>
        <p:nvGrpSpPr>
          <p:cNvPr id="4" name="Gruppieren 3"/>
          <p:cNvGrpSpPr/>
          <p:nvPr/>
        </p:nvGrpSpPr>
        <p:grpSpPr>
          <a:xfrm>
            <a:off x="4365322" y="2642963"/>
            <a:ext cx="272133" cy="272133"/>
            <a:chOff x="4362747" y="2807842"/>
            <a:chExt cx="272133" cy="272133"/>
          </a:xfrm>
        </p:grpSpPr>
        <p:sp>
          <p:nvSpPr>
            <p:cNvPr id="83" name="Freihandform 1151">
              <a:extLst>
                <a:ext uri="{FF2B5EF4-FFF2-40B4-BE49-F238E27FC236}">
                  <a16:creationId xmlns:a16="http://schemas.microsoft.com/office/drawing/2014/main" id="{15C125CA-FB43-40DB-8E71-97FBD55A5B22}"/>
                </a:ext>
              </a:extLst>
            </p:cNvPr>
            <p:cNvSpPr/>
            <p:nvPr/>
          </p:nvSpPr>
          <p:spPr>
            <a:xfrm>
              <a:off x="4362747" y="2807842"/>
              <a:ext cx="272133" cy="272133"/>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solidFill>
              <a:schemeClr val="bg1"/>
            </a:solidFill>
            <a:ln cap="flat">
              <a:noFill/>
              <a:prstDash val="solid"/>
            </a:ln>
          </p:spPr>
          <p:txBody>
            <a:bodyPr vert="horz" wrap="none" lIns="89999" tIns="44999" rIns="89999" bIns="44999" anchor="ctr" anchorCtr="1" compatLnSpc="0"/>
            <a:lstStyle/>
            <a:p>
              <a:pPr marL="0" marR="0" lvl="0" indent="0" algn="l" defTabSz="864017" rtl="0" eaLnBrk="1" fontAlgn="auto" latinLnBrk="0" hangingPunct="0">
                <a:lnSpc>
                  <a:spcPct val="100000"/>
                </a:lnSpc>
                <a:spcBef>
                  <a:spcPts val="0"/>
                </a:spcBef>
                <a:spcAft>
                  <a:spcPts val="0"/>
                </a:spcAft>
                <a:buClrTx/>
                <a:buSzTx/>
                <a:buFontTx/>
                <a:buNone/>
                <a:tabLst/>
                <a:defRPr/>
              </a:pPr>
              <a:endParaRPr kumimoji="0" lang="de-DE" sz="1100" b="0" i="0" u="none" strike="noStrike" kern="1200" cap="none" spc="0" normalizeH="0" baseline="0" noProof="0">
                <a:ln>
                  <a:noFill/>
                </a:ln>
                <a:solidFill>
                  <a:srgbClr val="003781"/>
                </a:solidFill>
                <a:effectLst/>
                <a:uLnTx/>
                <a:uFillTx/>
                <a:latin typeface="+mj-lt"/>
                <a:ea typeface="Arial Unicode MS" pitchFamily="2"/>
                <a:cs typeface="Arial" panose="020B0604020202020204" pitchFamily="34" charset="0"/>
              </a:endParaRPr>
            </a:p>
          </p:txBody>
        </p:sp>
        <p:sp>
          <p:nvSpPr>
            <p:cNvPr id="84" name="Freihandform 1152">
              <a:extLst>
                <a:ext uri="{FF2B5EF4-FFF2-40B4-BE49-F238E27FC236}">
                  <a16:creationId xmlns:a16="http://schemas.microsoft.com/office/drawing/2014/main" id="{29A8543F-F626-4AD8-9640-899A36655876}"/>
                </a:ext>
              </a:extLst>
            </p:cNvPr>
            <p:cNvSpPr/>
            <p:nvPr/>
          </p:nvSpPr>
          <p:spPr>
            <a:xfrm>
              <a:off x="4416942" y="2872261"/>
              <a:ext cx="163164" cy="146385"/>
            </a:xfrm>
            <a:custGeom>
              <a:avLst/>
              <a:gdLst/>
              <a:ahLst/>
              <a:cxnLst>
                <a:cxn ang="3cd4">
                  <a:pos x="hc" y="t"/>
                </a:cxn>
                <a:cxn ang="cd2">
                  <a:pos x="l" y="vc"/>
                </a:cxn>
                <a:cxn ang="cd4">
                  <a:pos x="hc" y="b"/>
                </a:cxn>
                <a:cxn ang="0">
                  <a:pos x="r" y="vc"/>
                </a:cxn>
              </a:cxnLst>
              <a:rect l="l" t="t" r="r" b="b"/>
              <a:pathLst>
                <a:path w="847" h="760">
                  <a:moveTo>
                    <a:pt x="665" y="570"/>
                  </a:moveTo>
                  <a:cubicBezTo>
                    <a:pt x="591" y="570"/>
                    <a:pt x="530" y="513"/>
                    <a:pt x="519" y="443"/>
                  </a:cubicBezTo>
                  <a:cubicBezTo>
                    <a:pt x="587" y="443"/>
                    <a:pt x="733" y="443"/>
                    <a:pt x="811" y="443"/>
                  </a:cubicBezTo>
                  <a:cubicBezTo>
                    <a:pt x="803" y="513"/>
                    <a:pt x="741" y="570"/>
                    <a:pt x="665" y="570"/>
                  </a:cubicBezTo>
                  <a:close/>
                  <a:moveTo>
                    <a:pt x="665" y="117"/>
                  </a:moveTo>
                  <a:lnTo>
                    <a:pt x="803" y="407"/>
                  </a:lnTo>
                  <a:lnTo>
                    <a:pt x="530" y="407"/>
                  </a:lnTo>
                  <a:close/>
                  <a:moveTo>
                    <a:pt x="424" y="104"/>
                  </a:moveTo>
                  <a:cubicBezTo>
                    <a:pt x="405" y="104"/>
                    <a:pt x="390" y="89"/>
                    <a:pt x="390" y="70"/>
                  </a:cubicBezTo>
                  <a:cubicBezTo>
                    <a:pt x="390" y="51"/>
                    <a:pt x="405" y="36"/>
                    <a:pt x="424" y="36"/>
                  </a:cubicBezTo>
                  <a:cubicBezTo>
                    <a:pt x="443" y="36"/>
                    <a:pt x="460" y="51"/>
                    <a:pt x="460" y="70"/>
                  </a:cubicBezTo>
                  <a:cubicBezTo>
                    <a:pt x="460" y="89"/>
                    <a:pt x="443" y="104"/>
                    <a:pt x="424" y="104"/>
                  </a:cubicBezTo>
                  <a:close/>
                  <a:moveTo>
                    <a:pt x="320" y="407"/>
                  </a:moveTo>
                  <a:lnTo>
                    <a:pt x="47" y="407"/>
                  </a:lnTo>
                  <a:lnTo>
                    <a:pt x="185" y="117"/>
                  </a:lnTo>
                  <a:close/>
                  <a:moveTo>
                    <a:pt x="182" y="570"/>
                  </a:moveTo>
                  <a:cubicBezTo>
                    <a:pt x="108" y="570"/>
                    <a:pt x="47" y="513"/>
                    <a:pt x="39" y="443"/>
                  </a:cubicBezTo>
                  <a:cubicBezTo>
                    <a:pt x="77" y="443"/>
                    <a:pt x="130" y="443"/>
                    <a:pt x="180" y="443"/>
                  </a:cubicBezTo>
                  <a:lnTo>
                    <a:pt x="229" y="443"/>
                  </a:lnTo>
                  <a:cubicBezTo>
                    <a:pt x="267" y="443"/>
                    <a:pt x="303" y="443"/>
                    <a:pt x="328" y="443"/>
                  </a:cubicBezTo>
                  <a:cubicBezTo>
                    <a:pt x="320" y="513"/>
                    <a:pt x="259" y="570"/>
                    <a:pt x="182" y="570"/>
                  </a:cubicBezTo>
                  <a:close/>
                  <a:moveTo>
                    <a:pt x="690" y="89"/>
                  </a:moveTo>
                  <a:lnTo>
                    <a:pt x="760" y="89"/>
                  </a:lnTo>
                  <a:cubicBezTo>
                    <a:pt x="771" y="89"/>
                    <a:pt x="777" y="81"/>
                    <a:pt x="777" y="72"/>
                  </a:cubicBezTo>
                  <a:cubicBezTo>
                    <a:pt x="777" y="62"/>
                    <a:pt x="771" y="53"/>
                    <a:pt x="760" y="53"/>
                  </a:cubicBezTo>
                  <a:lnTo>
                    <a:pt x="491" y="53"/>
                  </a:lnTo>
                  <a:cubicBezTo>
                    <a:pt x="485" y="24"/>
                    <a:pt x="458" y="0"/>
                    <a:pt x="424" y="0"/>
                  </a:cubicBezTo>
                  <a:cubicBezTo>
                    <a:pt x="392" y="0"/>
                    <a:pt x="364" y="24"/>
                    <a:pt x="356" y="53"/>
                  </a:cubicBezTo>
                  <a:lnTo>
                    <a:pt x="89" y="53"/>
                  </a:lnTo>
                  <a:cubicBezTo>
                    <a:pt x="79" y="53"/>
                    <a:pt x="70" y="62"/>
                    <a:pt x="70" y="72"/>
                  </a:cubicBezTo>
                  <a:cubicBezTo>
                    <a:pt x="70" y="81"/>
                    <a:pt x="79" y="89"/>
                    <a:pt x="89" y="89"/>
                  </a:cubicBezTo>
                  <a:lnTo>
                    <a:pt x="157" y="89"/>
                  </a:lnTo>
                  <a:lnTo>
                    <a:pt x="3" y="415"/>
                  </a:lnTo>
                  <a:cubicBezTo>
                    <a:pt x="3" y="420"/>
                    <a:pt x="0" y="422"/>
                    <a:pt x="0" y="424"/>
                  </a:cubicBezTo>
                  <a:cubicBezTo>
                    <a:pt x="0" y="523"/>
                    <a:pt x="83" y="604"/>
                    <a:pt x="182" y="604"/>
                  </a:cubicBezTo>
                  <a:cubicBezTo>
                    <a:pt x="284" y="604"/>
                    <a:pt x="364" y="525"/>
                    <a:pt x="364" y="426"/>
                  </a:cubicBezTo>
                  <a:lnTo>
                    <a:pt x="364" y="424"/>
                  </a:lnTo>
                  <a:cubicBezTo>
                    <a:pt x="364" y="422"/>
                    <a:pt x="364" y="420"/>
                    <a:pt x="364" y="417"/>
                  </a:cubicBezTo>
                  <a:lnTo>
                    <a:pt x="210" y="89"/>
                  </a:lnTo>
                  <a:lnTo>
                    <a:pt x="356" y="89"/>
                  </a:lnTo>
                  <a:cubicBezTo>
                    <a:pt x="364" y="113"/>
                    <a:pt x="384" y="132"/>
                    <a:pt x="407" y="138"/>
                  </a:cubicBezTo>
                  <a:lnTo>
                    <a:pt x="407" y="724"/>
                  </a:lnTo>
                  <a:lnTo>
                    <a:pt x="303" y="724"/>
                  </a:lnTo>
                  <a:cubicBezTo>
                    <a:pt x="295" y="724"/>
                    <a:pt x="286" y="733"/>
                    <a:pt x="286" y="741"/>
                  </a:cubicBezTo>
                  <a:cubicBezTo>
                    <a:pt x="286" y="752"/>
                    <a:pt x="295" y="760"/>
                    <a:pt x="303" y="760"/>
                  </a:cubicBezTo>
                  <a:lnTo>
                    <a:pt x="544" y="760"/>
                  </a:lnTo>
                  <a:cubicBezTo>
                    <a:pt x="555" y="760"/>
                    <a:pt x="563" y="752"/>
                    <a:pt x="563" y="741"/>
                  </a:cubicBezTo>
                  <a:cubicBezTo>
                    <a:pt x="563" y="733"/>
                    <a:pt x="555" y="724"/>
                    <a:pt x="544" y="724"/>
                  </a:cubicBezTo>
                  <a:lnTo>
                    <a:pt x="443" y="724"/>
                  </a:lnTo>
                  <a:lnTo>
                    <a:pt x="443" y="138"/>
                  </a:lnTo>
                  <a:cubicBezTo>
                    <a:pt x="466" y="132"/>
                    <a:pt x="485" y="113"/>
                    <a:pt x="491" y="89"/>
                  </a:cubicBezTo>
                  <a:lnTo>
                    <a:pt x="640" y="89"/>
                  </a:lnTo>
                  <a:lnTo>
                    <a:pt x="485" y="417"/>
                  </a:lnTo>
                  <a:cubicBezTo>
                    <a:pt x="483" y="420"/>
                    <a:pt x="483" y="422"/>
                    <a:pt x="483" y="424"/>
                  </a:cubicBezTo>
                  <a:cubicBezTo>
                    <a:pt x="483" y="426"/>
                    <a:pt x="483" y="426"/>
                    <a:pt x="483" y="426"/>
                  </a:cubicBezTo>
                  <a:cubicBezTo>
                    <a:pt x="485" y="525"/>
                    <a:pt x="566" y="604"/>
                    <a:pt x="665" y="604"/>
                  </a:cubicBezTo>
                  <a:cubicBezTo>
                    <a:pt x="767" y="604"/>
                    <a:pt x="847" y="523"/>
                    <a:pt x="847" y="424"/>
                  </a:cubicBezTo>
                  <a:cubicBezTo>
                    <a:pt x="847" y="422"/>
                    <a:pt x="847" y="420"/>
                    <a:pt x="845" y="415"/>
                  </a:cubicBezTo>
                  <a:close/>
                </a:path>
              </a:pathLst>
            </a:custGeom>
            <a:solidFill>
              <a:schemeClr val="bg1"/>
            </a:solidFill>
            <a:ln cap="flat">
              <a:noFill/>
              <a:prstDash val="solid"/>
            </a:ln>
          </p:spPr>
          <p:txBody>
            <a:bodyPr vert="horz" wrap="none" lIns="89999" tIns="44999" rIns="89999" bIns="44999" anchor="ctr" anchorCtr="1" compatLnSpc="0"/>
            <a:lstStyle/>
            <a:p>
              <a:pPr marL="0" marR="0" lvl="0" indent="0" algn="l" defTabSz="864017" rtl="0" eaLnBrk="1" fontAlgn="auto" latinLnBrk="0" hangingPunct="0">
                <a:lnSpc>
                  <a:spcPct val="100000"/>
                </a:lnSpc>
                <a:spcBef>
                  <a:spcPts val="0"/>
                </a:spcBef>
                <a:spcAft>
                  <a:spcPts val="0"/>
                </a:spcAft>
                <a:buClrTx/>
                <a:buSzTx/>
                <a:buFontTx/>
                <a:buNone/>
                <a:tabLst/>
                <a:defRPr/>
              </a:pPr>
              <a:endParaRPr kumimoji="0" lang="de-DE" sz="1100" b="0" i="0" u="none" strike="noStrike" kern="1200" cap="none" spc="0" normalizeH="0" baseline="0" noProof="0">
                <a:ln>
                  <a:noFill/>
                </a:ln>
                <a:solidFill>
                  <a:srgbClr val="003781"/>
                </a:solidFill>
                <a:effectLst/>
                <a:uLnTx/>
                <a:uFillTx/>
                <a:latin typeface="+mj-lt"/>
                <a:ea typeface="Arial Unicode MS" pitchFamily="2"/>
                <a:cs typeface="Arial" panose="020B0604020202020204" pitchFamily="34" charset="0"/>
              </a:endParaRPr>
            </a:p>
          </p:txBody>
        </p:sp>
      </p:grpSp>
      <p:grpSp>
        <p:nvGrpSpPr>
          <p:cNvPr id="69" name="Gruppieren 68">
            <a:extLst>
              <a:ext uri="{FF2B5EF4-FFF2-40B4-BE49-F238E27FC236}">
                <a16:creationId xmlns:a16="http://schemas.microsoft.com/office/drawing/2014/main" id="{A539E2A7-967C-4E93-8BD2-ACB6071F3DC5}"/>
              </a:ext>
            </a:extLst>
          </p:cNvPr>
          <p:cNvGrpSpPr>
            <a:grpSpLocks noChangeAspect="1"/>
          </p:cNvGrpSpPr>
          <p:nvPr/>
        </p:nvGrpSpPr>
        <p:grpSpPr>
          <a:xfrm>
            <a:off x="4365322" y="3770413"/>
            <a:ext cx="272133" cy="272325"/>
            <a:chOff x="10456655" y="3868572"/>
            <a:chExt cx="328296" cy="328528"/>
          </a:xfrm>
          <a:solidFill>
            <a:schemeClr val="bg1"/>
          </a:solidFill>
        </p:grpSpPr>
        <p:sp>
          <p:nvSpPr>
            <p:cNvPr id="70" name="Freihandform 1794">
              <a:extLst>
                <a:ext uri="{FF2B5EF4-FFF2-40B4-BE49-F238E27FC236}">
                  <a16:creationId xmlns:a16="http://schemas.microsoft.com/office/drawing/2014/main" id="{5E1F8435-84E0-4C42-8FEB-A0751F89245E}"/>
                </a:ext>
              </a:extLst>
            </p:cNvPr>
            <p:cNvSpPr/>
            <p:nvPr/>
          </p:nvSpPr>
          <p:spPr>
            <a:xfrm>
              <a:off x="10456655" y="3868572"/>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89999" tIns="44999" rIns="89999" bIns="44999" anchor="ctr" anchorCtr="1" compatLnSpc="0"/>
            <a:lstStyle/>
            <a:p>
              <a:pPr marL="0" marR="0" lvl="0" indent="0" algn="l" defTabSz="864017" rtl="0" eaLnBrk="1" fontAlgn="auto" latinLnBrk="0" hangingPunct="0">
                <a:lnSpc>
                  <a:spcPct val="100000"/>
                </a:lnSpc>
                <a:spcBef>
                  <a:spcPts val="0"/>
                </a:spcBef>
                <a:spcAft>
                  <a:spcPts val="0"/>
                </a:spcAft>
                <a:buClrTx/>
                <a:buSzTx/>
                <a:buFontTx/>
                <a:buNone/>
                <a:tabLst/>
                <a:defRPr/>
              </a:pPr>
              <a:endParaRPr kumimoji="0" lang="de-DE" sz="1100" b="0" i="0" u="none" strike="noStrike" kern="1200" cap="none" spc="0" normalizeH="0" baseline="0" noProof="0">
                <a:ln>
                  <a:noFill/>
                </a:ln>
                <a:solidFill>
                  <a:srgbClr val="003781"/>
                </a:solidFill>
                <a:effectLst/>
                <a:uLnTx/>
                <a:uFillTx/>
                <a:latin typeface="+mj-lt"/>
                <a:ea typeface="Arial Unicode MS" pitchFamily="2"/>
                <a:cs typeface="Arial" panose="020B0604020202020204" pitchFamily="34" charset="0"/>
              </a:endParaRPr>
            </a:p>
          </p:txBody>
        </p:sp>
        <p:sp>
          <p:nvSpPr>
            <p:cNvPr id="71" name="Freihandform 1795">
              <a:extLst>
                <a:ext uri="{FF2B5EF4-FFF2-40B4-BE49-F238E27FC236}">
                  <a16:creationId xmlns:a16="http://schemas.microsoft.com/office/drawing/2014/main" id="{17DCA15D-1B51-4AAA-8712-14AF75BD079A}"/>
                </a:ext>
              </a:extLst>
            </p:cNvPr>
            <p:cNvSpPr/>
            <p:nvPr/>
          </p:nvSpPr>
          <p:spPr>
            <a:xfrm>
              <a:off x="10599060" y="3990156"/>
              <a:ext cx="40513" cy="130853"/>
            </a:xfrm>
            <a:custGeom>
              <a:avLst/>
              <a:gdLst/>
              <a:ahLst/>
              <a:cxnLst>
                <a:cxn ang="3cd4">
                  <a:pos x="hc" y="t"/>
                </a:cxn>
                <a:cxn ang="cd2">
                  <a:pos x="l" y="vc"/>
                </a:cxn>
                <a:cxn ang="cd4">
                  <a:pos x="hc" y="b"/>
                </a:cxn>
                <a:cxn ang="0">
                  <a:pos x="r" y="vc"/>
                </a:cxn>
              </a:cxnLst>
              <a:rect l="l" t="t" r="r" b="b"/>
              <a:pathLst>
                <a:path w="175" h="563">
                  <a:moveTo>
                    <a:pt x="139" y="529"/>
                  </a:moveTo>
                  <a:lnTo>
                    <a:pt x="34" y="529"/>
                  </a:lnTo>
                  <a:lnTo>
                    <a:pt x="34" y="34"/>
                  </a:lnTo>
                  <a:lnTo>
                    <a:pt x="139" y="34"/>
                  </a:lnTo>
                  <a:close/>
                  <a:moveTo>
                    <a:pt x="158" y="0"/>
                  </a:moveTo>
                  <a:lnTo>
                    <a:pt x="17" y="0"/>
                  </a:lnTo>
                  <a:cubicBezTo>
                    <a:pt x="6" y="0"/>
                    <a:pt x="0" y="7"/>
                    <a:pt x="0" y="17"/>
                  </a:cubicBezTo>
                  <a:lnTo>
                    <a:pt x="0" y="546"/>
                  </a:lnTo>
                  <a:cubicBezTo>
                    <a:pt x="0" y="557"/>
                    <a:pt x="6" y="563"/>
                    <a:pt x="17" y="563"/>
                  </a:cubicBezTo>
                  <a:lnTo>
                    <a:pt x="158" y="563"/>
                  </a:lnTo>
                  <a:cubicBezTo>
                    <a:pt x="167" y="563"/>
                    <a:pt x="175" y="557"/>
                    <a:pt x="175" y="546"/>
                  </a:cubicBezTo>
                  <a:lnTo>
                    <a:pt x="175" y="17"/>
                  </a:lnTo>
                  <a:cubicBezTo>
                    <a:pt x="175" y="7"/>
                    <a:pt x="167" y="0"/>
                    <a:pt x="158" y="0"/>
                  </a:cubicBezTo>
                  <a:close/>
                </a:path>
              </a:pathLst>
            </a:custGeom>
            <a:grpFill/>
            <a:ln cap="flat">
              <a:noFill/>
              <a:prstDash val="solid"/>
            </a:ln>
          </p:spPr>
          <p:txBody>
            <a:bodyPr vert="horz" wrap="none" lIns="89999" tIns="44999" rIns="89999" bIns="44999" anchor="ctr" anchorCtr="1" compatLnSpc="0"/>
            <a:lstStyle/>
            <a:p>
              <a:pPr marL="0" marR="0" lvl="0" indent="0" algn="l" defTabSz="864017" rtl="0" eaLnBrk="1" fontAlgn="auto" latinLnBrk="0" hangingPunct="0">
                <a:lnSpc>
                  <a:spcPct val="100000"/>
                </a:lnSpc>
                <a:spcBef>
                  <a:spcPts val="0"/>
                </a:spcBef>
                <a:spcAft>
                  <a:spcPts val="0"/>
                </a:spcAft>
                <a:buClrTx/>
                <a:buSzTx/>
                <a:buFontTx/>
                <a:buNone/>
                <a:tabLst/>
                <a:defRPr/>
              </a:pPr>
              <a:endParaRPr kumimoji="0" lang="de-DE" sz="1100" b="0" i="0" u="none" strike="noStrike" kern="1200" cap="none" spc="0" normalizeH="0" baseline="0" noProof="0">
                <a:ln>
                  <a:noFill/>
                </a:ln>
                <a:solidFill>
                  <a:srgbClr val="003781"/>
                </a:solidFill>
                <a:effectLst/>
                <a:uLnTx/>
                <a:uFillTx/>
                <a:latin typeface="+mj-lt"/>
                <a:ea typeface="Arial Unicode MS" pitchFamily="2"/>
                <a:cs typeface="Arial" panose="020B0604020202020204" pitchFamily="34" charset="0"/>
              </a:endParaRPr>
            </a:p>
          </p:txBody>
        </p:sp>
        <p:sp>
          <p:nvSpPr>
            <p:cNvPr id="72" name="Freihandform 1796">
              <a:extLst>
                <a:ext uri="{FF2B5EF4-FFF2-40B4-BE49-F238E27FC236}">
                  <a16:creationId xmlns:a16="http://schemas.microsoft.com/office/drawing/2014/main" id="{3F5181E5-45B9-4766-B8FB-3468D645FC6E}"/>
                </a:ext>
              </a:extLst>
            </p:cNvPr>
            <p:cNvSpPr/>
            <p:nvPr/>
          </p:nvSpPr>
          <p:spPr>
            <a:xfrm>
              <a:off x="10594636" y="3924264"/>
              <a:ext cx="48895" cy="48895"/>
            </a:xfrm>
            <a:custGeom>
              <a:avLst/>
              <a:gdLst/>
              <a:ahLst/>
              <a:cxnLst>
                <a:cxn ang="3cd4">
                  <a:pos x="hc" y="t"/>
                </a:cxn>
                <a:cxn ang="cd2">
                  <a:pos x="l" y="vc"/>
                </a:cxn>
                <a:cxn ang="cd4">
                  <a:pos x="hc" y="b"/>
                </a:cxn>
                <a:cxn ang="0">
                  <a:pos x="r" y="vc"/>
                </a:cxn>
              </a:cxnLst>
              <a:rect l="l" t="t" r="r" b="b"/>
              <a:pathLst>
                <a:path w="211" h="211">
                  <a:moveTo>
                    <a:pt x="105" y="177"/>
                  </a:moveTo>
                  <a:cubicBezTo>
                    <a:pt x="67" y="177"/>
                    <a:pt x="36" y="146"/>
                    <a:pt x="36" y="105"/>
                  </a:cubicBezTo>
                  <a:cubicBezTo>
                    <a:pt x="36" y="67"/>
                    <a:pt x="67" y="36"/>
                    <a:pt x="105" y="36"/>
                  </a:cubicBezTo>
                  <a:cubicBezTo>
                    <a:pt x="146" y="36"/>
                    <a:pt x="177" y="67"/>
                    <a:pt x="177" y="105"/>
                  </a:cubicBezTo>
                  <a:cubicBezTo>
                    <a:pt x="177" y="146"/>
                    <a:pt x="146" y="177"/>
                    <a:pt x="105" y="177"/>
                  </a:cubicBezTo>
                  <a:close/>
                  <a:moveTo>
                    <a:pt x="105" y="0"/>
                  </a:moveTo>
                  <a:cubicBezTo>
                    <a:pt x="48" y="0"/>
                    <a:pt x="0" y="48"/>
                    <a:pt x="0" y="105"/>
                  </a:cubicBezTo>
                  <a:cubicBezTo>
                    <a:pt x="0" y="165"/>
                    <a:pt x="48" y="211"/>
                    <a:pt x="105" y="211"/>
                  </a:cubicBezTo>
                  <a:cubicBezTo>
                    <a:pt x="165" y="211"/>
                    <a:pt x="211" y="165"/>
                    <a:pt x="211" y="105"/>
                  </a:cubicBezTo>
                  <a:cubicBezTo>
                    <a:pt x="211" y="48"/>
                    <a:pt x="165" y="0"/>
                    <a:pt x="105" y="0"/>
                  </a:cubicBezTo>
                  <a:close/>
                </a:path>
              </a:pathLst>
            </a:custGeom>
            <a:grpFill/>
            <a:ln cap="flat">
              <a:noFill/>
              <a:prstDash val="solid"/>
            </a:ln>
          </p:spPr>
          <p:txBody>
            <a:bodyPr vert="horz" wrap="none" lIns="89999" tIns="44999" rIns="89999" bIns="44999" anchor="ctr" anchorCtr="1" compatLnSpc="0"/>
            <a:lstStyle/>
            <a:p>
              <a:pPr marL="0" marR="0" lvl="0" indent="0" algn="l" defTabSz="864017" rtl="0" eaLnBrk="1" fontAlgn="auto" latinLnBrk="0" hangingPunct="0">
                <a:lnSpc>
                  <a:spcPct val="100000"/>
                </a:lnSpc>
                <a:spcBef>
                  <a:spcPts val="0"/>
                </a:spcBef>
                <a:spcAft>
                  <a:spcPts val="0"/>
                </a:spcAft>
                <a:buClrTx/>
                <a:buSzTx/>
                <a:buFontTx/>
                <a:buNone/>
                <a:tabLst/>
                <a:defRPr/>
              </a:pPr>
              <a:endParaRPr kumimoji="0" lang="de-DE" sz="1100" b="0" i="0" u="none" strike="noStrike" kern="1200" cap="none" spc="0" normalizeH="0" baseline="0" noProof="0">
                <a:ln>
                  <a:noFill/>
                </a:ln>
                <a:solidFill>
                  <a:srgbClr val="003781"/>
                </a:solidFill>
                <a:effectLst/>
                <a:uLnTx/>
                <a:uFillTx/>
                <a:latin typeface="+mj-lt"/>
                <a:ea typeface="Arial Unicode MS" pitchFamily="2"/>
                <a:cs typeface="Arial" panose="020B0604020202020204" pitchFamily="34" charset="0"/>
              </a:endParaRPr>
            </a:p>
          </p:txBody>
        </p:sp>
      </p:grpSp>
      <p:sp>
        <p:nvSpPr>
          <p:cNvPr id="95" name="Rechteck 94">
            <a:extLst>
              <a:ext uri="{FF2B5EF4-FFF2-40B4-BE49-F238E27FC236}">
                <a16:creationId xmlns:a16="http://schemas.microsoft.com/office/drawing/2014/main" id="{BEA79E24-092F-4CF3-BCD4-87AED91E0084}"/>
              </a:ext>
            </a:extLst>
          </p:cNvPr>
          <p:cNvSpPr/>
          <p:nvPr/>
        </p:nvSpPr>
        <p:spPr>
          <a:xfrm>
            <a:off x="8713139" y="2602127"/>
            <a:ext cx="2168780" cy="1147135"/>
          </a:xfrm>
          <a:prstGeom prst="rect">
            <a:avLst/>
          </a:prstGeom>
          <a:solidFill>
            <a:srgbClr val="006192">
              <a:alpha val="50000"/>
            </a:srgbClr>
          </a:solidFill>
          <a:ln>
            <a:noFill/>
          </a:ln>
          <a:effectLst/>
        </p:spPr>
        <p:txBody>
          <a:bodyPr rtlCol="0" anchor="t"/>
          <a:lstStyle/>
          <a:p>
            <a:pPr marL="0" marR="0" lvl="0" indent="0" algn="ctr" defTabSz="864017" rtl="0" eaLnBrk="1" fontAlgn="auto" latinLnBrk="0" hangingPunct="1">
              <a:lnSpc>
                <a:spcPct val="100000"/>
              </a:lnSpc>
              <a:spcBef>
                <a:spcPts val="0"/>
              </a:spcBef>
              <a:spcAft>
                <a:spcPts val="0"/>
              </a:spcAft>
              <a:buClrTx/>
              <a:buSzTx/>
              <a:buFontTx/>
              <a:buNone/>
              <a:tabLst/>
              <a:defRPr/>
            </a:pPr>
            <a:endParaRPr kumimoji="0" lang="de-DE" sz="14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96" name="Grafik 9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5731" y="2835172"/>
            <a:ext cx="256033" cy="256033"/>
          </a:xfrm>
          <a:prstGeom prst="rect">
            <a:avLst/>
          </a:prstGeom>
        </p:spPr>
      </p:pic>
      <p:sp>
        <p:nvSpPr>
          <p:cNvPr id="97" name="Inhaltsplatzhalter 8">
            <a:extLst>
              <a:ext uri="{FF2B5EF4-FFF2-40B4-BE49-F238E27FC236}">
                <a16:creationId xmlns:a16="http://schemas.microsoft.com/office/drawing/2014/main" id="{63874A8D-9D65-4C6B-843E-EB1735669411}"/>
              </a:ext>
            </a:extLst>
          </p:cNvPr>
          <p:cNvSpPr txBox="1">
            <a:spLocks/>
          </p:cNvSpPr>
          <p:nvPr/>
        </p:nvSpPr>
        <p:spPr>
          <a:xfrm>
            <a:off x="8829375" y="2618368"/>
            <a:ext cx="1876498" cy="207999"/>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llianz Neo PPT"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llianz Neo PPT"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llianz Neo PPT"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9pPr>
          </a:lstStyle>
          <a:p>
            <a:pPr marL="0" marR="0" lvl="2" indent="0" algn="l" defTabSz="914400" rtl="0" eaLnBrk="1" fontAlgn="auto" latinLnBrk="0" hangingPunct="1">
              <a:lnSpc>
                <a:spcPct val="100000"/>
              </a:lnSpc>
              <a:spcBef>
                <a:spcPts val="0"/>
              </a:spcBef>
              <a:spcAft>
                <a:spcPts val="283"/>
              </a:spcAft>
              <a:buClrTx/>
              <a:buSzTx/>
              <a:buFont typeface="Allianz Neo PPT" panose="020B0604020202020204" pitchFamily="34" charset="0"/>
              <a:buNone/>
              <a:tabLst/>
              <a:defRPr/>
            </a:pPr>
            <a:r>
              <a:rPr kumimoji="0" lang="de-DE" sz="1134" b="1" i="0" u="none" strike="noStrike" kern="1200" cap="none" spc="0" normalizeH="0" baseline="0" noProof="0" dirty="0" err="1">
                <a:ln>
                  <a:noFill/>
                </a:ln>
                <a:solidFill>
                  <a:srgbClr val="FFFFFF"/>
                </a:solidFill>
                <a:effectLst/>
                <a:uLnTx/>
                <a:uFillTx/>
                <a:latin typeface="+mj-lt"/>
                <a:ea typeface="+mn-ea"/>
                <a:cs typeface="Arial" panose="020B0604020202020204" pitchFamily="34" charset="0"/>
              </a:rPr>
              <a:t>Ansprachekanäle</a:t>
            </a:r>
            <a:endParaRPr kumimoji="0" lang="de-DE" sz="1134" b="0" i="0" u="none" strike="noStrike" kern="1200" cap="none" spc="0" normalizeH="0" baseline="0" noProof="0" dirty="0">
              <a:ln>
                <a:noFill/>
              </a:ln>
              <a:solidFill>
                <a:srgbClr val="003781"/>
              </a:solidFill>
              <a:effectLst/>
              <a:uLnTx/>
              <a:uFillTx/>
              <a:latin typeface="+mj-lt"/>
              <a:ea typeface="+mn-ea"/>
              <a:cs typeface="Arial" panose="020B0604020202020204" pitchFamily="34" charset="0"/>
            </a:endParaRPr>
          </a:p>
        </p:txBody>
      </p:sp>
      <p:sp>
        <p:nvSpPr>
          <p:cNvPr id="98" name="Inhaltsplatzhalter 8">
            <a:extLst>
              <a:ext uri="{FF2B5EF4-FFF2-40B4-BE49-F238E27FC236}">
                <a16:creationId xmlns:a16="http://schemas.microsoft.com/office/drawing/2014/main" id="{63874A8D-9D65-4C6B-843E-EB1735669411}"/>
              </a:ext>
            </a:extLst>
          </p:cNvPr>
          <p:cNvSpPr txBox="1">
            <a:spLocks/>
          </p:cNvSpPr>
          <p:nvPr/>
        </p:nvSpPr>
        <p:spPr>
          <a:xfrm>
            <a:off x="8829375" y="3224045"/>
            <a:ext cx="1876498" cy="19961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llianz Neo PPT"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llianz Neo PPT"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llianz Neo PPT"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9pPr>
          </a:lstStyle>
          <a:p>
            <a:pPr marL="0" marR="0" lvl="2" indent="0" algn="l" defTabSz="914400" rtl="0" eaLnBrk="1" fontAlgn="auto" latinLnBrk="0" hangingPunct="1">
              <a:lnSpc>
                <a:spcPct val="100000"/>
              </a:lnSpc>
              <a:spcBef>
                <a:spcPts val="0"/>
              </a:spcBef>
              <a:spcAft>
                <a:spcPts val="283"/>
              </a:spcAft>
              <a:buClrTx/>
              <a:buSzTx/>
              <a:buFont typeface="Allianz Neo PPT" panose="020B0604020202020204" pitchFamily="34" charset="0"/>
              <a:buNone/>
              <a:tabLst/>
              <a:defRPr/>
            </a:pPr>
            <a:r>
              <a:rPr kumimoji="0" lang="de-DE" sz="1134" b="1" i="0" u="none" strike="noStrike" kern="1200" cap="none" spc="0" normalizeH="0" baseline="0" noProof="0" dirty="0">
                <a:ln>
                  <a:noFill/>
                </a:ln>
                <a:solidFill>
                  <a:srgbClr val="FFFFFF"/>
                </a:solidFill>
                <a:effectLst/>
                <a:uLnTx/>
                <a:uFillTx/>
                <a:latin typeface="+mj-lt"/>
                <a:ea typeface="+mn-ea"/>
                <a:cs typeface="Arial" panose="020B0604020202020204" pitchFamily="34" charset="0"/>
              </a:rPr>
              <a:t>Abschlusskanäle</a:t>
            </a:r>
            <a:endParaRPr kumimoji="0" lang="de-DE" sz="1134" b="0" i="0" u="none" strike="noStrike" kern="1200" cap="none" spc="0" normalizeH="0" baseline="0" noProof="0" dirty="0">
              <a:ln>
                <a:noFill/>
              </a:ln>
              <a:solidFill>
                <a:srgbClr val="003781"/>
              </a:solidFill>
              <a:effectLst/>
              <a:uLnTx/>
              <a:uFillTx/>
              <a:latin typeface="+mj-lt"/>
              <a:ea typeface="+mn-ea"/>
              <a:cs typeface="Arial" panose="020B0604020202020204" pitchFamily="34" charset="0"/>
            </a:endParaRPr>
          </a:p>
        </p:txBody>
      </p:sp>
      <p:pic>
        <p:nvPicPr>
          <p:cNvPr id="99" name="Grafik 9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5731" y="2835172"/>
            <a:ext cx="256033" cy="256033"/>
          </a:xfrm>
          <a:prstGeom prst="rect">
            <a:avLst/>
          </a:prstGeom>
        </p:spPr>
      </p:pic>
      <p:pic>
        <p:nvPicPr>
          <p:cNvPr id="100" name="Grafik 9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74009" y="2835172"/>
            <a:ext cx="252985" cy="256033"/>
          </a:xfrm>
          <a:prstGeom prst="rect">
            <a:avLst/>
          </a:prstGeom>
        </p:spPr>
      </p:pic>
      <p:pic>
        <p:nvPicPr>
          <p:cNvPr id="101" name="Grafik 10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99239" y="2835172"/>
            <a:ext cx="256033" cy="256033"/>
          </a:xfrm>
          <a:prstGeom prst="rect">
            <a:avLst/>
          </a:prstGeom>
        </p:spPr>
      </p:pic>
      <p:pic>
        <p:nvPicPr>
          <p:cNvPr id="102" name="Grafik 10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29680" y="2835172"/>
            <a:ext cx="252985" cy="256033"/>
          </a:xfrm>
          <a:prstGeom prst="rect">
            <a:avLst/>
          </a:prstGeom>
        </p:spPr>
      </p:pic>
      <p:pic>
        <p:nvPicPr>
          <p:cNvPr id="103" name="Grafik 10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54910" y="2835172"/>
            <a:ext cx="252985" cy="256033"/>
          </a:xfrm>
          <a:prstGeom prst="rect">
            <a:avLst/>
          </a:prstGeom>
        </p:spPr>
      </p:pic>
      <p:pic>
        <p:nvPicPr>
          <p:cNvPr id="104" name="Grafik 10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80140" y="2835172"/>
            <a:ext cx="252985" cy="256033"/>
          </a:xfrm>
          <a:prstGeom prst="rect">
            <a:avLst/>
          </a:prstGeom>
        </p:spPr>
      </p:pic>
      <p:pic>
        <p:nvPicPr>
          <p:cNvPr id="105" name="Grafik 10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8431" y="3425722"/>
            <a:ext cx="256033" cy="256033"/>
          </a:xfrm>
          <a:prstGeom prst="rect">
            <a:avLst/>
          </a:prstGeom>
        </p:spPr>
      </p:pic>
      <p:pic>
        <p:nvPicPr>
          <p:cNvPr id="106" name="Grafik 10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8431" y="3425722"/>
            <a:ext cx="256033" cy="256033"/>
          </a:xfrm>
          <a:prstGeom prst="rect">
            <a:avLst/>
          </a:prstGeom>
        </p:spPr>
      </p:pic>
      <p:pic>
        <p:nvPicPr>
          <p:cNvPr id="107" name="Grafik 10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86709" y="3425722"/>
            <a:ext cx="252985" cy="256033"/>
          </a:xfrm>
          <a:prstGeom prst="rect">
            <a:avLst/>
          </a:prstGeom>
        </p:spPr>
      </p:pic>
      <p:pic>
        <p:nvPicPr>
          <p:cNvPr id="108" name="Grafik 10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11939" y="3425722"/>
            <a:ext cx="256033" cy="256033"/>
          </a:xfrm>
          <a:prstGeom prst="rect">
            <a:avLst/>
          </a:prstGeom>
        </p:spPr>
      </p:pic>
      <p:pic>
        <p:nvPicPr>
          <p:cNvPr id="109" name="Grafik 10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42380" y="3425722"/>
            <a:ext cx="252985" cy="256033"/>
          </a:xfrm>
          <a:prstGeom prst="rect">
            <a:avLst/>
          </a:prstGeom>
        </p:spPr>
      </p:pic>
      <p:pic>
        <p:nvPicPr>
          <p:cNvPr id="110" name="Grafik 10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67610" y="3425722"/>
            <a:ext cx="252985" cy="256033"/>
          </a:xfrm>
          <a:prstGeom prst="rect">
            <a:avLst/>
          </a:prstGeom>
        </p:spPr>
      </p:pic>
      <p:pic>
        <p:nvPicPr>
          <p:cNvPr id="111" name="Grafik 1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92840" y="3425722"/>
            <a:ext cx="252985" cy="256033"/>
          </a:xfrm>
          <a:prstGeom prst="rect">
            <a:avLst/>
          </a:prstGeom>
        </p:spPr>
      </p:pic>
      <p:cxnSp>
        <p:nvCxnSpPr>
          <p:cNvPr id="112" name="Gerader Verbinder 111"/>
          <p:cNvCxnSpPr/>
          <p:nvPr/>
        </p:nvCxnSpPr>
        <p:spPr>
          <a:xfrm>
            <a:off x="8709027" y="3185787"/>
            <a:ext cx="2200922" cy="0"/>
          </a:xfrm>
          <a:prstGeom prst="line">
            <a:avLst/>
          </a:prstGeom>
          <a:noFill/>
          <a:ln w="12700" cap="flat" cmpd="sng" algn="ctr">
            <a:solidFill>
              <a:srgbClr val="FFFFFF"/>
            </a:solidFill>
            <a:prstDash val="solid"/>
          </a:ln>
          <a:effectLst/>
        </p:spPr>
      </p:cxnSp>
      <p:cxnSp>
        <p:nvCxnSpPr>
          <p:cNvPr id="113" name="Gerader Verbinder 112"/>
          <p:cNvCxnSpPr/>
          <p:nvPr/>
        </p:nvCxnSpPr>
        <p:spPr>
          <a:xfrm>
            <a:off x="8709028" y="3755279"/>
            <a:ext cx="2200922" cy="0"/>
          </a:xfrm>
          <a:prstGeom prst="line">
            <a:avLst/>
          </a:prstGeom>
          <a:noFill/>
          <a:ln w="12700" cap="flat" cmpd="sng" algn="ctr">
            <a:solidFill>
              <a:srgbClr val="FFFFFF"/>
            </a:solidFill>
            <a:prstDash val="solid"/>
          </a:ln>
          <a:effectLst/>
        </p:spPr>
      </p:cxnSp>
      <p:sp>
        <p:nvSpPr>
          <p:cNvPr id="115" name="Title 1"/>
          <p:cNvSpPr>
            <a:spLocks noGrp="1"/>
          </p:cNvSpPr>
          <p:nvPr>
            <p:ph type="title"/>
          </p:nvPr>
        </p:nvSpPr>
        <p:spPr>
          <a:xfrm>
            <a:off x="468314" y="900000"/>
            <a:ext cx="10367962" cy="900114"/>
          </a:xfrm>
        </p:spPr>
        <p:txBody>
          <a:bodyPr/>
          <a:lstStyle/>
          <a:p>
            <a:r>
              <a:rPr lang="de-DE" sz="4800" dirty="0">
                <a:solidFill>
                  <a:srgbClr val="13A0D3"/>
                </a:solidFill>
              </a:rPr>
              <a:t>Die Aktion </a:t>
            </a:r>
            <a:r>
              <a:rPr lang="de-DE" sz="4800" dirty="0"/>
              <a:t>auf einen Blick</a:t>
            </a:r>
            <a:endParaRPr lang="de-DE" sz="7200" dirty="0">
              <a:solidFill>
                <a:schemeClr val="accent2">
                  <a:lumMod val="75000"/>
                </a:schemeClr>
              </a:solidFill>
            </a:endParaRPr>
          </a:p>
        </p:txBody>
      </p:sp>
      <p:grpSp>
        <p:nvGrpSpPr>
          <p:cNvPr id="116" name="Gruppieren 115">
            <a:extLst>
              <a:ext uri="{FF2B5EF4-FFF2-40B4-BE49-F238E27FC236}">
                <a16:creationId xmlns:a16="http://schemas.microsoft.com/office/drawing/2014/main" id="{4F8ABCB9-98F1-462A-8340-E608B0F9D243}"/>
              </a:ext>
            </a:extLst>
          </p:cNvPr>
          <p:cNvGrpSpPr>
            <a:grpSpLocks noChangeAspect="1"/>
          </p:cNvGrpSpPr>
          <p:nvPr/>
        </p:nvGrpSpPr>
        <p:grpSpPr>
          <a:xfrm>
            <a:off x="4356212" y="3252949"/>
            <a:ext cx="272133" cy="272133"/>
            <a:chOff x="9124756" y="2528192"/>
            <a:chExt cx="328528" cy="328528"/>
          </a:xfrm>
          <a:solidFill>
            <a:schemeClr val="bg1"/>
          </a:solidFill>
        </p:grpSpPr>
        <p:sp>
          <p:nvSpPr>
            <p:cNvPr id="117" name="Freihandform 1616">
              <a:extLst>
                <a:ext uri="{FF2B5EF4-FFF2-40B4-BE49-F238E27FC236}">
                  <a16:creationId xmlns:a16="http://schemas.microsoft.com/office/drawing/2014/main" id="{FA3F2BCC-738E-420F-BDE8-EBA82FE3F7F8}"/>
                </a:ext>
              </a:extLst>
            </p:cNvPr>
            <p:cNvSpPr/>
            <p:nvPr/>
          </p:nvSpPr>
          <p:spPr>
            <a:xfrm>
              <a:off x="9124756" y="252819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89999" tIns="44999" rIns="89999" bIns="44999" anchor="ctr" anchorCtr="1" compatLnSpc="0"/>
            <a:lstStyle/>
            <a:p>
              <a:pPr marL="0" marR="0" lvl="0" indent="0" algn="l" defTabSz="863832" rtl="0" eaLnBrk="1" fontAlgn="auto" latinLnBrk="0" hangingPunct="0">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3781"/>
                </a:solidFill>
                <a:effectLst/>
                <a:uLnTx/>
                <a:uFillTx/>
                <a:latin typeface="Arial" panose="020B0604020202020204"/>
                <a:ea typeface="Arial Unicode MS" pitchFamily="2"/>
                <a:cs typeface="Arial Unicode MS" pitchFamily="2"/>
              </a:endParaRPr>
            </a:p>
          </p:txBody>
        </p:sp>
        <p:sp>
          <p:nvSpPr>
            <p:cNvPr id="118" name="Freihandform 1617">
              <a:extLst>
                <a:ext uri="{FF2B5EF4-FFF2-40B4-BE49-F238E27FC236}">
                  <a16:creationId xmlns:a16="http://schemas.microsoft.com/office/drawing/2014/main" id="{C45A913A-BABC-4A78-BA9D-7E71B4C6406A}"/>
                </a:ext>
              </a:extLst>
            </p:cNvPr>
            <p:cNvSpPr/>
            <p:nvPr/>
          </p:nvSpPr>
          <p:spPr>
            <a:xfrm>
              <a:off x="9210905" y="2618298"/>
              <a:ext cx="40746" cy="41212"/>
            </a:xfrm>
            <a:custGeom>
              <a:avLst/>
              <a:gdLst/>
              <a:ahLst/>
              <a:cxnLst>
                <a:cxn ang="3cd4">
                  <a:pos x="hc" y="t"/>
                </a:cxn>
                <a:cxn ang="cd2">
                  <a:pos x="l" y="vc"/>
                </a:cxn>
                <a:cxn ang="cd4">
                  <a:pos x="hc" y="b"/>
                </a:cxn>
                <a:cxn ang="0">
                  <a:pos x="r" y="vc"/>
                </a:cxn>
              </a:cxnLst>
              <a:rect l="l" t="t" r="r" b="b"/>
              <a:pathLst>
                <a:path w="176" h="178">
                  <a:moveTo>
                    <a:pt x="89" y="36"/>
                  </a:moveTo>
                  <a:cubicBezTo>
                    <a:pt x="117" y="36"/>
                    <a:pt x="142" y="60"/>
                    <a:pt x="142" y="89"/>
                  </a:cubicBezTo>
                  <a:cubicBezTo>
                    <a:pt x="142" y="119"/>
                    <a:pt x="117" y="142"/>
                    <a:pt x="89" y="142"/>
                  </a:cubicBezTo>
                  <a:cubicBezTo>
                    <a:pt x="59" y="142"/>
                    <a:pt x="36" y="119"/>
                    <a:pt x="36" y="89"/>
                  </a:cubicBezTo>
                  <a:cubicBezTo>
                    <a:pt x="36" y="60"/>
                    <a:pt x="59" y="36"/>
                    <a:pt x="89" y="36"/>
                  </a:cubicBezTo>
                  <a:close/>
                  <a:moveTo>
                    <a:pt x="89" y="178"/>
                  </a:moveTo>
                  <a:cubicBezTo>
                    <a:pt x="138" y="178"/>
                    <a:pt x="176" y="138"/>
                    <a:pt x="176" y="89"/>
                  </a:cubicBezTo>
                  <a:cubicBezTo>
                    <a:pt x="176" y="41"/>
                    <a:pt x="138" y="0"/>
                    <a:pt x="89" y="0"/>
                  </a:cubicBezTo>
                  <a:cubicBezTo>
                    <a:pt x="40" y="0"/>
                    <a:pt x="0" y="41"/>
                    <a:pt x="0" y="89"/>
                  </a:cubicBezTo>
                  <a:cubicBezTo>
                    <a:pt x="0" y="138"/>
                    <a:pt x="40" y="178"/>
                    <a:pt x="89" y="178"/>
                  </a:cubicBezTo>
                  <a:close/>
                </a:path>
              </a:pathLst>
            </a:custGeom>
            <a:grpFill/>
            <a:ln cap="flat">
              <a:noFill/>
              <a:prstDash val="solid"/>
            </a:ln>
          </p:spPr>
          <p:txBody>
            <a:bodyPr vert="horz" wrap="none" lIns="89999" tIns="44999" rIns="89999" bIns="44999" anchor="ctr" anchorCtr="1" compatLnSpc="0"/>
            <a:lstStyle/>
            <a:p>
              <a:pPr marL="0" marR="0" lvl="0" indent="0" algn="l" defTabSz="863832" rtl="0" eaLnBrk="1" fontAlgn="auto" latinLnBrk="0" hangingPunct="0">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3781"/>
                </a:solidFill>
                <a:effectLst/>
                <a:uLnTx/>
                <a:uFillTx/>
                <a:latin typeface="Arial" panose="020B0604020202020204"/>
                <a:ea typeface="Arial Unicode MS" pitchFamily="2"/>
                <a:cs typeface="Arial Unicode MS" pitchFamily="2"/>
              </a:endParaRPr>
            </a:p>
          </p:txBody>
        </p:sp>
        <p:sp>
          <p:nvSpPr>
            <p:cNvPr id="119" name="Freihandform 1618">
              <a:extLst>
                <a:ext uri="{FF2B5EF4-FFF2-40B4-BE49-F238E27FC236}">
                  <a16:creationId xmlns:a16="http://schemas.microsoft.com/office/drawing/2014/main" id="{33865A4A-0769-4FB6-BFCB-A92A8E38957D}"/>
                </a:ext>
              </a:extLst>
            </p:cNvPr>
            <p:cNvSpPr/>
            <p:nvPr/>
          </p:nvSpPr>
          <p:spPr>
            <a:xfrm>
              <a:off x="9198565" y="2667659"/>
              <a:ext cx="65426" cy="42143"/>
            </a:xfrm>
            <a:custGeom>
              <a:avLst/>
              <a:gdLst/>
              <a:ahLst/>
              <a:cxnLst>
                <a:cxn ang="3cd4">
                  <a:pos x="hc" y="t"/>
                </a:cxn>
                <a:cxn ang="cd2">
                  <a:pos x="l" y="vc"/>
                </a:cxn>
                <a:cxn ang="cd4">
                  <a:pos x="hc" y="b"/>
                </a:cxn>
                <a:cxn ang="0">
                  <a:pos x="r" y="vc"/>
                </a:cxn>
              </a:cxnLst>
              <a:rect l="l" t="t" r="r" b="b"/>
              <a:pathLst>
                <a:path w="282" h="182">
                  <a:moveTo>
                    <a:pt x="248" y="163"/>
                  </a:moveTo>
                  <a:cubicBezTo>
                    <a:pt x="248" y="174"/>
                    <a:pt x="254" y="182"/>
                    <a:pt x="265" y="182"/>
                  </a:cubicBezTo>
                  <a:cubicBezTo>
                    <a:pt x="275" y="182"/>
                    <a:pt x="282" y="174"/>
                    <a:pt x="282" y="163"/>
                  </a:cubicBezTo>
                  <a:lnTo>
                    <a:pt x="282" y="76"/>
                  </a:lnTo>
                  <a:cubicBezTo>
                    <a:pt x="282" y="34"/>
                    <a:pt x="248" y="0"/>
                    <a:pt x="208" y="0"/>
                  </a:cubicBezTo>
                  <a:lnTo>
                    <a:pt x="76" y="0"/>
                  </a:lnTo>
                  <a:cubicBezTo>
                    <a:pt x="34" y="0"/>
                    <a:pt x="0" y="34"/>
                    <a:pt x="0" y="76"/>
                  </a:cubicBezTo>
                  <a:lnTo>
                    <a:pt x="0" y="163"/>
                  </a:lnTo>
                  <a:cubicBezTo>
                    <a:pt x="0" y="174"/>
                    <a:pt x="9" y="182"/>
                    <a:pt x="17" y="182"/>
                  </a:cubicBezTo>
                  <a:cubicBezTo>
                    <a:pt x="28" y="182"/>
                    <a:pt x="36" y="174"/>
                    <a:pt x="36" y="163"/>
                  </a:cubicBezTo>
                  <a:lnTo>
                    <a:pt x="36" y="76"/>
                  </a:lnTo>
                  <a:cubicBezTo>
                    <a:pt x="36" y="55"/>
                    <a:pt x="53" y="36"/>
                    <a:pt x="76" y="36"/>
                  </a:cubicBezTo>
                  <a:lnTo>
                    <a:pt x="208" y="36"/>
                  </a:lnTo>
                  <a:cubicBezTo>
                    <a:pt x="229" y="36"/>
                    <a:pt x="248" y="55"/>
                    <a:pt x="248" y="76"/>
                  </a:cubicBezTo>
                  <a:close/>
                </a:path>
              </a:pathLst>
            </a:custGeom>
            <a:grpFill/>
            <a:ln cap="flat">
              <a:noFill/>
              <a:prstDash val="solid"/>
            </a:ln>
          </p:spPr>
          <p:txBody>
            <a:bodyPr vert="horz" wrap="none" lIns="89999" tIns="44999" rIns="89999" bIns="44999" anchor="ctr" anchorCtr="1" compatLnSpc="0"/>
            <a:lstStyle/>
            <a:p>
              <a:pPr marL="0" marR="0" lvl="0" indent="0" algn="l" defTabSz="863832" rtl="0" eaLnBrk="1" fontAlgn="auto" latinLnBrk="0" hangingPunct="0">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3781"/>
                </a:solidFill>
                <a:effectLst/>
                <a:uLnTx/>
                <a:uFillTx/>
                <a:latin typeface="Arial" panose="020B0604020202020204"/>
                <a:ea typeface="Arial Unicode MS" pitchFamily="2"/>
                <a:cs typeface="Arial Unicode MS" pitchFamily="2"/>
              </a:endParaRPr>
            </a:p>
          </p:txBody>
        </p:sp>
        <p:sp>
          <p:nvSpPr>
            <p:cNvPr id="120" name="Freihandform 1619">
              <a:extLst>
                <a:ext uri="{FF2B5EF4-FFF2-40B4-BE49-F238E27FC236}">
                  <a16:creationId xmlns:a16="http://schemas.microsoft.com/office/drawing/2014/main" id="{F71C72E7-AFF7-492B-A09E-CBFC85598828}"/>
                </a:ext>
              </a:extLst>
            </p:cNvPr>
            <p:cNvSpPr/>
            <p:nvPr/>
          </p:nvSpPr>
          <p:spPr>
            <a:xfrm>
              <a:off x="9325692" y="2618298"/>
              <a:ext cx="41212" cy="41212"/>
            </a:xfrm>
            <a:custGeom>
              <a:avLst/>
              <a:gdLst/>
              <a:ahLst/>
              <a:cxnLst>
                <a:cxn ang="3cd4">
                  <a:pos x="hc" y="t"/>
                </a:cxn>
                <a:cxn ang="cd2">
                  <a:pos x="l" y="vc"/>
                </a:cxn>
                <a:cxn ang="cd4">
                  <a:pos x="hc" y="b"/>
                </a:cxn>
                <a:cxn ang="0">
                  <a:pos x="r" y="vc"/>
                </a:cxn>
              </a:cxnLst>
              <a:rect l="l" t="t" r="r" b="b"/>
              <a:pathLst>
                <a:path w="178" h="178">
                  <a:moveTo>
                    <a:pt x="89" y="36"/>
                  </a:moveTo>
                  <a:cubicBezTo>
                    <a:pt x="119" y="36"/>
                    <a:pt x="142" y="60"/>
                    <a:pt x="142" y="89"/>
                  </a:cubicBezTo>
                  <a:cubicBezTo>
                    <a:pt x="142" y="119"/>
                    <a:pt x="119" y="142"/>
                    <a:pt x="89" y="142"/>
                  </a:cubicBezTo>
                  <a:cubicBezTo>
                    <a:pt x="60" y="142"/>
                    <a:pt x="36" y="119"/>
                    <a:pt x="36" y="89"/>
                  </a:cubicBezTo>
                  <a:cubicBezTo>
                    <a:pt x="36" y="60"/>
                    <a:pt x="60" y="36"/>
                    <a:pt x="89" y="36"/>
                  </a:cubicBezTo>
                  <a:close/>
                  <a:moveTo>
                    <a:pt x="89" y="178"/>
                  </a:moveTo>
                  <a:cubicBezTo>
                    <a:pt x="138" y="178"/>
                    <a:pt x="178" y="138"/>
                    <a:pt x="178" y="89"/>
                  </a:cubicBezTo>
                  <a:cubicBezTo>
                    <a:pt x="178" y="41"/>
                    <a:pt x="138" y="0"/>
                    <a:pt x="89" y="0"/>
                  </a:cubicBezTo>
                  <a:cubicBezTo>
                    <a:pt x="41" y="0"/>
                    <a:pt x="0" y="41"/>
                    <a:pt x="0" y="89"/>
                  </a:cubicBezTo>
                  <a:cubicBezTo>
                    <a:pt x="0" y="138"/>
                    <a:pt x="41" y="178"/>
                    <a:pt x="89" y="178"/>
                  </a:cubicBezTo>
                  <a:close/>
                </a:path>
              </a:pathLst>
            </a:custGeom>
            <a:grpFill/>
            <a:ln cap="flat">
              <a:noFill/>
              <a:prstDash val="solid"/>
            </a:ln>
          </p:spPr>
          <p:txBody>
            <a:bodyPr vert="horz" wrap="none" lIns="89999" tIns="44999" rIns="89999" bIns="44999" anchor="ctr" anchorCtr="1" compatLnSpc="0"/>
            <a:lstStyle/>
            <a:p>
              <a:pPr marL="0" marR="0" lvl="0" indent="0" algn="l" defTabSz="863832" rtl="0" eaLnBrk="1" fontAlgn="auto" latinLnBrk="0" hangingPunct="0">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3781"/>
                </a:solidFill>
                <a:effectLst/>
                <a:uLnTx/>
                <a:uFillTx/>
                <a:latin typeface="Arial" panose="020B0604020202020204"/>
                <a:ea typeface="Arial Unicode MS" pitchFamily="2"/>
                <a:cs typeface="Arial Unicode MS" pitchFamily="2"/>
              </a:endParaRPr>
            </a:p>
          </p:txBody>
        </p:sp>
        <p:sp>
          <p:nvSpPr>
            <p:cNvPr id="121" name="Freihandform 1620">
              <a:extLst>
                <a:ext uri="{FF2B5EF4-FFF2-40B4-BE49-F238E27FC236}">
                  <a16:creationId xmlns:a16="http://schemas.microsoft.com/office/drawing/2014/main" id="{D9035556-9398-4D0F-B94E-82857C0F72F9}"/>
                </a:ext>
              </a:extLst>
            </p:cNvPr>
            <p:cNvSpPr/>
            <p:nvPr/>
          </p:nvSpPr>
          <p:spPr>
            <a:xfrm>
              <a:off x="9313352" y="2667659"/>
              <a:ext cx="65892" cy="42143"/>
            </a:xfrm>
            <a:custGeom>
              <a:avLst/>
              <a:gdLst/>
              <a:ahLst/>
              <a:cxnLst>
                <a:cxn ang="3cd4">
                  <a:pos x="hc" y="t"/>
                </a:cxn>
                <a:cxn ang="cd2">
                  <a:pos x="l" y="vc"/>
                </a:cxn>
                <a:cxn ang="cd4">
                  <a:pos x="hc" y="b"/>
                </a:cxn>
                <a:cxn ang="0">
                  <a:pos x="r" y="vc"/>
                </a:cxn>
              </a:cxnLst>
              <a:rect l="l" t="t" r="r" b="b"/>
              <a:pathLst>
                <a:path w="284" h="182">
                  <a:moveTo>
                    <a:pt x="248" y="76"/>
                  </a:moveTo>
                  <a:lnTo>
                    <a:pt x="248" y="163"/>
                  </a:lnTo>
                  <a:cubicBezTo>
                    <a:pt x="248" y="174"/>
                    <a:pt x="257" y="182"/>
                    <a:pt x="265" y="182"/>
                  </a:cubicBezTo>
                  <a:cubicBezTo>
                    <a:pt x="276" y="182"/>
                    <a:pt x="284" y="174"/>
                    <a:pt x="284" y="163"/>
                  </a:cubicBezTo>
                  <a:lnTo>
                    <a:pt x="284" y="76"/>
                  </a:lnTo>
                  <a:cubicBezTo>
                    <a:pt x="284" y="34"/>
                    <a:pt x="250" y="0"/>
                    <a:pt x="208" y="0"/>
                  </a:cubicBezTo>
                  <a:lnTo>
                    <a:pt x="77" y="0"/>
                  </a:lnTo>
                  <a:cubicBezTo>
                    <a:pt x="34" y="0"/>
                    <a:pt x="0" y="34"/>
                    <a:pt x="0" y="76"/>
                  </a:cubicBezTo>
                  <a:lnTo>
                    <a:pt x="0" y="163"/>
                  </a:lnTo>
                  <a:cubicBezTo>
                    <a:pt x="0" y="174"/>
                    <a:pt x="9" y="182"/>
                    <a:pt x="20" y="182"/>
                  </a:cubicBezTo>
                  <a:cubicBezTo>
                    <a:pt x="28" y="182"/>
                    <a:pt x="36" y="174"/>
                    <a:pt x="36" y="163"/>
                  </a:cubicBezTo>
                  <a:lnTo>
                    <a:pt x="36" y="76"/>
                  </a:lnTo>
                  <a:cubicBezTo>
                    <a:pt x="36" y="55"/>
                    <a:pt x="55" y="36"/>
                    <a:pt x="77" y="36"/>
                  </a:cubicBezTo>
                  <a:lnTo>
                    <a:pt x="208" y="36"/>
                  </a:lnTo>
                  <a:cubicBezTo>
                    <a:pt x="229" y="36"/>
                    <a:pt x="248" y="55"/>
                    <a:pt x="248" y="76"/>
                  </a:cubicBezTo>
                  <a:close/>
                </a:path>
              </a:pathLst>
            </a:custGeom>
            <a:grpFill/>
            <a:ln cap="flat">
              <a:noFill/>
              <a:prstDash val="solid"/>
            </a:ln>
          </p:spPr>
          <p:txBody>
            <a:bodyPr vert="horz" wrap="none" lIns="89999" tIns="44999" rIns="89999" bIns="44999" anchor="ctr" anchorCtr="1" compatLnSpc="0"/>
            <a:lstStyle/>
            <a:p>
              <a:pPr marL="0" marR="0" lvl="0" indent="0" algn="l" defTabSz="863832" rtl="0" eaLnBrk="1" fontAlgn="auto" latinLnBrk="0" hangingPunct="0">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3781"/>
                </a:solidFill>
                <a:effectLst/>
                <a:uLnTx/>
                <a:uFillTx/>
                <a:latin typeface="Arial" panose="020B0604020202020204"/>
                <a:ea typeface="Arial Unicode MS" pitchFamily="2"/>
                <a:cs typeface="Arial Unicode MS" pitchFamily="2"/>
              </a:endParaRPr>
            </a:p>
          </p:txBody>
        </p:sp>
        <p:sp>
          <p:nvSpPr>
            <p:cNvPr id="122" name="Freihandform 1621">
              <a:extLst>
                <a:ext uri="{FF2B5EF4-FFF2-40B4-BE49-F238E27FC236}">
                  <a16:creationId xmlns:a16="http://schemas.microsoft.com/office/drawing/2014/main" id="{8A1A3BBA-7438-472C-A7DA-B05D24D69EF3}"/>
                </a:ext>
              </a:extLst>
            </p:cNvPr>
            <p:cNvSpPr/>
            <p:nvPr/>
          </p:nvSpPr>
          <p:spPr>
            <a:xfrm>
              <a:off x="9264224" y="2594084"/>
              <a:ext cx="49361" cy="40513"/>
            </a:xfrm>
            <a:custGeom>
              <a:avLst/>
              <a:gdLst/>
              <a:ahLst/>
              <a:cxnLst>
                <a:cxn ang="3cd4">
                  <a:pos x="hc" y="t"/>
                </a:cxn>
                <a:cxn ang="cd2">
                  <a:pos x="l" y="vc"/>
                </a:cxn>
                <a:cxn ang="cd4">
                  <a:pos x="hc" y="b"/>
                </a:cxn>
                <a:cxn ang="0">
                  <a:pos x="r" y="vc"/>
                </a:cxn>
              </a:cxnLst>
              <a:rect l="l" t="t" r="r" b="b"/>
              <a:pathLst>
                <a:path w="213" h="175">
                  <a:moveTo>
                    <a:pt x="19" y="103"/>
                  </a:moveTo>
                  <a:lnTo>
                    <a:pt x="152" y="103"/>
                  </a:lnTo>
                  <a:lnTo>
                    <a:pt x="112" y="144"/>
                  </a:lnTo>
                  <a:cubicBezTo>
                    <a:pt x="106" y="152"/>
                    <a:pt x="106" y="163"/>
                    <a:pt x="112" y="169"/>
                  </a:cubicBezTo>
                  <a:cubicBezTo>
                    <a:pt x="114" y="173"/>
                    <a:pt x="120" y="175"/>
                    <a:pt x="125" y="175"/>
                  </a:cubicBezTo>
                  <a:cubicBezTo>
                    <a:pt x="129" y="175"/>
                    <a:pt x="133" y="173"/>
                    <a:pt x="137" y="169"/>
                  </a:cubicBezTo>
                  <a:lnTo>
                    <a:pt x="207" y="99"/>
                  </a:lnTo>
                  <a:cubicBezTo>
                    <a:pt x="209" y="97"/>
                    <a:pt x="209" y="95"/>
                    <a:pt x="211" y="93"/>
                  </a:cubicBezTo>
                  <a:cubicBezTo>
                    <a:pt x="214" y="89"/>
                    <a:pt x="214" y="84"/>
                    <a:pt x="211" y="80"/>
                  </a:cubicBezTo>
                  <a:cubicBezTo>
                    <a:pt x="209" y="78"/>
                    <a:pt x="209" y="76"/>
                    <a:pt x="207" y="74"/>
                  </a:cubicBezTo>
                  <a:lnTo>
                    <a:pt x="137" y="4"/>
                  </a:lnTo>
                  <a:cubicBezTo>
                    <a:pt x="129" y="-1"/>
                    <a:pt x="118" y="-1"/>
                    <a:pt x="112" y="4"/>
                  </a:cubicBezTo>
                  <a:cubicBezTo>
                    <a:pt x="106" y="10"/>
                    <a:pt x="106" y="21"/>
                    <a:pt x="112" y="29"/>
                  </a:cubicBezTo>
                  <a:lnTo>
                    <a:pt x="152" y="70"/>
                  </a:lnTo>
                  <a:lnTo>
                    <a:pt x="19" y="70"/>
                  </a:lnTo>
                  <a:cubicBezTo>
                    <a:pt x="8" y="70"/>
                    <a:pt x="0" y="76"/>
                    <a:pt x="0" y="86"/>
                  </a:cubicBezTo>
                  <a:cubicBezTo>
                    <a:pt x="0" y="97"/>
                    <a:pt x="8" y="103"/>
                    <a:pt x="19" y="103"/>
                  </a:cubicBezTo>
                  <a:close/>
                </a:path>
              </a:pathLst>
            </a:custGeom>
            <a:grpFill/>
            <a:ln cap="flat">
              <a:noFill/>
              <a:prstDash val="solid"/>
            </a:ln>
          </p:spPr>
          <p:txBody>
            <a:bodyPr vert="horz" wrap="none" lIns="89999" tIns="44999" rIns="89999" bIns="44999" anchor="ctr" anchorCtr="1" compatLnSpc="0"/>
            <a:lstStyle/>
            <a:p>
              <a:pPr marL="0" marR="0" lvl="0" indent="0" algn="l" defTabSz="863832" rtl="0" eaLnBrk="1" fontAlgn="auto" latinLnBrk="0" hangingPunct="0">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3781"/>
                </a:solidFill>
                <a:effectLst/>
                <a:uLnTx/>
                <a:uFillTx/>
                <a:latin typeface="Arial" panose="020B0604020202020204"/>
                <a:ea typeface="Arial Unicode MS" pitchFamily="2"/>
                <a:cs typeface="Arial Unicode MS" pitchFamily="2"/>
              </a:endParaRPr>
            </a:p>
          </p:txBody>
        </p:sp>
        <p:sp>
          <p:nvSpPr>
            <p:cNvPr id="123" name="Freihandform 1622">
              <a:extLst>
                <a:ext uri="{FF2B5EF4-FFF2-40B4-BE49-F238E27FC236}">
                  <a16:creationId xmlns:a16="http://schemas.microsoft.com/office/drawing/2014/main" id="{C8B46EB5-FB93-4FBB-9EAF-F42717725961}"/>
                </a:ext>
              </a:extLst>
            </p:cNvPr>
            <p:cNvSpPr/>
            <p:nvPr/>
          </p:nvSpPr>
          <p:spPr>
            <a:xfrm>
              <a:off x="9346414" y="2725168"/>
              <a:ext cx="40746" cy="40513"/>
            </a:xfrm>
            <a:custGeom>
              <a:avLst/>
              <a:gdLst/>
              <a:ahLst/>
              <a:cxnLst>
                <a:cxn ang="3cd4">
                  <a:pos x="hc" y="t"/>
                </a:cxn>
                <a:cxn ang="cd2">
                  <a:pos x="l" y="vc"/>
                </a:cxn>
                <a:cxn ang="cd4">
                  <a:pos x="hc" y="b"/>
                </a:cxn>
                <a:cxn ang="0">
                  <a:pos x="r" y="vc"/>
                </a:cxn>
              </a:cxnLst>
              <a:rect l="l" t="t" r="r" b="b"/>
              <a:pathLst>
                <a:path w="176" h="175">
                  <a:moveTo>
                    <a:pt x="146" y="4"/>
                  </a:moveTo>
                  <a:lnTo>
                    <a:pt x="36" y="116"/>
                  </a:lnTo>
                  <a:lnTo>
                    <a:pt x="36" y="53"/>
                  </a:lnTo>
                  <a:cubicBezTo>
                    <a:pt x="36" y="42"/>
                    <a:pt x="28" y="36"/>
                    <a:pt x="17" y="36"/>
                  </a:cubicBezTo>
                  <a:cubicBezTo>
                    <a:pt x="9" y="36"/>
                    <a:pt x="0" y="42"/>
                    <a:pt x="0" y="53"/>
                  </a:cubicBezTo>
                  <a:lnTo>
                    <a:pt x="0" y="158"/>
                  </a:lnTo>
                  <a:cubicBezTo>
                    <a:pt x="0" y="161"/>
                    <a:pt x="0" y="163"/>
                    <a:pt x="2" y="165"/>
                  </a:cubicBezTo>
                  <a:cubicBezTo>
                    <a:pt x="2" y="169"/>
                    <a:pt x="7" y="173"/>
                    <a:pt x="11" y="175"/>
                  </a:cubicBezTo>
                  <a:cubicBezTo>
                    <a:pt x="13" y="175"/>
                    <a:pt x="15" y="175"/>
                    <a:pt x="17" y="175"/>
                  </a:cubicBezTo>
                  <a:lnTo>
                    <a:pt x="123" y="175"/>
                  </a:lnTo>
                  <a:cubicBezTo>
                    <a:pt x="134" y="175"/>
                    <a:pt x="142" y="169"/>
                    <a:pt x="142" y="158"/>
                  </a:cubicBezTo>
                  <a:cubicBezTo>
                    <a:pt x="142" y="148"/>
                    <a:pt x="134" y="142"/>
                    <a:pt x="123" y="142"/>
                  </a:cubicBezTo>
                  <a:lnTo>
                    <a:pt x="60" y="142"/>
                  </a:lnTo>
                  <a:lnTo>
                    <a:pt x="172" y="29"/>
                  </a:lnTo>
                  <a:cubicBezTo>
                    <a:pt x="178" y="23"/>
                    <a:pt x="178" y="12"/>
                    <a:pt x="172" y="4"/>
                  </a:cubicBezTo>
                  <a:cubicBezTo>
                    <a:pt x="165" y="-1"/>
                    <a:pt x="153" y="-1"/>
                    <a:pt x="146" y="4"/>
                  </a:cubicBezTo>
                  <a:close/>
                </a:path>
              </a:pathLst>
            </a:custGeom>
            <a:grpFill/>
            <a:ln cap="flat">
              <a:noFill/>
              <a:prstDash val="solid"/>
            </a:ln>
          </p:spPr>
          <p:txBody>
            <a:bodyPr vert="horz" wrap="none" lIns="89999" tIns="44999" rIns="89999" bIns="44999" anchor="ctr" anchorCtr="1" compatLnSpc="0"/>
            <a:lstStyle/>
            <a:p>
              <a:pPr marL="0" marR="0" lvl="0" indent="0" algn="l" defTabSz="863832" rtl="0" eaLnBrk="1" fontAlgn="auto" latinLnBrk="0" hangingPunct="0">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3781"/>
                </a:solidFill>
                <a:effectLst/>
                <a:uLnTx/>
                <a:uFillTx/>
                <a:latin typeface="Arial" panose="020B0604020202020204"/>
                <a:ea typeface="Arial Unicode MS" pitchFamily="2"/>
                <a:cs typeface="Arial Unicode MS" pitchFamily="2"/>
              </a:endParaRPr>
            </a:p>
          </p:txBody>
        </p:sp>
        <p:sp>
          <p:nvSpPr>
            <p:cNvPr id="124" name="Freihandform 1623">
              <a:extLst>
                <a:ext uri="{FF2B5EF4-FFF2-40B4-BE49-F238E27FC236}">
                  <a16:creationId xmlns:a16="http://schemas.microsoft.com/office/drawing/2014/main" id="{81DFB44E-F336-4478-ABBA-14BCE1F57623}"/>
                </a:ext>
              </a:extLst>
            </p:cNvPr>
            <p:cNvSpPr/>
            <p:nvPr/>
          </p:nvSpPr>
          <p:spPr>
            <a:xfrm>
              <a:off x="9268648" y="2700722"/>
              <a:ext cx="40746" cy="40746"/>
            </a:xfrm>
            <a:custGeom>
              <a:avLst/>
              <a:gdLst/>
              <a:ahLst/>
              <a:cxnLst>
                <a:cxn ang="3cd4">
                  <a:pos x="hc" y="t"/>
                </a:cxn>
                <a:cxn ang="cd2">
                  <a:pos x="l" y="vc"/>
                </a:cxn>
                <a:cxn ang="cd4">
                  <a:pos x="hc" y="b"/>
                </a:cxn>
                <a:cxn ang="0">
                  <a:pos x="r" y="vc"/>
                </a:cxn>
              </a:cxnLst>
              <a:rect l="l" t="t" r="r" b="b"/>
              <a:pathLst>
                <a:path w="176" h="176">
                  <a:moveTo>
                    <a:pt x="140" y="89"/>
                  </a:moveTo>
                  <a:cubicBezTo>
                    <a:pt x="140" y="116"/>
                    <a:pt x="116" y="142"/>
                    <a:pt x="87" y="142"/>
                  </a:cubicBezTo>
                  <a:cubicBezTo>
                    <a:pt x="59" y="142"/>
                    <a:pt x="34" y="116"/>
                    <a:pt x="34" y="89"/>
                  </a:cubicBezTo>
                  <a:cubicBezTo>
                    <a:pt x="34" y="59"/>
                    <a:pt x="59" y="36"/>
                    <a:pt x="87" y="36"/>
                  </a:cubicBezTo>
                  <a:cubicBezTo>
                    <a:pt x="116" y="36"/>
                    <a:pt x="140" y="59"/>
                    <a:pt x="140" y="89"/>
                  </a:cubicBezTo>
                  <a:close/>
                  <a:moveTo>
                    <a:pt x="0" y="89"/>
                  </a:moveTo>
                  <a:cubicBezTo>
                    <a:pt x="0" y="137"/>
                    <a:pt x="38" y="176"/>
                    <a:pt x="87" y="176"/>
                  </a:cubicBezTo>
                  <a:cubicBezTo>
                    <a:pt x="135" y="176"/>
                    <a:pt x="176" y="137"/>
                    <a:pt x="176" y="89"/>
                  </a:cubicBezTo>
                  <a:cubicBezTo>
                    <a:pt x="176" y="40"/>
                    <a:pt x="135" y="0"/>
                    <a:pt x="87" y="0"/>
                  </a:cubicBezTo>
                  <a:cubicBezTo>
                    <a:pt x="38" y="0"/>
                    <a:pt x="0" y="40"/>
                    <a:pt x="0" y="89"/>
                  </a:cubicBezTo>
                  <a:close/>
                </a:path>
              </a:pathLst>
            </a:custGeom>
            <a:grpFill/>
            <a:ln cap="flat">
              <a:noFill/>
              <a:prstDash val="solid"/>
            </a:ln>
          </p:spPr>
          <p:txBody>
            <a:bodyPr vert="horz" wrap="none" lIns="89999" tIns="44999" rIns="89999" bIns="44999" anchor="ctr" anchorCtr="1" compatLnSpc="0"/>
            <a:lstStyle/>
            <a:p>
              <a:pPr marL="0" marR="0" lvl="0" indent="0" algn="l" defTabSz="863832" rtl="0" eaLnBrk="1" fontAlgn="auto" latinLnBrk="0" hangingPunct="0">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3781"/>
                </a:solidFill>
                <a:effectLst/>
                <a:uLnTx/>
                <a:uFillTx/>
                <a:latin typeface="Arial" panose="020B0604020202020204"/>
                <a:ea typeface="Arial Unicode MS" pitchFamily="2"/>
                <a:cs typeface="Arial Unicode MS" pitchFamily="2"/>
              </a:endParaRPr>
            </a:p>
          </p:txBody>
        </p:sp>
        <p:sp>
          <p:nvSpPr>
            <p:cNvPr id="125" name="Freihandform 1624">
              <a:extLst>
                <a:ext uri="{FF2B5EF4-FFF2-40B4-BE49-F238E27FC236}">
                  <a16:creationId xmlns:a16="http://schemas.microsoft.com/office/drawing/2014/main" id="{3E9A410F-A3A4-457F-9C8D-50765D8A6988}"/>
                </a:ext>
              </a:extLst>
            </p:cNvPr>
            <p:cNvSpPr/>
            <p:nvPr/>
          </p:nvSpPr>
          <p:spPr>
            <a:xfrm>
              <a:off x="9256307" y="2750082"/>
              <a:ext cx="65193" cy="40513"/>
            </a:xfrm>
            <a:custGeom>
              <a:avLst/>
              <a:gdLst/>
              <a:ahLst/>
              <a:cxnLst>
                <a:cxn ang="3cd4">
                  <a:pos x="hc" y="t"/>
                </a:cxn>
                <a:cxn ang="cd2">
                  <a:pos x="l" y="vc"/>
                </a:cxn>
                <a:cxn ang="cd4">
                  <a:pos x="hc" y="b"/>
                </a:cxn>
                <a:cxn ang="0">
                  <a:pos x="r" y="vc"/>
                </a:cxn>
              </a:cxnLst>
              <a:rect l="l" t="t" r="r" b="b"/>
              <a:pathLst>
                <a:path w="281" h="175">
                  <a:moveTo>
                    <a:pt x="205" y="0"/>
                  </a:moveTo>
                  <a:lnTo>
                    <a:pt x="74" y="0"/>
                  </a:lnTo>
                  <a:cubicBezTo>
                    <a:pt x="34" y="0"/>
                    <a:pt x="0" y="33"/>
                    <a:pt x="0" y="76"/>
                  </a:cubicBezTo>
                  <a:lnTo>
                    <a:pt x="0" y="158"/>
                  </a:lnTo>
                  <a:cubicBezTo>
                    <a:pt x="0" y="169"/>
                    <a:pt x="6" y="175"/>
                    <a:pt x="17" y="175"/>
                  </a:cubicBezTo>
                  <a:cubicBezTo>
                    <a:pt x="27" y="175"/>
                    <a:pt x="34" y="169"/>
                    <a:pt x="34" y="158"/>
                  </a:cubicBezTo>
                  <a:lnTo>
                    <a:pt x="34" y="76"/>
                  </a:lnTo>
                  <a:cubicBezTo>
                    <a:pt x="34" y="52"/>
                    <a:pt x="53" y="36"/>
                    <a:pt x="74" y="36"/>
                  </a:cubicBezTo>
                  <a:lnTo>
                    <a:pt x="205" y="36"/>
                  </a:lnTo>
                  <a:cubicBezTo>
                    <a:pt x="229" y="36"/>
                    <a:pt x="245" y="52"/>
                    <a:pt x="245" y="76"/>
                  </a:cubicBezTo>
                  <a:lnTo>
                    <a:pt x="245" y="158"/>
                  </a:lnTo>
                  <a:cubicBezTo>
                    <a:pt x="245" y="169"/>
                    <a:pt x="254" y="175"/>
                    <a:pt x="265" y="175"/>
                  </a:cubicBezTo>
                  <a:cubicBezTo>
                    <a:pt x="273" y="175"/>
                    <a:pt x="281" y="169"/>
                    <a:pt x="281" y="158"/>
                  </a:cubicBezTo>
                  <a:lnTo>
                    <a:pt x="281" y="76"/>
                  </a:lnTo>
                  <a:cubicBezTo>
                    <a:pt x="281" y="33"/>
                    <a:pt x="248" y="0"/>
                    <a:pt x="205" y="0"/>
                  </a:cubicBezTo>
                  <a:close/>
                </a:path>
              </a:pathLst>
            </a:custGeom>
            <a:grpFill/>
            <a:ln cap="flat">
              <a:noFill/>
              <a:prstDash val="solid"/>
            </a:ln>
          </p:spPr>
          <p:txBody>
            <a:bodyPr vert="horz" wrap="none" lIns="89999" tIns="44999" rIns="89999" bIns="44999" anchor="ctr" anchorCtr="1" compatLnSpc="0"/>
            <a:lstStyle/>
            <a:p>
              <a:pPr marL="0" marR="0" lvl="0" indent="0" algn="l" defTabSz="863832" rtl="0" eaLnBrk="1" fontAlgn="auto" latinLnBrk="0" hangingPunct="0">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3781"/>
                </a:solidFill>
                <a:effectLst/>
                <a:uLnTx/>
                <a:uFillTx/>
                <a:latin typeface="Arial" panose="020B0604020202020204"/>
                <a:ea typeface="Arial Unicode MS" pitchFamily="2"/>
                <a:cs typeface="Arial Unicode MS" pitchFamily="2"/>
              </a:endParaRPr>
            </a:p>
          </p:txBody>
        </p:sp>
        <p:sp>
          <p:nvSpPr>
            <p:cNvPr id="126" name="Freihandform 1625">
              <a:extLst>
                <a:ext uri="{FF2B5EF4-FFF2-40B4-BE49-F238E27FC236}">
                  <a16:creationId xmlns:a16="http://schemas.microsoft.com/office/drawing/2014/main" id="{C5788B7B-C17B-4674-9495-28488612B00B}"/>
                </a:ext>
              </a:extLst>
            </p:cNvPr>
            <p:cNvSpPr/>
            <p:nvPr/>
          </p:nvSpPr>
          <p:spPr>
            <a:xfrm>
              <a:off x="9198565" y="2725402"/>
              <a:ext cx="40746" cy="40513"/>
            </a:xfrm>
            <a:custGeom>
              <a:avLst/>
              <a:gdLst/>
              <a:ahLst/>
              <a:cxnLst>
                <a:cxn ang="3cd4">
                  <a:pos x="hc" y="t"/>
                </a:cxn>
                <a:cxn ang="cd2">
                  <a:pos x="l" y="vc"/>
                </a:cxn>
                <a:cxn ang="cd4">
                  <a:pos x="hc" y="b"/>
                </a:cxn>
                <a:cxn ang="0">
                  <a:pos x="r" y="vc"/>
                </a:cxn>
              </a:cxnLst>
              <a:rect l="l" t="t" r="r" b="b"/>
              <a:pathLst>
                <a:path w="176" h="175">
                  <a:moveTo>
                    <a:pt x="60" y="36"/>
                  </a:moveTo>
                  <a:lnTo>
                    <a:pt x="123" y="36"/>
                  </a:lnTo>
                  <a:cubicBezTo>
                    <a:pt x="134" y="36"/>
                    <a:pt x="142" y="27"/>
                    <a:pt x="142" y="17"/>
                  </a:cubicBezTo>
                  <a:cubicBezTo>
                    <a:pt x="142" y="8"/>
                    <a:pt x="134" y="0"/>
                    <a:pt x="123" y="0"/>
                  </a:cubicBezTo>
                  <a:lnTo>
                    <a:pt x="17" y="0"/>
                  </a:lnTo>
                  <a:cubicBezTo>
                    <a:pt x="15" y="0"/>
                    <a:pt x="13" y="0"/>
                    <a:pt x="11" y="2"/>
                  </a:cubicBezTo>
                  <a:cubicBezTo>
                    <a:pt x="7" y="2"/>
                    <a:pt x="2" y="6"/>
                    <a:pt x="2" y="10"/>
                  </a:cubicBezTo>
                  <a:cubicBezTo>
                    <a:pt x="0" y="12"/>
                    <a:pt x="0" y="15"/>
                    <a:pt x="0" y="17"/>
                  </a:cubicBezTo>
                  <a:lnTo>
                    <a:pt x="0" y="122"/>
                  </a:lnTo>
                  <a:cubicBezTo>
                    <a:pt x="0" y="133"/>
                    <a:pt x="9" y="142"/>
                    <a:pt x="17" y="142"/>
                  </a:cubicBezTo>
                  <a:cubicBezTo>
                    <a:pt x="28" y="142"/>
                    <a:pt x="36" y="133"/>
                    <a:pt x="36" y="122"/>
                  </a:cubicBezTo>
                  <a:lnTo>
                    <a:pt x="36" y="59"/>
                  </a:lnTo>
                  <a:lnTo>
                    <a:pt x="146" y="171"/>
                  </a:lnTo>
                  <a:cubicBezTo>
                    <a:pt x="151" y="175"/>
                    <a:pt x="155" y="175"/>
                    <a:pt x="159" y="175"/>
                  </a:cubicBezTo>
                  <a:cubicBezTo>
                    <a:pt x="163" y="175"/>
                    <a:pt x="167" y="175"/>
                    <a:pt x="172" y="171"/>
                  </a:cubicBezTo>
                  <a:cubicBezTo>
                    <a:pt x="178" y="165"/>
                    <a:pt x="178" y="152"/>
                    <a:pt x="172" y="146"/>
                  </a:cubicBezTo>
                  <a:close/>
                </a:path>
              </a:pathLst>
            </a:custGeom>
            <a:grpFill/>
            <a:ln cap="flat">
              <a:noFill/>
              <a:prstDash val="solid"/>
            </a:ln>
          </p:spPr>
          <p:txBody>
            <a:bodyPr vert="horz" wrap="none" lIns="89999" tIns="44999" rIns="89999" bIns="44999" anchor="ctr" anchorCtr="1" compatLnSpc="0"/>
            <a:lstStyle/>
            <a:p>
              <a:pPr marL="0" marR="0" lvl="0" indent="0" algn="l" defTabSz="863832" rtl="0" eaLnBrk="1" fontAlgn="auto" latinLnBrk="0" hangingPunct="0">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3781"/>
                </a:solidFill>
                <a:effectLst/>
                <a:uLnTx/>
                <a:uFillTx/>
                <a:latin typeface="Arial" panose="020B0604020202020204"/>
                <a:ea typeface="Arial Unicode MS" pitchFamily="2"/>
                <a:cs typeface="Arial Unicode MS" pitchFamily="2"/>
              </a:endParaRPr>
            </a:p>
          </p:txBody>
        </p:sp>
      </p:grpSp>
      <p:sp>
        <p:nvSpPr>
          <p:cNvPr id="2" name="Rechteck 1">
            <a:extLst>
              <a:ext uri="{FF2B5EF4-FFF2-40B4-BE49-F238E27FC236}">
                <a16:creationId xmlns:a16="http://schemas.microsoft.com/office/drawing/2014/main" id="{C8485E11-349E-EA8C-32E0-633EF0F8145B}"/>
              </a:ext>
            </a:extLst>
          </p:cNvPr>
          <p:cNvSpPr/>
          <p:nvPr/>
        </p:nvSpPr>
        <p:spPr>
          <a:xfrm rot="272240">
            <a:off x="7745749" y="634960"/>
            <a:ext cx="2377283" cy="9001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chemeClr val="tx1"/>
                </a:solidFill>
              </a:rPr>
              <a:t>c</a:t>
            </a:r>
            <a:r>
              <a:rPr lang="de-DE" sz="900" b="1" i="0" u="none" strike="noStrike" dirty="0">
                <a:solidFill>
                  <a:schemeClr val="tx1"/>
                </a:solidFill>
              </a:rPr>
              <a:t>a. 48 % der Kunden überlegen erst kurz vor oder nach der Auszahlung was mit der Ablaufleistung geschehen soll!*</a:t>
            </a:r>
            <a:br>
              <a:rPr lang="de-DE" sz="900" b="1" i="0" u="none" strike="noStrike" dirty="0">
                <a:solidFill>
                  <a:schemeClr val="tx1"/>
                </a:solidFill>
              </a:rPr>
            </a:br>
            <a:br>
              <a:rPr lang="de-DE" sz="900" b="1" i="0" u="none" strike="noStrike" dirty="0">
                <a:solidFill>
                  <a:schemeClr val="tx1"/>
                </a:solidFill>
              </a:rPr>
            </a:br>
            <a:r>
              <a:rPr lang="de-DE" sz="900" b="1" i="0" u="none" strike="noStrike" dirty="0">
                <a:solidFill>
                  <a:schemeClr val="tx1"/>
                </a:solidFill>
              </a:rPr>
              <a:t>Nutzen Sie frühzeitig Ihre Chancen!</a:t>
            </a:r>
          </a:p>
        </p:txBody>
      </p:sp>
      <p:sp>
        <p:nvSpPr>
          <p:cNvPr id="5" name="Textfeld 4">
            <a:extLst>
              <a:ext uri="{FF2B5EF4-FFF2-40B4-BE49-F238E27FC236}">
                <a16:creationId xmlns:a16="http://schemas.microsoft.com/office/drawing/2014/main" id="{7E0A3DA3-5A8F-C5C7-B2A9-0BC2321D1BA5}"/>
              </a:ext>
            </a:extLst>
          </p:cNvPr>
          <p:cNvSpPr txBox="1"/>
          <p:nvPr/>
        </p:nvSpPr>
        <p:spPr>
          <a:xfrm>
            <a:off x="7247818" y="6138429"/>
            <a:ext cx="4070304" cy="200055"/>
          </a:xfrm>
          <a:prstGeom prst="rect">
            <a:avLst/>
          </a:prstGeom>
          <a:noFill/>
        </p:spPr>
        <p:txBody>
          <a:bodyPr wrap="square">
            <a:spAutoFit/>
          </a:bodyPr>
          <a:lstStyle/>
          <a:p>
            <a:r>
              <a:rPr lang="de-DE" sz="700" dirty="0">
                <a:solidFill>
                  <a:schemeClr val="bg1"/>
                </a:solidFill>
                <a:latin typeface="Allianz Neo" panose="020B0504020203020204" pitchFamily="34" charset="0"/>
              </a:rPr>
              <a:t>*Quelle: CCO, M-K/E-KV-KT, Studie „Finanzielle Planung der Rentenphase - Baby Boomer“ (2023)</a:t>
            </a:r>
          </a:p>
        </p:txBody>
      </p:sp>
    </p:spTree>
    <p:extLst>
      <p:ext uri="{BB962C8B-B14F-4D97-AF65-F5344CB8AC3E}">
        <p14:creationId xmlns:p14="http://schemas.microsoft.com/office/powerpoint/2010/main" val="110293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l="21417" r="27898"/>
          <a:stretch/>
        </p:blipFill>
        <p:spPr>
          <a:xfrm>
            <a:off x="7532127" y="0"/>
            <a:ext cx="3986185" cy="6480175"/>
          </a:xfrm>
          <a:prstGeom prst="rect">
            <a:avLst/>
          </a:prstGeom>
        </p:spPr>
      </p:pic>
      <p:sp>
        <p:nvSpPr>
          <p:cNvPr id="9" name="Foliennummernplatzhalter 8"/>
          <p:cNvSpPr>
            <a:spLocks noGrp="1"/>
          </p:cNvSpPr>
          <p:nvPr>
            <p:ph type="sldNum" sz="quarter" idx="4294967295"/>
          </p:nvPr>
        </p:nvSpPr>
        <p:spPr>
          <a:xfrm>
            <a:off x="11052175" y="5653088"/>
            <a:ext cx="468313" cy="827087"/>
          </a:xfrm>
        </p:spPr>
        <p:txBody>
          <a:bodyPr/>
          <a:lstStyle/>
          <a:p>
            <a:fld id="{61201FF1-C63B-412E-ABF0-3D0E918900AC}" type="slidenum">
              <a:rPr lang="en-GB" smtClean="0"/>
              <a:pPr/>
              <a:t>3</a:t>
            </a:fld>
            <a:endParaRPr lang="en-GB" dirty="0"/>
          </a:p>
        </p:txBody>
      </p:sp>
      <p:sp>
        <p:nvSpPr>
          <p:cNvPr id="15" name="Textplatzhalter 3">
            <a:extLst>
              <a:ext uri="{FF2B5EF4-FFF2-40B4-BE49-F238E27FC236}">
                <a16:creationId xmlns:a16="http://schemas.microsoft.com/office/drawing/2014/main" id="{8A84A691-CD2D-164A-86D4-9CBC2CD59C09}"/>
              </a:ext>
            </a:extLst>
          </p:cNvPr>
          <p:cNvSpPr txBox="1">
            <a:spLocks/>
          </p:cNvSpPr>
          <p:nvPr/>
        </p:nvSpPr>
        <p:spPr>
          <a:xfrm>
            <a:off x="482009" y="2671689"/>
            <a:ext cx="4768731" cy="1156454"/>
          </a:xfrm>
          <a:prstGeom prst="rect">
            <a:avLst/>
          </a:prstGeom>
        </p:spPr>
        <p:txBody>
          <a:bodyPr lIns="136035" tIns="136035" rIns="136035" bIns="0" anchor="t">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endParaRPr lang="en-GB" sz="1323" dirty="0"/>
          </a:p>
        </p:txBody>
      </p:sp>
      <p:sp>
        <p:nvSpPr>
          <p:cNvPr id="57" name="Rechteck 56">
            <a:extLst>
              <a:ext uri="{FF2B5EF4-FFF2-40B4-BE49-F238E27FC236}">
                <a16:creationId xmlns:a16="http://schemas.microsoft.com/office/drawing/2014/main" id="{373CECB8-A722-2D4C-BEA8-F9CB440202B6}"/>
              </a:ext>
            </a:extLst>
          </p:cNvPr>
          <p:cNvSpPr/>
          <p:nvPr/>
        </p:nvSpPr>
        <p:spPr>
          <a:xfrm>
            <a:off x="482007" y="2485162"/>
            <a:ext cx="3337963" cy="2607457"/>
          </a:xfrm>
          <a:prstGeom prst="rect">
            <a:avLst/>
          </a:prstGeom>
          <a:solidFill>
            <a:schemeClr val="bg1">
              <a:alpha val="20000"/>
            </a:schemeClr>
          </a:solidFill>
          <a:ln>
            <a:noFill/>
          </a:ln>
        </p:spPr>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lvl="0" algn="ctr"/>
            <a:r>
              <a:rPr lang="de-DE" sz="1512" b="1" dirty="0">
                <a:solidFill>
                  <a:schemeClr val="bg1"/>
                </a:solidFill>
                <a:latin typeface="Allianz Neo" panose="020B0504020203020204" pitchFamily="34" charset="0"/>
              </a:rPr>
              <a:t>Ihre Potentiale im Zugriff</a:t>
            </a:r>
          </a:p>
          <a:p>
            <a:pPr lvl="0" algn="ctr"/>
            <a:endParaRPr lang="de-DE" sz="1323" b="1" dirty="0">
              <a:solidFill>
                <a:schemeClr val="bg1"/>
              </a:solidFill>
              <a:latin typeface="Allianz Neo" panose="020B0504020203020204" pitchFamily="34" charset="0"/>
            </a:endParaRPr>
          </a:p>
          <a:p>
            <a:pPr lvl="0" algn="ctr"/>
            <a:r>
              <a:rPr lang="de-DE" sz="1000" dirty="0">
                <a:solidFill>
                  <a:schemeClr val="bg1"/>
                </a:solidFill>
                <a:latin typeface="Allianz Neo" panose="020B0504020203020204" pitchFamily="34" charset="0"/>
              </a:rPr>
              <a:t>Schneller, Überblick über das gesamte Wiederanlage- und Veredelungspotenzial in Ihrem Bestand:</a:t>
            </a:r>
          </a:p>
          <a:p>
            <a:pPr lvl="0" algn="ctr"/>
            <a:endParaRPr lang="de-DE" sz="1000" dirty="0">
              <a:solidFill>
                <a:schemeClr val="bg1"/>
              </a:solidFill>
              <a:latin typeface="Allianz Neo" panose="020B0504020203020204" pitchFamily="34" charset="0"/>
            </a:endParaRPr>
          </a:p>
          <a:p>
            <a:pPr marL="171450" lvl="0" indent="-171450" algn="ctr">
              <a:buFont typeface="Arial" panose="020B0604020202020204" pitchFamily="34" charset="0"/>
              <a:buChar char="•"/>
            </a:pPr>
            <a:r>
              <a:rPr lang="de-DE" sz="1000" dirty="0">
                <a:solidFill>
                  <a:schemeClr val="bg1"/>
                </a:solidFill>
                <a:latin typeface="Allianz Neo" panose="020B0504020203020204" pitchFamily="34" charset="0"/>
              </a:rPr>
              <a:t>Selektion individuell nach Produkten, Ablaufzeitpunkt/Fälligkeit oder </a:t>
            </a:r>
            <a:br>
              <a:rPr lang="de-DE" sz="1000" dirty="0">
                <a:solidFill>
                  <a:schemeClr val="bg1"/>
                </a:solidFill>
                <a:latin typeface="Allianz Neo" panose="020B0504020203020204" pitchFamily="34" charset="0"/>
              </a:rPr>
            </a:br>
            <a:endParaRPr lang="de-DE" sz="1000" dirty="0">
              <a:solidFill>
                <a:schemeClr val="bg1"/>
              </a:solidFill>
              <a:latin typeface="Allianz Neo" panose="020B0504020203020204" pitchFamily="34" charset="0"/>
            </a:endParaRPr>
          </a:p>
          <a:p>
            <a:pPr marL="171450" lvl="0" indent="-171450" algn="ctr">
              <a:buFont typeface="Arial" panose="020B0604020202020204" pitchFamily="34" charset="0"/>
              <a:buChar char="•"/>
            </a:pPr>
            <a:r>
              <a:rPr lang="de-DE" sz="1000" dirty="0">
                <a:solidFill>
                  <a:schemeClr val="bg1"/>
                </a:solidFill>
                <a:latin typeface="Allianz Neo" panose="020B0504020203020204" pitchFamily="34" charset="0"/>
              </a:rPr>
              <a:t>Informationen und Verkaufsunterstützung im Maklerportal, Optimales Werkzeug zur permanenten Kundenwertsteigerung</a:t>
            </a:r>
            <a:endParaRPr lang="de-DE" sz="992" dirty="0">
              <a:solidFill>
                <a:schemeClr val="bg1"/>
              </a:solidFill>
              <a:latin typeface="Allianz Neo" panose="020B0504020203020204" pitchFamily="34" charset="0"/>
            </a:endParaRPr>
          </a:p>
        </p:txBody>
      </p:sp>
      <p:sp>
        <p:nvSpPr>
          <p:cNvPr id="4" name="Rechteck 3">
            <a:extLst>
              <a:ext uri="{FF2B5EF4-FFF2-40B4-BE49-F238E27FC236}">
                <a16:creationId xmlns:a16="http://schemas.microsoft.com/office/drawing/2014/main" id="{AB7EFCCF-C30C-CE46-91C2-F5C6000CF7E7}"/>
              </a:ext>
            </a:extLst>
          </p:cNvPr>
          <p:cNvSpPr/>
          <p:nvPr/>
        </p:nvSpPr>
        <p:spPr>
          <a:xfrm>
            <a:off x="1795816" y="2175944"/>
            <a:ext cx="875288" cy="1889895"/>
          </a:xfrm>
          <a:prstGeom prst="rect">
            <a:avLst/>
          </a:prstGeom>
        </p:spPr>
        <p:txBody>
          <a:bodyPr wrap="none" lIns="0" tIns="0" rIns="0" bIns="0" anchor="t" anchorCtr="0">
            <a:noAutofit/>
          </a:bodyPr>
          <a:lstStyle/>
          <a:p>
            <a:pPr algn="ctr"/>
            <a:endParaRPr lang="de-DE" sz="12281" b="1" dirty="0">
              <a:solidFill>
                <a:schemeClr val="bg1">
                  <a:alpha val="16000"/>
                </a:schemeClr>
              </a:solidFill>
            </a:endParaRPr>
          </a:p>
        </p:txBody>
      </p:sp>
      <p:sp>
        <p:nvSpPr>
          <p:cNvPr id="39" name="Datumsplatzhalter 2">
            <a:extLst>
              <a:ext uri="{FF2B5EF4-FFF2-40B4-BE49-F238E27FC236}">
                <a16:creationId xmlns:a16="http://schemas.microsoft.com/office/drawing/2014/main" id="{60C61B79-E312-4448-B0E3-3820A7ABF130}"/>
              </a:ext>
            </a:extLst>
          </p:cNvPr>
          <p:cNvSpPr txBox="1">
            <a:spLocks/>
          </p:cNvSpPr>
          <p:nvPr/>
        </p:nvSpPr>
        <p:spPr>
          <a:xfrm>
            <a:off x="971989" y="6135185"/>
            <a:ext cx="1234570" cy="116314"/>
          </a:xfrm>
          <a:prstGeom prst="rect">
            <a:avLst/>
          </a:prstGeom>
        </p:spPr>
        <p:txBody>
          <a:bodyPr wrap="square" lIns="0" tIns="0" rIns="0" bIns="0">
            <a:spAutoFit/>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95E19A88-88A8-234F-AD5E-F2E5D5A20D26}" type="datetime1">
              <a:rPr lang="de-DE" sz="756"/>
              <a:pPr/>
              <a:t>27.03.2024</a:t>
            </a:fld>
            <a:endParaRPr lang="en-GB" sz="756" dirty="0"/>
          </a:p>
        </p:txBody>
      </p:sp>
      <p:sp>
        <p:nvSpPr>
          <p:cNvPr id="22" name="Fußzeilenplatzhalter 19">
            <a:extLst>
              <a:ext uri="{FF2B5EF4-FFF2-40B4-BE49-F238E27FC236}">
                <a16:creationId xmlns:a16="http://schemas.microsoft.com/office/drawing/2014/main" id="{1E85E34B-22E1-42B6-94A7-0885707F4F6B}"/>
              </a:ext>
            </a:extLst>
          </p:cNvPr>
          <p:cNvSpPr>
            <a:spLocks noGrp="1"/>
          </p:cNvSpPr>
          <p:nvPr>
            <p:ph type="ftr" sz="quarter" idx="11"/>
          </p:nvPr>
        </p:nvSpPr>
        <p:spPr>
          <a:xfrm>
            <a:off x="468313" y="468000"/>
            <a:ext cx="5075237" cy="252000"/>
          </a:xfrm>
        </p:spPr>
        <p:txBody>
          <a:bodyPr/>
          <a:lstStyle/>
          <a:p>
            <a:r>
              <a:rPr lang="de-DE" dirty="0"/>
              <a:t>P Übergreifend </a:t>
            </a:r>
            <a:r>
              <a:rPr lang="de-DE" dirty="0" err="1"/>
              <a:t>mAZ</a:t>
            </a:r>
            <a:r>
              <a:rPr lang="de-DE" dirty="0"/>
              <a:t> - Wiederanlage-Portal 2024</a:t>
            </a:r>
          </a:p>
        </p:txBody>
      </p:sp>
      <p:sp>
        <p:nvSpPr>
          <p:cNvPr id="25" name="Textplatzhalter 2"/>
          <p:cNvSpPr txBox="1">
            <a:spLocks/>
          </p:cNvSpPr>
          <p:nvPr/>
        </p:nvSpPr>
        <p:spPr>
          <a:xfrm>
            <a:off x="482007" y="6088692"/>
            <a:ext cx="2350486" cy="92985"/>
          </a:xfrm>
          <a:prstGeom prst="rect">
            <a:avLst/>
          </a:prstGeom>
          <a:noFill/>
        </p:spPr>
        <p:txBody>
          <a:bodyPr vert="horz" lIns="0" tIns="0" rIns="0" bIns="0" rtlCol="0">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0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2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r>
              <a:rPr lang="de-DE" sz="900" dirty="0">
                <a:solidFill>
                  <a:schemeClr val="bg1"/>
                </a:solidFill>
              </a:rPr>
              <a:t>Allianz Kunde und Markt - Multikanalmarketing</a:t>
            </a:r>
          </a:p>
        </p:txBody>
      </p:sp>
      <p:sp>
        <p:nvSpPr>
          <p:cNvPr id="18" name="Rechteck 17"/>
          <p:cNvSpPr/>
          <p:nvPr/>
        </p:nvSpPr>
        <p:spPr>
          <a:xfrm>
            <a:off x="7531999" y="0"/>
            <a:ext cx="2181017" cy="6480175"/>
          </a:xfrm>
          <a:prstGeom prst="rect">
            <a:avLst/>
          </a:prstGeom>
          <a:gradFill>
            <a:gsLst>
              <a:gs pos="6000">
                <a:srgbClr val="FFFFFF"/>
              </a:gs>
              <a:gs pos="100000">
                <a:srgbClr val="FFFFFF">
                  <a:alpha val="0"/>
                </a:srgbClr>
              </a:gs>
            </a:gsLst>
            <a:lin ang="0" scaled="0"/>
          </a:gra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0" marR="0" lvl="0" indent="0" defTabSz="1219170" eaLnBrk="1" fontAlgn="auto" latinLnBrk="0" hangingPunct="1">
              <a:lnSpc>
                <a:spcPct val="100000"/>
              </a:lnSpc>
              <a:spcBef>
                <a:spcPts val="100"/>
              </a:spcBef>
              <a:spcAft>
                <a:spcPts val="100"/>
              </a:spcAft>
              <a:buClrTx/>
              <a:buSzTx/>
              <a:buFontTx/>
              <a:buNone/>
              <a:tabLst/>
              <a:defRPr/>
            </a:pPr>
            <a:endParaRPr kumimoji="0" lang="de-DE" sz="1400" b="0" i="0" u="none" strike="noStrike" kern="0" cap="none" spc="0" normalizeH="0" baseline="0" noProof="0" dirty="0">
              <a:ln>
                <a:noFill/>
              </a:ln>
              <a:solidFill>
                <a:srgbClr val="000000"/>
              </a:solidFill>
              <a:effectLst/>
              <a:uLnTx/>
              <a:uFillTx/>
              <a:latin typeface="Arial"/>
            </a:endParaRPr>
          </a:p>
        </p:txBody>
      </p:sp>
      <p:sp>
        <p:nvSpPr>
          <p:cNvPr id="27" name="Datumsplatzhalter 5">
            <a:extLst>
              <a:ext uri="{FF2B5EF4-FFF2-40B4-BE49-F238E27FC236}">
                <a16:creationId xmlns:a16="http://schemas.microsoft.com/office/drawing/2014/main" id="{196DF232-D1B7-44C1-94F0-3B425952DF1B}"/>
              </a:ext>
            </a:extLst>
          </p:cNvPr>
          <p:cNvSpPr>
            <a:spLocks noGrp="1"/>
          </p:cNvSpPr>
          <p:nvPr>
            <p:ph type="dt" sz="half" idx="10"/>
          </p:nvPr>
        </p:nvSpPr>
        <p:spPr>
          <a:xfrm rot="-5400000">
            <a:off x="9594058" y="3726657"/>
            <a:ext cx="3384550" cy="468312"/>
          </a:xfrm>
        </p:spPr>
        <p:txBody>
          <a:bodyPr/>
          <a:lstStyle/>
          <a:p>
            <a:r>
              <a:rPr lang="de-DE" dirty="0"/>
              <a:t>© Allianz 2024</a:t>
            </a:r>
          </a:p>
        </p:txBody>
      </p:sp>
      <p:sp>
        <p:nvSpPr>
          <p:cNvPr id="28" name="Rechteck 27">
            <a:extLst>
              <a:ext uri="{FF2B5EF4-FFF2-40B4-BE49-F238E27FC236}">
                <a16:creationId xmlns:a16="http://schemas.microsoft.com/office/drawing/2014/main" id="{386D4B4A-BAB2-0C4C-BDDB-EF3BDFEB3F6C}"/>
              </a:ext>
            </a:extLst>
          </p:cNvPr>
          <p:cNvSpPr/>
          <p:nvPr/>
        </p:nvSpPr>
        <p:spPr>
          <a:xfrm>
            <a:off x="3984911" y="2485163"/>
            <a:ext cx="3337963" cy="2604728"/>
          </a:xfrm>
          <a:prstGeom prst="rect">
            <a:avLst/>
          </a:prstGeom>
          <a:solidFill>
            <a:schemeClr val="bg1">
              <a:alpha val="20000"/>
            </a:schemeClr>
          </a:solidFill>
          <a:ln>
            <a:noFill/>
          </a:ln>
        </p:spPr>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lvl="0" algn="ctr"/>
            <a:r>
              <a:rPr lang="de-DE" sz="1512" b="1" dirty="0">
                <a:solidFill>
                  <a:schemeClr val="bg1"/>
                </a:solidFill>
                <a:latin typeface="Allianz Neo" panose="020B0504020203020204" pitchFamily="34" charset="0"/>
              </a:rPr>
              <a:t>Produktinformationen und Verkaufsunterstützung</a:t>
            </a:r>
          </a:p>
          <a:p>
            <a:pPr lvl="0" algn="ctr"/>
            <a:endParaRPr lang="de-DE" sz="1512" b="1" dirty="0">
              <a:solidFill>
                <a:schemeClr val="bg1"/>
              </a:solidFill>
              <a:latin typeface="Allianz Neo" panose="020B0504020203020204" pitchFamily="34" charset="0"/>
            </a:endParaRPr>
          </a:p>
          <a:p>
            <a:pPr marL="171450" lvl="0" indent="-171450" algn="ctr">
              <a:buFont typeface="Arial" panose="020B0604020202020204" pitchFamily="34" charset="0"/>
              <a:buChar char="•"/>
            </a:pPr>
            <a:r>
              <a:rPr lang="de-DE" sz="1000" dirty="0">
                <a:solidFill>
                  <a:schemeClr val="bg1"/>
                </a:solidFill>
                <a:latin typeface="Allianz Neo" panose="020B0504020203020204" pitchFamily="34" charset="0"/>
              </a:rPr>
              <a:t>Schneller und bequemer können Sie Ihre Wiederanlageberatung nicht vor- und nachbereiten als mit der Kundenübersicht im ACA:</a:t>
            </a:r>
          </a:p>
          <a:p>
            <a:pPr lvl="0" algn="ctr"/>
            <a:endParaRPr lang="de-DE" sz="1000" dirty="0">
              <a:solidFill>
                <a:schemeClr val="bg1"/>
              </a:solidFill>
              <a:latin typeface="Allianz Neo" panose="020B0504020203020204" pitchFamily="34" charset="0"/>
            </a:endParaRPr>
          </a:p>
          <a:p>
            <a:pPr marL="171450" lvl="0" indent="-171450" algn="ctr">
              <a:buFont typeface="Arial" panose="020B0604020202020204" pitchFamily="34" charset="0"/>
              <a:buChar char="•"/>
            </a:pPr>
            <a:r>
              <a:rPr lang="de-DE" sz="1000" dirty="0">
                <a:solidFill>
                  <a:schemeClr val="bg1"/>
                </a:solidFill>
                <a:latin typeface="Allianz Neo" panose="020B0504020203020204" pitchFamily="34" charset="0"/>
              </a:rPr>
              <a:t>Sie selektieren einfach Ihren Wiederanlage-/ Veredelungskunden. </a:t>
            </a:r>
            <a:br>
              <a:rPr lang="de-DE" sz="1000" dirty="0">
                <a:solidFill>
                  <a:schemeClr val="bg1"/>
                </a:solidFill>
                <a:latin typeface="Allianz Neo" panose="020B0504020203020204" pitchFamily="34" charset="0"/>
              </a:rPr>
            </a:br>
            <a:endParaRPr lang="de-DE" sz="1000" dirty="0">
              <a:solidFill>
                <a:schemeClr val="bg1"/>
              </a:solidFill>
              <a:latin typeface="Allianz Neo" panose="020B0504020203020204" pitchFamily="34" charset="0"/>
            </a:endParaRPr>
          </a:p>
          <a:p>
            <a:pPr marL="171450" lvl="0" indent="-171450" algn="ctr">
              <a:buFont typeface="Arial" panose="020B0604020202020204" pitchFamily="34" charset="0"/>
              <a:buChar char="•"/>
            </a:pPr>
            <a:r>
              <a:rPr lang="de-DE" sz="1000" dirty="0">
                <a:solidFill>
                  <a:schemeClr val="bg1"/>
                </a:solidFill>
                <a:latin typeface="Allianz Neo" panose="020B0504020203020204" pitchFamily="34" charset="0"/>
              </a:rPr>
              <a:t>Die Kundendaten erhalten Sie als Download in einer Excel-Liste für Ihre individuelle Weiterverarbeitung z.B. in einem Serienbrief und können den Bearbeitungstand bequem nachhalten</a:t>
            </a:r>
          </a:p>
        </p:txBody>
      </p:sp>
      <p:sp>
        <p:nvSpPr>
          <p:cNvPr id="2" name="Title 1"/>
          <p:cNvSpPr>
            <a:spLocks noGrp="1"/>
          </p:cNvSpPr>
          <p:nvPr>
            <p:ph type="title"/>
          </p:nvPr>
        </p:nvSpPr>
        <p:spPr>
          <a:xfrm>
            <a:off x="468000" y="900000"/>
            <a:ext cx="10367962" cy="900114"/>
          </a:xfrm>
        </p:spPr>
        <p:txBody>
          <a:bodyPr/>
          <a:lstStyle/>
          <a:p>
            <a:r>
              <a:rPr lang="de-DE" sz="4800" dirty="0">
                <a:solidFill>
                  <a:srgbClr val="13A0D3"/>
                </a:solidFill>
              </a:rPr>
              <a:t>Alles</a:t>
            </a:r>
            <a:r>
              <a:rPr lang="de-DE" sz="4800" dirty="0"/>
              <a:t> für Ihre erfolgreiche Wiederanlageberatung</a:t>
            </a:r>
            <a:endParaRPr lang="de-DE" sz="7200" dirty="0">
              <a:solidFill>
                <a:schemeClr val="accent2">
                  <a:lumMod val="75000"/>
                </a:schemeClr>
              </a:solidFill>
            </a:endParaRPr>
          </a:p>
        </p:txBody>
      </p:sp>
      <p:sp>
        <p:nvSpPr>
          <p:cNvPr id="3" name="Rechteck 2">
            <a:extLst>
              <a:ext uri="{FF2B5EF4-FFF2-40B4-BE49-F238E27FC236}">
                <a16:creationId xmlns:a16="http://schemas.microsoft.com/office/drawing/2014/main" id="{B942B10A-1007-A2EC-63B1-5D5425017F05}"/>
              </a:ext>
            </a:extLst>
          </p:cNvPr>
          <p:cNvSpPr/>
          <p:nvPr/>
        </p:nvSpPr>
        <p:spPr>
          <a:xfrm>
            <a:off x="482007" y="5281547"/>
            <a:ext cx="6840867" cy="674191"/>
          </a:xfrm>
          <a:prstGeom prst="rect">
            <a:avLst/>
          </a:prstGeom>
          <a:solidFill>
            <a:schemeClr val="bg1">
              <a:alpha val="20000"/>
            </a:schemeClr>
          </a:solidFill>
          <a:ln>
            <a:noFill/>
          </a:ln>
        </p:spPr>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lvl="0" algn="ctr"/>
            <a:r>
              <a:rPr lang="de-DE" sz="1512" b="1" dirty="0">
                <a:solidFill>
                  <a:schemeClr val="bg1"/>
                </a:solidFill>
                <a:latin typeface="Allianz Neo" panose="020B0504020203020204" pitchFamily="34" charset="0"/>
              </a:rPr>
              <a:t>Nutzen Sie die Beratungsseite Ruhestandsplanung Wiederanlage </a:t>
            </a:r>
            <a:br>
              <a:rPr lang="de-DE" sz="1512" b="1" dirty="0">
                <a:solidFill>
                  <a:schemeClr val="bg1"/>
                </a:solidFill>
                <a:latin typeface="Allianz Neo" panose="020B0504020203020204" pitchFamily="34" charset="0"/>
              </a:rPr>
            </a:br>
            <a:r>
              <a:rPr lang="de-DE" sz="1512" b="1" dirty="0">
                <a:solidFill>
                  <a:schemeClr val="bg1"/>
                </a:solidFill>
                <a:latin typeface="Allianz Neo" panose="020B0504020203020204" pitchFamily="34" charset="0"/>
              </a:rPr>
              <a:t>mit Ihren Kunden: </a:t>
            </a:r>
            <a:r>
              <a:rPr lang="de-DE" sz="1512" b="1" dirty="0">
                <a:solidFill>
                  <a:schemeClr val="bg1"/>
                </a:solidFill>
                <a:latin typeface="Allianz Neo" panose="020B0504020203020204" pitchFamily="34" charset="0"/>
                <a:hlinkClick r:id="rId3"/>
              </a:rPr>
              <a:t>LINK</a:t>
            </a:r>
            <a:endParaRPr lang="de-DE" sz="992" dirty="0">
              <a:solidFill>
                <a:schemeClr val="bg1"/>
              </a:solidFill>
              <a:latin typeface="Allianz Neo" panose="020B0504020203020204" pitchFamily="34" charset="0"/>
            </a:endParaRPr>
          </a:p>
        </p:txBody>
      </p:sp>
    </p:spTree>
    <p:extLst>
      <p:ext uri="{BB962C8B-B14F-4D97-AF65-F5344CB8AC3E}">
        <p14:creationId xmlns:p14="http://schemas.microsoft.com/office/powerpoint/2010/main" val="2746217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ußzeilenplatzhalter 19">
            <a:extLst>
              <a:ext uri="{FF2B5EF4-FFF2-40B4-BE49-F238E27FC236}">
                <a16:creationId xmlns:a16="http://schemas.microsoft.com/office/drawing/2014/main" id="{1E85E34B-22E1-42B6-94A7-0885707F4F6B}"/>
              </a:ext>
            </a:extLst>
          </p:cNvPr>
          <p:cNvSpPr>
            <a:spLocks noGrp="1"/>
          </p:cNvSpPr>
          <p:nvPr>
            <p:ph type="ftr" sz="quarter" idx="11"/>
          </p:nvPr>
        </p:nvSpPr>
        <p:spPr/>
        <p:txBody>
          <a:bodyPr/>
          <a:lstStyle/>
          <a:p>
            <a:r>
              <a:rPr lang="de-DE" dirty="0"/>
              <a:t>P Übergreifend </a:t>
            </a:r>
            <a:r>
              <a:rPr lang="de-DE" dirty="0" err="1"/>
              <a:t>mAZ</a:t>
            </a:r>
            <a:r>
              <a:rPr lang="de-DE" dirty="0"/>
              <a:t> - Wiederanlage-Portal 2024</a:t>
            </a:r>
          </a:p>
        </p:txBody>
      </p:sp>
      <p:sp>
        <p:nvSpPr>
          <p:cNvPr id="9" name="Foliennummernplatzhalter 8"/>
          <p:cNvSpPr>
            <a:spLocks noGrp="1"/>
          </p:cNvSpPr>
          <p:nvPr>
            <p:ph type="sldNum" sz="quarter" idx="12"/>
          </p:nvPr>
        </p:nvSpPr>
        <p:spPr/>
        <p:txBody>
          <a:bodyPr/>
          <a:lstStyle/>
          <a:p>
            <a:fld id="{61201FF1-C63B-412E-ABF0-3D0E918900AC}" type="slidenum">
              <a:rPr lang="en-GB" smtClean="0"/>
              <a:pPr/>
              <a:t>4</a:t>
            </a:fld>
            <a:endParaRPr lang="en-GB" dirty="0"/>
          </a:p>
        </p:txBody>
      </p:sp>
      <p:sp>
        <p:nvSpPr>
          <p:cNvPr id="115" name="Title 1"/>
          <p:cNvSpPr>
            <a:spLocks noGrp="1"/>
          </p:cNvSpPr>
          <p:nvPr>
            <p:ph type="title"/>
          </p:nvPr>
        </p:nvSpPr>
        <p:spPr>
          <a:xfrm>
            <a:off x="468314" y="900000"/>
            <a:ext cx="10367962" cy="900114"/>
          </a:xfrm>
        </p:spPr>
        <p:txBody>
          <a:bodyPr/>
          <a:lstStyle/>
          <a:p>
            <a:r>
              <a:rPr lang="de-DE" sz="4800" dirty="0">
                <a:solidFill>
                  <a:srgbClr val="13A0D3"/>
                </a:solidFill>
                <a:latin typeface="Allianz Neo" panose="020B0504020203020204" pitchFamily="34" charset="0"/>
              </a:rPr>
              <a:t>Potentiale filtern </a:t>
            </a:r>
            <a:r>
              <a:rPr lang="de-DE" sz="4800" dirty="0">
                <a:latin typeface="Allianz Neo" panose="020B0504020203020204" pitchFamily="34" charset="0"/>
              </a:rPr>
              <a:t>und abrufen (1/2)</a:t>
            </a:r>
            <a:br>
              <a:rPr lang="de-DE" sz="4800" dirty="0">
                <a:latin typeface="Allianz Neo" panose="020B0504020203020204" pitchFamily="34" charset="0"/>
              </a:rPr>
            </a:br>
            <a:br>
              <a:rPr lang="de-DE" sz="1500" dirty="0">
                <a:latin typeface="Allianz Neo" panose="020B0504020203020204" pitchFamily="34" charset="0"/>
              </a:rPr>
            </a:br>
            <a:r>
              <a:rPr lang="de-DE" sz="1200" dirty="0">
                <a:latin typeface="Allianz Neo" panose="020B0504020203020204" pitchFamily="34" charset="0"/>
              </a:rPr>
              <a:t>Unsere Allianz Wiederanlage bietet Ihnen neben den Potenzialen zu Kapitalabläufe auch eine Übersicht der Allianz-Parkdepots, sofern hierzu Verträge vermittelt wurden. Diese Kurzanleitung bietet eine Hilfestellung beim filtern und abrufen der Potenziale: </a:t>
            </a:r>
            <a:br>
              <a:rPr lang="de-DE" sz="1200" dirty="0">
                <a:latin typeface="Allianz Neo" panose="020B0504020203020204" pitchFamily="34" charset="0"/>
              </a:rPr>
            </a:br>
            <a:endParaRPr lang="de-DE" sz="2400" dirty="0">
              <a:solidFill>
                <a:schemeClr val="accent2">
                  <a:lumMod val="75000"/>
                </a:schemeClr>
              </a:solidFill>
              <a:latin typeface="Allianz Neo" panose="020B0504020203020204" pitchFamily="34" charset="0"/>
            </a:endParaRPr>
          </a:p>
        </p:txBody>
      </p:sp>
      <p:pic>
        <p:nvPicPr>
          <p:cNvPr id="34" name="Grafik 33">
            <a:extLst>
              <a:ext uri="{FF2B5EF4-FFF2-40B4-BE49-F238E27FC236}">
                <a16:creationId xmlns:a16="http://schemas.microsoft.com/office/drawing/2014/main" id="{874D2205-3353-3B9F-2504-99E6B1EC1A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3931" y="3573787"/>
            <a:ext cx="144000" cy="144000"/>
          </a:xfrm>
          <a:prstGeom prst="rect">
            <a:avLst/>
          </a:prstGeom>
        </p:spPr>
      </p:pic>
      <p:pic>
        <p:nvPicPr>
          <p:cNvPr id="36" name="Grafik 35">
            <a:extLst>
              <a:ext uri="{FF2B5EF4-FFF2-40B4-BE49-F238E27FC236}">
                <a16:creationId xmlns:a16="http://schemas.microsoft.com/office/drawing/2014/main" id="{76B75951-66D4-F3FD-96BB-15D5788075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4473" y="3573787"/>
            <a:ext cx="144000" cy="144000"/>
          </a:xfrm>
          <a:prstGeom prst="rect">
            <a:avLst/>
          </a:prstGeom>
        </p:spPr>
      </p:pic>
      <p:pic>
        <p:nvPicPr>
          <p:cNvPr id="38" name="Grafik 37">
            <a:extLst>
              <a:ext uri="{FF2B5EF4-FFF2-40B4-BE49-F238E27FC236}">
                <a16:creationId xmlns:a16="http://schemas.microsoft.com/office/drawing/2014/main" id="{E8EB1EA1-3A1B-6D73-AFBC-768785AF00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6187" y="2686651"/>
            <a:ext cx="144000" cy="144000"/>
          </a:xfrm>
          <a:prstGeom prst="rect">
            <a:avLst/>
          </a:prstGeom>
        </p:spPr>
      </p:pic>
      <p:pic>
        <p:nvPicPr>
          <p:cNvPr id="42" name="Grafik 41">
            <a:extLst>
              <a:ext uri="{FF2B5EF4-FFF2-40B4-BE49-F238E27FC236}">
                <a16:creationId xmlns:a16="http://schemas.microsoft.com/office/drawing/2014/main" id="{9DDA7C57-001A-2C55-2400-4C1DFEE72B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7353" y="2686651"/>
            <a:ext cx="144000" cy="144000"/>
          </a:xfrm>
          <a:prstGeom prst="rect">
            <a:avLst/>
          </a:prstGeom>
        </p:spPr>
      </p:pic>
      <p:pic>
        <p:nvPicPr>
          <p:cNvPr id="28" name="Grafik 27">
            <a:extLst>
              <a:ext uri="{FF2B5EF4-FFF2-40B4-BE49-F238E27FC236}">
                <a16:creationId xmlns:a16="http://schemas.microsoft.com/office/drawing/2014/main" id="{3C65E9FF-4E30-114A-4A3D-DEFFA75D32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187" y="2460180"/>
            <a:ext cx="144000" cy="144000"/>
          </a:xfrm>
          <a:prstGeom prst="rect">
            <a:avLst/>
          </a:prstGeom>
        </p:spPr>
      </p:pic>
      <p:pic>
        <p:nvPicPr>
          <p:cNvPr id="45" name="Grafik 44">
            <a:extLst>
              <a:ext uri="{FF2B5EF4-FFF2-40B4-BE49-F238E27FC236}">
                <a16:creationId xmlns:a16="http://schemas.microsoft.com/office/drawing/2014/main" id="{C07D27B2-0DEA-53D1-CCA7-97676AF60C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7353" y="2460180"/>
            <a:ext cx="144000" cy="144000"/>
          </a:xfrm>
          <a:prstGeom prst="rect">
            <a:avLst/>
          </a:prstGeom>
        </p:spPr>
      </p:pic>
      <p:sp>
        <p:nvSpPr>
          <p:cNvPr id="35" name="Rechteck 34">
            <a:extLst>
              <a:ext uri="{FF2B5EF4-FFF2-40B4-BE49-F238E27FC236}">
                <a16:creationId xmlns:a16="http://schemas.microsoft.com/office/drawing/2014/main" id="{8F96DE27-6EA0-4F48-898A-E9E69D84345C}"/>
              </a:ext>
            </a:extLst>
          </p:cNvPr>
          <p:cNvSpPr/>
          <p:nvPr/>
        </p:nvSpPr>
        <p:spPr>
          <a:xfrm>
            <a:off x="504954" y="2095326"/>
            <a:ext cx="3060000" cy="2042598"/>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a:ea typeface="+mn-ea"/>
              <a:cs typeface="+mn-cs"/>
            </a:endParaRPr>
          </a:p>
        </p:txBody>
      </p:sp>
      <p:pic>
        <p:nvPicPr>
          <p:cNvPr id="54" name="Grafik 53">
            <a:extLst>
              <a:ext uri="{FF2B5EF4-FFF2-40B4-BE49-F238E27FC236}">
                <a16:creationId xmlns:a16="http://schemas.microsoft.com/office/drawing/2014/main" id="{AD06E41F-AADF-00DE-0BCF-A1EBB69C5125}"/>
              </a:ext>
            </a:extLst>
          </p:cNvPr>
          <p:cNvPicPr>
            <a:picLocks noChangeAspect="1"/>
          </p:cNvPicPr>
          <p:nvPr/>
        </p:nvPicPr>
        <p:blipFill>
          <a:blip r:embed="rId7"/>
          <a:stretch>
            <a:fillRect/>
          </a:stretch>
        </p:blipFill>
        <p:spPr>
          <a:xfrm>
            <a:off x="682938" y="2367446"/>
            <a:ext cx="2796604" cy="1672251"/>
          </a:xfrm>
          <a:prstGeom prst="rect">
            <a:avLst/>
          </a:prstGeom>
        </p:spPr>
      </p:pic>
      <p:sp>
        <p:nvSpPr>
          <p:cNvPr id="56" name="Textfeld 55">
            <a:extLst>
              <a:ext uri="{FF2B5EF4-FFF2-40B4-BE49-F238E27FC236}">
                <a16:creationId xmlns:a16="http://schemas.microsoft.com/office/drawing/2014/main" id="{2D3EA458-4D93-7340-FA87-934810AAF4A7}"/>
              </a:ext>
            </a:extLst>
          </p:cNvPr>
          <p:cNvSpPr txBox="1"/>
          <p:nvPr/>
        </p:nvSpPr>
        <p:spPr>
          <a:xfrm>
            <a:off x="569899" y="2079347"/>
            <a:ext cx="3274055" cy="261610"/>
          </a:xfrm>
          <a:prstGeom prst="rect">
            <a:avLst/>
          </a:prstGeom>
          <a:noFill/>
        </p:spPr>
        <p:txBody>
          <a:bodyPr wrap="square" rtlCol="0">
            <a:spAutoFit/>
          </a:bodyPr>
          <a:lstStyle/>
          <a:p>
            <a:pPr defTabSz="914400">
              <a:spcBef>
                <a:spcPts val="200"/>
              </a:spcBef>
              <a:spcAft>
                <a:spcPts val="200"/>
              </a:spcAft>
            </a:pPr>
            <a:r>
              <a:rPr lang="de-DE" sz="1100" dirty="0">
                <a:solidFill>
                  <a:srgbClr val="5A5360"/>
                </a:solidFill>
                <a:latin typeface="Allianz Neo SemiBold" panose="020B0704020203020204" pitchFamily="34" charset="0"/>
                <a:ea typeface="Times New Roman" panose="02020603050405020304" pitchFamily="18" charset="0"/>
              </a:rPr>
              <a:t>Einstiegs- und Aktionsübersichtsseite</a:t>
            </a:r>
          </a:p>
        </p:txBody>
      </p:sp>
      <p:sp>
        <p:nvSpPr>
          <p:cNvPr id="57" name="Geschweifte Klammer links 56">
            <a:extLst>
              <a:ext uri="{FF2B5EF4-FFF2-40B4-BE49-F238E27FC236}">
                <a16:creationId xmlns:a16="http://schemas.microsoft.com/office/drawing/2014/main" id="{C4CA059D-5140-35FB-9A2C-EAC8CEE73225}"/>
              </a:ext>
            </a:extLst>
          </p:cNvPr>
          <p:cNvSpPr/>
          <p:nvPr/>
        </p:nvSpPr>
        <p:spPr>
          <a:xfrm>
            <a:off x="536508" y="3554261"/>
            <a:ext cx="122807" cy="499461"/>
          </a:xfrm>
          <a:prstGeom prst="leftBrace">
            <a:avLst/>
          </a:prstGeom>
          <a:noFill/>
          <a:ln w="12700" cap="flat" cmpd="sng" algn="ctr">
            <a:solidFill>
              <a:srgbClr val="F862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Rechteck 61">
            <a:extLst>
              <a:ext uri="{FF2B5EF4-FFF2-40B4-BE49-F238E27FC236}">
                <a16:creationId xmlns:a16="http://schemas.microsoft.com/office/drawing/2014/main" id="{1B463E93-642C-8FC9-0228-9C91345FA8A0}"/>
              </a:ext>
            </a:extLst>
          </p:cNvPr>
          <p:cNvSpPr/>
          <p:nvPr/>
        </p:nvSpPr>
        <p:spPr>
          <a:xfrm>
            <a:off x="2021154" y="3516288"/>
            <a:ext cx="146155" cy="72288"/>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a:ea typeface="+mn-ea"/>
              <a:cs typeface="+mn-cs"/>
            </a:endParaRPr>
          </a:p>
        </p:txBody>
      </p:sp>
      <p:sp>
        <p:nvSpPr>
          <p:cNvPr id="63" name="Rechteck 62">
            <a:extLst>
              <a:ext uri="{FF2B5EF4-FFF2-40B4-BE49-F238E27FC236}">
                <a16:creationId xmlns:a16="http://schemas.microsoft.com/office/drawing/2014/main" id="{15AEC080-AFE9-D884-883B-A30BD244F17E}"/>
              </a:ext>
            </a:extLst>
          </p:cNvPr>
          <p:cNvSpPr/>
          <p:nvPr/>
        </p:nvSpPr>
        <p:spPr>
          <a:xfrm>
            <a:off x="2237859" y="3501125"/>
            <a:ext cx="146155" cy="72288"/>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a:ea typeface="+mn-ea"/>
              <a:cs typeface="+mn-cs"/>
            </a:endParaRPr>
          </a:p>
        </p:txBody>
      </p:sp>
      <p:sp>
        <p:nvSpPr>
          <p:cNvPr id="96" name="Rechteck 95">
            <a:extLst>
              <a:ext uri="{FF2B5EF4-FFF2-40B4-BE49-F238E27FC236}">
                <a16:creationId xmlns:a16="http://schemas.microsoft.com/office/drawing/2014/main" id="{D38E3477-350B-6BB9-4462-22AAB8B2C910}"/>
              </a:ext>
            </a:extLst>
          </p:cNvPr>
          <p:cNvSpPr/>
          <p:nvPr/>
        </p:nvSpPr>
        <p:spPr>
          <a:xfrm>
            <a:off x="2001268" y="3667848"/>
            <a:ext cx="146155" cy="72288"/>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a:ea typeface="+mn-ea"/>
              <a:cs typeface="+mn-cs"/>
            </a:endParaRPr>
          </a:p>
        </p:txBody>
      </p:sp>
      <p:sp>
        <p:nvSpPr>
          <p:cNvPr id="97" name="Rechteck 96">
            <a:extLst>
              <a:ext uri="{FF2B5EF4-FFF2-40B4-BE49-F238E27FC236}">
                <a16:creationId xmlns:a16="http://schemas.microsoft.com/office/drawing/2014/main" id="{60484723-9E15-A48E-E626-D5ED36C10067}"/>
              </a:ext>
            </a:extLst>
          </p:cNvPr>
          <p:cNvSpPr/>
          <p:nvPr/>
        </p:nvSpPr>
        <p:spPr>
          <a:xfrm>
            <a:off x="2225560" y="3674222"/>
            <a:ext cx="146155" cy="72288"/>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a:ea typeface="+mn-ea"/>
              <a:cs typeface="+mn-cs"/>
            </a:endParaRPr>
          </a:p>
        </p:txBody>
      </p:sp>
      <p:sp>
        <p:nvSpPr>
          <p:cNvPr id="98" name="Rechteck 97">
            <a:extLst>
              <a:ext uri="{FF2B5EF4-FFF2-40B4-BE49-F238E27FC236}">
                <a16:creationId xmlns:a16="http://schemas.microsoft.com/office/drawing/2014/main" id="{0F306508-1376-AD5F-7197-18F2822C0789}"/>
              </a:ext>
            </a:extLst>
          </p:cNvPr>
          <p:cNvSpPr/>
          <p:nvPr/>
        </p:nvSpPr>
        <p:spPr>
          <a:xfrm>
            <a:off x="2001267" y="3841239"/>
            <a:ext cx="146155" cy="72288"/>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a:ea typeface="+mn-ea"/>
              <a:cs typeface="+mn-cs"/>
            </a:endParaRPr>
          </a:p>
        </p:txBody>
      </p:sp>
      <p:sp>
        <p:nvSpPr>
          <p:cNvPr id="99" name="Rechteck 98">
            <a:extLst>
              <a:ext uri="{FF2B5EF4-FFF2-40B4-BE49-F238E27FC236}">
                <a16:creationId xmlns:a16="http://schemas.microsoft.com/office/drawing/2014/main" id="{7DD5FF91-1478-14A9-BEA2-678C077D1BC8}"/>
              </a:ext>
            </a:extLst>
          </p:cNvPr>
          <p:cNvSpPr/>
          <p:nvPr/>
        </p:nvSpPr>
        <p:spPr>
          <a:xfrm>
            <a:off x="2244782" y="3854263"/>
            <a:ext cx="146155" cy="72288"/>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a:ea typeface="+mn-ea"/>
              <a:cs typeface="+mn-cs"/>
            </a:endParaRPr>
          </a:p>
        </p:txBody>
      </p:sp>
      <p:sp>
        <p:nvSpPr>
          <p:cNvPr id="100" name="Rechteck 99">
            <a:extLst>
              <a:ext uri="{FF2B5EF4-FFF2-40B4-BE49-F238E27FC236}">
                <a16:creationId xmlns:a16="http://schemas.microsoft.com/office/drawing/2014/main" id="{639BF32F-1D63-B807-6E4E-749D218DBF5C}"/>
              </a:ext>
            </a:extLst>
          </p:cNvPr>
          <p:cNvSpPr/>
          <p:nvPr/>
        </p:nvSpPr>
        <p:spPr>
          <a:xfrm>
            <a:off x="597234" y="4321207"/>
            <a:ext cx="3060000" cy="1726814"/>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a:ea typeface="+mn-ea"/>
              <a:cs typeface="+mn-cs"/>
            </a:endParaRPr>
          </a:p>
        </p:txBody>
      </p:sp>
      <p:pic>
        <p:nvPicPr>
          <p:cNvPr id="101" name="Grafik 100">
            <a:extLst>
              <a:ext uri="{FF2B5EF4-FFF2-40B4-BE49-F238E27FC236}">
                <a16:creationId xmlns:a16="http://schemas.microsoft.com/office/drawing/2014/main" id="{76DAD113-9224-E75E-FA29-776C4B1532B9}"/>
              </a:ext>
            </a:extLst>
          </p:cNvPr>
          <p:cNvPicPr>
            <a:picLocks noChangeAspect="1"/>
          </p:cNvPicPr>
          <p:nvPr/>
        </p:nvPicPr>
        <p:blipFill>
          <a:blip r:embed="rId8"/>
          <a:stretch>
            <a:fillRect/>
          </a:stretch>
        </p:blipFill>
        <p:spPr>
          <a:xfrm>
            <a:off x="659315" y="4737418"/>
            <a:ext cx="2980237" cy="1160249"/>
          </a:xfrm>
          <a:prstGeom prst="rect">
            <a:avLst/>
          </a:prstGeom>
        </p:spPr>
      </p:pic>
      <p:sp>
        <p:nvSpPr>
          <p:cNvPr id="102" name="Textfeld 101">
            <a:extLst>
              <a:ext uri="{FF2B5EF4-FFF2-40B4-BE49-F238E27FC236}">
                <a16:creationId xmlns:a16="http://schemas.microsoft.com/office/drawing/2014/main" id="{31C711CA-F451-7D85-CE6D-0883F20EFAC7}"/>
              </a:ext>
            </a:extLst>
          </p:cNvPr>
          <p:cNvSpPr txBox="1"/>
          <p:nvPr/>
        </p:nvSpPr>
        <p:spPr>
          <a:xfrm>
            <a:off x="720279" y="4377267"/>
            <a:ext cx="2459846" cy="261610"/>
          </a:xfrm>
          <a:prstGeom prst="rect">
            <a:avLst/>
          </a:prstGeom>
          <a:noFill/>
        </p:spPr>
        <p:txBody>
          <a:bodyPr wrap="square" rtlCol="0">
            <a:spAutoFit/>
          </a:bodyPr>
          <a:lstStyle/>
          <a:p>
            <a:pPr defTabSz="914400">
              <a:spcBef>
                <a:spcPts val="200"/>
              </a:spcBef>
              <a:spcAft>
                <a:spcPts val="200"/>
              </a:spcAft>
            </a:pPr>
            <a:r>
              <a:rPr lang="de-DE" sz="1100" dirty="0">
                <a:solidFill>
                  <a:srgbClr val="5A5360"/>
                </a:solidFill>
                <a:latin typeface="Allianz Neo SemiBold" panose="020B0704020203020204" pitchFamily="34" charset="0"/>
                <a:ea typeface="Times New Roman" panose="02020603050405020304" pitchFamily="18" charset="0"/>
              </a:rPr>
              <a:t>Maklerauswahl (Zwischenseite)</a:t>
            </a:r>
          </a:p>
        </p:txBody>
      </p:sp>
      <p:pic>
        <p:nvPicPr>
          <p:cNvPr id="37" name="Grafik 36">
            <a:extLst>
              <a:ext uri="{FF2B5EF4-FFF2-40B4-BE49-F238E27FC236}">
                <a16:creationId xmlns:a16="http://schemas.microsoft.com/office/drawing/2014/main" id="{4C143037-1CC3-2EB5-3784-A69BD3D9FB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234" y="4446344"/>
            <a:ext cx="144000" cy="144000"/>
          </a:xfrm>
          <a:prstGeom prst="rect">
            <a:avLst/>
          </a:prstGeom>
        </p:spPr>
      </p:pic>
      <p:pic>
        <p:nvPicPr>
          <p:cNvPr id="41" name="Grafik 40">
            <a:extLst>
              <a:ext uri="{FF2B5EF4-FFF2-40B4-BE49-F238E27FC236}">
                <a16:creationId xmlns:a16="http://schemas.microsoft.com/office/drawing/2014/main" id="{CB391BF0-109A-BEAA-85D1-7E07BB8C43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276" y="3733383"/>
            <a:ext cx="144000" cy="144000"/>
          </a:xfrm>
          <a:prstGeom prst="rect">
            <a:avLst/>
          </a:prstGeom>
        </p:spPr>
      </p:pic>
      <p:pic>
        <p:nvPicPr>
          <p:cNvPr id="43" name="Grafik 42">
            <a:extLst>
              <a:ext uri="{FF2B5EF4-FFF2-40B4-BE49-F238E27FC236}">
                <a16:creationId xmlns:a16="http://schemas.microsoft.com/office/drawing/2014/main" id="{7F71058D-A886-E0E8-ED8E-6695FF90C1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1490" y="5281722"/>
            <a:ext cx="144000" cy="144000"/>
          </a:xfrm>
          <a:prstGeom prst="rect">
            <a:avLst/>
          </a:prstGeom>
        </p:spPr>
      </p:pic>
      <p:pic>
        <p:nvPicPr>
          <p:cNvPr id="105" name="Grafik 104">
            <a:extLst>
              <a:ext uri="{FF2B5EF4-FFF2-40B4-BE49-F238E27FC236}">
                <a16:creationId xmlns:a16="http://schemas.microsoft.com/office/drawing/2014/main" id="{AD0AD03F-B653-07F8-0390-D76F43D8E7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3643" y="2379010"/>
            <a:ext cx="144000" cy="144000"/>
          </a:xfrm>
          <a:prstGeom prst="rect">
            <a:avLst/>
          </a:prstGeom>
        </p:spPr>
      </p:pic>
      <p:grpSp>
        <p:nvGrpSpPr>
          <p:cNvPr id="107" name="Gruppieren 106">
            <a:extLst>
              <a:ext uri="{FF2B5EF4-FFF2-40B4-BE49-F238E27FC236}">
                <a16:creationId xmlns:a16="http://schemas.microsoft.com/office/drawing/2014/main" id="{60E2A7B1-664A-47E1-552D-215AFB85BB21}"/>
              </a:ext>
            </a:extLst>
          </p:cNvPr>
          <p:cNvGrpSpPr/>
          <p:nvPr/>
        </p:nvGrpSpPr>
        <p:grpSpPr>
          <a:xfrm>
            <a:off x="4442791" y="2303098"/>
            <a:ext cx="3436973" cy="2277547"/>
            <a:chOff x="6934522" y="2055550"/>
            <a:chExt cx="3436973" cy="2277547"/>
          </a:xfrm>
        </p:grpSpPr>
        <p:sp>
          <p:nvSpPr>
            <p:cNvPr id="2" name="Rechteck 1">
              <a:extLst>
                <a:ext uri="{FF2B5EF4-FFF2-40B4-BE49-F238E27FC236}">
                  <a16:creationId xmlns:a16="http://schemas.microsoft.com/office/drawing/2014/main" id="{6A960230-FF79-38EB-B20E-3D44D77A6D5F}"/>
                </a:ext>
              </a:extLst>
            </p:cNvPr>
            <p:cNvSpPr/>
            <p:nvPr/>
          </p:nvSpPr>
          <p:spPr>
            <a:xfrm>
              <a:off x="7082986" y="2055550"/>
              <a:ext cx="3288509" cy="2277547"/>
            </a:xfrm>
            <a:prstGeom prst="rect">
              <a:avLst/>
            </a:prstGeom>
          </p:spPr>
          <p:txBody>
            <a:bodyPr wrap="square">
              <a:spAutoFit/>
            </a:bodyPr>
            <a:lstStyle/>
            <a:p>
              <a:pPr>
                <a:spcBef>
                  <a:spcPts val="200"/>
                </a:spcBef>
                <a:spcAft>
                  <a:spcPts val="200"/>
                </a:spcAft>
              </a:pPr>
              <a:r>
                <a:rPr lang="de-DE" sz="1100" dirty="0">
                  <a:solidFill>
                    <a:srgbClr val="002060"/>
                  </a:solidFill>
                  <a:latin typeface="Allianz Neo" panose="020B0504020203020204" pitchFamily="34" charset="0"/>
                  <a:ea typeface="Times New Roman" panose="02020603050405020304" pitchFamily="18" charset="0"/>
                </a:rPr>
                <a:t>Login und Aufruf der Aktion:</a:t>
              </a:r>
            </a:p>
            <a:p>
              <a:pPr marL="171450" indent="-171450">
                <a:spcBef>
                  <a:spcPts val="200"/>
                </a:spcBef>
                <a:spcAft>
                  <a:spcPts val="200"/>
                </a:spcAft>
                <a:buFontTx/>
                <a:buChar char="-"/>
              </a:pPr>
              <a:r>
                <a:rPr lang="de-DE" sz="1100" dirty="0">
                  <a:solidFill>
                    <a:srgbClr val="002060"/>
                  </a:solidFill>
                  <a:effectLst/>
                  <a:latin typeface="Allianz Neo" panose="020B0504020203020204" pitchFamily="34" charset="0"/>
                  <a:ea typeface="Times New Roman" panose="02020603050405020304" pitchFamily="18" charset="0"/>
                </a:rPr>
                <a:t>Logen sie sich im ACA ein</a:t>
              </a:r>
              <a:r>
                <a:rPr lang="de-DE" sz="1100" dirty="0">
                  <a:solidFill>
                    <a:srgbClr val="002060"/>
                  </a:solidFill>
                  <a:latin typeface="Allianz Neo" panose="020B0504020203020204" pitchFamily="34" charset="0"/>
                  <a:ea typeface="Times New Roman" panose="02020603050405020304" pitchFamily="18" charset="0"/>
                </a:rPr>
                <a:t>.</a:t>
              </a:r>
              <a:endParaRPr lang="de-DE" sz="1100" dirty="0">
                <a:solidFill>
                  <a:srgbClr val="002060"/>
                </a:solidFill>
                <a:effectLst/>
                <a:latin typeface="Allianz Neo" panose="020B0504020203020204" pitchFamily="34" charset="0"/>
                <a:ea typeface="Times New Roman" panose="02020603050405020304" pitchFamily="18" charset="0"/>
              </a:endParaRPr>
            </a:p>
            <a:p>
              <a:pPr marL="171450" indent="-171450">
                <a:spcBef>
                  <a:spcPts val="200"/>
                </a:spcBef>
                <a:spcAft>
                  <a:spcPts val="200"/>
                </a:spcAft>
                <a:buFontTx/>
                <a:buChar char="-"/>
              </a:pPr>
              <a:r>
                <a:rPr lang="de-DE" sz="1100" dirty="0">
                  <a:solidFill>
                    <a:srgbClr val="002060"/>
                  </a:solidFill>
                  <a:latin typeface="Allianz Neo" panose="020B0504020203020204" pitchFamily="34" charset="0"/>
                  <a:ea typeface="Times New Roman" panose="02020603050405020304" pitchFamily="18" charset="0"/>
                </a:rPr>
                <a:t>Wählen Sie die Aktion durch anklicken aus.</a:t>
              </a:r>
              <a:br>
                <a:rPr lang="de-DE" sz="1100" dirty="0">
                  <a:solidFill>
                    <a:srgbClr val="002060"/>
                  </a:solidFill>
                  <a:latin typeface="Allianz Neo" panose="020B0504020203020204" pitchFamily="34" charset="0"/>
                  <a:ea typeface="Times New Roman" panose="02020603050405020304" pitchFamily="18" charset="0"/>
                </a:rPr>
              </a:br>
              <a:br>
                <a:rPr lang="de-DE" sz="1100" dirty="0">
                  <a:solidFill>
                    <a:srgbClr val="002060"/>
                  </a:solidFill>
                  <a:latin typeface="Allianz Neo" panose="020B0504020203020204" pitchFamily="34" charset="0"/>
                  <a:ea typeface="Times New Roman" panose="02020603050405020304" pitchFamily="18" charset="0"/>
                </a:rPr>
              </a:br>
              <a:r>
                <a:rPr lang="de-DE" sz="1100" dirty="0">
                  <a:solidFill>
                    <a:srgbClr val="002060"/>
                  </a:solidFill>
                  <a:effectLst/>
                  <a:latin typeface="Allianz Neo" panose="020B0504020203020204" pitchFamily="34" charset="0"/>
                  <a:ea typeface="Times New Roman" panose="02020603050405020304" pitchFamily="18" charset="0"/>
                </a:rPr>
                <a:t>Sind Sie für mehrere Vermittlernummern berechtigt, werden Sie auf die Zwischenseite geleitet. Hier können Sie </a:t>
              </a:r>
              <a:r>
                <a:rPr lang="de-DE" sz="1100" dirty="0">
                  <a:solidFill>
                    <a:srgbClr val="002060"/>
                  </a:solidFill>
                  <a:latin typeface="Allianz Neo" panose="020B0504020203020204" pitchFamily="34" charset="0"/>
                  <a:ea typeface="Times New Roman" panose="02020603050405020304" pitchFamily="18" charset="0"/>
                </a:rPr>
                <a:t>die gewünschte(n) Vermittlernummern auswählen (eine, mehrere oder alle).</a:t>
              </a:r>
              <a:endParaRPr lang="de-DE" sz="1100" dirty="0">
                <a:solidFill>
                  <a:srgbClr val="002060"/>
                </a:solidFill>
                <a:effectLst/>
                <a:latin typeface="Allianz Neo" panose="020B0504020203020204" pitchFamily="34" charset="0"/>
                <a:ea typeface="Times New Roman" panose="02020603050405020304" pitchFamily="18" charset="0"/>
              </a:endParaRPr>
            </a:p>
            <a:p>
              <a:pPr marL="171450" indent="-171450">
                <a:spcBef>
                  <a:spcPts val="200"/>
                </a:spcBef>
                <a:spcAft>
                  <a:spcPts val="200"/>
                </a:spcAft>
                <a:buFontTx/>
                <a:buChar char="-"/>
              </a:pPr>
              <a:r>
                <a:rPr lang="de-DE" sz="1100" dirty="0">
                  <a:solidFill>
                    <a:srgbClr val="002060"/>
                  </a:solidFill>
                  <a:latin typeface="Allianz Neo" panose="020B0504020203020204" pitchFamily="34" charset="0"/>
                  <a:ea typeface="Times New Roman" panose="02020603050405020304" pitchFamily="18" charset="0"/>
                </a:rPr>
                <a:t>Über die Auswahl „Potenziale filtern“ haben Sie die Möglichkeit, Ihre Auswahl vor dem Download, weiter einzuschränken.</a:t>
              </a:r>
            </a:p>
          </p:txBody>
        </p:sp>
        <p:pic>
          <p:nvPicPr>
            <p:cNvPr id="40" name="Grafik 39">
              <a:extLst>
                <a:ext uri="{FF2B5EF4-FFF2-40B4-BE49-F238E27FC236}">
                  <a16:creationId xmlns:a16="http://schemas.microsoft.com/office/drawing/2014/main" id="{F363A2C2-2F3A-5E11-0570-AD365DD8D6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4522" y="3796959"/>
              <a:ext cx="144000" cy="144000"/>
            </a:xfrm>
            <a:prstGeom prst="rect">
              <a:avLst/>
            </a:prstGeom>
          </p:spPr>
        </p:pic>
        <p:pic>
          <p:nvPicPr>
            <p:cNvPr id="18" name="Grafik 17">
              <a:extLst>
                <a:ext uri="{FF2B5EF4-FFF2-40B4-BE49-F238E27FC236}">
                  <a16:creationId xmlns:a16="http://schemas.microsoft.com/office/drawing/2014/main" id="{4C81A2FA-1275-8F7C-EC1A-A1655BB529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0456" y="2120249"/>
              <a:ext cx="144000" cy="144000"/>
            </a:xfrm>
            <a:prstGeom prst="rect">
              <a:avLst/>
            </a:prstGeom>
          </p:spPr>
        </p:pic>
        <p:pic>
          <p:nvPicPr>
            <p:cNvPr id="39" name="Grafik 38">
              <a:extLst>
                <a:ext uri="{FF2B5EF4-FFF2-40B4-BE49-F238E27FC236}">
                  <a16:creationId xmlns:a16="http://schemas.microsoft.com/office/drawing/2014/main" id="{856FCDB7-62A6-B747-CF5A-64A5037D6E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522" y="2900934"/>
              <a:ext cx="144000" cy="144000"/>
            </a:xfrm>
            <a:prstGeom prst="rect">
              <a:avLst/>
            </a:prstGeom>
          </p:spPr>
        </p:pic>
        <p:pic>
          <p:nvPicPr>
            <p:cNvPr id="106" name="Grafik 105">
              <a:extLst>
                <a:ext uri="{FF2B5EF4-FFF2-40B4-BE49-F238E27FC236}">
                  <a16:creationId xmlns:a16="http://schemas.microsoft.com/office/drawing/2014/main" id="{AEB5CDD9-6BC0-CC8F-C283-96D04AF30F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522" y="2573498"/>
              <a:ext cx="144000" cy="144000"/>
            </a:xfrm>
            <a:prstGeom prst="rect">
              <a:avLst/>
            </a:prstGeom>
          </p:spPr>
        </p:pic>
      </p:grpSp>
    </p:spTree>
    <p:extLst>
      <p:ext uri="{BB962C8B-B14F-4D97-AF65-F5344CB8AC3E}">
        <p14:creationId xmlns:p14="http://schemas.microsoft.com/office/powerpoint/2010/main" val="751710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fik 20">
            <a:extLst>
              <a:ext uri="{FF2B5EF4-FFF2-40B4-BE49-F238E27FC236}">
                <a16:creationId xmlns:a16="http://schemas.microsoft.com/office/drawing/2014/main" id="{0C69561F-218B-A6F6-78ED-3E6AD41FDAE5}"/>
              </a:ext>
            </a:extLst>
          </p:cNvPr>
          <p:cNvPicPr>
            <a:picLocks noChangeAspect="1"/>
          </p:cNvPicPr>
          <p:nvPr/>
        </p:nvPicPr>
        <p:blipFill>
          <a:blip r:embed="rId2"/>
          <a:stretch>
            <a:fillRect/>
          </a:stretch>
        </p:blipFill>
        <p:spPr>
          <a:xfrm>
            <a:off x="474401" y="2321061"/>
            <a:ext cx="5543550" cy="2200336"/>
          </a:xfrm>
          <a:prstGeom prst="rect">
            <a:avLst/>
          </a:prstGeom>
          <a:effectLst>
            <a:outerShdw blurRad="50800" dist="38100" dir="2700000" algn="tl" rotWithShape="0">
              <a:prstClr val="black">
                <a:alpha val="40000"/>
              </a:prstClr>
            </a:outerShdw>
          </a:effectLst>
        </p:spPr>
      </p:pic>
      <p:sp>
        <p:nvSpPr>
          <p:cNvPr id="24" name="Fußzeilenplatzhalter 19">
            <a:extLst>
              <a:ext uri="{FF2B5EF4-FFF2-40B4-BE49-F238E27FC236}">
                <a16:creationId xmlns:a16="http://schemas.microsoft.com/office/drawing/2014/main" id="{1E85E34B-22E1-42B6-94A7-0885707F4F6B}"/>
              </a:ext>
            </a:extLst>
          </p:cNvPr>
          <p:cNvSpPr>
            <a:spLocks noGrp="1"/>
          </p:cNvSpPr>
          <p:nvPr>
            <p:ph type="ftr" sz="quarter" idx="11"/>
          </p:nvPr>
        </p:nvSpPr>
        <p:spPr/>
        <p:txBody>
          <a:bodyPr/>
          <a:lstStyle/>
          <a:p>
            <a:r>
              <a:rPr lang="de-DE" dirty="0"/>
              <a:t>P Übergreifend </a:t>
            </a:r>
            <a:r>
              <a:rPr lang="de-DE" dirty="0" err="1"/>
              <a:t>mAZ</a:t>
            </a:r>
            <a:r>
              <a:rPr lang="de-DE" dirty="0"/>
              <a:t> - Wiederanlage-Portal 2024</a:t>
            </a:r>
          </a:p>
        </p:txBody>
      </p:sp>
      <p:sp>
        <p:nvSpPr>
          <p:cNvPr id="9" name="Foliennummernplatzhalter 8"/>
          <p:cNvSpPr>
            <a:spLocks noGrp="1"/>
          </p:cNvSpPr>
          <p:nvPr>
            <p:ph type="sldNum" sz="quarter" idx="12"/>
          </p:nvPr>
        </p:nvSpPr>
        <p:spPr/>
        <p:txBody>
          <a:bodyPr/>
          <a:lstStyle/>
          <a:p>
            <a:fld id="{61201FF1-C63B-412E-ABF0-3D0E918900AC}" type="slidenum">
              <a:rPr lang="en-GB" smtClean="0"/>
              <a:pPr/>
              <a:t>5</a:t>
            </a:fld>
            <a:endParaRPr lang="en-GB" dirty="0"/>
          </a:p>
        </p:txBody>
      </p:sp>
      <p:sp>
        <p:nvSpPr>
          <p:cNvPr id="115" name="Title 1"/>
          <p:cNvSpPr>
            <a:spLocks noGrp="1"/>
          </p:cNvSpPr>
          <p:nvPr>
            <p:ph type="title"/>
          </p:nvPr>
        </p:nvSpPr>
        <p:spPr>
          <a:xfrm>
            <a:off x="468314" y="900000"/>
            <a:ext cx="10367962" cy="900114"/>
          </a:xfrm>
        </p:spPr>
        <p:txBody>
          <a:bodyPr/>
          <a:lstStyle/>
          <a:p>
            <a:r>
              <a:rPr lang="de-DE" sz="4800" dirty="0">
                <a:solidFill>
                  <a:srgbClr val="13A0D3"/>
                </a:solidFill>
                <a:latin typeface="Allianz Neo" panose="020B0504020203020204" pitchFamily="34" charset="0"/>
              </a:rPr>
              <a:t>Potentiale filtern </a:t>
            </a:r>
            <a:r>
              <a:rPr lang="de-DE" sz="4800" dirty="0">
                <a:latin typeface="Allianz Neo" panose="020B0504020203020204" pitchFamily="34" charset="0"/>
              </a:rPr>
              <a:t>und abrufen (2/2)</a:t>
            </a:r>
            <a:br>
              <a:rPr lang="de-DE" sz="4800" dirty="0">
                <a:latin typeface="Allianz Neo" panose="020B0504020203020204" pitchFamily="34" charset="0"/>
              </a:rPr>
            </a:br>
            <a:endParaRPr lang="de-DE" sz="2400" dirty="0">
              <a:solidFill>
                <a:schemeClr val="accent2">
                  <a:lumMod val="75000"/>
                </a:schemeClr>
              </a:solidFill>
              <a:latin typeface="Allianz Neo" panose="020B0504020203020204" pitchFamily="34" charset="0"/>
            </a:endParaRPr>
          </a:p>
        </p:txBody>
      </p:sp>
      <p:sp>
        <p:nvSpPr>
          <p:cNvPr id="33" name="Textfeld 32"/>
          <p:cNvSpPr txBox="1"/>
          <p:nvPr/>
        </p:nvSpPr>
        <p:spPr>
          <a:xfrm>
            <a:off x="6530624" y="2213283"/>
            <a:ext cx="4515463" cy="2308324"/>
          </a:xfrm>
          <a:prstGeom prst="rect">
            <a:avLst/>
          </a:prstGeom>
        </p:spPr>
        <p:txBody>
          <a:bodyPr wrap="square" lIns="0" tIns="0" rIns="0" bIns="0" rtlCol="0">
            <a:spAutoFit/>
          </a:bodyPr>
          <a:lstStyle/>
          <a:p>
            <a:pPr algn="l">
              <a:spcAft>
                <a:spcPts val="600"/>
              </a:spcAft>
            </a:pPr>
            <a:r>
              <a:rPr lang="de-DE" sz="900" b="1" dirty="0">
                <a:solidFill>
                  <a:srgbClr val="F86200"/>
                </a:solidFill>
                <a:latin typeface="Allianz Neo" panose="020B0504020203020204" pitchFamily="34" charset="0"/>
              </a:rPr>
              <a:t>Produkt:</a:t>
            </a:r>
          </a:p>
          <a:p>
            <a:pPr marL="171450" indent="-171450" algn="l">
              <a:buFont typeface="Arial" panose="020B0604020202020204" pitchFamily="34" charset="0"/>
              <a:buChar char="•"/>
            </a:pPr>
            <a:r>
              <a:rPr lang="de-DE" sz="900" dirty="0">
                <a:solidFill>
                  <a:schemeClr val="bg1"/>
                </a:solidFill>
                <a:latin typeface="Allianz Neo" panose="020B0504020203020204" pitchFamily="34" charset="0"/>
              </a:rPr>
              <a:t>Allianz</a:t>
            </a:r>
            <a:r>
              <a:rPr lang="de-DE" sz="900" b="1" dirty="0">
                <a:solidFill>
                  <a:schemeClr val="bg1"/>
                </a:solidFill>
                <a:latin typeface="Allianz Neo" panose="020B0504020203020204" pitchFamily="34" charset="0"/>
              </a:rPr>
              <a:t> </a:t>
            </a:r>
            <a:r>
              <a:rPr lang="de-DE" sz="900" b="1" dirty="0" err="1">
                <a:solidFill>
                  <a:schemeClr val="bg1"/>
                </a:solidFill>
                <a:latin typeface="Allianz Neo" panose="020B0504020203020204" pitchFamily="34" charset="0"/>
              </a:rPr>
              <a:t>ParkDepot</a:t>
            </a:r>
            <a:r>
              <a:rPr lang="de-DE" sz="900" b="1" dirty="0">
                <a:solidFill>
                  <a:schemeClr val="bg1"/>
                </a:solidFill>
                <a:latin typeface="Allianz Neo" panose="020B0504020203020204" pitchFamily="34" charset="0"/>
              </a:rPr>
              <a:t> &amp; Park Depot Wiederanlage (APD(J) + APDW(J))</a:t>
            </a:r>
          </a:p>
          <a:p>
            <a:pPr marL="171450" indent="-171450">
              <a:buFont typeface="Arial" panose="020B0604020202020204" pitchFamily="34" charset="0"/>
              <a:buChar char="•"/>
            </a:pPr>
            <a:r>
              <a:rPr lang="de-DE" sz="900" dirty="0">
                <a:solidFill>
                  <a:schemeClr val="bg1"/>
                </a:solidFill>
                <a:latin typeface="Allianz Neo" panose="020B0504020203020204" pitchFamily="34" charset="0"/>
              </a:rPr>
              <a:t>Ablaufende Lebens-/Rentenversicherungen</a:t>
            </a:r>
            <a:r>
              <a:rPr lang="de-DE" sz="900" b="1" dirty="0">
                <a:solidFill>
                  <a:schemeClr val="bg1"/>
                </a:solidFill>
                <a:latin typeface="Allianz Neo" panose="020B0504020203020204" pitchFamily="34" charset="0"/>
              </a:rPr>
              <a:t> (Leben)</a:t>
            </a:r>
          </a:p>
          <a:p>
            <a:pPr algn="l"/>
            <a:endParaRPr lang="de-DE" sz="400" b="1" dirty="0">
              <a:solidFill>
                <a:schemeClr val="bg1"/>
              </a:solidFill>
              <a:latin typeface="Allianz Neo" panose="020B0504020203020204" pitchFamily="34" charset="0"/>
            </a:endParaRPr>
          </a:p>
          <a:p>
            <a:pPr algn="l">
              <a:spcAft>
                <a:spcPts val="600"/>
              </a:spcAft>
            </a:pPr>
            <a:r>
              <a:rPr lang="de-DE" sz="900" b="1" dirty="0">
                <a:solidFill>
                  <a:srgbClr val="F86200"/>
                </a:solidFill>
                <a:latin typeface="Allianz Neo" panose="020B0504020203020204" pitchFamily="34" charset="0"/>
              </a:rPr>
              <a:t>Leistung: </a:t>
            </a:r>
            <a:r>
              <a:rPr lang="de-DE" sz="900" dirty="0">
                <a:solidFill>
                  <a:schemeClr val="bg1"/>
                </a:solidFill>
                <a:latin typeface="Allianz Neo" panose="020B0504020203020204" pitchFamily="34" charset="0"/>
              </a:rPr>
              <a:t>Bitte beachten Sie zur Leistung auch den wichtigen Hinweis in der Kundenübersicht (Excel-Download). Datenstand ist März 2024.</a:t>
            </a:r>
          </a:p>
          <a:p>
            <a:pPr marL="171450" indent="-171450">
              <a:buFont typeface="Arial" panose="020B0604020202020204" pitchFamily="34" charset="0"/>
              <a:buChar char="•"/>
            </a:pPr>
            <a:r>
              <a:rPr lang="de-DE" sz="900" dirty="0">
                <a:solidFill>
                  <a:schemeClr val="bg1"/>
                </a:solidFill>
                <a:latin typeface="Allianz Neo" panose="020B0504020203020204" pitchFamily="34" charset="0"/>
              </a:rPr>
              <a:t>Ablaufende Lebens-/Rentenversicherung: Erreichte garantierte Leistung</a:t>
            </a:r>
          </a:p>
          <a:p>
            <a:pPr marL="171450" indent="-171450">
              <a:buFont typeface="Arial" panose="020B0604020202020204" pitchFamily="34" charset="0"/>
              <a:buChar char="•"/>
            </a:pPr>
            <a:endParaRPr lang="de-DE" sz="400" dirty="0">
              <a:solidFill>
                <a:schemeClr val="bg1"/>
              </a:solidFill>
              <a:latin typeface="Allianz Neo" panose="020B0504020203020204" pitchFamily="34" charset="0"/>
            </a:endParaRPr>
          </a:p>
          <a:p>
            <a:r>
              <a:rPr lang="de-DE" sz="900" b="1" dirty="0">
                <a:solidFill>
                  <a:srgbClr val="F86200"/>
                </a:solidFill>
                <a:latin typeface="Allianz Neo" panose="020B0504020203020204" pitchFamily="34" charset="0"/>
              </a:rPr>
              <a:t>Depotwert: </a:t>
            </a:r>
            <a:r>
              <a:rPr lang="de-DE" sz="900" dirty="0">
                <a:solidFill>
                  <a:schemeClr val="bg1"/>
                </a:solidFill>
                <a:latin typeface="Allianz Neo" panose="020B0504020203020204" pitchFamily="34" charset="0"/>
              </a:rPr>
              <a:t>von Allianz </a:t>
            </a:r>
            <a:r>
              <a:rPr lang="de-DE" sz="900" dirty="0" err="1">
                <a:solidFill>
                  <a:schemeClr val="bg1"/>
                </a:solidFill>
                <a:latin typeface="Allianz Neo" panose="020B0504020203020204" pitchFamily="34" charset="0"/>
              </a:rPr>
              <a:t>ParkDepots</a:t>
            </a:r>
            <a:r>
              <a:rPr lang="de-DE" sz="900" dirty="0">
                <a:solidFill>
                  <a:schemeClr val="bg1"/>
                </a:solidFill>
                <a:latin typeface="Allianz Neo" panose="020B0504020203020204" pitchFamily="34" charset="0"/>
              </a:rPr>
              <a:t>. Datenstand APD: März 2024.</a:t>
            </a:r>
          </a:p>
          <a:p>
            <a:endParaRPr lang="de-DE" sz="400" dirty="0">
              <a:solidFill>
                <a:schemeClr val="bg1"/>
              </a:solidFill>
              <a:latin typeface="Allianz Neo" panose="020B0504020203020204" pitchFamily="34" charset="0"/>
            </a:endParaRPr>
          </a:p>
          <a:p>
            <a:r>
              <a:rPr lang="de-DE" sz="900" b="1" dirty="0">
                <a:solidFill>
                  <a:srgbClr val="F86200"/>
                </a:solidFill>
                <a:latin typeface="Allianz Neo" panose="020B0504020203020204" pitchFamily="34" charset="0"/>
              </a:rPr>
              <a:t>Geschäftsplanrelevanz: </a:t>
            </a:r>
            <a:r>
              <a:rPr lang="de-DE" sz="900" b="1" dirty="0">
                <a:solidFill>
                  <a:schemeClr val="bg1"/>
                </a:solidFill>
                <a:latin typeface="Allianz Neo" panose="020B0504020203020204" pitchFamily="34" charset="0"/>
              </a:rPr>
              <a:t>"Nur für die Ausschließlichkeit der Allianz relevant" (immer leer)</a:t>
            </a:r>
          </a:p>
          <a:p>
            <a:endParaRPr lang="de-DE" sz="400" b="1" dirty="0">
              <a:solidFill>
                <a:schemeClr val="bg1"/>
              </a:solidFill>
              <a:latin typeface="Allianz Neo" panose="020B0504020203020204" pitchFamily="34" charset="0"/>
            </a:endParaRPr>
          </a:p>
          <a:p>
            <a:r>
              <a:rPr lang="de-DE" sz="900" b="1" dirty="0">
                <a:solidFill>
                  <a:srgbClr val="F86200"/>
                </a:solidFill>
                <a:latin typeface="Allianz Neo" panose="020B0504020203020204" pitchFamily="34" charset="0"/>
              </a:rPr>
              <a:t>AG/AN-finanzierter: </a:t>
            </a:r>
            <a:r>
              <a:rPr lang="de-DE" sz="900" dirty="0">
                <a:solidFill>
                  <a:schemeClr val="bg1"/>
                </a:solidFill>
                <a:latin typeface="Allianz Neo" panose="020B0504020203020204" pitchFamily="34" charset="0"/>
              </a:rPr>
              <a:t>Angabe welche Art des Vertrages vorliegt</a:t>
            </a:r>
          </a:p>
          <a:p>
            <a:endParaRPr lang="de-DE" sz="400" dirty="0">
              <a:solidFill>
                <a:schemeClr val="bg1"/>
              </a:solidFill>
              <a:latin typeface="Allianz Neo" panose="020B0504020203020204" pitchFamily="34" charset="0"/>
            </a:endParaRPr>
          </a:p>
          <a:p>
            <a:r>
              <a:rPr lang="de-DE" sz="900" b="1" dirty="0">
                <a:solidFill>
                  <a:srgbClr val="F86200"/>
                </a:solidFill>
                <a:latin typeface="Allianz Neo" panose="020B0504020203020204" pitchFamily="34" charset="0"/>
              </a:rPr>
              <a:t>Erreichte Ablaufleistung: </a:t>
            </a:r>
            <a:r>
              <a:rPr lang="de-DE" sz="900" dirty="0">
                <a:solidFill>
                  <a:schemeClr val="bg1"/>
                </a:solidFill>
                <a:latin typeface="Allianz Neo" panose="020B0504020203020204" pitchFamily="34" charset="0"/>
              </a:rPr>
              <a:t>Clusterung der Ablaufleistung zur einfacheren Auswahl</a:t>
            </a:r>
          </a:p>
          <a:p>
            <a:endParaRPr lang="de-DE" sz="400" b="1" dirty="0">
              <a:solidFill>
                <a:schemeClr val="bg1"/>
              </a:solidFill>
              <a:latin typeface="Allianz Neo" panose="020B0504020203020204" pitchFamily="34" charset="0"/>
            </a:endParaRPr>
          </a:p>
          <a:p>
            <a:r>
              <a:rPr lang="de-DE" sz="900" b="1" dirty="0" err="1">
                <a:solidFill>
                  <a:srgbClr val="F86200"/>
                </a:solidFill>
                <a:latin typeface="Allianz Neo" panose="020B0504020203020204" pitchFamily="34" charset="0"/>
              </a:rPr>
              <a:t>mAZ</a:t>
            </a:r>
            <a:r>
              <a:rPr lang="de-DE" sz="900" b="1" dirty="0">
                <a:solidFill>
                  <a:srgbClr val="F86200"/>
                </a:solidFill>
                <a:latin typeface="Allianz Neo" panose="020B0504020203020204" pitchFamily="34" charset="0"/>
              </a:rPr>
              <a:t>-Ansprache: </a:t>
            </a:r>
            <a:r>
              <a:rPr lang="de-DE" sz="900" b="1" dirty="0">
                <a:solidFill>
                  <a:schemeClr val="bg1"/>
                </a:solidFill>
                <a:latin typeface="Allianz Neo" panose="020B0504020203020204" pitchFamily="34" charset="0"/>
              </a:rPr>
              <a:t>"Nur für die Ausschließlichkeit der Allianz relevant" (immer leer)</a:t>
            </a:r>
          </a:p>
          <a:p>
            <a:endParaRPr lang="de-DE" sz="400" b="1" dirty="0">
              <a:solidFill>
                <a:schemeClr val="bg1"/>
              </a:solidFill>
              <a:latin typeface="Allianz Neo" panose="020B0504020203020204" pitchFamily="34" charset="0"/>
            </a:endParaRPr>
          </a:p>
          <a:p>
            <a:r>
              <a:rPr lang="de-DE" sz="900" b="1" dirty="0">
                <a:solidFill>
                  <a:srgbClr val="F86200"/>
                </a:solidFill>
                <a:latin typeface="Allianz Neo" panose="020B0504020203020204" pitchFamily="34" charset="0"/>
              </a:rPr>
              <a:t>Ablauftermin/Ablaufmonat:</a:t>
            </a:r>
            <a:r>
              <a:rPr lang="de-DE" sz="900" dirty="0">
                <a:solidFill>
                  <a:schemeClr val="bg1"/>
                </a:solidFill>
                <a:latin typeface="Allianz Neo" panose="020B0504020203020204" pitchFamily="34" charset="0"/>
              </a:rPr>
              <a:t> </a:t>
            </a:r>
            <a:r>
              <a:rPr lang="de-DE" sz="900" b="1" dirty="0">
                <a:solidFill>
                  <a:schemeClr val="bg1"/>
                </a:solidFill>
                <a:latin typeface="Allianz Neo" panose="020B0504020203020204" pitchFamily="34" charset="0"/>
              </a:rPr>
              <a:t>Leben, APD</a:t>
            </a:r>
            <a:endParaRPr lang="de-DE" sz="900" b="1" dirty="0">
              <a:solidFill>
                <a:srgbClr val="13A0D3"/>
              </a:solidFill>
              <a:latin typeface="Allianz Neo" panose="020B0504020203020204" pitchFamily="34" charset="0"/>
            </a:endParaRPr>
          </a:p>
          <a:p>
            <a:endParaRPr lang="de-DE" sz="400" b="1" spc="100" dirty="0">
              <a:solidFill>
                <a:srgbClr val="13A0D3"/>
              </a:solidFill>
              <a:latin typeface="Allianz Neo" panose="020B0504020203020204" pitchFamily="34" charset="0"/>
            </a:endParaRPr>
          </a:p>
        </p:txBody>
      </p:sp>
      <p:pic>
        <p:nvPicPr>
          <p:cNvPr id="36" name="Grafik 35">
            <a:extLst>
              <a:ext uri="{FF2B5EF4-FFF2-40B4-BE49-F238E27FC236}">
                <a16:creationId xmlns:a16="http://schemas.microsoft.com/office/drawing/2014/main" id="{76B75951-66D4-F3FD-96BB-15D5788075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9347" y="4372987"/>
            <a:ext cx="144000" cy="144000"/>
          </a:xfrm>
          <a:prstGeom prst="rect">
            <a:avLst/>
          </a:prstGeom>
        </p:spPr>
      </p:pic>
      <p:pic>
        <p:nvPicPr>
          <p:cNvPr id="40" name="Grafik 39">
            <a:extLst>
              <a:ext uri="{FF2B5EF4-FFF2-40B4-BE49-F238E27FC236}">
                <a16:creationId xmlns:a16="http://schemas.microsoft.com/office/drawing/2014/main" id="{F363A2C2-2F3A-5E11-0570-AD365DD8D6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3028" y="3515373"/>
            <a:ext cx="144000" cy="144000"/>
          </a:xfrm>
          <a:prstGeom prst="rect">
            <a:avLst/>
          </a:prstGeom>
        </p:spPr>
      </p:pic>
      <p:pic>
        <p:nvPicPr>
          <p:cNvPr id="42" name="Grafik 41">
            <a:extLst>
              <a:ext uri="{FF2B5EF4-FFF2-40B4-BE49-F238E27FC236}">
                <a16:creationId xmlns:a16="http://schemas.microsoft.com/office/drawing/2014/main" id="{9DDA7C57-001A-2C55-2400-4C1DFEE72B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6578" y="3759703"/>
            <a:ext cx="144000" cy="144000"/>
          </a:xfrm>
          <a:prstGeom prst="rect">
            <a:avLst/>
          </a:prstGeom>
        </p:spPr>
      </p:pic>
      <p:pic>
        <p:nvPicPr>
          <p:cNvPr id="18" name="Grafik 17">
            <a:extLst>
              <a:ext uri="{FF2B5EF4-FFF2-40B4-BE49-F238E27FC236}">
                <a16:creationId xmlns:a16="http://schemas.microsoft.com/office/drawing/2014/main" id="{4C81A2FA-1275-8F7C-EC1A-A1655BB529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3028" y="2206386"/>
            <a:ext cx="144000" cy="144000"/>
          </a:xfrm>
          <a:prstGeom prst="rect">
            <a:avLst/>
          </a:prstGeom>
        </p:spPr>
      </p:pic>
      <p:pic>
        <p:nvPicPr>
          <p:cNvPr id="28" name="Grafik 27">
            <a:extLst>
              <a:ext uri="{FF2B5EF4-FFF2-40B4-BE49-F238E27FC236}">
                <a16:creationId xmlns:a16="http://schemas.microsoft.com/office/drawing/2014/main" id="{3C65E9FF-4E30-114A-4A3D-DEFFA75D32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4156" y="3553981"/>
            <a:ext cx="144000" cy="144000"/>
          </a:xfrm>
          <a:prstGeom prst="rect">
            <a:avLst/>
          </a:prstGeom>
        </p:spPr>
      </p:pic>
      <p:pic>
        <p:nvPicPr>
          <p:cNvPr id="37" name="Grafik 36">
            <a:extLst>
              <a:ext uri="{FF2B5EF4-FFF2-40B4-BE49-F238E27FC236}">
                <a16:creationId xmlns:a16="http://schemas.microsoft.com/office/drawing/2014/main" id="{4C143037-1CC3-2EB5-3784-A69BD3D9FB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23028" y="3317657"/>
            <a:ext cx="144000" cy="144000"/>
          </a:xfrm>
          <a:prstGeom prst="rect">
            <a:avLst/>
          </a:prstGeom>
        </p:spPr>
      </p:pic>
      <p:pic>
        <p:nvPicPr>
          <p:cNvPr id="41" name="Grafik 40">
            <a:extLst>
              <a:ext uri="{FF2B5EF4-FFF2-40B4-BE49-F238E27FC236}">
                <a16:creationId xmlns:a16="http://schemas.microsoft.com/office/drawing/2014/main" id="{CB391BF0-109A-BEAA-85D1-7E07BB8C43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3028" y="2763639"/>
            <a:ext cx="144000" cy="144000"/>
          </a:xfrm>
          <a:prstGeom prst="rect">
            <a:avLst/>
          </a:prstGeom>
        </p:spPr>
      </p:pic>
      <p:pic>
        <p:nvPicPr>
          <p:cNvPr id="47" name="Grafik 46">
            <a:extLst>
              <a:ext uri="{FF2B5EF4-FFF2-40B4-BE49-F238E27FC236}">
                <a16:creationId xmlns:a16="http://schemas.microsoft.com/office/drawing/2014/main" id="{EF8105E1-29BD-B120-88F0-E1F76F4EC6B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45874" y="3519544"/>
            <a:ext cx="144000" cy="144000"/>
          </a:xfrm>
          <a:prstGeom prst="rect">
            <a:avLst/>
          </a:prstGeom>
        </p:spPr>
      </p:pic>
      <p:pic>
        <p:nvPicPr>
          <p:cNvPr id="49" name="Grafik 48">
            <a:extLst>
              <a:ext uri="{FF2B5EF4-FFF2-40B4-BE49-F238E27FC236}">
                <a16:creationId xmlns:a16="http://schemas.microsoft.com/office/drawing/2014/main" id="{FA75CF32-D305-4170-19B7-DA7477D5ED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3028" y="3723978"/>
            <a:ext cx="144000" cy="144000"/>
          </a:xfrm>
          <a:prstGeom prst="rect">
            <a:avLst/>
          </a:prstGeom>
        </p:spPr>
      </p:pic>
      <p:pic>
        <p:nvPicPr>
          <p:cNvPr id="51" name="Grafik 50">
            <a:extLst>
              <a:ext uri="{FF2B5EF4-FFF2-40B4-BE49-F238E27FC236}">
                <a16:creationId xmlns:a16="http://schemas.microsoft.com/office/drawing/2014/main" id="{2F4DA571-7401-627A-88F5-2CCA025E929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23028" y="3898452"/>
            <a:ext cx="144000" cy="144000"/>
          </a:xfrm>
          <a:prstGeom prst="rect">
            <a:avLst/>
          </a:prstGeom>
        </p:spPr>
      </p:pic>
      <p:pic>
        <p:nvPicPr>
          <p:cNvPr id="52" name="Grafik 51">
            <a:extLst>
              <a:ext uri="{FF2B5EF4-FFF2-40B4-BE49-F238E27FC236}">
                <a16:creationId xmlns:a16="http://schemas.microsoft.com/office/drawing/2014/main" id="{572277D7-C876-5BA4-2DD9-A05DDFD5E37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23028" y="4107922"/>
            <a:ext cx="144000" cy="144000"/>
          </a:xfrm>
          <a:prstGeom prst="rect">
            <a:avLst/>
          </a:prstGeom>
        </p:spPr>
      </p:pic>
      <p:pic>
        <p:nvPicPr>
          <p:cNvPr id="53" name="Grafik 52">
            <a:extLst>
              <a:ext uri="{FF2B5EF4-FFF2-40B4-BE49-F238E27FC236}">
                <a16:creationId xmlns:a16="http://schemas.microsoft.com/office/drawing/2014/main" id="{28C13244-7B3E-2549-28AD-9D4A631E73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23028" y="4314764"/>
            <a:ext cx="144000" cy="144000"/>
          </a:xfrm>
          <a:prstGeom prst="rect">
            <a:avLst/>
          </a:prstGeom>
        </p:spPr>
      </p:pic>
      <p:sp>
        <p:nvSpPr>
          <p:cNvPr id="7" name="Rechteck 6">
            <a:extLst>
              <a:ext uri="{FF2B5EF4-FFF2-40B4-BE49-F238E27FC236}">
                <a16:creationId xmlns:a16="http://schemas.microsoft.com/office/drawing/2014/main" id="{CC1E55EC-9467-622C-C35E-B96B8D50E904}"/>
              </a:ext>
            </a:extLst>
          </p:cNvPr>
          <p:cNvSpPr/>
          <p:nvPr/>
        </p:nvSpPr>
        <p:spPr>
          <a:xfrm>
            <a:off x="233279" y="7716024"/>
            <a:ext cx="3450983" cy="1313180"/>
          </a:xfrm>
          <a:prstGeom prst="rect">
            <a:avLst/>
          </a:prstGeom>
        </p:spPr>
        <p:txBody>
          <a:bodyPr wrap="square">
            <a:spAutoFit/>
          </a:bodyPr>
          <a:lstStyle/>
          <a:p>
            <a:pPr>
              <a:spcBef>
                <a:spcPts val="200"/>
              </a:spcBef>
              <a:spcAft>
                <a:spcPts val="200"/>
              </a:spcAft>
            </a:pPr>
            <a:r>
              <a:rPr lang="de-DE" sz="1100" dirty="0">
                <a:solidFill>
                  <a:srgbClr val="002060"/>
                </a:solidFill>
                <a:latin typeface="Allianz Neo PPT"/>
                <a:ea typeface="Times New Roman" panose="02020603050405020304" pitchFamily="18" charset="0"/>
              </a:rPr>
              <a:t>Zudem bieten wir Ihnen folgende Sortierspalten:        </a:t>
            </a:r>
          </a:p>
          <a:p>
            <a:pPr marL="171450" indent="-171450">
              <a:spcBef>
                <a:spcPts val="200"/>
              </a:spcBef>
              <a:spcAft>
                <a:spcPts val="200"/>
              </a:spcAft>
              <a:buFont typeface="Symbol" panose="05050102010706020507" pitchFamily="18" charset="2"/>
              <a:buChar char="-"/>
            </a:pPr>
            <a:r>
              <a:rPr lang="de-DE" sz="1100" dirty="0">
                <a:solidFill>
                  <a:srgbClr val="002060"/>
                </a:solidFill>
                <a:latin typeface="Allianz Neo PPT"/>
                <a:ea typeface="Times New Roman" panose="02020603050405020304" pitchFamily="18" charset="0"/>
              </a:rPr>
              <a:t>Produkt </a:t>
            </a:r>
          </a:p>
          <a:p>
            <a:pPr marL="171450" indent="-171450">
              <a:spcBef>
                <a:spcPts val="200"/>
              </a:spcBef>
              <a:spcAft>
                <a:spcPts val="200"/>
              </a:spcAft>
              <a:buFont typeface="Symbol" panose="05050102010706020507" pitchFamily="18" charset="2"/>
              <a:buChar char="-"/>
            </a:pPr>
            <a:r>
              <a:rPr lang="de-DE" sz="1100" dirty="0">
                <a:solidFill>
                  <a:srgbClr val="002060"/>
                </a:solidFill>
                <a:latin typeface="Allianz Neo PPT"/>
                <a:ea typeface="Times New Roman" panose="02020603050405020304" pitchFamily="18" charset="0"/>
              </a:rPr>
              <a:t>Leistung (Erreichte garantierte Leistung ablaufender Lebens-/Rentenversicherungen)</a:t>
            </a:r>
          </a:p>
          <a:p>
            <a:pPr marL="171450" indent="-171450">
              <a:spcBef>
                <a:spcPts val="200"/>
              </a:spcBef>
              <a:spcAft>
                <a:spcPts val="200"/>
              </a:spcAft>
              <a:buFont typeface="Symbol" panose="05050102010706020507" pitchFamily="18" charset="2"/>
              <a:buChar char="-"/>
            </a:pPr>
            <a:r>
              <a:rPr lang="de-DE" sz="1100" dirty="0">
                <a:solidFill>
                  <a:srgbClr val="002060"/>
                </a:solidFill>
                <a:latin typeface="Allianz Neo PPT"/>
                <a:ea typeface="Times New Roman" panose="02020603050405020304" pitchFamily="18" charset="0"/>
              </a:rPr>
              <a:t>Depotwert (von Allianz ParkDepots)</a:t>
            </a:r>
          </a:p>
          <a:p>
            <a:pPr marL="171450" indent="-171450">
              <a:spcBef>
                <a:spcPts val="200"/>
              </a:spcBef>
              <a:spcAft>
                <a:spcPts val="200"/>
              </a:spcAft>
              <a:buFont typeface="Symbol" panose="05050102010706020507" pitchFamily="18" charset="2"/>
              <a:buChar char="-"/>
            </a:pPr>
            <a:r>
              <a:rPr lang="de-DE" sz="1100" dirty="0">
                <a:solidFill>
                  <a:srgbClr val="002060"/>
                </a:solidFill>
                <a:latin typeface="Allianz Neo PPT"/>
                <a:ea typeface="Times New Roman" panose="02020603050405020304" pitchFamily="18" charset="0"/>
              </a:rPr>
              <a:t>Versicherungsnehmer</a:t>
            </a:r>
          </a:p>
        </p:txBody>
      </p:sp>
      <p:sp>
        <p:nvSpPr>
          <p:cNvPr id="10" name="Ellipse 9">
            <a:extLst>
              <a:ext uri="{FF2B5EF4-FFF2-40B4-BE49-F238E27FC236}">
                <a16:creationId xmlns:a16="http://schemas.microsoft.com/office/drawing/2014/main" id="{C020CBF4-ED7A-6F63-8CF7-7138831E27F0}"/>
              </a:ext>
            </a:extLst>
          </p:cNvPr>
          <p:cNvSpPr/>
          <p:nvPr/>
        </p:nvSpPr>
        <p:spPr>
          <a:xfrm>
            <a:off x="3317524" y="7776026"/>
            <a:ext cx="144000" cy="144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2BDEF2BB-0BB3-0EE0-09F8-0456B5537FCE}"/>
              </a:ext>
            </a:extLst>
          </p:cNvPr>
          <p:cNvSpPr txBox="1"/>
          <p:nvPr/>
        </p:nvSpPr>
        <p:spPr>
          <a:xfrm>
            <a:off x="3271983" y="7728078"/>
            <a:ext cx="178728" cy="230832"/>
          </a:xfrm>
          <a:prstGeom prst="rect">
            <a:avLst/>
          </a:prstGeom>
          <a:noFill/>
        </p:spPr>
        <p:txBody>
          <a:bodyPr wrap="square" rtlCol="0">
            <a:spAutoFit/>
          </a:bodyPr>
          <a:lstStyle/>
          <a:p>
            <a:r>
              <a:rPr lang="de-DE" sz="900" b="1" dirty="0">
                <a:solidFill>
                  <a:schemeClr val="bg1"/>
                </a:solidFill>
              </a:rPr>
              <a:t>5</a:t>
            </a:r>
            <a:endParaRPr lang="de-DE" sz="2800" b="1" dirty="0">
              <a:solidFill>
                <a:schemeClr val="bg1"/>
              </a:solidFill>
            </a:endParaRPr>
          </a:p>
        </p:txBody>
      </p:sp>
      <p:pic>
        <p:nvPicPr>
          <p:cNvPr id="22" name="Grafik 21">
            <a:extLst>
              <a:ext uri="{FF2B5EF4-FFF2-40B4-BE49-F238E27FC236}">
                <a16:creationId xmlns:a16="http://schemas.microsoft.com/office/drawing/2014/main" id="{F70C2D19-151D-AB17-5A28-CC6A902385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88712" y="4376708"/>
            <a:ext cx="144000" cy="144000"/>
          </a:xfrm>
          <a:prstGeom prst="rect">
            <a:avLst/>
          </a:prstGeom>
        </p:spPr>
      </p:pic>
      <p:pic>
        <p:nvPicPr>
          <p:cNvPr id="25" name="Grafik 24">
            <a:extLst>
              <a:ext uri="{FF2B5EF4-FFF2-40B4-BE49-F238E27FC236}">
                <a16:creationId xmlns:a16="http://schemas.microsoft.com/office/drawing/2014/main" id="{B305D284-B94F-4EB8-86BE-F90A09ECB5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22030" y="4372987"/>
            <a:ext cx="144000" cy="144000"/>
          </a:xfrm>
          <a:prstGeom prst="rect">
            <a:avLst/>
          </a:prstGeom>
        </p:spPr>
      </p:pic>
      <p:sp>
        <p:nvSpPr>
          <p:cNvPr id="27" name="Textfeld 26">
            <a:extLst>
              <a:ext uri="{FF2B5EF4-FFF2-40B4-BE49-F238E27FC236}">
                <a16:creationId xmlns:a16="http://schemas.microsoft.com/office/drawing/2014/main" id="{0471F4DE-5161-A05B-3981-7593C492A20F}"/>
              </a:ext>
            </a:extLst>
          </p:cNvPr>
          <p:cNvSpPr txBox="1"/>
          <p:nvPr/>
        </p:nvSpPr>
        <p:spPr>
          <a:xfrm>
            <a:off x="4356651" y="4397494"/>
            <a:ext cx="557325" cy="61555"/>
          </a:xfrm>
          <a:prstGeom prst="rect">
            <a:avLst/>
          </a:prstGeom>
          <a:solidFill>
            <a:schemeClr val="tx1"/>
          </a:solidFill>
        </p:spPr>
        <p:txBody>
          <a:bodyPr wrap="square" lIns="0" tIns="0" rIns="0" bIns="0" rtlCol="0">
            <a:spAutoFit/>
          </a:bodyPr>
          <a:lstStyle/>
          <a:p>
            <a:pPr algn="l">
              <a:spcAft>
                <a:spcPts val="600"/>
              </a:spcAft>
            </a:pPr>
            <a:r>
              <a:rPr lang="de-DE" sz="400" b="1" dirty="0">
                <a:solidFill>
                  <a:schemeClr val="bg2"/>
                </a:solidFill>
                <a:latin typeface="Allianz Neo Light" panose="020B0304020203020204" pitchFamily="34" charset="0"/>
              </a:rPr>
              <a:t>Geschäftsplanrelevanz</a:t>
            </a:r>
          </a:p>
        </p:txBody>
      </p:sp>
      <p:pic>
        <p:nvPicPr>
          <p:cNvPr id="43" name="Grafik 42">
            <a:extLst>
              <a:ext uri="{FF2B5EF4-FFF2-40B4-BE49-F238E27FC236}">
                <a16:creationId xmlns:a16="http://schemas.microsoft.com/office/drawing/2014/main" id="{7F71058D-A886-E0E8-ED8E-6695FF90C1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0035" y="4373801"/>
            <a:ext cx="144000" cy="144000"/>
          </a:xfrm>
          <a:prstGeom prst="rect">
            <a:avLst/>
          </a:prstGeom>
        </p:spPr>
      </p:pic>
      <p:pic>
        <p:nvPicPr>
          <p:cNvPr id="29" name="Grafik 28">
            <a:extLst>
              <a:ext uri="{FF2B5EF4-FFF2-40B4-BE49-F238E27FC236}">
                <a16:creationId xmlns:a16="http://schemas.microsoft.com/office/drawing/2014/main" id="{89118AC9-4345-A099-D2E0-115D21C8B1A9}"/>
              </a:ext>
            </a:extLst>
          </p:cNvPr>
          <p:cNvPicPr>
            <a:picLocks noChangeAspect="1"/>
          </p:cNvPicPr>
          <p:nvPr/>
        </p:nvPicPr>
        <p:blipFill rotWithShape="1">
          <a:blip r:embed="rId2"/>
          <a:srcRect t="55028" r="74910" b="32882"/>
          <a:stretch/>
        </p:blipFill>
        <p:spPr>
          <a:xfrm>
            <a:off x="1838423" y="3787886"/>
            <a:ext cx="1390844" cy="266030"/>
          </a:xfrm>
          <a:prstGeom prst="rect">
            <a:avLst/>
          </a:prstGeom>
          <a:effectLst/>
        </p:spPr>
      </p:pic>
      <p:pic>
        <p:nvPicPr>
          <p:cNvPr id="30" name="Grafik 29">
            <a:extLst>
              <a:ext uri="{FF2B5EF4-FFF2-40B4-BE49-F238E27FC236}">
                <a16:creationId xmlns:a16="http://schemas.microsoft.com/office/drawing/2014/main" id="{22B3CB88-5940-EEF7-D99E-957696D20161}"/>
              </a:ext>
            </a:extLst>
          </p:cNvPr>
          <p:cNvPicPr>
            <a:picLocks noChangeAspect="1"/>
          </p:cNvPicPr>
          <p:nvPr/>
        </p:nvPicPr>
        <p:blipFill rotWithShape="1">
          <a:blip r:embed="rId2"/>
          <a:srcRect t="55028" r="74910" b="32882"/>
          <a:stretch/>
        </p:blipFill>
        <p:spPr>
          <a:xfrm>
            <a:off x="3220807" y="3786538"/>
            <a:ext cx="1390844" cy="266030"/>
          </a:xfrm>
          <a:prstGeom prst="rect">
            <a:avLst/>
          </a:prstGeom>
          <a:effectLst/>
        </p:spPr>
      </p:pic>
      <p:sp>
        <p:nvSpPr>
          <p:cNvPr id="31" name="Textfeld 30">
            <a:extLst>
              <a:ext uri="{FF2B5EF4-FFF2-40B4-BE49-F238E27FC236}">
                <a16:creationId xmlns:a16="http://schemas.microsoft.com/office/drawing/2014/main" id="{F1DCE5AD-8D2A-A5D9-0DB5-586BF1490DA3}"/>
              </a:ext>
            </a:extLst>
          </p:cNvPr>
          <p:cNvSpPr txBox="1"/>
          <p:nvPr/>
        </p:nvSpPr>
        <p:spPr>
          <a:xfrm>
            <a:off x="1908831" y="3802285"/>
            <a:ext cx="557325" cy="61555"/>
          </a:xfrm>
          <a:prstGeom prst="rect">
            <a:avLst/>
          </a:prstGeom>
          <a:solidFill>
            <a:schemeClr val="tx1"/>
          </a:solidFill>
        </p:spPr>
        <p:txBody>
          <a:bodyPr wrap="square" lIns="0" tIns="0" rIns="0" bIns="0" rtlCol="0">
            <a:spAutoFit/>
          </a:bodyPr>
          <a:lstStyle/>
          <a:p>
            <a:pPr algn="l">
              <a:spcAft>
                <a:spcPts val="600"/>
              </a:spcAft>
            </a:pPr>
            <a:r>
              <a:rPr lang="de-DE" sz="400" b="1" dirty="0">
                <a:solidFill>
                  <a:schemeClr val="bg2"/>
                </a:solidFill>
                <a:latin typeface="Allianz Neo Light" panose="020B0304020203020204" pitchFamily="34" charset="0"/>
              </a:rPr>
              <a:t>Geschäftsplanrelevanz</a:t>
            </a:r>
          </a:p>
        </p:txBody>
      </p:sp>
      <p:pic>
        <p:nvPicPr>
          <p:cNvPr id="45" name="Grafik 44">
            <a:extLst>
              <a:ext uri="{FF2B5EF4-FFF2-40B4-BE49-F238E27FC236}">
                <a16:creationId xmlns:a16="http://schemas.microsoft.com/office/drawing/2014/main" id="{C07D27B2-0DEA-53D1-CCA7-97676AF60C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7615" y="3750966"/>
            <a:ext cx="144000" cy="144000"/>
          </a:xfrm>
          <a:prstGeom prst="rect">
            <a:avLst/>
          </a:prstGeom>
        </p:spPr>
      </p:pic>
      <p:sp>
        <p:nvSpPr>
          <p:cNvPr id="32" name="Textfeld 31">
            <a:extLst>
              <a:ext uri="{FF2B5EF4-FFF2-40B4-BE49-F238E27FC236}">
                <a16:creationId xmlns:a16="http://schemas.microsoft.com/office/drawing/2014/main" id="{E4D0940F-E85E-4FFF-9252-F857B6076A8B}"/>
              </a:ext>
            </a:extLst>
          </p:cNvPr>
          <p:cNvSpPr txBox="1"/>
          <p:nvPr/>
        </p:nvSpPr>
        <p:spPr>
          <a:xfrm>
            <a:off x="3303343" y="3813522"/>
            <a:ext cx="557325" cy="61555"/>
          </a:xfrm>
          <a:prstGeom prst="rect">
            <a:avLst/>
          </a:prstGeom>
          <a:solidFill>
            <a:schemeClr val="tx1"/>
          </a:solidFill>
        </p:spPr>
        <p:txBody>
          <a:bodyPr wrap="square" lIns="0" tIns="0" rIns="0" bIns="0" rtlCol="0">
            <a:spAutoFit/>
          </a:bodyPr>
          <a:lstStyle/>
          <a:p>
            <a:pPr algn="l">
              <a:spcAft>
                <a:spcPts val="600"/>
              </a:spcAft>
            </a:pPr>
            <a:r>
              <a:rPr lang="de-DE" sz="400" b="1" dirty="0" err="1">
                <a:solidFill>
                  <a:schemeClr val="bg2"/>
                </a:solidFill>
                <a:latin typeface="Allianz Neo Light" panose="020B0304020203020204" pitchFamily="34" charset="0"/>
              </a:rPr>
              <a:t>mAZ</a:t>
            </a:r>
            <a:r>
              <a:rPr lang="de-DE" sz="400" b="1" dirty="0">
                <a:solidFill>
                  <a:schemeClr val="bg2"/>
                </a:solidFill>
                <a:latin typeface="Allianz Neo Light" panose="020B0304020203020204" pitchFamily="34" charset="0"/>
              </a:rPr>
              <a:t>-Ansprache</a:t>
            </a:r>
          </a:p>
        </p:txBody>
      </p:sp>
      <p:pic>
        <p:nvPicPr>
          <p:cNvPr id="46" name="Grafik 45">
            <a:extLst>
              <a:ext uri="{FF2B5EF4-FFF2-40B4-BE49-F238E27FC236}">
                <a16:creationId xmlns:a16="http://schemas.microsoft.com/office/drawing/2014/main" id="{3B346955-0458-C68C-46BB-F8C56A2EBFF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91965" y="3769846"/>
            <a:ext cx="144000" cy="144000"/>
          </a:xfrm>
          <a:prstGeom prst="rect">
            <a:avLst/>
          </a:prstGeom>
        </p:spPr>
      </p:pic>
      <p:pic>
        <p:nvPicPr>
          <p:cNvPr id="54" name="Grafik 53">
            <a:extLst>
              <a:ext uri="{FF2B5EF4-FFF2-40B4-BE49-F238E27FC236}">
                <a16:creationId xmlns:a16="http://schemas.microsoft.com/office/drawing/2014/main" id="{193CE9C9-ABD4-A11D-9683-6069368C707E}"/>
              </a:ext>
            </a:extLst>
          </p:cNvPr>
          <p:cNvPicPr>
            <a:picLocks noChangeAspect="1"/>
          </p:cNvPicPr>
          <p:nvPr/>
        </p:nvPicPr>
        <p:blipFill rotWithShape="1">
          <a:blip r:embed="rId2"/>
          <a:srcRect l="848" t="54946" r="74910" b="32882"/>
          <a:stretch/>
        </p:blipFill>
        <p:spPr>
          <a:xfrm>
            <a:off x="4617855" y="3532545"/>
            <a:ext cx="1343812" cy="267823"/>
          </a:xfrm>
          <a:prstGeom prst="rect">
            <a:avLst/>
          </a:prstGeom>
          <a:effectLst/>
        </p:spPr>
      </p:pic>
      <p:sp>
        <p:nvSpPr>
          <p:cNvPr id="56" name="Textfeld 55">
            <a:extLst>
              <a:ext uri="{FF2B5EF4-FFF2-40B4-BE49-F238E27FC236}">
                <a16:creationId xmlns:a16="http://schemas.microsoft.com/office/drawing/2014/main" id="{1DEEF663-07EE-85BE-D41E-CF15FC3C7E26}"/>
              </a:ext>
            </a:extLst>
          </p:cNvPr>
          <p:cNvSpPr txBox="1"/>
          <p:nvPr/>
        </p:nvSpPr>
        <p:spPr>
          <a:xfrm>
            <a:off x="4653359" y="3561322"/>
            <a:ext cx="557325" cy="61555"/>
          </a:xfrm>
          <a:prstGeom prst="rect">
            <a:avLst/>
          </a:prstGeom>
          <a:solidFill>
            <a:schemeClr val="tx1"/>
          </a:solidFill>
        </p:spPr>
        <p:txBody>
          <a:bodyPr wrap="square" lIns="0" tIns="0" rIns="0" bIns="0" rtlCol="0">
            <a:spAutoFit/>
          </a:bodyPr>
          <a:lstStyle/>
          <a:p>
            <a:pPr algn="l">
              <a:spcAft>
                <a:spcPts val="600"/>
              </a:spcAft>
            </a:pPr>
            <a:r>
              <a:rPr lang="de-DE" sz="400" b="1" dirty="0">
                <a:solidFill>
                  <a:schemeClr val="bg2"/>
                </a:solidFill>
                <a:latin typeface="Allianz Neo Light" panose="020B0304020203020204" pitchFamily="34" charset="0"/>
              </a:rPr>
              <a:t>Depotwert</a:t>
            </a:r>
          </a:p>
        </p:txBody>
      </p:sp>
      <p:pic>
        <p:nvPicPr>
          <p:cNvPr id="57" name="Grafik 56">
            <a:extLst>
              <a:ext uri="{FF2B5EF4-FFF2-40B4-BE49-F238E27FC236}">
                <a16:creationId xmlns:a16="http://schemas.microsoft.com/office/drawing/2014/main" id="{C76B1230-9753-16E8-1C47-6A7A38C617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7912" y="3513927"/>
            <a:ext cx="144000" cy="144000"/>
          </a:xfrm>
          <a:prstGeom prst="rect">
            <a:avLst/>
          </a:prstGeom>
        </p:spPr>
      </p:pic>
      <p:pic>
        <p:nvPicPr>
          <p:cNvPr id="44" name="Grafik 43">
            <a:extLst>
              <a:ext uri="{FF2B5EF4-FFF2-40B4-BE49-F238E27FC236}">
                <a16:creationId xmlns:a16="http://schemas.microsoft.com/office/drawing/2014/main" id="{B657E6B2-794D-04EF-9D91-0898CFF39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57615" y="3528407"/>
            <a:ext cx="144000" cy="144000"/>
          </a:xfrm>
          <a:prstGeom prst="rect">
            <a:avLst/>
          </a:prstGeom>
        </p:spPr>
      </p:pic>
    </p:spTree>
    <p:extLst>
      <p:ext uri="{BB962C8B-B14F-4D97-AF65-F5344CB8AC3E}">
        <p14:creationId xmlns:p14="http://schemas.microsoft.com/office/powerpoint/2010/main" val="2083933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4" y="900000"/>
            <a:ext cx="10367962" cy="900114"/>
          </a:xfrm>
        </p:spPr>
        <p:txBody>
          <a:bodyPr/>
          <a:lstStyle/>
          <a:p>
            <a:r>
              <a:rPr lang="de-DE" sz="4800" dirty="0"/>
              <a:t>Die verschiedenen </a:t>
            </a:r>
            <a:r>
              <a:rPr lang="de-DE" sz="4800" dirty="0">
                <a:solidFill>
                  <a:srgbClr val="13A0D3"/>
                </a:solidFill>
              </a:rPr>
              <a:t>Ablaufverfahren</a:t>
            </a:r>
          </a:p>
        </p:txBody>
      </p:sp>
      <p:sp>
        <p:nvSpPr>
          <p:cNvPr id="9" name="Foliennummernplatzhalter 8"/>
          <p:cNvSpPr>
            <a:spLocks noGrp="1"/>
          </p:cNvSpPr>
          <p:nvPr>
            <p:ph type="sldNum" sz="quarter" idx="4294967295"/>
          </p:nvPr>
        </p:nvSpPr>
        <p:spPr>
          <a:xfrm>
            <a:off x="11052175" y="5653088"/>
            <a:ext cx="468313" cy="827087"/>
          </a:xfrm>
        </p:spPr>
        <p:txBody>
          <a:bodyPr/>
          <a:lstStyle/>
          <a:p>
            <a:fld id="{61201FF1-C63B-412E-ABF0-3D0E918900AC}" type="slidenum">
              <a:rPr lang="en-GB" smtClean="0"/>
              <a:pPr/>
              <a:t>6</a:t>
            </a:fld>
            <a:endParaRPr lang="en-GB"/>
          </a:p>
        </p:txBody>
      </p:sp>
      <p:sp>
        <p:nvSpPr>
          <p:cNvPr id="10" name="Textfeld 9">
            <a:extLst>
              <a:ext uri="{FF2B5EF4-FFF2-40B4-BE49-F238E27FC236}">
                <a16:creationId xmlns:a16="http://schemas.microsoft.com/office/drawing/2014/main" id="{5D9BA31A-112D-494E-B586-25502FA14894}"/>
              </a:ext>
            </a:extLst>
          </p:cNvPr>
          <p:cNvSpPr txBox="1"/>
          <p:nvPr/>
        </p:nvSpPr>
        <p:spPr>
          <a:xfrm>
            <a:off x="-431912" y="4463087"/>
            <a:ext cx="137425" cy="399041"/>
          </a:xfrm>
          <a:prstGeom prst="rect">
            <a:avLst/>
          </a:prstGeom>
        </p:spPr>
        <p:txBody>
          <a:bodyPr vert="horz" wrap="none" lIns="68018" tIns="68018" rIns="68018" bIns="68018" rtlCol="0">
            <a:spAutoFit/>
          </a:bodyPr>
          <a:lstStyle/>
          <a:p>
            <a:endParaRPr lang="de-DE" sz="1700" dirty="0"/>
          </a:p>
        </p:txBody>
      </p:sp>
      <p:sp>
        <p:nvSpPr>
          <p:cNvPr id="36" name="Datumsplatzhalter 5">
            <a:extLst>
              <a:ext uri="{FF2B5EF4-FFF2-40B4-BE49-F238E27FC236}">
                <a16:creationId xmlns:a16="http://schemas.microsoft.com/office/drawing/2014/main" id="{196DF232-D1B7-44C1-94F0-3B425952DF1B}"/>
              </a:ext>
            </a:extLst>
          </p:cNvPr>
          <p:cNvSpPr txBox="1">
            <a:spLocks/>
          </p:cNvSpPr>
          <p:nvPr/>
        </p:nvSpPr>
        <p:spPr>
          <a:xfrm rot="-5400000">
            <a:off x="9594058" y="3726657"/>
            <a:ext cx="3384550" cy="468312"/>
          </a:xfrm>
          <a:prstGeom prst="rect">
            <a:avLst/>
          </a:prstGeom>
        </p:spPr>
        <p:txBody>
          <a:bodyPr vert="horz" lIns="0" tIns="36000" rIns="0" bIns="0" rtlCol="0" anchor="t" anchorCtr="0">
            <a:noAutofit/>
          </a:bodyPr>
          <a:lstStyle>
            <a:defPPr>
              <a:defRPr lang="de-DE"/>
            </a:defPPr>
            <a:lvl1pPr marL="0" algn="l" defTabSz="864017" rtl="0" eaLnBrk="1" latinLnBrk="0" hangingPunct="1">
              <a:defRPr sz="750" kern="1200">
                <a:solidFill>
                  <a:schemeClr val="bg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a:lstStyle>
          <a:p>
            <a:r>
              <a:rPr lang="de-DE" dirty="0"/>
              <a:t>© Allianz 2024</a:t>
            </a:r>
          </a:p>
        </p:txBody>
      </p:sp>
      <p:sp>
        <p:nvSpPr>
          <p:cNvPr id="37" name="Fußzeilenplatzhalter 19">
            <a:extLst>
              <a:ext uri="{FF2B5EF4-FFF2-40B4-BE49-F238E27FC236}">
                <a16:creationId xmlns:a16="http://schemas.microsoft.com/office/drawing/2014/main" id="{1E85E34B-22E1-42B6-94A7-0885707F4F6B}"/>
              </a:ext>
            </a:extLst>
          </p:cNvPr>
          <p:cNvSpPr>
            <a:spLocks noGrp="1"/>
          </p:cNvSpPr>
          <p:nvPr>
            <p:ph type="ftr" sz="quarter" idx="11"/>
          </p:nvPr>
        </p:nvSpPr>
        <p:spPr>
          <a:xfrm>
            <a:off x="468313" y="468000"/>
            <a:ext cx="5075237" cy="252000"/>
          </a:xfrm>
        </p:spPr>
        <p:txBody>
          <a:bodyPr/>
          <a:lstStyle/>
          <a:p>
            <a:r>
              <a:rPr lang="de-DE" dirty="0"/>
              <a:t>P Übergreifend </a:t>
            </a:r>
            <a:r>
              <a:rPr lang="de-DE" dirty="0" err="1"/>
              <a:t>mAZ</a:t>
            </a:r>
            <a:r>
              <a:rPr lang="de-DE" dirty="0"/>
              <a:t> - Wiederanlage-Portal 2024</a:t>
            </a:r>
          </a:p>
        </p:txBody>
      </p:sp>
      <p:sp>
        <p:nvSpPr>
          <p:cNvPr id="38" name="Textplatzhalter 2"/>
          <p:cNvSpPr txBox="1">
            <a:spLocks/>
          </p:cNvSpPr>
          <p:nvPr/>
        </p:nvSpPr>
        <p:spPr>
          <a:xfrm>
            <a:off x="482007" y="6088692"/>
            <a:ext cx="2350486" cy="92985"/>
          </a:xfrm>
          <a:prstGeom prst="rect">
            <a:avLst/>
          </a:prstGeom>
          <a:noFill/>
        </p:spPr>
        <p:txBody>
          <a:bodyPr vert="horz" lIns="0" tIns="0" rIns="0" bIns="0" rtlCol="0">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0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2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r>
              <a:rPr lang="de-DE" sz="900" dirty="0">
                <a:solidFill>
                  <a:schemeClr val="bg1"/>
                </a:solidFill>
              </a:rPr>
              <a:t>Allianz Kunde und Markt - Multikanalmarketing</a:t>
            </a:r>
          </a:p>
        </p:txBody>
      </p:sp>
      <p:sp>
        <p:nvSpPr>
          <p:cNvPr id="4" name="Rechteck 3">
            <a:extLst>
              <a:ext uri="{FF2B5EF4-FFF2-40B4-BE49-F238E27FC236}">
                <a16:creationId xmlns:a16="http://schemas.microsoft.com/office/drawing/2014/main" id="{EACAD69A-C0DB-2EDF-3A7B-77773666F4A6}"/>
              </a:ext>
            </a:extLst>
          </p:cNvPr>
          <p:cNvSpPr/>
          <p:nvPr/>
        </p:nvSpPr>
        <p:spPr>
          <a:xfrm>
            <a:off x="468311" y="1964682"/>
            <a:ext cx="9549674" cy="2422115"/>
          </a:xfrm>
          <a:prstGeom prst="rect">
            <a:avLst/>
          </a:prstGeom>
          <a:solidFill>
            <a:srgbClr val="F9F9F9"/>
          </a:solidFill>
          <a:ln>
            <a:noFill/>
          </a:ln>
        </p:spPr>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marL="0" marR="0" lvl="0" indent="0" algn="l" defTabSz="864017" rtl="0" eaLnBrk="1" fontAlgn="auto" latinLnBrk="0" hangingPunct="1">
              <a:lnSpc>
                <a:spcPct val="100000"/>
              </a:lnSpc>
              <a:spcBef>
                <a:spcPts val="94"/>
              </a:spcBef>
              <a:spcAft>
                <a:spcPts val="94"/>
              </a:spcAft>
              <a:buClrTx/>
              <a:buSzTx/>
              <a:buFontTx/>
              <a:buNone/>
              <a:tabLst/>
              <a:defRPr/>
            </a:pPr>
            <a:r>
              <a:rPr kumimoji="0" lang="de-DE" sz="1323" b="0" i="0" u="none" strike="noStrike" kern="1200" cap="none" spc="0" normalizeH="0" baseline="0" noProof="0">
                <a:ln>
                  <a:noFill/>
                </a:ln>
                <a:solidFill>
                  <a:srgbClr val="FFFFFF"/>
                </a:solidFill>
                <a:effectLst/>
                <a:uLnTx/>
                <a:uFillTx/>
                <a:latin typeface="Allianz Neo PPT"/>
                <a:ea typeface="+mn-ea"/>
                <a:cs typeface="+mn-cs"/>
              </a:rPr>
              <a:t> </a:t>
            </a:r>
          </a:p>
        </p:txBody>
      </p:sp>
      <p:sp>
        <p:nvSpPr>
          <p:cNvPr id="6" name="Rechteck 5">
            <a:extLst>
              <a:ext uri="{FF2B5EF4-FFF2-40B4-BE49-F238E27FC236}">
                <a16:creationId xmlns:a16="http://schemas.microsoft.com/office/drawing/2014/main" id="{BA80342F-AC3F-6338-622F-12CF17A808E2}"/>
              </a:ext>
            </a:extLst>
          </p:cNvPr>
          <p:cNvSpPr/>
          <p:nvPr/>
        </p:nvSpPr>
        <p:spPr>
          <a:xfrm>
            <a:off x="468311" y="1717479"/>
            <a:ext cx="9549674" cy="225075"/>
          </a:xfrm>
          <a:prstGeom prst="rect">
            <a:avLst/>
          </a:prstGeom>
          <a:solidFill>
            <a:schemeClr val="tx2">
              <a:lumMod val="75000"/>
            </a:schemeClr>
          </a:solidFill>
          <a:ln>
            <a:noFill/>
          </a:ln>
        </p:spPr>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marL="0" marR="0" lvl="0" indent="0" algn="l" defTabSz="864017" rtl="0" eaLnBrk="1" fontAlgn="auto" latinLnBrk="0" hangingPunct="1">
              <a:lnSpc>
                <a:spcPct val="100000"/>
              </a:lnSpc>
              <a:spcBef>
                <a:spcPts val="94"/>
              </a:spcBef>
              <a:spcAft>
                <a:spcPts val="94"/>
              </a:spcAft>
              <a:buClrTx/>
              <a:buSzTx/>
              <a:buFontTx/>
              <a:buNone/>
              <a:tabLst/>
              <a:defRPr/>
            </a:pPr>
            <a:r>
              <a:rPr kumimoji="0" lang="de-DE" sz="1323" b="0" i="0" u="none" strike="noStrike" kern="1200" cap="none" spc="0" normalizeH="0" baseline="0" noProof="0">
                <a:ln>
                  <a:noFill/>
                </a:ln>
                <a:solidFill>
                  <a:srgbClr val="FFFFFF"/>
                </a:solidFill>
                <a:effectLst/>
                <a:uLnTx/>
                <a:uFillTx/>
                <a:latin typeface="Allianz Neo PPT"/>
                <a:ea typeface="+mn-ea"/>
                <a:cs typeface="+mn-cs"/>
              </a:rPr>
              <a:t> </a:t>
            </a:r>
          </a:p>
        </p:txBody>
      </p:sp>
      <p:sp>
        <p:nvSpPr>
          <p:cNvPr id="8" name="Textfeld 7">
            <a:extLst>
              <a:ext uri="{FF2B5EF4-FFF2-40B4-BE49-F238E27FC236}">
                <a16:creationId xmlns:a16="http://schemas.microsoft.com/office/drawing/2014/main" id="{8517C66C-E623-0143-449C-92D2042413ED}"/>
              </a:ext>
            </a:extLst>
          </p:cNvPr>
          <p:cNvSpPr txBox="1"/>
          <p:nvPr/>
        </p:nvSpPr>
        <p:spPr>
          <a:xfrm>
            <a:off x="570869" y="1737888"/>
            <a:ext cx="6223982" cy="184666"/>
          </a:xfrm>
          <a:prstGeom prst="rect">
            <a:avLst/>
          </a:prstGeom>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600"/>
              </a:spcAft>
              <a:buClrTx/>
              <a:buSzTx/>
              <a:buFontTx/>
              <a:buNone/>
              <a:tabLst/>
              <a:defRPr/>
            </a:pPr>
            <a:r>
              <a:rPr kumimoji="0" lang="de-DE" sz="1200" b="0" i="0" u="none" strike="noStrike" kern="1200" cap="none" normalizeH="0" baseline="0" noProof="0" dirty="0">
                <a:ln>
                  <a:noFill/>
                </a:ln>
                <a:solidFill>
                  <a:srgbClr val="003781"/>
                </a:solidFill>
                <a:effectLst/>
                <a:uLnTx/>
                <a:uFillTx/>
                <a:latin typeface="Allianz Neo" panose="020B0504020203020204" pitchFamily="34" charset="0"/>
              </a:rPr>
              <a:t>Ablaufverfahren Rentenversicherung / Lebensversicherung</a:t>
            </a:r>
          </a:p>
        </p:txBody>
      </p:sp>
      <p:sp>
        <p:nvSpPr>
          <p:cNvPr id="11" name="Textfeld 10">
            <a:extLst>
              <a:ext uri="{FF2B5EF4-FFF2-40B4-BE49-F238E27FC236}">
                <a16:creationId xmlns:a16="http://schemas.microsoft.com/office/drawing/2014/main" id="{634B20E5-BA4B-D08A-82DB-6F96D5D62B17}"/>
              </a:ext>
            </a:extLst>
          </p:cNvPr>
          <p:cNvSpPr txBox="1"/>
          <p:nvPr/>
        </p:nvSpPr>
        <p:spPr>
          <a:xfrm>
            <a:off x="1081115" y="2015126"/>
            <a:ext cx="1423769" cy="123111"/>
          </a:xfrm>
          <a:prstGeom prst="rect">
            <a:avLst/>
          </a:prstGeom>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600"/>
              </a:spcAft>
              <a:buClrTx/>
              <a:buSzTx/>
              <a:buFontTx/>
              <a:buNone/>
              <a:tabLst/>
              <a:defRPr/>
            </a:pPr>
            <a:r>
              <a:rPr kumimoji="0" lang="de-DE" sz="800" b="1" i="0" u="none" strike="noStrike" kern="1200" cap="none" normalizeH="0" baseline="0" noProof="0">
                <a:ln>
                  <a:noFill/>
                </a:ln>
                <a:solidFill>
                  <a:srgbClr val="003781"/>
                </a:solidFill>
                <a:effectLst/>
                <a:uLnTx/>
                <a:uFillTx/>
                <a:latin typeface="Allianz Neo" panose="020B0504020203020204" pitchFamily="34" charset="0"/>
              </a:rPr>
              <a:t>4 Monate</a:t>
            </a:r>
            <a:r>
              <a:rPr kumimoji="0" lang="de-DE" sz="800" b="1" i="0" u="none" strike="noStrike" kern="1200" cap="none" normalizeH="0" noProof="0">
                <a:ln>
                  <a:noFill/>
                </a:ln>
                <a:solidFill>
                  <a:srgbClr val="003781"/>
                </a:solidFill>
                <a:effectLst/>
                <a:uLnTx/>
                <a:uFillTx/>
                <a:latin typeface="Allianz Neo" panose="020B0504020203020204" pitchFamily="34" charset="0"/>
              </a:rPr>
              <a:t> vor Ablauf</a:t>
            </a:r>
            <a:endParaRPr kumimoji="0" lang="de-DE" sz="800" b="1" i="0" u="none" strike="noStrike" kern="1200" cap="none" normalizeH="0" baseline="0" noProof="0">
              <a:ln>
                <a:noFill/>
              </a:ln>
              <a:solidFill>
                <a:srgbClr val="003781"/>
              </a:solidFill>
              <a:effectLst/>
              <a:uLnTx/>
              <a:uFillTx/>
              <a:latin typeface="Allianz Neo" panose="020B0504020203020204" pitchFamily="34" charset="0"/>
            </a:endParaRPr>
          </a:p>
        </p:txBody>
      </p:sp>
      <p:sp>
        <p:nvSpPr>
          <p:cNvPr id="12" name="Ellipse 11">
            <a:extLst>
              <a:ext uri="{FF2B5EF4-FFF2-40B4-BE49-F238E27FC236}">
                <a16:creationId xmlns:a16="http://schemas.microsoft.com/office/drawing/2014/main" id="{D26D85FA-36A6-5E6B-CF6B-97475A6B07C0}"/>
              </a:ext>
            </a:extLst>
          </p:cNvPr>
          <p:cNvSpPr/>
          <p:nvPr/>
        </p:nvSpPr>
        <p:spPr>
          <a:xfrm>
            <a:off x="570869" y="2152705"/>
            <a:ext cx="80830" cy="89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4017" rtl="0" eaLnBrk="1" fontAlgn="auto" latinLnBrk="0" hangingPunct="1">
              <a:lnSpc>
                <a:spcPct val="100000"/>
              </a:lnSpc>
              <a:spcBef>
                <a:spcPts val="0"/>
              </a:spcBef>
              <a:spcAft>
                <a:spcPts val="0"/>
              </a:spcAft>
              <a:buClrTx/>
              <a:buSzTx/>
              <a:buFontTx/>
              <a:buNone/>
              <a:tabLst/>
              <a:defRPr/>
            </a:pPr>
            <a:endParaRPr kumimoji="0" lang="de-DE" sz="1701" b="0" i="0" u="none" strike="noStrike" kern="1200" cap="none" spc="0" normalizeH="0" baseline="0" noProof="0">
              <a:ln>
                <a:noFill/>
              </a:ln>
              <a:solidFill>
                <a:srgbClr val="FFFFFF"/>
              </a:solidFill>
              <a:effectLst/>
              <a:uLnTx/>
              <a:uFillTx/>
              <a:latin typeface="Allianz Neo PPT"/>
              <a:ea typeface="+mn-ea"/>
              <a:cs typeface="+mn-cs"/>
            </a:endParaRPr>
          </a:p>
        </p:txBody>
      </p:sp>
      <p:cxnSp>
        <p:nvCxnSpPr>
          <p:cNvPr id="14" name="Gerade Verbindung mit Pfeil 13">
            <a:extLst>
              <a:ext uri="{FF2B5EF4-FFF2-40B4-BE49-F238E27FC236}">
                <a16:creationId xmlns:a16="http://schemas.microsoft.com/office/drawing/2014/main" id="{EA4978E9-96A6-7984-1CE3-8F33D9CCC37C}"/>
              </a:ext>
            </a:extLst>
          </p:cNvPr>
          <p:cNvCxnSpPr/>
          <p:nvPr/>
        </p:nvCxnSpPr>
        <p:spPr>
          <a:xfrm flipV="1">
            <a:off x="3612086" y="2199133"/>
            <a:ext cx="1931464" cy="7755"/>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Textfeld 14">
            <a:extLst>
              <a:ext uri="{FF2B5EF4-FFF2-40B4-BE49-F238E27FC236}">
                <a16:creationId xmlns:a16="http://schemas.microsoft.com/office/drawing/2014/main" id="{8D9676D5-DFD2-99DF-7395-B7E1C2B62BA6}"/>
              </a:ext>
            </a:extLst>
          </p:cNvPr>
          <p:cNvSpPr txBox="1"/>
          <p:nvPr/>
        </p:nvSpPr>
        <p:spPr>
          <a:xfrm>
            <a:off x="570869" y="2312805"/>
            <a:ext cx="2572382" cy="2215991"/>
          </a:xfrm>
          <a:prstGeom prst="rect">
            <a:avLst/>
          </a:prstGeom>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600"/>
              </a:spcAft>
              <a:buClrTx/>
              <a:buSzTx/>
              <a:buFontTx/>
              <a:buNone/>
              <a:tabLst/>
              <a:defRPr/>
            </a:pPr>
            <a:r>
              <a:rPr kumimoji="0" lang="de-DE" sz="800" b="1" i="0" u="none" strike="noStrike" kern="1200" cap="none" normalizeH="0" baseline="0" noProof="0" dirty="0">
                <a:ln>
                  <a:noFill/>
                </a:ln>
                <a:solidFill>
                  <a:srgbClr val="003781"/>
                </a:solidFill>
                <a:effectLst/>
                <a:uLnTx/>
                <a:uFillTx/>
                <a:latin typeface="Allianz Neo" panose="020B0504020203020204" pitchFamily="34" charset="0"/>
              </a:rPr>
              <a:t>Ablaufoptionsbrief</a:t>
            </a:r>
            <a:br>
              <a:rPr kumimoji="0" lang="de-DE" sz="800" b="1" i="0" u="none" strike="noStrike" kern="1200" cap="none" normalizeH="0" baseline="0" noProof="0" dirty="0">
                <a:ln>
                  <a:noFill/>
                </a:ln>
                <a:solidFill>
                  <a:srgbClr val="003781"/>
                </a:solidFill>
                <a:effectLst/>
                <a:uLnTx/>
                <a:uFillTx/>
                <a:latin typeface="Allianz Neo" panose="020B0504020203020204" pitchFamily="34" charset="0"/>
              </a:rPr>
            </a:br>
            <a:br>
              <a:rPr kumimoji="0" lang="de-DE" sz="800" b="1" i="0" u="none" strike="noStrike" kern="1200" cap="none" normalizeH="0" baseline="0" noProof="0" dirty="0">
                <a:ln>
                  <a:noFill/>
                </a:ln>
                <a:solidFill>
                  <a:srgbClr val="003781"/>
                </a:solidFill>
                <a:effectLst/>
                <a:uLnTx/>
                <a:uFillTx/>
                <a:latin typeface="Allianz Neo" panose="020B0504020203020204" pitchFamily="34" charset="0"/>
              </a:rPr>
            </a:br>
            <a:r>
              <a:rPr lang="de-DE" sz="800" dirty="0">
                <a:solidFill>
                  <a:schemeClr val="bg1"/>
                </a:solidFill>
                <a:latin typeface="Allianz Neo" panose="020B0504020203020204" pitchFamily="34" charset="0"/>
              </a:rPr>
              <a:t>Alle Kunden erhalten einen Brief mit Formularen, die für die Auszahlung benötigt werden.</a:t>
            </a:r>
          </a:p>
          <a:p>
            <a:pPr marL="171450" indent="-171450">
              <a:spcAft>
                <a:spcPts val="600"/>
              </a:spcAft>
              <a:buFont typeface="Arial" panose="020B0604020202020204" pitchFamily="34" charset="0"/>
              <a:buChar char="•"/>
            </a:pPr>
            <a:r>
              <a:rPr lang="de-DE" sz="800" dirty="0">
                <a:solidFill>
                  <a:schemeClr val="bg1"/>
                </a:solidFill>
                <a:latin typeface="Allianz Neo" panose="020B0504020203020204" pitchFamily="34" charset="0"/>
              </a:rPr>
              <a:t>Bei nicht fonds- oder indexgebundenen Produkten werden vorläufige Werte angegeben</a:t>
            </a:r>
            <a:r>
              <a:rPr lang="de-DE" sz="800" baseline="30000" dirty="0">
                <a:solidFill>
                  <a:schemeClr val="bg1"/>
                </a:solidFill>
                <a:latin typeface="Allianz Neo" panose="020B0504020203020204" pitchFamily="34" charset="0"/>
              </a:rPr>
              <a:t> </a:t>
            </a:r>
          </a:p>
          <a:p>
            <a:pPr marL="171450" indent="-171450">
              <a:spcAft>
                <a:spcPts val="600"/>
              </a:spcAft>
              <a:buFont typeface="Arial" panose="020B0604020202020204" pitchFamily="34" charset="0"/>
              <a:buChar char="•"/>
            </a:pPr>
            <a:r>
              <a:rPr lang="de-DE" sz="800" dirty="0">
                <a:solidFill>
                  <a:schemeClr val="bg1"/>
                </a:solidFill>
                <a:latin typeface="Allianz Neo" panose="020B0504020203020204" pitchFamily="34" charset="0"/>
              </a:rPr>
              <a:t>Bei fonds- oder indexgebundenen Produkten erhalten die Kunden noch keine Werte</a:t>
            </a:r>
          </a:p>
          <a:p>
            <a:pPr>
              <a:spcAft>
                <a:spcPts val="600"/>
              </a:spcAft>
            </a:pPr>
            <a:r>
              <a:rPr lang="de-DE" sz="800" b="1" dirty="0">
                <a:solidFill>
                  <a:schemeClr val="bg1"/>
                </a:solidFill>
                <a:latin typeface="Allianz Neo" panose="020B0504020203020204" pitchFamily="34" charset="0"/>
              </a:rPr>
              <a:t>PIN Brief zu „Mein Geld“ für selektierte Kunden</a:t>
            </a:r>
            <a:br>
              <a:rPr lang="de-DE" sz="800" b="1" dirty="0">
                <a:solidFill>
                  <a:schemeClr val="bg1"/>
                </a:solidFill>
                <a:latin typeface="Allianz Neo" panose="020B0504020203020204" pitchFamily="34" charset="0"/>
              </a:rPr>
            </a:br>
            <a:br>
              <a:rPr lang="de-DE" sz="800" b="1" dirty="0">
                <a:solidFill>
                  <a:schemeClr val="bg1"/>
                </a:solidFill>
                <a:latin typeface="Allianz Neo" panose="020B0504020203020204" pitchFamily="34" charset="0"/>
              </a:rPr>
            </a:br>
            <a:r>
              <a:rPr lang="de-DE" sz="800" dirty="0">
                <a:solidFill>
                  <a:schemeClr val="bg1"/>
                </a:solidFill>
                <a:latin typeface="Allianz Neo" panose="020B0504020203020204" pitchFamily="34" charset="0"/>
              </a:rPr>
              <a:t>Aus Sicherheitsgründen erhält der Kunde seinen Online Zugangs-PIN wenige Tage nach dem fachlichen Anschreiben in einem separaten Brief</a:t>
            </a:r>
          </a:p>
          <a:p>
            <a:pPr>
              <a:spcAft>
                <a:spcPts val="600"/>
              </a:spcAft>
            </a:pPr>
            <a:endParaRPr lang="de-DE" sz="800" b="1" dirty="0">
              <a:solidFill>
                <a:schemeClr val="bg1"/>
              </a:solidFill>
              <a:latin typeface="Allianz Neo" panose="020B0504020203020204" pitchFamily="34" charset="0"/>
            </a:endParaRPr>
          </a:p>
          <a:p>
            <a:pPr marR="0" lvl="0" algn="l" defTabSz="864017" rtl="0" eaLnBrk="1" fontAlgn="auto" latinLnBrk="0" hangingPunct="1">
              <a:lnSpc>
                <a:spcPct val="100000"/>
              </a:lnSpc>
              <a:spcBef>
                <a:spcPts val="0"/>
              </a:spcBef>
              <a:spcAft>
                <a:spcPts val="0"/>
              </a:spcAft>
              <a:buClrTx/>
              <a:buSzTx/>
              <a:tabLst/>
              <a:defRPr/>
            </a:pPr>
            <a:endParaRPr kumimoji="0" lang="de-DE" sz="700" b="1" i="0" u="none" strike="noStrike" kern="1200" cap="none" normalizeH="0" baseline="0" noProof="0" dirty="0">
              <a:ln>
                <a:noFill/>
              </a:ln>
              <a:solidFill>
                <a:srgbClr val="003781"/>
              </a:solidFill>
              <a:effectLst/>
              <a:uLnTx/>
              <a:uFillTx/>
              <a:latin typeface="Allianz Neo" panose="020B0504020203020204" pitchFamily="34" charset="0"/>
            </a:endParaRPr>
          </a:p>
        </p:txBody>
      </p:sp>
      <p:sp>
        <p:nvSpPr>
          <p:cNvPr id="16" name="Ellipse 15">
            <a:extLst>
              <a:ext uri="{FF2B5EF4-FFF2-40B4-BE49-F238E27FC236}">
                <a16:creationId xmlns:a16="http://schemas.microsoft.com/office/drawing/2014/main" id="{047AAAAA-B42A-AB2B-72C2-CA7474F66B4E}"/>
              </a:ext>
            </a:extLst>
          </p:cNvPr>
          <p:cNvSpPr/>
          <p:nvPr/>
        </p:nvSpPr>
        <p:spPr>
          <a:xfrm>
            <a:off x="3404829" y="2152705"/>
            <a:ext cx="80830" cy="89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4017" rtl="0" eaLnBrk="1" fontAlgn="auto" latinLnBrk="0" hangingPunct="1">
              <a:lnSpc>
                <a:spcPct val="100000"/>
              </a:lnSpc>
              <a:spcBef>
                <a:spcPts val="0"/>
              </a:spcBef>
              <a:spcAft>
                <a:spcPts val="0"/>
              </a:spcAft>
              <a:buClrTx/>
              <a:buSzTx/>
              <a:buFontTx/>
              <a:buNone/>
              <a:tabLst/>
              <a:defRPr/>
            </a:pPr>
            <a:endParaRPr kumimoji="0" lang="de-DE" sz="1701" b="0" i="0" u="none" strike="noStrike" kern="1200" cap="none" spc="0" normalizeH="0" baseline="0" noProof="0">
              <a:ln>
                <a:noFill/>
              </a:ln>
              <a:solidFill>
                <a:srgbClr val="FFFFFF"/>
              </a:solidFill>
              <a:effectLst/>
              <a:uLnTx/>
              <a:uFillTx/>
              <a:latin typeface="Allianz Neo PPT"/>
              <a:ea typeface="+mn-ea"/>
              <a:cs typeface="+mn-cs"/>
            </a:endParaRPr>
          </a:p>
        </p:txBody>
      </p:sp>
      <p:cxnSp>
        <p:nvCxnSpPr>
          <p:cNvPr id="17" name="Gerade Verbindung mit Pfeil 16">
            <a:extLst>
              <a:ext uri="{FF2B5EF4-FFF2-40B4-BE49-F238E27FC236}">
                <a16:creationId xmlns:a16="http://schemas.microsoft.com/office/drawing/2014/main" id="{C25A716E-F316-99D1-A776-C335A8FDFB05}"/>
              </a:ext>
            </a:extLst>
          </p:cNvPr>
          <p:cNvCxnSpPr/>
          <p:nvPr/>
        </p:nvCxnSpPr>
        <p:spPr>
          <a:xfrm>
            <a:off x="5590978" y="2189141"/>
            <a:ext cx="404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020484D2-D990-DC46-607F-2FCAD74F1A8D}"/>
              </a:ext>
            </a:extLst>
          </p:cNvPr>
          <p:cNvCxnSpPr/>
          <p:nvPr/>
        </p:nvCxnSpPr>
        <p:spPr>
          <a:xfrm>
            <a:off x="702435" y="2199133"/>
            <a:ext cx="2571428" cy="1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E9FE347F-FF46-EC57-3C5D-4DB3677C5586}"/>
              </a:ext>
            </a:extLst>
          </p:cNvPr>
          <p:cNvSpPr txBox="1"/>
          <p:nvPr/>
        </p:nvSpPr>
        <p:spPr>
          <a:xfrm>
            <a:off x="3767883" y="2015126"/>
            <a:ext cx="1388618" cy="123111"/>
          </a:xfrm>
          <a:prstGeom prst="rect">
            <a:avLst/>
          </a:prstGeom>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600"/>
              </a:spcAft>
              <a:buClrTx/>
              <a:buSzTx/>
              <a:buFontTx/>
              <a:buNone/>
              <a:tabLst/>
              <a:defRPr/>
            </a:pPr>
            <a:r>
              <a:rPr kumimoji="0" lang="de-DE" sz="800" b="1" i="0" u="none" strike="noStrike" kern="1200" cap="none" normalizeH="0" baseline="0" noProof="0">
                <a:ln>
                  <a:noFill/>
                </a:ln>
                <a:solidFill>
                  <a:srgbClr val="003781"/>
                </a:solidFill>
                <a:effectLst/>
                <a:uLnTx/>
                <a:uFillTx/>
                <a:latin typeface="Allianz Neo" panose="020B0504020203020204" pitchFamily="34" charset="0"/>
              </a:rPr>
              <a:t>4 Monate</a:t>
            </a:r>
            <a:r>
              <a:rPr kumimoji="0" lang="de-DE" sz="800" b="1" i="0" u="none" strike="noStrike" kern="1200" cap="none" normalizeH="0" noProof="0">
                <a:ln>
                  <a:noFill/>
                </a:ln>
                <a:solidFill>
                  <a:srgbClr val="003781"/>
                </a:solidFill>
                <a:effectLst/>
                <a:uLnTx/>
                <a:uFillTx/>
                <a:latin typeface="Allianz Neo" panose="020B0504020203020204" pitchFamily="34" charset="0"/>
              </a:rPr>
              <a:t> bis 7 Wochen</a:t>
            </a:r>
            <a:endParaRPr kumimoji="0" lang="de-DE" sz="800" b="1" i="0" u="none" strike="noStrike" kern="1200" cap="none" normalizeH="0" baseline="0" noProof="0">
              <a:ln>
                <a:noFill/>
              </a:ln>
              <a:solidFill>
                <a:srgbClr val="003781"/>
              </a:solidFill>
              <a:effectLst/>
              <a:uLnTx/>
              <a:uFillTx/>
              <a:latin typeface="Allianz Neo" panose="020B0504020203020204" pitchFamily="34" charset="0"/>
            </a:endParaRPr>
          </a:p>
        </p:txBody>
      </p:sp>
      <p:sp>
        <p:nvSpPr>
          <p:cNvPr id="20" name="Textfeld 19">
            <a:extLst>
              <a:ext uri="{FF2B5EF4-FFF2-40B4-BE49-F238E27FC236}">
                <a16:creationId xmlns:a16="http://schemas.microsoft.com/office/drawing/2014/main" id="{36F6C953-917E-8A8A-1B41-7E6D80348537}"/>
              </a:ext>
            </a:extLst>
          </p:cNvPr>
          <p:cNvSpPr txBox="1"/>
          <p:nvPr/>
        </p:nvSpPr>
        <p:spPr>
          <a:xfrm>
            <a:off x="3404829" y="2312805"/>
            <a:ext cx="1882041" cy="1107996"/>
          </a:xfrm>
          <a:prstGeom prst="rect">
            <a:avLst/>
          </a:prstGeom>
        </p:spPr>
        <p:txBody>
          <a:bodyPr wrap="square" lIns="0" tIns="0" rIns="0" bIns="0" rtlCol="0">
            <a:spAutoFit/>
          </a:bodyPr>
          <a:lstStyle/>
          <a:p>
            <a:pPr>
              <a:spcAft>
                <a:spcPts val="600"/>
              </a:spcAft>
            </a:pPr>
            <a:r>
              <a:rPr kumimoji="0" lang="de-DE" sz="800" b="1" i="0" u="none" strike="noStrike" kern="1200" cap="none" normalizeH="0" baseline="0" noProof="0" dirty="0" err="1">
                <a:ln>
                  <a:noFill/>
                </a:ln>
                <a:solidFill>
                  <a:srgbClr val="003781"/>
                </a:solidFill>
                <a:effectLst/>
                <a:uLnTx/>
                <a:uFillTx/>
                <a:latin typeface="Allianz Neo" panose="020B0504020203020204" pitchFamily="34" charset="0"/>
              </a:rPr>
              <a:t>Self</a:t>
            </a:r>
            <a:r>
              <a:rPr kumimoji="0" lang="de-DE" sz="800" b="1" i="0" u="none" strike="noStrike" kern="1200" cap="none" normalizeH="0" baseline="0" noProof="0" dirty="0">
                <a:ln>
                  <a:noFill/>
                </a:ln>
                <a:solidFill>
                  <a:srgbClr val="003781"/>
                </a:solidFill>
                <a:effectLst/>
                <a:uLnTx/>
                <a:uFillTx/>
                <a:latin typeface="Allianz Neo" panose="020B0504020203020204" pitchFamily="34" charset="0"/>
              </a:rPr>
              <a:t> Service meingeld.de</a:t>
            </a:r>
            <a:br>
              <a:rPr kumimoji="0" lang="de-DE" sz="800" b="1" i="0" u="none" strike="noStrike" kern="1200" cap="none" normalizeH="0" baseline="0" noProof="0" dirty="0">
                <a:ln>
                  <a:noFill/>
                </a:ln>
                <a:solidFill>
                  <a:srgbClr val="003781"/>
                </a:solidFill>
                <a:effectLst/>
                <a:uLnTx/>
                <a:uFillTx/>
                <a:latin typeface="Allianz Neo" panose="020B0504020203020204" pitchFamily="34" charset="0"/>
              </a:rPr>
            </a:br>
            <a:br>
              <a:rPr kumimoji="0" lang="de-DE" sz="800" b="1" i="0" u="none" strike="noStrike" kern="1200" cap="none" normalizeH="0" baseline="0" noProof="0" dirty="0">
                <a:ln>
                  <a:noFill/>
                </a:ln>
                <a:solidFill>
                  <a:srgbClr val="003781"/>
                </a:solidFill>
                <a:effectLst/>
                <a:uLnTx/>
                <a:uFillTx/>
                <a:latin typeface="Allianz Neo" panose="020B0504020203020204" pitchFamily="34" charset="0"/>
              </a:rPr>
            </a:br>
            <a:r>
              <a:rPr lang="de-DE" sz="800" dirty="0">
                <a:solidFill>
                  <a:schemeClr val="bg1"/>
                </a:solidFill>
                <a:latin typeface="Allianz Neo" panose="020B0504020203020204" pitchFamily="34" charset="0"/>
              </a:rPr>
              <a:t>Die aktuellen Werte sehen, sich zwischen Kapital oder Rente entscheiden und die eigenen Daten aktualisieren: ganz bequem alles notwendige für den Ablauf erledigen.</a:t>
            </a:r>
            <a:br>
              <a:rPr lang="de-DE" sz="800" b="1" dirty="0">
                <a:solidFill>
                  <a:srgbClr val="003781"/>
                </a:solidFill>
                <a:latin typeface="Allianz Neo" panose="020B0504020203020204" pitchFamily="34" charset="0"/>
              </a:rPr>
            </a:br>
            <a:br>
              <a:rPr lang="de-DE" sz="800" b="1" dirty="0">
                <a:solidFill>
                  <a:srgbClr val="003781"/>
                </a:solidFill>
                <a:latin typeface="Allianz Neo" panose="020B0504020203020204" pitchFamily="34" charset="0"/>
              </a:rPr>
            </a:br>
            <a:r>
              <a:rPr lang="de-DE" sz="800" b="1" dirty="0">
                <a:solidFill>
                  <a:srgbClr val="003781"/>
                </a:solidFill>
                <a:latin typeface="Allianz Neo" panose="020B0504020203020204" pitchFamily="34" charset="0"/>
                <a:hlinkClick r:id="rId2"/>
              </a:rPr>
              <a:t>-&gt; weitere Informationen zum digitalen Ablaufprozess</a:t>
            </a:r>
            <a:endParaRPr lang="de-DE" sz="800" dirty="0">
              <a:solidFill>
                <a:schemeClr val="bg1"/>
              </a:solidFill>
              <a:latin typeface="Allianz Neo" panose="020B0504020203020204" pitchFamily="34" charset="0"/>
            </a:endParaRPr>
          </a:p>
        </p:txBody>
      </p:sp>
      <p:sp>
        <p:nvSpPr>
          <p:cNvPr id="21" name="Ellipse 20">
            <a:extLst>
              <a:ext uri="{FF2B5EF4-FFF2-40B4-BE49-F238E27FC236}">
                <a16:creationId xmlns:a16="http://schemas.microsoft.com/office/drawing/2014/main" id="{7D469F30-DEE4-F1A9-1EB4-BC5ED10EDDD4}"/>
              </a:ext>
            </a:extLst>
          </p:cNvPr>
          <p:cNvSpPr/>
          <p:nvPr/>
        </p:nvSpPr>
        <p:spPr>
          <a:xfrm>
            <a:off x="5721483" y="2152705"/>
            <a:ext cx="80830" cy="89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4017" rtl="0" eaLnBrk="1" fontAlgn="auto" latinLnBrk="0" hangingPunct="1">
              <a:lnSpc>
                <a:spcPct val="100000"/>
              </a:lnSpc>
              <a:spcBef>
                <a:spcPts val="0"/>
              </a:spcBef>
              <a:spcAft>
                <a:spcPts val="0"/>
              </a:spcAft>
              <a:buClrTx/>
              <a:buSzTx/>
              <a:buFontTx/>
              <a:buNone/>
              <a:tabLst/>
              <a:defRPr/>
            </a:pPr>
            <a:endParaRPr kumimoji="0" lang="de-DE" sz="1701" b="0" i="0" u="none" strike="noStrike" kern="1200" cap="none" spc="0" normalizeH="0" baseline="0" noProof="0">
              <a:ln>
                <a:noFill/>
              </a:ln>
              <a:solidFill>
                <a:srgbClr val="FFFFFF"/>
              </a:solidFill>
              <a:effectLst/>
              <a:uLnTx/>
              <a:uFillTx/>
              <a:latin typeface="Allianz Neo PPT"/>
              <a:ea typeface="+mn-ea"/>
              <a:cs typeface="+mn-cs"/>
            </a:endParaRPr>
          </a:p>
        </p:txBody>
      </p:sp>
      <p:sp>
        <p:nvSpPr>
          <p:cNvPr id="23" name="Textfeld 22">
            <a:extLst>
              <a:ext uri="{FF2B5EF4-FFF2-40B4-BE49-F238E27FC236}">
                <a16:creationId xmlns:a16="http://schemas.microsoft.com/office/drawing/2014/main" id="{B80622B6-BB10-25C2-FAB8-189CEF2D799D}"/>
              </a:ext>
            </a:extLst>
          </p:cNvPr>
          <p:cNvSpPr txBox="1"/>
          <p:nvPr/>
        </p:nvSpPr>
        <p:spPr>
          <a:xfrm>
            <a:off x="7886663" y="2312805"/>
            <a:ext cx="1921237" cy="1092607"/>
          </a:xfrm>
          <a:prstGeom prst="rect">
            <a:avLst/>
          </a:prstGeom>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800" b="1" i="0" u="none" strike="noStrike" kern="1200" cap="none" normalizeH="0" baseline="0" noProof="0" dirty="0">
                <a:ln>
                  <a:noFill/>
                </a:ln>
                <a:solidFill>
                  <a:srgbClr val="003781"/>
                </a:solidFill>
                <a:effectLst/>
                <a:uLnTx/>
                <a:uFillTx/>
                <a:latin typeface="Allianz Neo" panose="020B0504020203020204" pitchFamily="34" charset="0"/>
              </a:rPr>
              <a:t>Abrechnungsbrief Fonds</a:t>
            </a:r>
            <a:br>
              <a:rPr kumimoji="0" lang="de-DE" sz="800" b="1" i="0" u="none" strike="noStrike" kern="1200" cap="none" normalizeH="0" baseline="0" noProof="0" dirty="0">
                <a:ln>
                  <a:noFill/>
                </a:ln>
                <a:solidFill>
                  <a:srgbClr val="003781"/>
                </a:solidFill>
                <a:effectLst/>
                <a:uLnTx/>
                <a:uFillTx/>
                <a:latin typeface="Allianz Neo" panose="020B0504020203020204" pitchFamily="34" charset="0"/>
              </a:rPr>
            </a:br>
            <a:endParaRPr kumimoji="0" lang="de-DE" sz="700" b="1" i="0" u="none" strike="noStrike" kern="1200" cap="none" normalizeH="0" baseline="0" noProof="0" dirty="0">
              <a:ln>
                <a:noFill/>
              </a:ln>
              <a:solidFill>
                <a:srgbClr val="003781"/>
              </a:solidFill>
              <a:effectLst/>
              <a:uLnTx/>
              <a:uFillTx/>
              <a:latin typeface="Allianz Neo" panose="020B0504020203020204" pitchFamily="34" charset="0"/>
            </a:endParaRPr>
          </a:p>
          <a:p>
            <a:pPr>
              <a:spcAft>
                <a:spcPts val="600"/>
              </a:spcAft>
            </a:pPr>
            <a:r>
              <a:rPr lang="de-DE" sz="800" dirty="0">
                <a:solidFill>
                  <a:schemeClr val="bg1"/>
                </a:solidFill>
                <a:latin typeface="Allianz Neo" panose="020B0504020203020204" pitchFamily="34" charset="0"/>
              </a:rPr>
              <a:t>Kunden mit einem fondgebundenem Produkt erhalten jetzt auch endgültige Werte.</a:t>
            </a:r>
            <a:br>
              <a:rPr lang="de-DE" sz="800" dirty="0">
                <a:solidFill>
                  <a:schemeClr val="bg1"/>
                </a:solidFill>
                <a:latin typeface="Allianz Neo" panose="020B0504020203020204" pitchFamily="34" charset="0"/>
              </a:rPr>
            </a:br>
            <a:br>
              <a:rPr lang="de-DE" sz="800" dirty="0">
                <a:solidFill>
                  <a:schemeClr val="bg1"/>
                </a:solidFill>
                <a:latin typeface="Allianz Neo" panose="020B0504020203020204" pitchFamily="34" charset="0"/>
              </a:rPr>
            </a:br>
            <a:r>
              <a:rPr lang="de-DE" sz="800" dirty="0">
                <a:solidFill>
                  <a:schemeClr val="bg1"/>
                </a:solidFill>
                <a:latin typeface="Allianz Neo" panose="020B0504020203020204" pitchFamily="34" charset="0"/>
              </a:rPr>
              <a:t>Diese können erst kurz vor Ablauf ermittelt werden, weil diese abhängig von der Volatilität des Kapitalmarkts sind.</a:t>
            </a:r>
            <a:endParaRPr lang="de-DE" sz="700" baseline="30000" dirty="0">
              <a:solidFill>
                <a:schemeClr val="bg1"/>
              </a:solidFill>
              <a:latin typeface="Allianz Neo" panose="020B0504020203020204" pitchFamily="34" charset="0"/>
            </a:endParaRPr>
          </a:p>
        </p:txBody>
      </p:sp>
      <p:sp>
        <p:nvSpPr>
          <p:cNvPr id="25" name="Ellipse 24">
            <a:extLst>
              <a:ext uri="{FF2B5EF4-FFF2-40B4-BE49-F238E27FC236}">
                <a16:creationId xmlns:a16="http://schemas.microsoft.com/office/drawing/2014/main" id="{C4512EC9-99D2-0377-C4AF-B85C0FF9D933}"/>
              </a:ext>
            </a:extLst>
          </p:cNvPr>
          <p:cNvSpPr/>
          <p:nvPr/>
        </p:nvSpPr>
        <p:spPr>
          <a:xfrm>
            <a:off x="7980721" y="2152705"/>
            <a:ext cx="80830" cy="89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4017" rtl="0" eaLnBrk="1" fontAlgn="auto" latinLnBrk="0" hangingPunct="1">
              <a:lnSpc>
                <a:spcPct val="100000"/>
              </a:lnSpc>
              <a:spcBef>
                <a:spcPts val="0"/>
              </a:spcBef>
              <a:spcAft>
                <a:spcPts val="0"/>
              </a:spcAft>
              <a:buClrTx/>
              <a:buSzTx/>
              <a:buFontTx/>
              <a:buNone/>
              <a:tabLst/>
              <a:defRPr/>
            </a:pPr>
            <a:endParaRPr kumimoji="0" lang="de-DE" sz="1701" b="0" i="0" u="none" strike="noStrike" kern="1200" cap="none" spc="0" normalizeH="0" baseline="0" noProof="0">
              <a:ln>
                <a:noFill/>
              </a:ln>
              <a:solidFill>
                <a:srgbClr val="FFFFFF"/>
              </a:solidFill>
              <a:effectLst/>
              <a:uLnTx/>
              <a:uFillTx/>
              <a:latin typeface="Allianz Neo PPT"/>
              <a:ea typeface="+mn-ea"/>
              <a:cs typeface="+mn-cs"/>
            </a:endParaRPr>
          </a:p>
        </p:txBody>
      </p:sp>
      <p:sp>
        <p:nvSpPr>
          <p:cNvPr id="26" name="Textfeld 25">
            <a:extLst>
              <a:ext uri="{FF2B5EF4-FFF2-40B4-BE49-F238E27FC236}">
                <a16:creationId xmlns:a16="http://schemas.microsoft.com/office/drawing/2014/main" id="{8EB30598-E773-DCBC-DC51-4256652539C6}"/>
              </a:ext>
            </a:extLst>
          </p:cNvPr>
          <p:cNvSpPr txBox="1"/>
          <p:nvPr/>
        </p:nvSpPr>
        <p:spPr>
          <a:xfrm>
            <a:off x="5590978" y="2312805"/>
            <a:ext cx="2156022" cy="1723549"/>
          </a:xfrm>
          <a:prstGeom prst="rect">
            <a:avLst/>
          </a:prstGeom>
        </p:spPr>
        <p:txBody>
          <a:bodyPr wrap="square" lIns="0" tIns="0" rIns="0" bIns="0" rtlCol="0">
            <a:spAutoFit/>
          </a:bodyPr>
          <a:lstStyle/>
          <a:p>
            <a:pPr>
              <a:spcAft>
                <a:spcPts val="600"/>
              </a:spcAft>
            </a:pPr>
            <a:r>
              <a:rPr kumimoji="0" lang="de-DE" sz="800" b="1" i="0" u="none" strike="noStrike" kern="1200" cap="none" normalizeH="0" baseline="0" noProof="0" dirty="0">
                <a:ln>
                  <a:noFill/>
                </a:ln>
                <a:solidFill>
                  <a:srgbClr val="003781"/>
                </a:solidFill>
                <a:effectLst/>
                <a:uLnTx/>
                <a:uFillTx/>
                <a:latin typeface="Allianz Neo" panose="020B0504020203020204" pitchFamily="34" charset="0"/>
              </a:rPr>
              <a:t>Ablaufschreiben</a:t>
            </a:r>
            <a:br>
              <a:rPr kumimoji="0" lang="de-DE" sz="800" b="1" i="0" u="none" strike="noStrike" kern="1200" cap="none" normalizeH="0" baseline="0" noProof="0" dirty="0">
                <a:ln>
                  <a:noFill/>
                </a:ln>
                <a:solidFill>
                  <a:srgbClr val="003781"/>
                </a:solidFill>
                <a:effectLst/>
                <a:uLnTx/>
                <a:uFillTx/>
                <a:latin typeface="Allianz Neo" panose="020B0504020203020204" pitchFamily="34" charset="0"/>
              </a:rPr>
            </a:br>
            <a:br>
              <a:rPr kumimoji="0" lang="de-DE" sz="800" b="1" i="0" u="none" strike="noStrike" kern="1200" cap="none" normalizeH="0" baseline="0" noProof="0" dirty="0">
                <a:ln>
                  <a:noFill/>
                </a:ln>
                <a:solidFill>
                  <a:srgbClr val="003781"/>
                </a:solidFill>
                <a:effectLst/>
                <a:uLnTx/>
                <a:uFillTx/>
                <a:latin typeface="Allianz Neo" panose="020B0504020203020204" pitchFamily="34" charset="0"/>
              </a:rPr>
            </a:br>
            <a:r>
              <a:rPr lang="de-DE" sz="800" dirty="0">
                <a:solidFill>
                  <a:schemeClr val="bg1"/>
                </a:solidFill>
                <a:latin typeface="Allianz Neo" panose="020B0504020203020204" pitchFamily="34" charset="0"/>
              </a:rPr>
              <a:t>Alle Kunden werden angeschrieben.</a:t>
            </a:r>
            <a:br>
              <a:rPr lang="de-DE" sz="800" dirty="0">
                <a:solidFill>
                  <a:schemeClr val="bg1"/>
                </a:solidFill>
                <a:latin typeface="Allianz Neo" panose="020B0504020203020204" pitchFamily="34" charset="0"/>
              </a:rPr>
            </a:br>
            <a:br>
              <a:rPr lang="de-DE" sz="800" dirty="0">
                <a:solidFill>
                  <a:schemeClr val="bg1"/>
                </a:solidFill>
                <a:latin typeface="Allianz Neo" panose="020B0504020203020204" pitchFamily="34" charset="0"/>
              </a:rPr>
            </a:br>
            <a:r>
              <a:rPr lang="de-DE" sz="800" dirty="0">
                <a:solidFill>
                  <a:schemeClr val="bg1"/>
                </a:solidFill>
                <a:latin typeface="Allianz Neo" panose="020B0504020203020204" pitchFamily="34" charset="0"/>
              </a:rPr>
              <a:t>Sofern noch keine Daten erfasst wurden, werden erneut Formulare angefordert.</a:t>
            </a:r>
            <a:br>
              <a:rPr lang="de-DE" sz="800" dirty="0">
                <a:solidFill>
                  <a:schemeClr val="bg1"/>
                </a:solidFill>
                <a:latin typeface="Allianz Neo" panose="020B0504020203020204" pitchFamily="34" charset="0"/>
              </a:rPr>
            </a:br>
            <a:br>
              <a:rPr lang="de-DE" sz="800" dirty="0">
                <a:solidFill>
                  <a:schemeClr val="bg1"/>
                </a:solidFill>
                <a:latin typeface="Allianz Neo" panose="020B0504020203020204" pitchFamily="34" charset="0"/>
              </a:rPr>
            </a:br>
            <a:r>
              <a:rPr lang="de-DE" sz="800" dirty="0">
                <a:solidFill>
                  <a:schemeClr val="bg1"/>
                </a:solidFill>
                <a:latin typeface="Allianz Neo" panose="020B0504020203020204" pitchFamily="34" charset="0"/>
              </a:rPr>
              <a:t>Kunden mit einem </a:t>
            </a:r>
            <a:r>
              <a:rPr lang="de-DE" sz="800" b="1" dirty="0">
                <a:solidFill>
                  <a:schemeClr val="bg1"/>
                </a:solidFill>
                <a:latin typeface="Allianz Neo" panose="020B0504020203020204" pitchFamily="34" charset="0"/>
              </a:rPr>
              <a:t>Klassikprodukt</a:t>
            </a:r>
            <a:r>
              <a:rPr lang="de-DE" sz="800" dirty="0">
                <a:solidFill>
                  <a:schemeClr val="bg1"/>
                </a:solidFill>
                <a:latin typeface="Allianz Neo" panose="020B0504020203020204" pitchFamily="34" charset="0"/>
              </a:rPr>
              <a:t> erhalten </a:t>
            </a:r>
            <a:r>
              <a:rPr lang="de-DE" sz="800" b="1" dirty="0">
                <a:solidFill>
                  <a:schemeClr val="bg1"/>
                </a:solidFill>
                <a:latin typeface="Allianz Neo" panose="020B0504020203020204" pitchFamily="34" charset="0"/>
              </a:rPr>
              <a:t>endgültige Werte</a:t>
            </a:r>
            <a:r>
              <a:rPr lang="de-DE" sz="800" dirty="0">
                <a:solidFill>
                  <a:schemeClr val="bg1"/>
                </a:solidFill>
                <a:latin typeface="Allianz Neo" panose="020B0504020203020204" pitchFamily="34" charset="0"/>
              </a:rPr>
              <a:t>.</a:t>
            </a:r>
          </a:p>
          <a:p>
            <a:pPr>
              <a:spcAft>
                <a:spcPts val="600"/>
              </a:spcAft>
            </a:pPr>
            <a:r>
              <a:rPr lang="de-DE" sz="800" dirty="0">
                <a:solidFill>
                  <a:schemeClr val="bg1"/>
                </a:solidFill>
                <a:latin typeface="Allianz Neo" panose="020B0504020203020204" pitchFamily="34" charset="0"/>
              </a:rPr>
              <a:t>In dem Schreiben werden die Bewertungsreserven vom 11. Bankarbeitstag des Vormonats genannt.</a:t>
            </a:r>
            <a:endParaRPr lang="de-DE" sz="800" baseline="30000" dirty="0">
              <a:solidFill>
                <a:schemeClr val="bg1"/>
              </a:solidFill>
              <a:latin typeface="Allianz Neo" panose="020B0504020203020204" pitchFamily="34" charset="0"/>
            </a:endParaRPr>
          </a:p>
          <a:p>
            <a:pPr marL="0" marR="0" lvl="0" indent="0" algn="l" defTabSz="864017" rtl="0" eaLnBrk="1" fontAlgn="auto" latinLnBrk="0" hangingPunct="1">
              <a:lnSpc>
                <a:spcPct val="100000"/>
              </a:lnSpc>
              <a:spcBef>
                <a:spcPts val="0"/>
              </a:spcBef>
              <a:spcAft>
                <a:spcPts val="0"/>
              </a:spcAft>
              <a:buClrTx/>
              <a:buSzTx/>
              <a:buFontTx/>
              <a:buNone/>
              <a:tabLst/>
              <a:defRPr/>
            </a:pPr>
            <a:endParaRPr kumimoji="0" lang="de-DE" sz="600" b="1" i="0" u="none" strike="noStrike" kern="1200" cap="none" normalizeH="0" baseline="0" noProof="0" dirty="0">
              <a:ln>
                <a:noFill/>
              </a:ln>
              <a:solidFill>
                <a:srgbClr val="003781"/>
              </a:solidFill>
              <a:effectLst/>
              <a:uLnTx/>
              <a:uFillTx/>
              <a:latin typeface="Allianz Neo" panose="020B0504020203020204" pitchFamily="34" charset="0"/>
            </a:endParaRPr>
          </a:p>
        </p:txBody>
      </p:sp>
      <p:sp>
        <p:nvSpPr>
          <p:cNvPr id="27" name="Textfeld 26">
            <a:extLst>
              <a:ext uri="{FF2B5EF4-FFF2-40B4-BE49-F238E27FC236}">
                <a16:creationId xmlns:a16="http://schemas.microsoft.com/office/drawing/2014/main" id="{FC0B4A5D-0B04-05BC-05C1-2CBCA7A53E3F}"/>
              </a:ext>
            </a:extLst>
          </p:cNvPr>
          <p:cNvSpPr txBox="1"/>
          <p:nvPr/>
        </p:nvSpPr>
        <p:spPr>
          <a:xfrm>
            <a:off x="6062017" y="2015126"/>
            <a:ext cx="1251611" cy="123111"/>
          </a:xfrm>
          <a:prstGeom prst="rect">
            <a:avLst/>
          </a:prstGeom>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600"/>
              </a:spcAft>
              <a:buClrTx/>
              <a:buSzTx/>
              <a:buFontTx/>
              <a:buNone/>
              <a:tabLst/>
              <a:defRPr/>
            </a:pPr>
            <a:r>
              <a:rPr lang="de-DE" sz="800" b="1" dirty="0">
                <a:solidFill>
                  <a:srgbClr val="003781"/>
                </a:solidFill>
                <a:latin typeface="Allianz Neo" panose="020B0504020203020204" pitchFamily="34" charset="0"/>
              </a:rPr>
              <a:t>6 Wochen vor Ablauf</a:t>
            </a:r>
            <a:endParaRPr kumimoji="0" lang="de-DE" sz="800" b="1" i="0" u="none" strike="noStrike" kern="1200" cap="none" normalizeH="0" baseline="0" noProof="0" dirty="0">
              <a:ln>
                <a:noFill/>
              </a:ln>
              <a:solidFill>
                <a:srgbClr val="003781"/>
              </a:solidFill>
              <a:effectLst/>
              <a:uLnTx/>
              <a:uFillTx/>
              <a:latin typeface="Allianz Neo" panose="020B0504020203020204" pitchFamily="34" charset="0"/>
            </a:endParaRPr>
          </a:p>
        </p:txBody>
      </p:sp>
      <p:sp>
        <p:nvSpPr>
          <p:cNvPr id="28" name="Textfeld 27">
            <a:extLst>
              <a:ext uri="{FF2B5EF4-FFF2-40B4-BE49-F238E27FC236}">
                <a16:creationId xmlns:a16="http://schemas.microsoft.com/office/drawing/2014/main" id="{E0711589-8C40-B224-0B62-639FF28E7A94}"/>
              </a:ext>
            </a:extLst>
          </p:cNvPr>
          <p:cNvSpPr txBox="1"/>
          <p:nvPr/>
        </p:nvSpPr>
        <p:spPr>
          <a:xfrm>
            <a:off x="8241461" y="2015126"/>
            <a:ext cx="1211640" cy="123111"/>
          </a:xfrm>
          <a:prstGeom prst="rect">
            <a:avLst/>
          </a:prstGeom>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600"/>
              </a:spcAft>
              <a:buClrTx/>
              <a:buSzTx/>
              <a:buFontTx/>
              <a:buNone/>
              <a:tabLst/>
              <a:defRPr/>
            </a:pPr>
            <a:r>
              <a:rPr kumimoji="0" lang="de-DE" sz="800" b="1" i="0" u="none" strike="noStrike" kern="1200" cap="none" normalizeH="0" baseline="0" noProof="0">
                <a:ln>
                  <a:noFill/>
                </a:ln>
                <a:solidFill>
                  <a:srgbClr val="003781"/>
                </a:solidFill>
                <a:effectLst/>
                <a:uLnTx/>
                <a:uFillTx/>
                <a:latin typeface="Allianz Neo" panose="020B0504020203020204" pitchFamily="34" charset="0"/>
              </a:rPr>
              <a:t>3-5 Tage vor Ablauf</a:t>
            </a:r>
          </a:p>
        </p:txBody>
      </p:sp>
      <p:sp>
        <p:nvSpPr>
          <p:cNvPr id="29" name="Rechteck 28">
            <a:extLst>
              <a:ext uri="{FF2B5EF4-FFF2-40B4-BE49-F238E27FC236}">
                <a16:creationId xmlns:a16="http://schemas.microsoft.com/office/drawing/2014/main" id="{0528F7FA-4BAF-25DC-6F4B-26ECB9D043DA}"/>
              </a:ext>
            </a:extLst>
          </p:cNvPr>
          <p:cNvSpPr/>
          <p:nvPr/>
        </p:nvSpPr>
        <p:spPr>
          <a:xfrm>
            <a:off x="468311" y="4760814"/>
            <a:ext cx="9549674" cy="874046"/>
          </a:xfrm>
          <a:prstGeom prst="rect">
            <a:avLst/>
          </a:prstGeom>
          <a:solidFill>
            <a:srgbClr val="F9F9F9"/>
          </a:solidFill>
          <a:ln>
            <a:noFill/>
          </a:ln>
        </p:spPr>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marL="0" marR="0" lvl="0" indent="0" algn="l" defTabSz="864017" rtl="0" eaLnBrk="1" fontAlgn="auto" latinLnBrk="0" hangingPunct="1">
              <a:lnSpc>
                <a:spcPct val="100000"/>
              </a:lnSpc>
              <a:spcBef>
                <a:spcPts val="94"/>
              </a:spcBef>
              <a:spcAft>
                <a:spcPts val="94"/>
              </a:spcAft>
              <a:buClrTx/>
              <a:buSzTx/>
              <a:buFontTx/>
              <a:buNone/>
              <a:tabLst/>
              <a:defRPr/>
            </a:pPr>
            <a:r>
              <a:rPr kumimoji="0" lang="de-DE" sz="1323" b="0" i="0" u="none" strike="noStrike" kern="1200" cap="none" spc="0" normalizeH="0" baseline="0" noProof="0">
                <a:ln>
                  <a:noFill/>
                </a:ln>
                <a:solidFill>
                  <a:srgbClr val="FFFFFF"/>
                </a:solidFill>
                <a:effectLst/>
                <a:uLnTx/>
                <a:uFillTx/>
                <a:latin typeface="Allianz Neo PPT"/>
                <a:ea typeface="+mn-ea"/>
                <a:cs typeface="+mn-cs"/>
              </a:rPr>
              <a:t> </a:t>
            </a:r>
          </a:p>
        </p:txBody>
      </p:sp>
      <p:sp>
        <p:nvSpPr>
          <p:cNvPr id="30" name="Rechteck 29">
            <a:extLst>
              <a:ext uri="{FF2B5EF4-FFF2-40B4-BE49-F238E27FC236}">
                <a16:creationId xmlns:a16="http://schemas.microsoft.com/office/drawing/2014/main" id="{F2F93E53-7DEF-095C-F05B-6D1A5FF16D1E}"/>
              </a:ext>
            </a:extLst>
          </p:cNvPr>
          <p:cNvSpPr/>
          <p:nvPr/>
        </p:nvSpPr>
        <p:spPr>
          <a:xfrm>
            <a:off x="468311" y="4539615"/>
            <a:ext cx="9549674" cy="225075"/>
          </a:xfrm>
          <a:prstGeom prst="rect">
            <a:avLst/>
          </a:prstGeom>
          <a:solidFill>
            <a:schemeClr val="tx2">
              <a:lumMod val="75000"/>
            </a:schemeClr>
          </a:solidFill>
          <a:ln>
            <a:noFill/>
          </a:ln>
        </p:spPr>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marL="0" marR="0" lvl="0" indent="0" algn="l" defTabSz="864017" rtl="0" eaLnBrk="1" fontAlgn="auto" latinLnBrk="0" hangingPunct="1">
              <a:lnSpc>
                <a:spcPct val="100000"/>
              </a:lnSpc>
              <a:spcBef>
                <a:spcPts val="94"/>
              </a:spcBef>
              <a:spcAft>
                <a:spcPts val="94"/>
              </a:spcAft>
              <a:buClrTx/>
              <a:buSzTx/>
              <a:buFontTx/>
              <a:buNone/>
              <a:tabLst/>
              <a:defRPr/>
            </a:pPr>
            <a:r>
              <a:rPr kumimoji="0" lang="de-DE" sz="1323" b="0" i="0" u="none" strike="noStrike" kern="1200" cap="none" spc="0" normalizeH="0" baseline="0" noProof="0">
                <a:ln>
                  <a:noFill/>
                </a:ln>
                <a:solidFill>
                  <a:srgbClr val="FFFFFF"/>
                </a:solidFill>
                <a:effectLst/>
                <a:uLnTx/>
                <a:uFillTx/>
                <a:latin typeface="Allianz Neo PPT"/>
                <a:ea typeface="+mn-ea"/>
                <a:cs typeface="+mn-cs"/>
              </a:rPr>
              <a:t> </a:t>
            </a:r>
          </a:p>
        </p:txBody>
      </p:sp>
      <p:sp>
        <p:nvSpPr>
          <p:cNvPr id="32" name="Textfeld 31">
            <a:extLst>
              <a:ext uri="{FF2B5EF4-FFF2-40B4-BE49-F238E27FC236}">
                <a16:creationId xmlns:a16="http://schemas.microsoft.com/office/drawing/2014/main" id="{66678441-CACD-BD19-547D-DAB6563D2C92}"/>
              </a:ext>
            </a:extLst>
          </p:cNvPr>
          <p:cNvSpPr txBox="1"/>
          <p:nvPr/>
        </p:nvSpPr>
        <p:spPr>
          <a:xfrm>
            <a:off x="570869" y="4556004"/>
            <a:ext cx="6223982" cy="184666"/>
          </a:xfrm>
          <a:prstGeom prst="rect">
            <a:avLst/>
          </a:prstGeom>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600"/>
              </a:spcAft>
              <a:buClrTx/>
              <a:buSzTx/>
              <a:buFontTx/>
              <a:buNone/>
              <a:tabLst/>
              <a:defRPr/>
            </a:pPr>
            <a:r>
              <a:rPr kumimoji="0" lang="de-DE" sz="1200" b="0" i="0" u="none" strike="noStrike" kern="1200" cap="none" normalizeH="0" baseline="0" noProof="0" dirty="0">
                <a:ln>
                  <a:noFill/>
                </a:ln>
                <a:solidFill>
                  <a:srgbClr val="003781"/>
                </a:solidFill>
                <a:effectLst/>
                <a:uLnTx/>
                <a:uFillTx/>
                <a:latin typeface="Allianz Neo" panose="020B0504020203020204" pitchFamily="34" charset="0"/>
              </a:rPr>
              <a:t>Ablaufverfahren Allianz </a:t>
            </a:r>
            <a:r>
              <a:rPr kumimoji="0" lang="de-DE" sz="1200" b="0" i="0" u="none" strike="noStrike" kern="1200" cap="none" normalizeH="0" baseline="0" noProof="0" dirty="0" err="1">
                <a:ln>
                  <a:noFill/>
                </a:ln>
                <a:solidFill>
                  <a:srgbClr val="003781"/>
                </a:solidFill>
                <a:effectLst/>
                <a:uLnTx/>
                <a:uFillTx/>
                <a:latin typeface="Allianz Neo" panose="020B0504020203020204" pitchFamily="34" charset="0"/>
              </a:rPr>
              <a:t>ParkDepot</a:t>
            </a:r>
            <a:endParaRPr kumimoji="0" lang="de-DE" sz="1200" b="0" i="0" u="none" strike="noStrike" kern="1200" cap="none" normalizeH="0" baseline="0" noProof="0" dirty="0">
              <a:ln>
                <a:noFill/>
              </a:ln>
              <a:solidFill>
                <a:srgbClr val="003781"/>
              </a:solidFill>
              <a:effectLst/>
              <a:uLnTx/>
              <a:uFillTx/>
              <a:latin typeface="Allianz Neo" panose="020B0504020203020204" pitchFamily="34" charset="0"/>
            </a:endParaRPr>
          </a:p>
        </p:txBody>
      </p:sp>
      <p:sp>
        <p:nvSpPr>
          <p:cNvPr id="33" name="Ellipse 32">
            <a:extLst>
              <a:ext uri="{FF2B5EF4-FFF2-40B4-BE49-F238E27FC236}">
                <a16:creationId xmlns:a16="http://schemas.microsoft.com/office/drawing/2014/main" id="{CDD9D42B-7E29-F3DD-21B7-55079261A45C}"/>
              </a:ext>
            </a:extLst>
          </p:cNvPr>
          <p:cNvSpPr/>
          <p:nvPr/>
        </p:nvSpPr>
        <p:spPr>
          <a:xfrm>
            <a:off x="580972" y="5150821"/>
            <a:ext cx="80830" cy="89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4017" rtl="0" eaLnBrk="1" fontAlgn="auto" latinLnBrk="0" hangingPunct="1">
              <a:lnSpc>
                <a:spcPct val="100000"/>
              </a:lnSpc>
              <a:spcBef>
                <a:spcPts val="0"/>
              </a:spcBef>
              <a:spcAft>
                <a:spcPts val="0"/>
              </a:spcAft>
              <a:buClrTx/>
              <a:buSzTx/>
              <a:buFontTx/>
              <a:buNone/>
              <a:tabLst/>
              <a:defRPr/>
            </a:pPr>
            <a:endParaRPr kumimoji="0" lang="de-DE" sz="1701" b="0" i="0" u="none" strike="noStrike" kern="1200" cap="none" spc="0" normalizeH="0" baseline="0" noProof="0">
              <a:ln>
                <a:noFill/>
              </a:ln>
              <a:solidFill>
                <a:srgbClr val="FFFFFF"/>
              </a:solidFill>
              <a:effectLst/>
              <a:uLnTx/>
              <a:uFillTx/>
              <a:latin typeface="Allianz Neo PPT"/>
              <a:ea typeface="+mn-ea"/>
              <a:cs typeface="+mn-cs"/>
            </a:endParaRPr>
          </a:p>
        </p:txBody>
      </p:sp>
      <p:sp>
        <p:nvSpPr>
          <p:cNvPr id="34" name="Textfeld 33">
            <a:extLst>
              <a:ext uri="{FF2B5EF4-FFF2-40B4-BE49-F238E27FC236}">
                <a16:creationId xmlns:a16="http://schemas.microsoft.com/office/drawing/2014/main" id="{E2B03E12-B55B-9317-0AE4-A98060043741}"/>
              </a:ext>
            </a:extLst>
          </p:cNvPr>
          <p:cNvSpPr txBox="1"/>
          <p:nvPr/>
        </p:nvSpPr>
        <p:spPr>
          <a:xfrm>
            <a:off x="1127235" y="4881590"/>
            <a:ext cx="968301" cy="246221"/>
          </a:xfrm>
          <a:prstGeom prst="rect">
            <a:avLst/>
          </a:prstGeom>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600"/>
              </a:spcAft>
              <a:buClrTx/>
              <a:buSzTx/>
              <a:buFontTx/>
              <a:buNone/>
              <a:tabLst/>
              <a:defRPr/>
            </a:pPr>
            <a:r>
              <a:rPr kumimoji="0" lang="de-DE" sz="800" b="1" i="0" u="none" strike="noStrike" kern="1200" cap="none" normalizeH="0" baseline="0" noProof="0">
                <a:ln>
                  <a:noFill/>
                </a:ln>
                <a:solidFill>
                  <a:srgbClr val="003781"/>
                </a:solidFill>
                <a:effectLst/>
                <a:uLnTx/>
                <a:uFillTx/>
                <a:latin typeface="Allianz Neo" panose="020B0504020203020204" pitchFamily="34" charset="0"/>
              </a:rPr>
              <a:t>3 Tage vor jeder Verlängerung</a:t>
            </a:r>
          </a:p>
        </p:txBody>
      </p:sp>
      <p:cxnSp>
        <p:nvCxnSpPr>
          <p:cNvPr id="35" name="Gerade Verbindung mit Pfeil 34">
            <a:extLst>
              <a:ext uri="{FF2B5EF4-FFF2-40B4-BE49-F238E27FC236}">
                <a16:creationId xmlns:a16="http://schemas.microsoft.com/office/drawing/2014/main" id="{CB540D35-1DE1-0554-0773-DDF9CF75CAC3}"/>
              </a:ext>
            </a:extLst>
          </p:cNvPr>
          <p:cNvCxnSpPr/>
          <p:nvPr/>
        </p:nvCxnSpPr>
        <p:spPr>
          <a:xfrm>
            <a:off x="739902" y="5190719"/>
            <a:ext cx="1570907" cy="9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feld 38">
            <a:extLst>
              <a:ext uri="{FF2B5EF4-FFF2-40B4-BE49-F238E27FC236}">
                <a16:creationId xmlns:a16="http://schemas.microsoft.com/office/drawing/2014/main" id="{F0D1F18B-0210-65E7-1A54-241E58B007E7}"/>
              </a:ext>
            </a:extLst>
          </p:cNvPr>
          <p:cNvSpPr txBox="1"/>
          <p:nvPr/>
        </p:nvSpPr>
        <p:spPr>
          <a:xfrm>
            <a:off x="3005931" y="4881590"/>
            <a:ext cx="1388446" cy="246221"/>
          </a:xfrm>
          <a:prstGeom prst="rect">
            <a:avLst/>
          </a:prstGeom>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600"/>
              </a:spcAft>
              <a:buClrTx/>
              <a:buSzTx/>
              <a:buFontTx/>
              <a:buNone/>
              <a:tabLst/>
              <a:defRPr/>
            </a:pPr>
            <a:r>
              <a:rPr kumimoji="0" lang="de-DE" sz="800" b="1" i="0" u="none" strike="noStrike" kern="1200" cap="none" normalizeH="0" baseline="0" noProof="0">
                <a:ln>
                  <a:noFill/>
                </a:ln>
                <a:solidFill>
                  <a:srgbClr val="003781"/>
                </a:solidFill>
                <a:effectLst/>
                <a:uLnTx/>
                <a:uFillTx/>
                <a:latin typeface="Allianz Neo" panose="020B0504020203020204" pitchFamily="34" charset="0"/>
              </a:rPr>
              <a:t>3 Monate vor letzter Verlängerung</a:t>
            </a:r>
          </a:p>
        </p:txBody>
      </p:sp>
      <p:sp>
        <p:nvSpPr>
          <p:cNvPr id="41" name="Ellipse 40">
            <a:extLst>
              <a:ext uri="{FF2B5EF4-FFF2-40B4-BE49-F238E27FC236}">
                <a16:creationId xmlns:a16="http://schemas.microsoft.com/office/drawing/2014/main" id="{681DD39E-5FBA-83C2-91FA-F6FD60065D22}"/>
              </a:ext>
            </a:extLst>
          </p:cNvPr>
          <p:cNvSpPr/>
          <p:nvPr/>
        </p:nvSpPr>
        <p:spPr>
          <a:xfrm>
            <a:off x="2409528" y="5150821"/>
            <a:ext cx="80830" cy="89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4017" rtl="0" eaLnBrk="1" fontAlgn="auto" latinLnBrk="0" hangingPunct="1">
              <a:lnSpc>
                <a:spcPct val="100000"/>
              </a:lnSpc>
              <a:spcBef>
                <a:spcPts val="0"/>
              </a:spcBef>
              <a:spcAft>
                <a:spcPts val="0"/>
              </a:spcAft>
              <a:buClrTx/>
              <a:buSzTx/>
              <a:buFontTx/>
              <a:buNone/>
              <a:tabLst/>
              <a:defRPr/>
            </a:pPr>
            <a:endParaRPr kumimoji="0" lang="de-DE" sz="1701" b="0" i="0" u="none" strike="noStrike" kern="1200" cap="none" spc="0" normalizeH="0" baseline="0" noProof="0">
              <a:ln>
                <a:noFill/>
              </a:ln>
              <a:solidFill>
                <a:srgbClr val="FFFFFF"/>
              </a:solidFill>
              <a:effectLst/>
              <a:uLnTx/>
              <a:uFillTx/>
              <a:latin typeface="Allianz Neo PPT"/>
              <a:ea typeface="+mn-ea"/>
              <a:cs typeface="+mn-cs"/>
            </a:endParaRPr>
          </a:p>
        </p:txBody>
      </p:sp>
      <p:cxnSp>
        <p:nvCxnSpPr>
          <p:cNvPr id="42" name="Gerade Verbindung mit Pfeil 41">
            <a:extLst>
              <a:ext uri="{FF2B5EF4-FFF2-40B4-BE49-F238E27FC236}">
                <a16:creationId xmlns:a16="http://schemas.microsoft.com/office/drawing/2014/main" id="{B408A184-2FA7-0022-7432-067D8788D18B}"/>
              </a:ext>
            </a:extLst>
          </p:cNvPr>
          <p:cNvCxnSpPr/>
          <p:nvPr/>
        </p:nvCxnSpPr>
        <p:spPr>
          <a:xfrm flipV="1">
            <a:off x="2538709" y="5190719"/>
            <a:ext cx="1950343" cy="10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id="{F71ED6A4-2725-4F06-DAE3-F2F7B53D3578}"/>
              </a:ext>
            </a:extLst>
          </p:cNvPr>
          <p:cNvSpPr txBox="1"/>
          <p:nvPr/>
        </p:nvSpPr>
        <p:spPr>
          <a:xfrm>
            <a:off x="2482005" y="5311580"/>
            <a:ext cx="1800611" cy="246221"/>
          </a:xfrm>
          <a:prstGeom prst="rect">
            <a:avLst/>
          </a:prstGeom>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600"/>
              </a:spcAft>
              <a:buClrTx/>
              <a:buSzTx/>
              <a:buFontTx/>
              <a:buNone/>
              <a:tabLst/>
              <a:defRPr/>
            </a:pPr>
            <a:r>
              <a:rPr kumimoji="0" lang="de-DE" sz="800" b="1" i="0" u="none" strike="noStrike" kern="1200" cap="none" normalizeH="0" baseline="0" noProof="0" dirty="0">
                <a:ln>
                  <a:noFill/>
                </a:ln>
                <a:solidFill>
                  <a:srgbClr val="003781"/>
                </a:solidFill>
                <a:effectLst/>
                <a:uLnTx/>
                <a:uFillTx/>
                <a:latin typeface="Allianz Neo" panose="020B0504020203020204" pitchFamily="34" charset="0"/>
              </a:rPr>
              <a:t>Standmitteilung an Kunden</a:t>
            </a:r>
            <a:br>
              <a:rPr kumimoji="0" lang="de-DE" sz="800" b="1" i="0" u="none" strike="noStrike" kern="1200" cap="none" normalizeH="0" baseline="0" noProof="0" dirty="0">
                <a:ln>
                  <a:noFill/>
                </a:ln>
                <a:solidFill>
                  <a:srgbClr val="003781"/>
                </a:solidFill>
                <a:effectLst/>
                <a:uLnTx/>
                <a:uFillTx/>
                <a:latin typeface="Allianz Neo" panose="020B0504020203020204" pitchFamily="34" charset="0"/>
              </a:rPr>
            </a:br>
            <a:r>
              <a:rPr kumimoji="0" lang="de-DE" sz="800" b="1" i="0" u="none" strike="noStrike" kern="1200" cap="none" normalizeH="0" baseline="0" noProof="0" dirty="0">
                <a:ln>
                  <a:noFill/>
                </a:ln>
                <a:solidFill>
                  <a:srgbClr val="003781"/>
                </a:solidFill>
                <a:effectLst/>
                <a:uLnTx/>
                <a:uFillTx/>
                <a:latin typeface="Allianz Neo" panose="020B0504020203020204" pitchFamily="34" charset="0"/>
              </a:rPr>
              <a:t>Besuchsauftrag für Vermittler</a:t>
            </a:r>
          </a:p>
        </p:txBody>
      </p:sp>
      <p:sp>
        <p:nvSpPr>
          <p:cNvPr id="45" name="Ellipse 44">
            <a:extLst>
              <a:ext uri="{FF2B5EF4-FFF2-40B4-BE49-F238E27FC236}">
                <a16:creationId xmlns:a16="http://schemas.microsoft.com/office/drawing/2014/main" id="{5A173DF6-6C65-0987-5D34-B9867465156D}"/>
              </a:ext>
            </a:extLst>
          </p:cNvPr>
          <p:cNvSpPr/>
          <p:nvPr/>
        </p:nvSpPr>
        <p:spPr>
          <a:xfrm>
            <a:off x="4537403" y="5150821"/>
            <a:ext cx="80830" cy="89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4017" rtl="0" eaLnBrk="1" fontAlgn="auto" latinLnBrk="0" hangingPunct="1">
              <a:lnSpc>
                <a:spcPct val="100000"/>
              </a:lnSpc>
              <a:spcBef>
                <a:spcPts val="0"/>
              </a:spcBef>
              <a:spcAft>
                <a:spcPts val="0"/>
              </a:spcAft>
              <a:buClrTx/>
              <a:buSzTx/>
              <a:buFontTx/>
              <a:buNone/>
              <a:tabLst/>
              <a:defRPr/>
            </a:pPr>
            <a:endParaRPr kumimoji="0" lang="de-DE" sz="1701" b="0" i="0" u="none" strike="noStrike" kern="1200" cap="none" spc="0" normalizeH="0" baseline="0" noProof="0">
              <a:ln>
                <a:noFill/>
              </a:ln>
              <a:solidFill>
                <a:srgbClr val="FFFFFF"/>
              </a:solidFill>
              <a:effectLst/>
              <a:uLnTx/>
              <a:uFillTx/>
              <a:latin typeface="Allianz Neo PPT"/>
              <a:ea typeface="+mn-ea"/>
              <a:cs typeface="+mn-cs"/>
            </a:endParaRPr>
          </a:p>
        </p:txBody>
      </p:sp>
      <p:sp>
        <p:nvSpPr>
          <p:cNvPr id="46" name="Textfeld 45">
            <a:extLst>
              <a:ext uri="{FF2B5EF4-FFF2-40B4-BE49-F238E27FC236}">
                <a16:creationId xmlns:a16="http://schemas.microsoft.com/office/drawing/2014/main" id="{E53177E0-238D-EB41-B0AA-D55A0DD35F83}"/>
              </a:ext>
            </a:extLst>
          </p:cNvPr>
          <p:cNvSpPr txBox="1"/>
          <p:nvPr/>
        </p:nvSpPr>
        <p:spPr>
          <a:xfrm>
            <a:off x="5154427" y="4881590"/>
            <a:ext cx="1388446" cy="246221"/>
          </a:xfrm>
          <a:prstGeom prst="rect">
            <a:avLst/>
          </a:prstGeom>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600"/>
              </a:spcAft>
              <a:buClrTx/>
              <a:buSzTx/>
              <a:buFontTx/>
              <a:buNone/>
              <a:tabLst/>
              <a:defRPr/>
            </a:pPr>
            <a:r>
              <a:rPr kumimoji="0" lang="de-DE" sz="800" b="1" i="0" u="none" strike="noStrike" kern="1200" cap="none" normalizeH="0" baseline="0" noProof="0">
                <a:ln>
                  <a:noFill/>
                </a:ln>
                <a:solidFill>
                  <a:srgbClr val="003781"/>
                </a:solidFill>
                <a:effectLst/>
                <a:uLnTx/>
                <a:uFillTx/>
                <a:latin typeface="Allianz Neo" panose="020B0504020203020204" pitchFamily="34" charset="0"/>
              </a:rPr>
              <a:t>2 Monate vor letzter Verlängerung</a:t>
            </a:r>
          </a:p>
        </p:txBody>
      </p:sp>
      <p:sp>
        <p:nvSpPr>
          <p:cNvPr id="47" name="Textfeld 46">
            <a:extLst>
              <a:ext uri="{FF2B5EF4-FFF2-40B4-BE49-F238E27FC236}">
                <a16:creationId xmlns:a16="http://schemas.microsoft.com/office/drawing/2014/main" id="{51C19568-9AD6-4BE1-7035-8CB62D2FED06}"/>
              </a:ext>
            </a:extLst>
          </p:cNvPr>
          <p:cNvSpPr txBox="1"/>
          <p:nvPr/>
        </p:nvSpPr>
        <p:spPr>
          <a:xfrm>
            <a:off x="4618233" y="5311580"/>
            <a:ext cx="1800611" cy="123111"/>
          </a:xfrm>
          <a:prstGeom prst="rect">
            <a:avLst/>
          </a:prstGeom>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600"/>
              </a:spcAft>
              <a:buClrTx/>
              <a:buSzTx/>
              <a:buFontTx/>
              <a:buNone/>
              <a:tabLst/>
              <a:defRPr/>
            </a:pPr>
            <a:r>
              <a:rPr kumimoji="0" lang="de-DE" sz="800" b="1" i="0" u="none" strike="noStrike" kern="1200" cap="none" normalizeH="0" baseline="0" noProof="0">
                <a:ln>
                  <a:noFill/>
                </a:ln>
                <a:solidFill>
                  <a:srgbClr val="003781"/>
                </a:solidFill>
                <a:effectLst/>
                <a:uLnTx/>
                <a:uFillTx/>
                <a:latin typeface="Allianz Neo" panose="020B0504020203020204" pitchFamily="34" charset="0"/>
              </a:rPr>
              <a:t>Ablaufschreiben an Kunden</a:t>
            </a:r>
          </a:p>
        </p:txBody>
      </p:sp>
      <p:cxnSp>
        <p:nvCxnSpPr>
          <p:cNvPr id="48" name="Gerade Verbindung mit Pfeil 47">
            <a:extLst>
              <a:ext uri="{FF2B5EF4-FFF2-40B4-BE49-F238E27FC236}">
                <a16:creationId xmlns:a16="http://schemas.microsoft.com/office/drawing/2014/main" id="{B490FDE5-A263-0633-D978-842FD22A208F}"/>
              </a:ext>
            </a:extLst>
          </p:cNvPr>
          <p:cNvCxnSpPr/>
          <p:nvPr/>
        </p:nvCxnSpPr>
        <p:spPr>
          <a:xfrm>
            <a:off x="4693648" y="5190719"/>
            <a:ext cx="2101203" cy="14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Ellipse 48">
            <a:extLst>
              <a:ext uri="{FF2B5EF4-FFF2-40B4-BE49-F238E27FC236}">
                <a16:creationId xmlns:a16="http://schemas.microsoft.com/office/drawing/2014/main" id="{F4EAA118-2518-9BA0-D290-E5198BCB17DF}"/>
              </a:ext>
            </a:extLst>
          </p:cNvPr>
          <p:cNvSpPr/>
          <p:nvPr/>
        </p:nvSpPr>
        <p:spPr>
          <a:xfrm>
            <a:off x="6844738" y="5150821"/>
            <a:ext cx="80830" cy="89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4017" rtl="0" eaLnBrk="1" fontAlgn="auto" latinLnBrk="0" hangingPunct="1">
              <a:lnSpc>
                <a:spcPct val="100000"/>
              </a:lnSpc>
              <a:spcBef>
                <a:spcPts val="0"/>
              </a:spcBef>
              <a:spcAft>
                <a:spcPts val="0"/>
              </a:spcAft>
              <a:buClrTx/>
              <a:buSzTx/>
              <a:buFontTx/>
              <a:buNone/>
              <a:tabLst/>
              <a:defRPr/>
            </a:pPr>
            <a:endParaRPr kumimoji="0" lang="de-DE" sz="1701" b="0" i="0" u="none" strike="noStrike" kern="1200" cap="none" spc="0" normalizeH="0" baseline="0" noProof="0">
              <a:ln>
                <a:noFill/>
              </a:ln>
              <a:solidFill>
                <a:srgbClr val="FFFFFF"/>
              </a:solidFill>
              <a:effectLst/>
              <a:uLnTx/>
              <a:uFillTx/>
              <a:latin typeface="Allianz Neo PPT"/>
              <a:ea typeface="+mn-ea"/>
              <a:cs typeface="+mn-cs"/>
            </a:endParaRPr>
          </a:p>
        </p:txBody>
      </p:sp>
      <p:sp>
        <p:nvSpPr>
          <p:cNvPr id="50" name="Textfeld 49">
            <a:extLst>
              <a:ext uri="{FF2B5EF4-FFF2-40B4-BE49-F238E27FC236}">
                <a16:creationId xmlns:a16="http://schemas.microsoft.com/office/drawing/2014/main" id="{9DE236B5-321D-5A20-40C9-C87D46440F4D}"/>
              </a:ext>
            </a:extLst>
          </p:cNvPr>
          <p:cNvSpPr txBox="1"/>
          <p:nvPr/>
        </p:nvSpPr>
        <p:spPr>
          <a:xfrm>
            <a:off x="7367328" y="4943144"/>
            <a:ext cx="1388446" cy="123111"/>
          </a:xfrm>
          <a:prstGeom prst="rect">
            <a:avLst/>
          </a:prstGeom>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600"/>
              </a:spcAft>
              <a:buClrTx/>
              <a:buSzTx/>
              <a:buFontTx/>
              <a:buNone/>
              <a:tabLst/>
              <a:defRPr/>
            </a:pPr>
            <a:r>
              <a:rPr kumimoji="0" lang="de-DE" sz="800" b="1" i="0" u="none" strike="noStrike" kern="1200" cap="none" normalizeH="0" baseline="0" noProof="0">
                <a:ln>
                  <a:noFill/>
                </a:ln>
                <a:solidFill>
                  <a:srgbClr val="003781"/>
                </a:solidFill>
                <a:effectLst/>
                <a:uLnTx/>
                <a:uFillTx/>
                <a:latin typeface="Allianz Neo" panose="020B0504020203020204" pitchFamily="34" charset="0"/>
              </a:rPr>
              <a:t>Ablauf</a:t>
            </a:r>
          </a:p>
        </p:txBody>
      </p:sp>
      <p:cxnSp>
        <p:nvCxnSpPr>
          <p:cNvPr id="60" name="Gerade Verbindung mit Pfeil 59">
            <a:extLst>
              <a:ext uri="{FF2B5EF4-FFF2-40B4-BE49-F238E27FC236}">
                <a16:creationId xmlns:a16="http://schemas.microsoft.com/office/drawing/2014/main" id="{D383E344-C23A-12F5-9B27-00DECD0898C4}"/>
              </a:ext>
            </a:extLst>
          </p:cNvPr>
          <p:cNvCxnSpPr/>
          <p:nvPr/>
        </p:nvCxnSpPr>
        <p:spPr>
          <a:xfrm flipV="1">
            <a:off x="8140735" y="2199133"/>
            <a:ext cx="1428614" cy="5034"/>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5" name="Gerade Verbindung mit Pfeil 64">
            <a:extLst>
              <a:ext uri="{FF2B5EF4-FFF2-40B4-BE49-F238E27FC236}">
                <a16:creationId xmlns:a16="http://schemas.microsoft.com/office/drawing/2014/main" id="{145281E3-0D57-A001-AAE9-524EA148B68F}"/>
              </a:ext>
            </a:extLst>
          </p:cNvPr>
          <p:cNvCxnSpPr/>
          <p:nvPr/>
        </p:nvCxnSpPr>
        <p:spPr>
          <a:xfrm>
            <a:off x="9550498" y="2205232"/>
            <a:ext cx="444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Ellipse 65">
            <a:extLst>
              <a:ext uri="{FF2B5EF4-FFF2-40B4-BE49-F238E27FC236}">
                <a16:creationId xmlns:a16="http://schemas.microsoft.com/office/drawing/2014/main" id="{FD4B2356-1EBD-64BD-988C-187EF0D3247F}"/>
              </a:ext>
            </a:extLst>
          </p:cNvPr>
          <p:cNvSpPr/>
          <p:nvPr/>
        </p:nvSpPr>
        <p:spPr>
          <a:xfrm>
            <a:off x="9677454" y="2152705"/>
            <a:ext cx="80830" cy="89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4017" rtl="0" eaLnBrk="1" fontAlgn="auto" latinLnBrk="0" hangingPunct="1">
              <a:lnSpc>
                <a:spcPct val="100000"/>
              </a:lnSpc>
              <a:spcBef>
                <a:spcPts val="0"/>
              </a:spcBef>
              <a:spcAft>
                <a:spcPts val="0"/>
              </a:spcAft>
              <a:buClrTx/>
              <a:buSzTx/>
              <a:buFontTx/>
              <a:buNone/>
              <a:tabLst/>
              <a:defRPr/>
            </a:pPr>
            <a:endParaRPr kumimoji="0" lang="de-DE" sz="1701" b="0" i="0" u="none" strike="noStrike" kern="1200" cap="none" spc="0" normalizeH="0" baseline="0" noProof="0">
              <a:ln>
                <a:noFill/>
              </a:ln>
              <a:solidFill>
                <a:srgbClr val="FFFFFF"/>
              </a:solidFill>
              <a:effectLst/>
              <a:uLnTx/>
              <a:uFillTx/>
              <a:latin typeface="Allianz Neo PPT"/>
              <a:ea typeface="+mn-ea"/>
              <a:cs typeface="+mn-cs"/>
            </a:endParaRPr>
          </a:p>
        </p:txBody>
      </p:sp>
      <p:cxnSp>
        <p:nvCxnSpPr>
          <p:cNvPr id="67" name="Gerade Verbindung mit Pfeil 66">
            <a:extLst>
              <a:ext uri="{FF2B5EF4-FFF2-40B4-BE49-F238E27FC236}">
                <a16:creationId xmlns:a16="http://schemas.microsoft.com/office/drawing/2014/main" id="{83A1C6CF-2496-FC44-B466-F2DAD78D548B}"/>
              </a:ext>
            </a:extLst>
          </p:cNvPr>
          <p:cNvCxnSpPr/>
          <p:nvPr/>
        </p:nvCxnSpPr>
        <p:spPr>
          <a:xfrm>
            <a:off x="5874094" y="2199133"/>
            <a:ext cx="2022119" cy="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Ellipse 70">
            <a:extLst>
              <a:ext uri="{FF2B5EF4-FFF2-40B4-BE49-F238E27FC236}">
                <a16:creationId xmlns:a16="http://schemas.microsoft.com/office/drawing/2014/main" id="{C2C8D2E3-14BF-9D73-97A1-7927327D2E94}"/>
              </a:ext>
            </a:extLst>
          </p:cNvPr>
          <p:cNvSpPr/>
          <p:nvPr/>
        </p:nvSpPr>
        <p:spPr>
          <a:xfrm>
            <a:off x="8241461" y="5150821"/>
            <a:ext cx="80830" cy="89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4017" rtl="0" eaLnBrk="1" fontAlgn="auto" latinLnBrk="0" hangingPunct="1">
              <a:lnSpc>
                <a:spcPct val="100000"/>
              </a:lnSpc>
              <a:spcBef>
                <a:spcPts val="0"/>
              </a:spcBef>
              <a:spcAft>
                <a:spcPts val="0"/>
              </a:spcAft>
              <a:buClrTx/>
              <a:buSzTx/>
              <a:buFontTx/>
              <a:buNone/>
              <a:tabLst/>
              <a:defRPr/>
            </a:pPr>
            <a:endParaRPr kumimoji="0" lang="de-DE" sz="1701" b="0" i="0" u="none" strike="noStrike" kern="1200" cap="none" spc="0" normalizeH="0" baseline="0" noProof="0">
              <a:ln>
                <a:noFill/>
              </a:ln>
              <a:solidFill>
                <a:srgbClr val="FFFFFF"/>
              </a:solidFill>
              <a:effectLst/>
              <a:uLnTx/>
              <a:uFillTx/>
              <a:latin typeface="Allianz Neo PPT"/>
              <a:ea typeface="+mn-ea"/>
              <a:cs typeface="+mn-cs"/>
            </a:endParaRPr>
          </a:p>
        </p:txBody>
      </p:sp>
      <p:cxnSp>
        <p:nvCxnSpPr>
          <p:cNvPr id="74" name="Gerade Verbindung mit Pfeil 73">
            <a:extLst>
              <a:ext uri="{FF2B5EF4-FFF2-40B4-BE49-F238E27FC236}">
                <a16:creationId xmlns:a16="http://schemas.microsoft.com/office/drawing/2014/main" id="{211E5DB8-4437-7CDB-73BD-70E822F261A1}"/>
              </a:ext>
            </a:extLst>
          </p:cNvPr>
          <p:cNvCxnSpPr/>
          <p:nvPr/>
        </p:nvCxnSpPr>
        <p:spPr>
          <a:xfrm>
            <a:off x="6970216" y="5190719"/>
            <a:ext cx="1100964" cy="4333"/>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1" name="Gerade Verbindung mit Pfeil 80">
            <a:extLst>
              <a:ext uri="{FF2B5EF4-FFF2-40B4-BE49-F238E27FC236}">
                <a16:creationId xmlns:a16="http://schemas.microsoft.com/office/drawing/2014/main" id="{78F36EE8-0266-2E87-294E-8A23C43E0B99}"/>
              </a:ext>
            </a:extLst>
          </p:cNvPr>
          <p:cNvCxnSpPr/>
          <p:nvPr/>
        </p:nvCxnSpPr>
        <p:spPr>
          <a:xfrm>
            <a:off x="8139651" y="5193784"/>
            <a:ext cx="444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C8ED1C7D-9C72-6952-2D7E-A6F046ABE7DD}"/>
              </a:ext>
            </a:extLst>
          </p:cNvPr>
          <p:cNvSpPr txBox="1"/>
          <p:nvPr/>
        </p:nvSpPr>
        <p:spPr>
          <a:xfrm>
            <a:off x="6908531" y="5311580"/>
            <a:ext cx="1800611" cy="123111"/>
          </a:xfrm>
          <a:prstGeom prst="rect">
            <a:avLst/>
          </a:prstGeom>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600"/>
              </a:spcAft>
              <a:buClrTx/>
              <a:buSzTx/>
              <a:buFontTx/>
              <a:buNone/>
              <a:tabLst/>
              <a:defRPr/>
            </a:pPr>
            <a:r>
              <a:rPr kumimoji="0" lang="de-DE" sz="800" b="1" i="0" u="none" strike="noStrike" kern="1200" cap="none" normalizeH="0" baseline="0" noProof="0">
                <a:ln>
                  <a:noFill/>
                </a:ln>
                <a:solidFill>
                  <a:srgbClr val="003781"/>
                </a:solidFill>
                <a:effectLst/>
                <a:uLnTx/>
                <a:uFillTx/>
                <a:latin typeface="Allianz Neo" panose="020B0504020203020204" pitchFamily="34" charset="0"/>
              </a:rPr>
              <a:t>Ablauf des APD</a:t>
            </a:r>
          </a:p>
        </p:txBody>
      </p:sp>
    </p:spTree>
    <p:extLst>
      <p:ext uri="{BB962C8B-B14F-4D97-AF65-F5344CB8AC3E}">
        <p14:creationId xmlns:p14="http://schemas.microsoft.com/office/powerpoint/2010/main" val="2718312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4" y="900000"/>
            <a:ext cx="10367962" cy="900114"/>
          </a:xfrm>
        </p:spPr>
        <p:txBody>
          <a:bodyPr/>
          <a:lstStyle/>
          <a:p>
            <a:r>
              <a:rPr lang="de-DE" sz="4800" dirty="0"/>
              <a:t>Worauf warten sie noch?</a:t>
            </a:r>
            <a:br>
              <a:rPr lang="de-DE" sz="4800" dirty="0"/>
            </a:br>
            <a:r>
              <a:rPr lang="de-DE" sz="4800" dirty="0">
                <a:solidFill>
                  <a:srgbClr val="13A0D3"/>
                </a:solidFill>
              </a:rPr>
              <a:t>Alles startklar für ihren Erfolg!</a:t>
            </a:r>
          </a:p>
        </p:txBody>
      </p:sp>
      <p:sp>
        <p:nvSpPr>
          <p:cNvPr id="3" name="Inhaltsplatzhalter 2"/>
          <p:cNvSpPr>
            <a:spLocks noGrp="1"/>
          </p:cNvSpPr>
          <p:nvPr>
            <p:ph idx="1"/>
          </p:nvPr>
        </p:nvSpPr>
        <p:spPr>
          <a:xfrm>
            <a:off x="468314" y="2110281"/>
            <a:ext cx="10367961" cy="1346189"/>
          </a:xfrm>
          <a:ln>
            <a:noFill/>
          </a:ln>
        </p:spPr>
        <p:txBody>
          <a:bodyPr/>
          <a:lstStyle/>
          <a:p>
            <a:r>
              <a:rPr lang="de-DE" sz="1600" b="1" dirty="0">
                <a:latin typeface="Allianz Neo" panose="020B0504020203020204" pitchFamily="34" charset="0"/>
              </a:rPr>
              <a:t>	</a:t>
            </a:r>
          </a:p>
          <a:p>
            <a:r>
              <a:rPr lang="de-DE" sz="1600" b="1" dirty="0">
                <a:latin typeface="Allianz Neo" panose="020B0504020203020204" pitchFamily="34" charset="0"/>
              </a:rPr>
              <a:t>	Erfolg – und glückliche Kunden – mit dem Allianz Wiederanlage-Portal!</a:t>
            </a:r>
          </a:p>
          <a:p>
            <a:r>
              <a:rPr lang="de-DE" sz="1600" dirty="0">
                <a:latin typeface="Allianz Neo" panose="020B0504020203020204" pitchFamily="34" charset="0"/>
              </a:rPr>
              <a:t>	Alle Kunden sind im ACA erfasst. Sie brauchen nur noch loszulegen und Termine vereinbaren.</a:t>
            </a:r>
          </a:p>
          <a:p>
            <a:endParaRPr lang="de-DE" dirty="0">
              <a:latin typeface="Allianz Neo" panose="020B0504020203020204" pitchFamily="34" charset="0"/>
            </a:endParaRPr>
          </a:p>
          <a:p>
            <a:r>
              <a:rPr lang="de-DE" sz="1600" b="1" dirty="0">
                <a:latin typeface="Allianz Neo" panose="020B0504020203020204" pitchFamily="34" charset="0"/>
              </a:rPr>
              <a:t>Weitere Informationen für Ihre Unterstützung:</a:t>
            </a:r>
            <a:endParaRPr lang="de-DE" sz="1600" dirty="0">
              <a:latin typeface="Allianz Neo" panose="020B0504020203020204" pitchFamily="34" charset="0"/>
            </a:endParaRPr>
          </a:p>
          <a:p>
            <a:endParaRPr lang="de-DE" dirty="0">
              <a:latin typeface="Allianz Neo" panose="020B0504020203020204" pitchFamily="34" charset="0"/>
            </a:endParaRPr>
          </a:p>
        </p:txBody>
      </p:sp>
      <p:sp>
        <p:nvSpPr>
          <p:cNvPr id="9" name="Foliennummernplatzhalter 8"/>
          <p:cNvSpPr>
            <a:spLocks noGrp="1"/>
          </p:cNvSpPr>
          <p:nvPr>
            <p:ph type="sldNum" sz="quarter" idx="4294967295"/>
          </p:nvPr>
        </p:nvSpPr>
        <p:spPr>
          <a:xfrm>
            <a:off x="11052175" y="5653088"/>
            <a:ext cx="468313" cy="827087"/>
          </a:xfrm>
        </p:spPr>
        <p:txBody>
          <a:bodyPr/>
          <a:lstStyle/>
          <a:p>
            <a:fld id="{61201FF1-C63B-412E-ABF0-3D0E918900AC}" type="slidenum">
              <a:rPr lang="en-GB" smtClean="0"/>
              <a:pPr/>
              <a:t>7</a:t>
            </a:fld>
            <a:endParaRPr lang="en-GB"/>
          </a:p>
        </p:txBody>
      </p:sp>
      <p:sp>
        <p:nvSpPr>
          <p:cNvPr id="22" name="Rechteck 21">
            <a:hlinkClick r:id="rId2"/>
            <a:extLst>
              <a:ext uri="{FF2B5EF4-FFF2-40B4-BE49-F238E27FC236}">
                <a16:creationId xmlns:a16="http://schemas.microsoft.com/office/drawing/2014/main" id="{EFFB0846-6D6D-DC46-A88E-02982350F699}"/>
              </a:ext>
            </a:extLst>
          </p:cNvPr>
          <p:cNvSpPr/>
          <p:nvPr/>
        </p:nvSpPr>
        <p:spPr>
          <a:xfrm>
            <a:off x="3080880" y="3557680"/>
            <a:ext cx="2516651" cy="1794222"/>
          </a:xfrm>
          <a:prstGeom prst="rect">
            <a:avLst/>
          </a:prstGeom>
          <a:solidFill>
            <a:schemeClr val="bg1">
              <a:alpha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lvl="0" algn="ctr"/>
            <a:r>
              <a:rPr lang="de-DE" sz="1400" b="1" dirty="0">
                <a:solidFill>
                  <a:schemeClr val="tx1"/>
                </a:solidFill>
                <a:latin typeface="Allianz Neo" panose="020B0504020203020204" pitchFamily="34" charset="0"/>
              </a:rPr>
              <a:t>Link zum </a:t>
            </a:r>
            <a:br>
              <a:rPr lang="de-DE" sz="1400" b="1" dirty="0">
                <a:solidFill>
                  <a:schemeClr val="tx1"/>
                </a:solidFill>
                <a:latin typeface="Allianz Neo" panose="020B0504020203020204" pitchFamily="34" charset="0"/>
              </a:rPr>
            </a:br>
            <a:r>
              <a:rPr lang="de-DE" sz="1400" b="1" dirty="0">
                <a:solidFill>
                  <a:schemeClr val="tx1"/>
                </a:solidFill>
                <a:latin typeface="Allianz Neo" panose="020B0504020203020204" pitchFamily="34" charset="0"/>
              </a:rPr>
              <a:t>ACA</a:t>
            </a:r>
            <a:endParaRPr lang="de-DE" sz="1400" dirty="0">
              <a:solidFill>
                <a:schemeClr val="tx1"/>
              </a:solidFill>
              <a:latin typeface="Allianz Neo" panose="020B0504020203020204" pitchFamily="34" charset="0"/>
            </a:endParaRPr>
          </a:p>
        </p:txBody>
      </p:sp>
      <p:sp>
        <p:nvSpPr>
          <p:cNvPr id="26" name="Rechteck 25">
            <a:hlinkClick r:id="rId3"/>
            <a:extLst>
              <a:ext uri="{FF2B5EF4-FFF2-40B4-BE49-F238E27FC236}">
                <a16:creationId xmlns:a16="http://schemas.microsoft.com/office/drawing/2014/main" id="{EFFB0846-6D6D-DC46-A88E-02982350F699}"/>
              </a:ext>
            </a:extLst>
          </p:cNvPr>
          <p:cNvSpPr/>
          <p:nvPr/>
        </p:nvSpPr>
        <p:spPr>
          <a:xfrm>
            <a:off x="5718968" y="3557680"/>
            <a:ext cx="2516651" cy="1794220"/>
          </a:xfrm>
          <a:prstGeom prst="rect">
            <a:avLst/>
          </a:prstGeom>
          <a:solidFill>
            <a:schemeClr val="bg1">
              <a:alpha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lvl="0" algn="ctr"/>
            <a:r>
              <a:rPr lang="de-DE" sz="1400" b="1" dirty="0">
                <a:solidFill>
                  <a:schemeClr val="tx1"/>
                </a:solidFill>
                <a:latin typeface="Allianz Neo" panose="020B0504020203020204" pitchFamily="34" charset="0"/>
              </a:rPr>
              <a:t>Aktionsinformationen </a:t>
            </a:r>
            <a:br>
              <a:rPr lang="de-DE" sz="1400" b="1" dirty="0">
                <a:solidFill>
                  <a:schemeClr val="tx1"/>
                </a:solidFill>
                <a:latin typeface="Allianz Neo" panose="020B0504020203020204" pitchFamily="34" charset="0"/>
              </a:rPr>
            </a:br>
            <a:r>
              <a:rPr lang="de-DE" sz="1400" b="1" dirty="0">
                <a:solidFill>
                  <a:schemeClr val="tx1"/>
                </a:solidFill>
                <a:latin typeface="Allianz Neo" panose="020B0504020203020204" pitchFamily="34" charset="0"/>
              </a:rPr>
              <a:t>im Maklerportal</a:t>
            </a:r>
            <a:endParaRPr lang="de-DE" sz="1400" dirty="0">
              <a:solidFill>
                <a:schemeClr val="tx1"/>
              </a:solidFill>
              <a:latin typeface="Allianz Neo" panose="020B0504020203020204" pitchFamily="34" charset="0"/>
            </a:endParaRPr>
          </a:p>
        </p:txBody>
      </p:sp>
      <p:sp>
        <p:nvSpPr>
          <p:cNvPr id="18" name="Rechteck 17">
            <a:hlinkClick r:id="rId2"/>
            <a:extLst>
              <a:ext uri="{FF2B5EF4-FFF2-40B4-BE49-F238E27FC236}">
                <a16:creationId xmlns:a16="http://schemas.microsoft.com/office/drawing/2014/main" id="{373CECB8-A722-2D4C-BEA8-F9CB440202B6}"/>
              </a:ext>
            </a:extLst>
          </p:cNvPr>
          <p:cNvSpPr/>
          <p:nvPr/>
        </p:nvSpPr>
        <p:spPr>
          <a:xfrm>
            <a:off x="3080879" y="5351902"/>
            <a:ext cx="2516651" cy="392081"/>
          </a:xfrm>
          <a:prstGeom prst="rect">
            <a:avLst/>
          </a:prstGeom>
          <a:solidFill>
            <a:schemeClr val="bg1">
              <a:alpha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lvl="0" algn="ctr"/>
            <a:r>
              <a:rPr lang="de-DE" sz="1400" dirty="0">
                <a:solidFill>
                  <a:schemeClr val="tx1"/>
                </a:solidFill>
                <a:latin typeface="Allianz Neo" panose="020B0504020203020204" pitchFamily="34" charset="0"/>
              </a:rPr>
              <a:t>Link</a:t>
            </a:r>
          </a:p>
        </p:txBody>
      </p:sp>
      <p:sp>
        <p:nvSpPr>
          <p:cNvPr id="20" name="Rechteck 19">
            <a:hlinkClick r:id="rId3"/>
            <a:extLst>
              <a:ext uri="{FF2B5EF4-FFF2-40B4-BE49-F238E27FC236}">
                <a16:creationId xmlns:a16="http://schemas.microsoft.com/office/drawing/2014/main" id="{373CECB8-A722-2D4C-BEA8-F9CB440202B6}"/>
              </a:ext>
            </a:extLst>
          </p:cNvPr>
          <p:cNvSpPr/>
          <p:nvPr/>
        </p:nvSpPr>
        <p:spPr>
          <a:xfrm>
            <a:off x="5718968" y="5351902"/>
            <a:ext cx="2516651" cy="392081"/>
          </a:xfrm>
          <a:prstGeom prst="rect">
            <a:avLst/>
          </a:prstGeom>
          <a:solidFill>
            <a:schemeClr val="bg1">
              <a:alpha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lvl="0" algn="ctr"/>
            <a:r>
              <a:rPr lang="de-DE" sz="1400" dirty="0">
                <a:solidFill>
                  <a:schemeClr val="tx1"/>
                </a:solidFill>
                <a:latin typeface="Allianz Neo" panose="020B0504020203020204" pitchFamily="34" charset="0"/>
              </a:rPr>
              <a:t>Link</a:t>
            </a:r>
          </a:p>
        </p:txBody>
      </p:sp>
      <p:sp>
        <p:nvSpPr>
          <p:cNvPr id="27" name="Rechteck 26">
            <a:hlinkClick r:id="rId2"/>
            <a:extLst>
              <a:ext uri="{FF2B5EF4-FFF2-40B4-BE49-F238E27FC236}">
                <a16:creationId xmlns:a16="http://schemas.microsoft.com/office/drawing/2014/main" id="{EFFB0846-6D6D-DC46-A88E-02982350F699}"/>
              </a:ext>
            </a:extLst>
          </p:cNvPr>
          <p:cNvSpPr/>
          <p:nvPr/>
        </p:nvSpPr>
        <p:spPr>
          <a:xfrm>
            <a:off x="3080880" y="4306167"/>
            <a:ext cx="2516651" cy="1045735"/>
          </a:xfrm>
          <a:prstGeom prst="rect">
            <a:avLst/>
          </a:prstGeom>
          <a:noFill/>
          <a:ln>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026" tIns="102026" rIns="102026" bIns="102026" numCol="1" spcCol="0" rtlCol="0" fromWordArt="0" anchor="ctr" anchorCtr="0" forceAA="0" compatLnSpc="1">
            <a:prstTxWarp prst="textNoShape">
              <a:avLst/>
            </a:prstTxWarp>
            <a:noAutofit/>
          </a:bodyPr>
          <a:lstStyle/>
          <a:p>
            <a:pPr algn="ctr"/>
            <a:r>
              <a:rPr lang="de-DE" sz="900" dirty="0">
                <a:solidFill>
                  <a:schemeClr val="tx1"/>
                </a:solidFill>
                <a:latin typeface="Allianz Neo" panose="020B0504020203020204" pitchFamily="34" charset="0"/>
              </a:rPr>
              <a:t>Vielfältige Informationen zum Ablaufpotential mit Filter- und Sortierfunktionen</a:t>
            </a:r>
          </a:p>
        </p:txBody>
      </p:sp>
      <p:sp>
        <p:nvSpPr>
          <p:cNvPr id="29" name="Rechteck 28">
            <a:hlinkClick r:id="rId3"/>
            <a:extLst>
              <a:ext uri="{FF2B5EF4-FFF2-40B4-BE49-F238E27FC236}">
                <a16:creationId xmlns:a16="http://schemas.microsoft.com/office/drawing/2014/main" id="{EFFB0846-6D6D-DC46-A88E-02982350F699}"/>
              </a:ext>
            </a:extLst>
          </p:cNvPr>
          <p:cNvSpPr/>
          <p:nvPr/>
        </p:nvSpPr>
        <p:spPr>
          <a:xfrm>
            <a:off x="5709341" y="4306167"/>
            <a:ext cx="2556000" cy="1045733"/>
          </a:xfrm>
          <a:prstGeom prst="rect">
            <a:avLst/>
          </a:prstGeom>
          <a:noFill/>
          <a:ln>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026" tIns="102026" rIns="102026" bIns="102026" numCol="1" spcCol="0" rtlCol="0" fromWordArt="0" anchor="ctr" anchorCtr="0" forceAA="0" compatLnSpc="1">
            <a:prstTxWarp prst="textNoShape">
              <a:avLst/>
            </a:prstTxWarp>
            <a:noAutofit/>
          </a:bodyPr>
          <a:lstStyle/>
          <a:p>
            <a:pPr algn="ctr" defTabSz="914491" fontAlgn="base">
              <a:buClr>
                <a:srgbClr val="000000"/>
              </a:buClr>
            </a:pPr>
            <a:r>
              <a:rPr lang="de-DE" sz="900" dirty="0">
                <a:solidFill>
                  <a:schemeClr val="tx1"/>
                </a:solidFill>
                <a:latin typeface="Allianz Neo" panose="020B0504020203020204" pitchFamily="34" charset="0"/>
              </a:rPr>
              <a:t>Unterstützende Unterlagen wie</a:t>
            </a:r>
          </a:p>
          <a:p>
            <a:pPr marL="171450" indent="-171450" algn="ctr" defTabSz="914491" fontAlgn="base">
              <a:buClr>
                <a:schemeClr val="tx1"/>
              </a:buClr>
              <a:buFont typeface="Arial" panose="020B0604020202020204" pitchFamily="34" charset="0"/>
              <a:buChar char="•"/>
            </a:pPr>
            <a:r>
              <a:rPr lang="de-DE" sz="900" dirty="0">
                <a:solidFill>
                  <a:schemeClr val="tx1"/>
                </a:solidFill>
                <a:latin typeface="Allianz Neo" panose="020B0504020203020204" pitchFamily="34" charset="0"/>
              </a:rPr>
              <a:t>Informationen rund um die Wiederanlage (z.B. Besteuerung, Wertung, Potentiale)</a:t>
            </a:r>
          </a:p>
          <a:p>
            <a:pPr marL="171450" indent="-171450" algn="ctr" defTabSz="914491" fontAlgn="base">
              <a:buClr>
                <a:schemeClr val="tx1"/>
              </a:buClr>
              <a:buFont typeface="Arial" panose="020B0604020202020204" pitchFamily="34" charset="0"/>
              <a:buChar char="•"/>
            </a:pPr>
            <a:r>
              <a:rPr lang="de-DE" sz="900" dirty="0">
                <a:solidFill>
                  <a:schemeClr val="tx1"/>
                </a:solidFill>
                <a:latin typeface="Allianz Neo" panose="020B0504020203020204" pitchFamily="34" charset="0"/>
              </a:rPr>
              <a:t>Unterlagen und Formulare zur Kundenansprache</a:t>
            </a:r>
          </a:p>
        </p:txBody>
      </p:sp>
      <p:sp>
        <p:nvSpPr>
          <p:cNvPr id="31" name="Oval 14">
            <a:extLst>
              <a:ext uri="{FF2B5EF4-FFF2-40B4-BE49-F238E27FC236}">
                <a16:creationId xmlns:a16="http://schemas.microsoft.com/office/drawing/2014/main" id="{49760BF6-C1B4-F94C-ACB7-844E63C9C412}"/>
              </a:ext>
            </a:extLst>
          </p:cNvPr>
          <p:cNvSpPr>
            <a:spLocks noChangeArrowheads="1"/>
          </p:cNvSpPr>
          <p:nvPr/>
        </p:nvSpPr>
        <p:spPr bwMode="auto">
          <a:xfrm>
            <a:off x="681893" y="2328080"/>
            <a:ext cx="510132" cy="510132"/>
          </a:xfrm>
          <a:prstGeom prst="ellipse">
            <a:avLst/>
          </a:prstGeom>
          <a:solidFill>
            <a:schemeClr val="tx2">
              <a:alpha val="80000"/>
            </a:schemeClr>
          </a:solidFill>
          <a:ln>
            <a:noFill/>
          </a:ln>
          <a:effectLst>
            <a:outerShdw blurRad="50800" dist="38100" dir="2700000" algn="tl" rotWithShape="0">
              <a:prstClr val="black">
                <a:alpha val="40000"/>
              </a:prstClr>
            </a:outerShdw>
          </a:effectLst>
        </p:spPr>
        <p:txBody>
          <a:bodyPr vert="horz" wrap="square" lIns="68018" tIns="43191" rIns="0" bIns="43191" numCol="1" anchor="ctr" anchorCtr="0" compatLnSpc="1">
            <a:prstTxWarp prst="textNoShape">
              <a:avLst/>
            </a:prstTxWarp>
          </a:bodyPr>
          <a:lstStyle/>
          <a:p>
            <a:endParaRPr lang="de-DE" sz="1323" dirty="0">
              <a:solidFill>
                <a:schemeClr val="bg1"/>
              </a:solidFill>
              <a:latin typeface="Allianz Neo" panose="020B0504020203020204" pitchFamily="34" charset="0"/>
            </a:endParaRPr>
          </a:p>
        </p:txBody>
      </p:sp>
      <p:sp>
        <p:nvSpPr>
          <p:cNvPr id="32" name="Freeform 46"/>
          <p:cNvSpPr>
            <a:spLocks noEditPoints="1"/>
          </p:cNvSpPr>
          <p:nvPr/>
        </p:nvSpPr>
        <p:spPr bwMode="auto">
          <a:xfrm>
            <a:off x="781727" y="2490928"/>
            <a:ext cx="335168" cy="196361"/>
          </a:xfrm>
          <a:custGeom>
            <a:avLst/>
            <a:gdLst>
              <a:gd name="T0" fmla="*/ 427 w 461"/>
              <a:gd name="T1" fmla="*/ 51 h 270"/>
              <a:gd name="T2" fmla="*/ 282 w 461"/>
              <a:gd name="T3" fmla="*/ 51 h 270"/>
              <a:gd name="T4" fmla="*/ 287 w 461"/>
              <a:gd name="T5" fmla="*/ 34 h 270"/>
              <a:gd name="T6" fmla="*/ 253 w 461"/>
              <a:gd name="T7" fmla="*/ 0 h 270"/>
              <a:gd name="T8" fmla="*/ 135 w 461"/>
              <a:gd name="T9" fmla="*/ 0 h 270"/>
              <a:gd name="T10" fmla="*/ 0 w 461"/>
              <a:gd name="T11" fmla="*/ 135 h 270"/>
              <a:gd name="T12" fmla="*/ 135 w 461"/>
              <a:gd name="T13" fmla="*/ 270 h 270"/>
              <a:gd name="T14" fmla="*/ 243 w 461"/>
              <a:gd name="T15" fmla="*/ 270 h 270"/>
              <a:gd name="T16" fmla="*/ 277 w 461"/>
              <a:gd name="T17" fmla="*/ 236 h 270"/>
              <a:gd name="T18" fmla="*/ 273 w 461"/>
              <a:gd name="T19" fmla="*/ 220 h 270"/>
              <a:gd name="T20" fmla="*/ 279 w 461"/>
              <a:gd name="T21" fmla="*/ 220 h 270"/>
              <a:gd name="T22" fmla="*/ 313 w 461"/>
              <a:gd name="T23" fmla="*/ 186 h 270"/>
              <a:gd name="T24" fmla="*/ 309 w 461"/>
              <a:gd name="T25" fmla="*/ 170 h 270"/>
              <a:gd name="T26" fmla="*/ 315 w 461"/>
              <a:gd name="T27" fmla="*/ 170 h 270"/>
              <a:gd name="T28" fmla="*/ 349 w 461"/>
              <a:gd name="T29" fmla="*/ 136 h 270"/>
              <a:gd name="T30" fmla="*/ 344 w 461"/>
              <a:gd name="T31" fmla="*/ 119 h 270"/>
              <a:gd name="T32" fmla="*/ 427 w 461"/>
              <a:gd name="T33" fmla="*/ 119 h 270"/>
              <a:gd name="T34" fmla="*/ 461 w 461"/>
              <a:gd name="T35" fmla="*/ 85 h 270"/>
              <a:gd name="T36" fmla="*/ 427 w 461"/>
              <a:gd name="T37" fmla="*/ 51 h 270"/>
              <a:gd name="T38" fmla="*/ 427 w 461"/>
              <a:gd name="T39" fmla="*/ 109 h 270"/>
              <a:gd name="T40" fmla="*/ 274 w 461"/>
              <a:gd name="T41" fmla="*/ 109 h 270"/>
              <a:gd name="T42" fmla="*/ 269 w 461"/>
              <a:gd name="T43" fmla="*/ 114 h 270"/>
              <a:gd name="T44" fmla="*/ 274 w 461"/>
              <a:gd name="T45" fmla="*/ 119 h 270"/>
              <a:gd name="T46" fmla="*/ 332 w 461"/>
              <a:gd name="T47" fmla="*/ 119 h 270"/>
              <a:gd name="T48" fmla="*/ 340 w 461"/>
              <a:gd name="T49" fmla="*/ 136 h 270"/>
              <a:gd name="T50" fmla="*/ 315 w 461"/>
              <a:gd name="T51" fmla="*/ 161 h 270"/>
              <a:gd name="T52" fmla="*/ 300 w 461"/>
              <a:gd name="T53" fmla="*/ 161 h 270"/>
              <a:gd name="T54" fmla="*/ 300 w 461"/>
              <a:gd name="T55" fmla="*/ 161 h 270"/>
              <a:gd name="T56" fmla="*/ 259 w 461"/>
              <a:gd name="T57" fmla="*/ 161 h 270"/>
              <a:gd name="T58" fmla="*/ 254 w 461"/>
              <a:gd name="T59" fmla="*/ 166 h 270"/>
              <a:gd name="T60" fmla="*/ 259 w 461"/>
              <a:gd name="T61" fmla="*/ 170 h 270"/>
              <a:gd name="T62" fmla="*/ 298 w 461"/>
              <a:gd name="T63" fmla="*/ 170 h 270"/>
              <a:gd name="T64" fmla="*/ 304 w 461"/>
              <a:gd name="T65" fmla="*/ 186 h 270"/>
              <a:gd name="T66" fmla="*/ 279 w 461"/>
              <a:gd name="T67" fmla="*/ 211 h 270"/>
              <a:gd name="T68" fmla="*/ 264 w 461"/>
              <a:gd name="T69" fmla="*/ 211 h 270"/>
              <a:gd name="T70" fmla="*/ 264 w 461"/>
              <a:gd name="T71" fmla="*/ 211 h 270"/>
              <a:gd name="T72" fmla="*/ 242 w 461"/>
              <a:gd name="T73" fmla="*/ 211 h 270"/>
              <a:gd name="T74" fmla="*/ 237 w 461"/>
              <a:gd name="T75" fmla="*/ 215 h 270"/>
              <a:gd name="T76" fmla="*/ 242 w 461"/>
              <a:gd name="T77" fmla="*/ 220 h 270"/>
              <a:gd name="T78" fmla="*/ 262 w 461"/>
              <a:gd name="T79" fmla="*/ 220 h 270"/>
              <a:gd name="T80" fmla="*/ 268 w 461"/>
              <a:gd name="T81" fmla="*/ 236 h 270"/>
              <a:gd name="T82" fmla="*/ 243 w 461"/>
              <a:gd name="T83" fmla="*/ 261 h 270"/>
              <a:gd name="T84" fmla="*/ 135 w 461"/>
              <a:gd name="T85" fmla="*/ 261 h 270"/>
              <a:gd name="T86" fmla="*/ 10 w 461"/>
              <a:gd name="T87" fmla="*/ 135 h 270"/>
              <a:gd name="T88" fmla="*/ 135 w 461"/>
              <a:gd name="T89" fmla="*/ 9 h 270"/>
              <a:gd name="T90" fmla="*/ 253 w 461"/>
              <a:gd name="T91" fmla="*/ 9 h 270"/>
              <a:gd name="T92" fmla="*/ 277 w 461"/>
              <a:gd name="T93" fmla="*/ 34 h 270"/>
              <a:gd name="T94" fmla="*/ 271 w 461"/>
              <a:gd name="T95" fmla="*/ 51 h 270"/>
              <a:gd name="T96" fmla="*/ 171 w 461"/>
              <a:gd name="T97" fmla="*/ 51 h 270"/>
              <a:gd name="T98" fmla="*/ 166 w 461"/>
              <a:gd name="T99" fmla="*/ 55 h 270"/>
              <a:gd name="T100" fmla="*/ 171 w 461"/>
              <a:gd name="T101" fmla="*/ 60 h 270"/>
              <a:gd name="T102" fmla="*/ 427 w 461"/>
              <a:gd name="T103" fmla="*/ 60 h 270"/>
              <a:gd name="T104" fmla="*/ 451 w 461"/>
              <a:gd name="T105" fmla="*/ 85 h 270"/>
              <a:gd name="T106" fmla="*/ 427 w 461"/>
              <a:gd name="T107" fmla="*/ 10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1" h="270">
                <a:moveTo>
                  <a:pt x="427" y="51"/>
                </a:moveTo>
                <a:cubicBezTo>
                  <a:pt x="282" y="51"/>
                  <a:pt x="282" y="51"/>
                  <a:pt x="282" y="51"/>
                </a:cubicBezTo>
                <a:cubicBezTo>
                  <a:pt x="285" y="46"/>
                  <a:pt x="287" y="40"/>
                  <a:pt x="287" y="34"/>
                </a:cubicBezTo>
                <a:cubicBezTo>
                  <a:pt x="287" y="15"/>
                  <a:pt x="271" y="0"/>
                  <a:pt x="253" y="0"/>
                </a:cubicBezTo>
                <a:cubicBezTo>
                  <a:pt x="135" y="0"/>
                  <a:pt x="135" y="0"/>
                  <a:pt x="135" y="0"/>
                </a:cubicBezTo>
                <a:cubicBezTo>
                  <a:pt x="61" y="0"/>
                  <a:pt x="0" y="61"/>
                  <a:pt x="0" y="135"/>
                </a:cubicBezTo>
                <a:cubicBezTo>
                  <a:pt x="0" y="210"/>
                  <a:pt x="61" y="270"/>
                  <a:pt x="135" y="270"/>
                </a:cubicBezTo>
                <a:cubicBezTo>
                  <a:pt x="243" y="270"/>
                  <a:pt x="243" y="270"/>
                  <a:pt x="243" y="270"/>
                </a:cubicBezTo>
                <a:cubicBezTo>
                  <a:pt x="262" y="270"/>
                  <a:pt x="277" y="255"/>
                  <a:pt x="277" y="236"/>
                </a:cubicBezTo>
                <a:cubicBezTo>
                  <a:pt x="277" y="231"/>
                  <a:pt x="276" y="225"/>
                  <a:pt x="273" y="220"/>
                </a:cubicBezTo>
                <a:cubicBezTo>
                  <a:pt x="279" y="220"/>
                  <a:pt x="279" y="220"/>
                  <a:pt x="279" y="220"/>
                </a:cubicBezTo>
                <a:cubicBezTo>
                  <a:pt x="298" y="220"/>
                  <a:pt x="313" y="205"/>
                  <a:pt x="313" y="186"/>
                </a:cubicBezTo>
                <a:cubicBezTo>
                  <a:pt x="313" y="181"/>
                  <a:pt x="312" y="175"/>
                  <a:pt x="309" y="170"/>
                </a:cubicBezTo>
                <a:cubicBezTo>
                  <a:pt x="315" y="170"/>
                  <a:pt x="315" y="170"/>
                  <a:pt x="315" y="170"/>
                </a:cubicBezTo>
                <a:cubicBezTo>
                  <a:pt x="334" y="170"/>
                  <a:pt x="349" y="155"/>
                  <a:pt x="349" y="136"/>
                </a:cubicBezTo>
                <a:cubicBezTo>
                  <a:pt x="349" y="130"/>
                  <a:pt x="347" y="124"/>
                  <a:pt x="344" y="119"/>
                </a:cubicBezTo>
                <a:cubicBezTo>
                  <a:pt x="427" y="119"/>
                  <a:pt x="427" y="119"/>
                  <a:pt x="427" y="119"/>
                </a:cubicBezTo>
                <a:cubicBezTo>
                  <a:pt x="446" y="119"/>
                  <a:pt x="461" y="104"/>
                  <a:pt x="461" y="85"/>
                </a:cubicBezTo>
                <a:cubicBezTo>
                  <a:pt x="461" y="66"/>
                  <a:pt x="446" y="51"/>
                  <a:pt x="427" y="51"/>
                </a:cubicBezTo>
                <a:close/>
                <a:moveTo>
                  <a:pt x="427" y="109"/>
                </a:moveTo>
                <a:cubicBezTo>
                  <a:pt x="274" y="109"/>
                  <a:pt x="274" y="109"/>
                  <a:pt x="274" y="109"/>
                </a:cubicBezTo>
                <a:cubicBezTo>
                  <a:pt x="271" y="109"/>
                  <a:pt x="269" y="112"/>
                  <a:pt x="269" y="114"/>
                </a:cubicBezTo>
                <a:cubicBezTo>
                  <a:pt x="269" y="117"/>
                  <a:pt x="271" y="119"/>
                  <a:pt x="274" y="119"/>
                </a:cubicBezTo>
                <a:cubicBezTo>
                  <a:pt x="332" y="119"/>
                  <a:pt x="332" y="119"/>
                  <a:pt x="332" y="119"/>
                </a:cubicBezTo>
                <a:cubicBezTo>
                  <a:pt x="337" y="123"/>
                  <a:pt x="340" y="130"/>
                  <a:pt x="340" y="136"/>
                </a:cubicBezTo>
                <a:cubicBezTo>
                  <a:pt x="340" y="150"/>
                  <a:pt x="329" y="161"/>
                  <a:pt x="315" y="161"/>
                </a:cubicBezTo>
                <a:cubicBezTo>
                  <a:pt x="300" y="161"/>
                  <a:pt x="300" y="161"/>
                  <a:pt x="300" y="161"/>
                </a:cubicBezTo>
                <a:cubicBezTo>
                  <a:pt x="300" y="161"/>
                  <a:pt x="300" y="161"/>
                  <a:pt x="300" y="161"/>
                </a:cubicBezTo>
                <a:cubicBezTo>
                  <a:pt x="259" y="161"/>
                  <a:pt x="259" y="161"/>
                  <a:pt x="259" y="161"/>
                </a:cubicBezTo>
                <a:cubicBezTo>
                  <a:pt x="256" y="161"/>
                  <a:pt x="254" y="163"/>
                  <a:pt x="254" y="166"/>
                </a:cubicBezTo>
                <a:cubicBezTo>
                  <a:pt x="254" y="168"/>
                  <a:pt x="256" y="170"/>
                  <a:pt x="259" y="170"/>
                </a:cubicBezTo>
                <a:cubicBezTo>
                  <a:pt x="298" y="170"/>
                  <a:pt x="298" y="170"/>
                  <a:pt x="298" y="170"/>
                </a:cubicBezTo>
                <a:cubicBezTo>
                  <a:pt x="302" y="175"/>
                  <a:pt x="304" y="180"/>
                  <a:pt x="304" y="186"/>
                </a:cubicBezTo>
                <a:cubicBezTo>
                  <a:pt x="304" y="200"/>
                  <a:pt x="293" y="211"/>
                  <a:pt x="279" y="211"/>
                </a:cubicBezTo>
                <a:cubicBezTo>
                  <a:pt x="264" y="211"/>
                  <a:pt x="264" y="211"/>
                  <a:pt x="264" y="211"/>
                </a:cubicBezTo>
                <a:cubicBezTo>
                  <a:pt x="264" y="211"/>
                  <a:pt x="264" y="211"/>
                  <a:pt x="264" y="211"/>
                </a:cubicBezTo>
                <a:cubicBezTo>
                  <a:pt x="242" y="211"/>
                  <a:pt x="242" y="211"/>
                  <a:pt x="242" y="211"/>
                </a:cubicBezTo>
                <a:cubicBezTo>
                  <a:pt x="239" y="211"/>
                  <a:pt x="237" y="213"/>
                  <a:pt x="237" y="215"/>
                </a:cubicBezTo>
                <a:cubicBezTo>
                  <a:pt x="237" y="218"/>
                  <a:pt x="239" y="220"/>
                  <a:pt x="242" y="220"/>
                </a:cubicBezTo>
                <a:cubicBezTo>
                  <a:pt x="262" y="220"/>
                  <a:pt x="262" y="220"/>
                  <a:pt x="262" y="220"/>
                </a:cubicBezTo>
                <a:cubicBezTo>
                  <a:pt x="265" y="225"/>
                  <a:pt x="268" y="230"/>
                  <a:pt x="268" y="236"/>
                </a:cubicBezTo>
                <a:cubicBezTo>
                  <a:pt x="268" y="250"/>
                  <a:pt x="257" y="261"/>
                  <a:pt x="243" y="261"/>
                </a:cubicBezTo>
                <a:cubicBezTo>
                  <a:pt x="135" y="261"/>
                  <a:pt x="135" y="261"/>
                  <a:pt x="135" y="261"/>
                </a:cubicBezTo>
                <a:cubicBezTo>
                  <a:pt x="66" y="261"/>
                  <a:pt x="10" y="205"/>
                  <a:pt x="10" y="135"/>
                </a:cubicBezTo>
                <a:cubicBezTo>
                  <a:pt x="10" y="66"/>
                  <a:pt x="66" y="9"/>
                  <a:pt x="135" y="9"/>
                </a:cubicBezTo>
                <a:cubicBezTo>
                  <a:pt x="253" y="9"/>
                  <a:pt x="253" y="9"/>
                  <a:pt x="253" y="9"/>
                </a:cubicBezTo>
                <a:cubicBezTo>
                  <a:pt x="266" y="9"/>
                  <a:pt x="277" y="20"/>
                  <a:pt x="277" y="34"/>
                </a:cubicBezTo>
                <a:cubicBezTo>
                  <a:pt x="277" y="40"/>
                  <a:pt x="275" y="46"/>
                  <a:pt x="271" y="51"/>
                </a:cubicBezTo>
                <a:cubicBezTo>
                  <a:pt x="171" y="51"/>
                  <a:pt x="171" y="51"/>
                  <a:pt x="171" y="51"/>
                </a:cubicBezTo>
                <a:cubicBezTo>
                  <a:pt x="168" y="51"/>
                  <a:pt x="166" y="53"/>
                  <a:pt x="166" y="55"/>
                </a:cubicBezTo>
                <a:cubicBezTo>
                  <a:pt x="166" y="58"/>
                  <a:pt x="168" y="60"/>
                  <a:pt x="171" y="60"/>
                </a:cubicBezTo>
                <a:cubicBezTo>
                  <a:pt x="427" y="60"/>
                  <a:pt x="427" y="60"/>
                  <a:pt x="427" y="60"/>
                </a:cubicBezTo>
                <a:cubicBezTo>
                  <a:pt x="440" y="60"/>
                  <a:pt x="451" y="71"/>
                  <a:pt x="451" y="85"/>
                </a:cubicBezTo>
                <a:cubicBezTo>
                  <a:pt x="451" y="98"/>
                  <a:pt x="440" y="109"/>
                  <a:pt x="427" y="109"/>
                </a:cubicBezTo>
                <a:close/>
              </a:path>
            </a:pathLst>
          </a:custGeom>
          <a:solidFill>
            <a:schemeClr val="bg1"/>
          </a:solidFill>
          <a:ln w="12700">
            <a:solidFill>
              <a:schemeClr val="bg1"/>
            </a:solidFill>
          </a:ln>
        </p:spPr>
        <p:txBody>
          <a:bodyPr vert="horz" wrap="square" lIns="86382" tIns="43191" rIns="86382" bIns="43191" numCol="1" anchor="t" anchorCtr="0" compatLnSpc="1">
            <a:prstTxWarp prst="textNoShape">
              <a:avLst/>
            </a:prstTxWarp>
          </a:bodyPr>
          <a:lstStyle/>
          <a:p>
            <a:endParaRPr lang="de-DE" sz="1607" dirty="0">
              <a:latin typeface="Allianz Neo" panose="020B0504020203020204" pitchFamily="34" charset="0"/>
            </a:endParaRPr>
          </a:p>
        </p:txBody>
      </p:sp>
      <p:sp>
        <p:nvSpPr>
          <p:cNvPr id="39" name="Freeform 46"/>
          <p:cNvSpPr>
            <a:spLocks noEditPoints="1"/>
          </p:cNvSpPr>
          <p:nvPr/>
        </p:nvSpPr>
        <p:spPr bwMode="auto">
          <a:xfrm>
            <a:off x="3375301" y="5446412"/>
            <a:ext cx="335168" cy="196361"/>
          </a:xfrm>
          <a:custGeom>
            <a:avLst/>
            <a:gdLst>
              <a:gd name="T0" fmla="*/ 427 w 461"/>
              <a:gd name="T1" fmla="*/ 51 h 270"/>
              <a:gd name="T2" fmla="*/ 282 w 461"/>
              <a:gd name="T3" fmla="*/ 51 h 270"/>
              <a:gd name="T4" fmla="*/ 287 w 461"/>
              <a:gd name="T5" fmla="*/ 34 h 270"/>
              <a:gd name="T6" fmla="*/ 253 w 461"/>
              <a:gd name="T7" fmla="*/ 0 h 270"/>
              <a:gd name="T8" fmla="*/ 135 w 461"/>
              <a:gd name="T9" fmla="*/ 0 h 270"/>
              <a:gd name="T10" fmla="*/ 0 w 461"/>
              <a:gd name="T11" fmla="*/ 135 h 270"/>
              <a:gd name="T12" fmla="*/ 135 w 461"/>
              <a:gd name="T13" fmla="*/ 270 h 270"/>
              <a:gd name="T14" fmla="*/ 243 w 461"/>
              <a:gd name="T15" fmla="*/ 270 h 270"/>
              <a:gd name="T16" fmla="*/ 277 w 461"/>
              <a:gd name="T17" fmla="*/ 236 h 270"/>
              <a:gd name="T18" fmla="*/ 273 w 461"/>
              <a:gd name="T19" fmla="*/ 220 h 270"/>
              <a:gd name="T20" fmla="*/ 279 w 461"/>
              <a:gd name="T21" fmla="*/ 220 h 270"/>
              <a:gd name="T22" fmla="*/ 313 w 461"/>
              <a:gd name="T23" fmla="*/ 186 h 270"/>
              <a:gd name="T24" fmla="*/ 309 w 461"/>
              <a:gd name="T25" fmla="*/ 170 h 270"/>
              <a:gd name="T26" fmla="*/ 315 w 461"/>
              <a:gd name="T27" fmla="*/ 170 h 270"/>
              <a:gd name="T28" fmla="*/ 349 w 461"/>
              <a:gd name="T29" fmla="*/ 136 h 270"/>
              <a:gd name="T30" fmla="*/ 344 w 461"/>
              <a:gd name="T31" fmla="*/ 119 h 270"/>
              <a:gd name="T32" fmla="*/ 427 w 461"/>
              <a:gd name="T33" fmla="*/ 119 h 270"/>
              <a:gd name="T34" fmla="*/ 461 w 461"/>
              <a:gd name="T35" fmla="*/ 85 h 270"/>
              <a:gd name="T36" fmla="*/ 427 w 461"/>
              <a:gd name="T37" fmla="*/ 51 h 270"/>
              <a:gd name="T38" fmla="*/ 427 w 461"/>
              <a:gd name="T39" fmla="*/ 109 h 270"/>
              <a:gd name="T40" fmla="*/ 274 w 461"/>
              <a:gd name="T41" fmla="*/ 109 h 270"/>
              <a:gd name="T42" fmla="*/ 269 w 461"/>
              <a:gd name="T43" fmla="*/ 114 h 270"/>
              <a:gd name="T44" fmla="*/ 274 w 461"/>
              <a:gd name="T45" fmla="*/ 119 h 270"/>
              <a:gd name="T46" fmla="*/ 332 w 461"/>
              <a:gd name="T47" fmla="*/ 119 h 270"/>
              <a:gd name="T48" fmla="*/ 340 w 461"/>
              <a:gd name="T49" fmla="*/ 136 h 270"/>
              <a:gd name="T50" fmla="*/ 315 w 461"/>
              <a:gd name="T51" fmla="*/ 161 h 270"/>
              <a:gd name="T52" fmla="*/ 300 w 461"/>
              <a:gd name="T53" fmla="*/ 161 h 270"/>
              <a:gd name="T54" fmla="*/ 300 w 461"/>
              <a:gd name="T55" fmla="*/ 161 h 270"/>
              <a:gd name="T56" fmla="*/ 259 w 461"/>
              <a:gd name="T57" fmla="*/ 161 h 270"/>
              <a:gd name="T58" fmla="*/ 254 w 461"/>
              <a:gd name="T59" fmla="*/ 166 h 270"/>
              <a:gd name="T60" fmla="*/ 259 w 461"/>
              <a:gd name="T61" fmla="*/ 170 h 270"/>
              <a:gd name="T62" fmla="*/ 298 w 461"/>
              <a:gd name="T63" fmla="*/ 170 h 270"/>
              <a:gd name="T64" fmla="*/ 304 w 461"/>
              <a:gd name="T65" fmla="*/ 186 h 270"/>
              <a:gd name="T66" fmla="*/ 279 w 461"/>
              <a:gd name="T67" fmla="*/ 211 h 270"/>
              <a:gd name="T68" fmla="*/ 264 w 461"/>
              <a:gd name="T69" fmla="*/ 211 h 270"/>
              <a:gd name="T70" fmla="*/ 264 w 461"/>
              <a:gd name="T71" fmla="*/ 211 h 270"/>
              <a:gd name="T72" fmla="*/ 242 w 461"/>
              <a:gd name="T73" fmla="*/ 211 h 270"/>
              <a:gd name="T74" fmla="*/ 237 w 461"/>
              <a:gd name="T75" fmla="*/ 215 h 270"/>
              <a:gd name="T76" fmla="*/ 242 w 461"/>
              <a:gd name="T77" fmla="*/ 220 h 270"/>
              <a:gd name="T78" fmla="*/ 262 w 461"/>
              <a:gd name="T79" fmla="*/ 220 h 270"/>
              <a:gd name="T80" fmla="*/ 268 w 461"/>
              <a:gd name="T81" fmla="*/ 236 h 270"/>
              <a:gd name="T82" fmla="*/ 243 w 461"/>
              <a:gd name="T83" fmla="*/ 261 h 270"/>
              <a:gd name="T84" fmla="*/ 135 w 461"/>
              <a:gd name="T85" fmla="*/ 261 h 270"/>
              <a:gd name="T86" fmla="*/ 10 w 461"/>
              <a:gd name="T87" fmla="*/ 135 h 270"/>
              <a:gd name="T88" fmla="*/ 135 w 461"/>
              <a:gd name="T89" fmla="*/ 9 h 270"/>
              <a:gd name="T90" fmla="*/ 253 w 461"/>
              <a:gd name="T91" fmla="*/ 9 h 270"/>
              <a:gd name="T92" fmla="*/ 277 w 461"/>
              <a:gd name="T93" fmla="*/ 34 h 270"/>
              <a:gd name="T94" fmla="*/ 271 w 461"/>
              <a:gd name="T95" fmla="*/ 51 h 270"/>
              <a:gd name="T96" fmla="*/ 171 w 461"/>
              <a:gd name="T97" fmla="*/ 51 h 270"/>
              <a:gd name="T98" fmla="*/ 166 w 461"/>
              <a:gd name="T99" fmla="*/ 55 h 270"/>
              <a:gd name="T100" fmla="*/ 171 w 461"/>
              <a:gd name="T101" fmla="*/ 60 h 270"/>
              <a:gd name="T102" fmla="*/ 427 w 461"/>
              <a:gd name="T103" fmla="*/ 60 h 270"/>
              <a:gd name="T104" fmla="*/ 451 w 461"/>
              <a:gd name="T105" fmla="*/ 85 h 270"/>
              <a:gd name="T106" fmla="*/ 427 w 461"/>
              <a:gd name="T107" fmla="*/ 10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1" h="270">
                <a:moveTo>
                  <a:pt x="427" y="51"/>
                </a:moveTo>
                <a:cubicBezTo>
                  <a:pt x="282" y="51"/>
                  <a:pt x="282" y="51"/>
                  <a:pt x="282" y="51"/>
                </a:cubicBezTo>
                <a:cubicBezTo>
                  <a:pt x="285" y="46"/>
                  <a:pt x="287" y="40"/>
                  <a:pt x="287" y="34"/>
                </a:cubicBezTo>
                <a:cubicBezTo>
                  <a:pt x="287" y="15"/>
                  <a:pt x="271" y="0"/>
                  <a:pt x="253" y="0"/>
                </a:cubicBezTo>
                <a:cubicBezTo>
                  <a:pt x="135" y="0"/>
                  <a:pt x="135" y="0"/>
                  <a:pt x="135" y="0"/>
                </a:cubicBezTo>
                <a:cubicBezTo>
                  <a:pt x="61" y="0"/>
                  <a:pt x="0" y="61"/>
                  <a:pt x="0" y="135"/>
                </a:cubicBezTo>
                <a:cubicBezTo>
                  <a:pt x="0" y="210"/>
                  <a:pt x="61" y="270"/>
                  <a:pt x="135" y="270"/>
                </a:cubicBezTo>
                <a:cubicBezTo>
                  <a:pt x="243" y="270"/>
                  <a:pt x="243" y="270"/>
                  <a:pt x="243" y="270"/>
                </a:cubicBezTo>
                <a:cubicBezTo>
                  <a:pt x="262" y="270"/>
                  <a:pt x="277" y="255"/>
                  <a:pt x="277" y="236"/>
                </a:cubicBezTo>
                <a:cubicBezTo>
                  <a:pt x="277" y="231"/>
                  <a:pt x="276" y="225"/>
                  <a:pt x="273" y="220"/>
                </a:cubicBezTo>
                <a:cubicBezTo>
                  <a:pt x="279" y="220"/>
                  <a:pt x="279" y="220"/>
                  <a:pt x="279" y="220"/>
                </a:cubicBezTo>
                <a:cubicBezTo>
                  <a:pt x="298" y="220"/>
                  <a:pt x="313" y="205"/>
                  <a:pt x="313" y="186"/>
                </a:cubicBezTo>
                <a:cubicBezTo>
                  <a:pt x="313" y="181"/>
                  <a:pt x="312" y="175"/>
                  <a:pt x="309" y="170"/>
                </a:cubicBezTo>
                <a:cubicBezTo>
                  <a:pt x="315" y="170"/>
                  <a:pt x="315" y="170"/>
                  <a:pt x="315" y="170"/>
                </a:cubicBezTo>
                <a:cubicBezTo>
                  <a:pt x="334" y="170"/>
                  <a:pt x="349" y="155"/>
                  <a:pt x="349" y="136"/>
                </a:cubicBezTo>
                <a:cubicBezTo>
                  <a:pt x="349" y="130"/>
                  <a:pt x="347" y="124"/>
                  <a:pt x="344" y="119"/>
                </a:cubicBezTo>
                <a:cubicBezTo>
                  <a:pt x="427" y="119"/>
                  <a:pt x="427" y="119"/>
                  <a:pt x="427" y="119"/>
                </a:cubicBezTo>
                <a:cubicBezTo>
                  <a:pt x="446" y="119"/>
                  <a:pt x="461" y="104"/>
                  <a:pt x="461" y="85"/>
                </a:cubicBezTo>
                <a:cubicBezTo>
                  <a:pt x="461" y="66"/>
                  <a:pt x="446" y="51"/>
                  <a:pt x="427" y="51"/>
                </a:cubicBezTo>
                <a:close/>
                <a:moveTo>
                  <a:pt x="427" y="109"/>
                </a:moveTo>
                <a:cubicBezTo>
                  <a:pt x="274" y="109"/>
                  <a:pt x="274" y="109"/>
                  <a:pt x="274" y="109"/>
                </a:cubicBezTo>
                <a:cubicBezTo>
                  <a:pt x="271" y="109"/>
                  <a:pt x="269" y="112"/>
                  <a:pt x="269" y="114"/>
                </a:cubicBezTo>
                <a:cubicBezTo>
                  <a:pt x="269" y="117"/>
                  <a:pt x="271" y="119"/>
                  <a:pt x="274" y="119"/>
                </a:cubicBezTo>
                <a:cubicBezTo>
                  <a:pt x="332" y="119"/>
                  <a:pt x="332" y="119"/>
                  <a:pt x="332" y="119"/>
                </a:cubicBezTo>
                <a:cubicBezTo>
                  <a:pt x="337" y="123"/>
                  <a:pt x="340" y="130"/>
                  <a:pt x="340" y="136"/>
                </a:cubicBezTo>
                <a:cubicBezTo>
                  <a:pt x="340" y="150"/>
                  <a:pt x="329" y="161"/>
                  <a:pt x="315" y="161"/>
                </a:cubicBezTo>
                <a:cubicBezTo>
                  <a:pt x="300" y="161"/>
                  <a:pt x="300" y="161"/>
                  <a:pt x="300" y="161"/>
                </a:cubicBezTo>
                <a:cubicBezTo>
                  <a:pt x="300" y="161"/>
                  <a:pt x="300" y="161"/>
                  <a:pt x="300" y="161"/>
                </a:cubicBezTo>
                <a:cubicBezTo>
                  <a:pt x="259" y="161"/>
                  <a:pt x="259" y="161"/>
                  <a:pt x="259" y="161"/>
                </a:cubicBezTo>
                <a:cubicBezTo>
                  <a:pt x="256" y="161"/>
                  <a:pt x="254" y="163"/>
                  <a:pt x="254" y="166"/>
                </a:cubicBezTo>
                <a:cubicBezTo>
                  <a:pt x="254" y="168"/>
                  <a:pt x="256" y="170"/>
                  <a:pt x="259" y="170"/>
                </a:cubicBezTo>
                <a:cubicBezTo>
                  <a:pt x="298" y="170"/>
                  <a:pt x="298" y="170"/>
                  <a:pt x="298" y="170"/>
                </a:cubicBezTo>
                <a:cubicBezTo>
                  <a:pt x="302" y="175"/>
                  <a:pt x="304" y="180"/>
                  <a:pt x="304" y="186"/>
                </a:cubicBezTo>
                <a:cubicBezTo>
                  <a:pt x="304" y="200"/>
                  <a:pt x="293" y="211"/>
                  <a:pt x="279" y="211"/>
                </a:cubicBezTo>
                <a:cubicBezTo>
                  <a:pt x="264" y="211"/>
                  <a:pt x="264" y="211"/>
                  <a:pt x="264" y="211"/>
                </a:cubicBezTo>
                <a:cubicBezTo>
                  <a:pt x="264" y="211"/>
                  <a:pt x="264" y="211"/>
                  <a:pt x="264" y="211"/>
                </a:cubicBezTo>
                <a:cubicBezTo>
                  <a:pt x="242" y="211"/>
                  <a:pt x="242" y="211"/>
                  <a:pt x="242" y="211"/>
                </a:cubicBezTo>
                <a:cubicBezTo>
                  <a:pt x="239" y="211"/>
                  <a:pt x="237" y="213"/>
                  <a:pt x="237" y="215"/>
                </a:cubicBezTo>
                <a:cubicBezTo>
                  <a:pt x="237" y="218"/>
                  <a:pt x="239" y="220"/>
                  <a:pt x="242" y="220"/>
                </a:cubicBezTo>
                <a:cubicBezTo>
                  <a:pt x="262" y="220"/>
                  <a:pt x="262" y="220"/>
                  <a:pt x="262" y="220"/>
                </a:cubicBezTo>
                <a:cubicBezTo>
                  <a:pt x="265" y="225"/>
                  <a:pt x="268" y="230"/>
                  <a:pt x="268" y="236"/>
                </a:cubicBezTo>
                <a:cubicBezTo>
                  <a:pt x="268" y="250"/>
                  <a:pt x="257" y="261"/>
                  <a:pt x="243" y="261"/>
                </a:cubicBezTo>
                <a:cubicBezTo>
                  <a:pt x="135" y="261"/>
                  <a:pt x="135" y="261"/>
                  <a:pt x="135" y="261"/>
                </a:cubicBezTo>
                <a:cubicBezTo>
                  <a:pt x="66" y="261"/>
                  <a:pt x="10" y="205"/>
                  <a:pt x="10" y="135"/>
                </a:cubicBezTo>
                <a:cubicBezTo>
                  <a:pt x="10" y="66"/>
                  <a:pt x="66" y="9"/>
                  <a:pt x="135" y="9"/>
                </a:cubicBezTo>
                <a:cubicBezTo>
                  <a:pt x="253" y="9"/>
                  <a:pt x="253" y="9"/>
                  <a:pt x="253" y="9"/>
                </a:cubicBezTo>
                <a:cubicBezTo>
                  <a:pt x="266" y="9"/>
                  <a:pt x="277" y="20"/>
                  <a:pt x="277" y="34"/>
                </a:cubicBezTo>
                <a:cubicBezTo>
                  <a:pt x="277" y="40"/>
                  <a:pt x="275" y="46"/>
                  <a:pt x="271" y="51"/>
                </a:cubicBezTo>
                <a:cubicBezTo>
                  <a:pt x="171" y="51"/>
                  <a:pt x="171" y="51"/>
                  <a:pt x="171" y="51"/>
                </a:cubicBezTo>
                <a:cubicBezTo>
                  <a:pt x="168" y="51"/>
                  <a:pt x="166" y="53"/>
                  <a:pt x="166" y="55"/>
                </a:cubicBezTo>
                <a:cubicBezTo>
                  <a:pt x="166" y="58"/>
                  <a:pt x="168" y="60"/>
                  <a:pt x="171" y="60"/>
                </a:cubicBezTo>
                <a:cubicBezTo>
                  <a:pt x="427" y="60"/>
                  <a:pt x="427" y="60"/>
                  <a:pt x="427" y="60"/>
                </a:cubicBezTo>
                <a:cubicBezTo>
                  <a:pt x="440" y="60"/>
                  <a:pt x="451" y="71"/>
                  <a:pt x="451" y="85"/>
                </a:cubicBezTo>
                <a:cubicBezTo>
                  <a:pt x="451" y="98"/>
                  <a:pt x="440" y="109"/>
                  <a:pt x="427" y="109"/>
                </a:cubicBezTo>
                <a:close/>
              </a:path>
            </a:pathLst>
          </a:custGeom>
          <a:solidFill>
            <a:schemeClr val="bg1"/>
          </a:solidFill>
          <a:ln w="12700">
            <a:solidFill>
              <a:schemeClr val="tx1"/>
            </a:solidFill>
          </a:ln>
        </p:spPr>
        <p:txBody>
          <a:bodyPr vert="horz" wrap="square" lIns="86382" tIns="43191" rIns="86382" bIns="43191" numCol="1" anchor="t" anchorCtr="0" compatLnSpc="1">
            <a:prstTxWarp prst="textNoShape">
              <a:avLst/>
            </a:prstTxWarp>
          </a:bodyPr>
          <a:lstStyle/>
          <a:p>
            <a:endParaRPr lang="de-DE" sz="1607" dirty="0">
              <a:latin typeface="Allianz Neo" panose="020B0504020203020204" pitchFamily="34" charset="0"/>
            </a:endParaRPr>
          </a:p>
        </p:txBody>
      </p:sp>
      <p:sp>
        <p:nvSpPr>
          <p:cNvPr id="41" name="Freeform 46"/>
          <p:cNvSpPr>
            <a:spLocks noEditPoints="1"/>
          </p:cNvSpPr>
          <p:nvPr/>
        </p:nvSpPr>
        <p:spPr bwMode="auto">
          <a:xfrm>
            <a:off x="6059471" y="5449761"/>
            <a:ext cx="335168" cy="196361"/>
          </a:xfrm>
          <a:custGeom>
            <a:avLst/>
            <a:gdLst>
              <a:gd name="T0" fmla="*/ 427 w 461"/>
              <a:gd name="T1" fmla="*/ 51 h 270"/>
              <a:gd name="T2" fmla="*/ 282 w 461"/>
              <a:gd name="T3" fmla="*/ 51 h 270"/>
              <a:gd name="T4" fmla="*/ 287 w 461"/>
              <a:gd name="T5" fmla="*/ 34 h 270"/>
              <a:gd name="T6" fmla="*/ 253 w 461"/>
              <a:gd name="T7" fmla="*/ 0 h 270"/>
              <a:gd name="T8" fmla="*/ 135 w 461"/>
              <a:gd name="T9" fmla="*/ 0 h 270"/>
              <a:gd name="T10" fmla="*/ 0 w 461"/>
              <a:gd name="T11" fmla="*/ 135 h 270"/>
              <a:gd name="T12" fmla="*/ 135 w 461"/>
              <a:gd name="T13" fmla="*/ 270 h 270"/>
              <a:gd name="T14" fmla="*/ 243 w 461"/>
              <a:gd name="T15" fmla="*/ 270 h 270"/>
              <a:gd name="T16" fmla="*/ 277 w 461"/>
              <a:gd name="T17" fmla="*/ 236 h 270"/>
              <a:gd name="T18" fmla="*/ 273 w 461"/>
              <a:gd name="T19" fmla="*/ 220 h 270"/>
              <a:gd name="T20" fmla="*/ 279 w 461"/>
              <a:gd name="T21" fmla="*/ 220 h 270"/>
              <a:gd name="T22" fmla="*/ 313 w 461"/>
              <a:gd name="T23" fmla="*/ 186 h 270"/>
              <a:gd name="T24" fmla="*/ 309 w 461"/>
              <a:gd name="T25" fmla="*/ 170 h 270"/>
              <a:gd name="T26" fmla="*/ 315 w 461"/>
              <a:gd name="T27" fmla="*/ 170 h 270"/>
              <a:gd name="T28" fmla="*/ 349 w 461"/>
              <a:gd name="T29" fmla="*/ 136 h 270"/>
              <a:gd name="T30" fmla="*/ 344 w 461"/>
              <a:gd name="T31" fmla="*/ 119 h 270"/>
              <a:gd name="T32" fmla="*/ 427 w 461"/>
              <a:gd name="T33" fmla="*/ 119 h 270"/>
              <a:gd name="T34" fmla="*/ 461 w 461"/>
              <a:gd name="T35" fmla="*/ 85 h 270"/>
              <a:gd name="T36" fmla="*/ 427 w 461"/>
              <a:gd name="T37" fmla="*/ 51 h 270"/>
              <a:gd name="T38" fmla="*/ 427 w 461"/>
              <a:gd name="T39" fmla="*/ 109 h 270"/>
              <a:gd name="T40" fmla="*/ 274 w 461"/>
              <a:gd name="T41" fmla="*/ 109 h 270"/>
              <a:gd name="T42" fmla="*/ 269 w 461"/>
              <a:gd name="T43" fmla="*/ 114 h 270"/>
              <a:gd name="T44" fmla="*/ 274 w 461"/>
              <a:gd name="T45" fmla="*/ 119 h 270"/>
              <a:gd name="T46" fmla="*/ 332 w 461"/>
              <a:gd name="T47" fmla="*/ 119 h 270"/>
              <a:gd name="T48" fmla="*/ 340 w 461"/>
              <a:gd name="T49" fmla="*/ 136 h 270"/>
              <a:gd name="T50" fmla="*/ 315 w 461"/>
              <a:gd name="T51" fmla="*/ 161 h 270"/>
              <a:gd name="T52" fmla="*/ 300 w 461"/>
              <a:gd name="T53" fmla="*/ 161 h 270"/>
              <a:gd name="T54" fmla="*/ 300 w 461"/>
              <a:gd name="T55" fmla="*/ 161 h 270"/>
              <a:gd name="T56" fmla="*/ 259 w 461"/>
              <a:gd name="T57" fmla="*/ 161 h 270"/>
              <a:gd name="T58" fmla="*/ 254 w 461"/>
              <a:gd name="T59" fmla="*/ 166 h 270"/>
              <a:gd name="T60" fmla="*/ 259 w 461"/>
              <a:gd name="T61" fmla="*/ 170 h 270"/>
              <a:gd name="T62" fmla="*/ 298 w 461"/>
              <a:gd name="T63" fmla="*/ 170 h 270"/>
              <a:gd name="T64" fmla="*/ 304 w 461"/>
              <a:gd name="T65" fmla="*/ 186 h 270"/>
              <a:gd name="T66" fmla="*/ 279 w 461"/>
              <a:gd name="T67" fmla="*/ 211 h 270"/>
              <a:gd name="T68" fmla="*/ 264 w 461"/>
              <a:gd name="T69" fmla="*/ 211 h 270"/>
              <a:gd name="T70" fmla="*/ 264 w 461"/>
              <a:gd name="T71" fmla="*/ 211 h 270"/>
              <a:gd name="T72" fmla="*/ 242 w 461"/>
              <a:gd name="T73" fmla="*/ 211 h 270"/>
              <a:gd name="T74" fmla="*/ 237 w 461"/>
              <a:gd name="T75" fmla="*/ 215 h 270"/>
              <a:gd name="T76" fmla="*/ 242 w 461"/>
              <a:gd name="T77" fmla="*/ 220 h 270"/>
              <a:gd name="T78" fmla="*/ 262 w 461"/>
              <a:gd name="T79" fmla="*/ 220 h 270"/>
              <a:gd name="T80" fmla="*/ 268 w 461"/>
              <a:gd name="T81" fmla="*/ 236 h 270"/>
              <a:gd name="T82" fmla="*/ 243 w 461"/>
              <a:gd name="T83" fmla="*/ 261 h 270"/>
              <a:gd name="T84" fmla="*/ 135 w 461"/>
              <a:gd name="T85" fmla="*/ 261 h 270"/>
              <a:gd name="T86" fmla="*/ 10 w 461"/>
              <a:gd name="T87" fmla="*/ 135 h 270"/>
              <a:gd name="T88" fmla="*/ 135 w 461"/>
              <a:gd name="T89" fmla="*/ 9 h 270"/>
              <a:gd name="T90" fmla="*/ 253 w 461"/>
              <a:gd name="T91" fmla="*/ 9 h 270"/>
              <a:gd name="T92" fmla="*/ 277 w 461"/>
              <a:gd name="T93" fmla="*/ 34 h 270"/>
              <a:gd name="T94" fmla="*/ 271 w 461"/>
              <a:gd name="T95" fmla="*/ 51 h 270"/>
              <a:gd name="T96" fmla="*/ 171 w 461"/>
              <a:gd name="T97" fmla="*/ 51 h 270"/>
              <a:gd name="T98" fmla="*/ 166 w 461"/>
              <a:gd name="T99" fmla="*/ 55 h 270"/>
              <a:gd name="T100" fmla="*/ 171 w 461"/>
              <a:gd name="T101" fmla="*/ 60 h 270"/>
              <a:gd name="T102" fmla="*/ 427 w 461"/>
              <a:gd name="T103" fmla="*/ 60 h 270"/>
              <a:gd name="T104" fmla="*/ 451 w 461"/>
              <a:gd name="T105" fmla="*/ 85 h 270"/>
              <a:gd name="T106" fmla="*/ 427 w 461"/>
              <a:gd name="T107" fmla="*/ 10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1" h="270">
                <a:moveTo>
                  <a:pt x="427" y="51"/>
                </a:moveTo>
                <a:cubicBezTo>
                  <a:pt x="282" y="51"/>
                  <a:pt x="282" y="51"/>
                  <a:pt x="282" y="51"/>
                </a:cubicBezTo>
                <a:cubicBezTo>
                  <a:pt x="285" y="46"/>
                  <a:pt x="287" y="40"/>
                  <a:pt x="287" y="34"/>
                </a:cubicBezTo>
                <a:cubicBezTo>
                  <a:pt x="287" y="15"/>
                  <a:pt x="271" y="0"/>
                  <a:pt x="253" y="0"/>
                </a:cubicBezTo>
                <a:cubicBezTo>
                  <a:pt x="135" y="0"/>
                  <a:pt x="135" y="0"/>
                  <a:pt x="135" y="0"/>
                </a:cubicBezTo>
                <a:cubicBezTo>
                  <a:pt x="61" y="0"/>
                  <a:pt x="0" y="61"/>
                  <a:pt x="0" y="135"/>
                </a:cubicBezTo>
                <a:cubicBezTo>
                  <a:pt x="0" y="210"/>
                  <a:pt x="61" y="270"/>
                  <a:pt x="135" y="270"/>
                </a:cubicBezTo>
                <a:cubicBezTo>
                  <a:pt x="243" y="270"/>
                  <a:pt x="243" y="270"/>
                  <a:pt x="243" y="270"/>
                </a:cubicBezTo>
                <a:cubicBezTo>
                  <a:pt x="262" y="270"/>
                  <a:pt x="277" y="255"/>
                  <a:pt x="277" y="236"/>
                </a:cubicBezTo>
                <a:cubicBezTo>
                  <a:pt x="277" y="231"/>
                  <a:pt x="276" y="225"/>
                  <a:pt x="273" y="220"/>
                </a:cubicBezTo>
                <a:cubicBezTo>
                  <a:pt x="279" y="220"/>
                  <a:pt x="279" y="220"/>
                  <a:pt x="279" y="220"/>
                </a:cubicBezTo>
                <a:cubicBezTo>
                  <a:pt x="298" y="220"/>
                  <a:pt x="313" y="205"/>
                  <a:pt x="313" y="186"/>
                </a:cubicBezTo>
                <a:cubicBezTo>
                  <a:pt x="313" y="181"/>
                  <a:pt x="312" y="175"/>
                  <a:pt x="309" y="170"/>
                </a:cubicBezTo>
                <a:cubicBezTo>
                  <a:pt x="315" y="170"/>
                  <a:pt x="315" y="170"/>
                  <a:pt x="315" y="170"/>
                </a:cubicBezTo>
                <a:cubicBezTo>
                  <a:pt x="334" y="170"/>
                  <a:pt x="349" y="155"/>
                  <a:pt x="349" y="136"/>
                </a:cubicBezTo>
                <a:cubicBezTo>
                  <a:pt x="349" y="130"/>
                  <a:pt x="347" y="124"/>
                  <a:pt x="344" y="119"/>
                </a:cubicBezTo>
                <a:cubicBezTo>
                  <a:pt x="427" y="119"/>
                  <a:pt x="427" y="119"/>
                  <a:pt x="427" y="119"/>
                </a:cubicBezTo>
                <a:cubicBezTo>
                  <a:pt x="446" y="119"/>
                  <a:pt x="461" y="104"/>
                  <a:pt x="461" y="85"/>
                </a:cubicBezTo>
                <a:cubicBezTo>
                  <a:pt x="461" y="66"/>
                  <a:pt x="446" y="51"/>
                  <a:pt x="427" y="51"/>
                </a:cubicBezTo>
                <a:close/>
                <a:moveTo>
                  <a:pt x="427" y="109"/>
                </a:moveTo>
                <a:cubicBezTo>
                  <a:pt x="274" y="109"/>
                  <a:pt x="274" y="109"/>
                  <a:pt x="274" y="109"/>
                </a:cubicBezTo>
                <a:cubicBezTo>
                  <a:pt x="271" y="109"/>
                  <a:pt x="269" y="112"/>
                  <a:pt x="269" y="114"/>
                </a:cubicBezTo>
                <a:cubicBezTo>
                  <a:pt x="269" y="117"/>
                  <a:pt x="271" y="119"/>
                  <a:pt x="274" y="119"/>
                </a:cubicBezTo>
                <a:cubicBezTo>
                  <a:pt x="332" y="119"/>
                  <a:pt x="332" y="119"/>
                  <a:pt x="332" y="119"/>
                </a:cubicBezTo>
                <a:cubicBezTo>
                  <a:pt x="337" y="123"/>
                  <a:pt x="340" y="130"/>
                  <a:pt x="340" y="136"/>
                </a:cubicBezTo>
                <a:cubicBezTo>
                  <a:pt x="340" y="150"/>
                  <a:pt x="329" y="161"/>
                  <a:pt x="315" y="161"/>
                </a:cubicBezTo>
                <a:cubicBezTo>
                  <a:pt x="300" y="161"/>
                  <a:pt x="300" y="161"/>
                  <a:pt x="300" y="161"/>
                </a:cubicBezTo>
                <a:cubicBezTo>
                  <a:pt x="300" y="161"/>
                  <a:pt x="300" y="161"/>
                  <a:pt x="300" y="161"/>
                </a:cubicBezTo>
                <a:cubicBezTo>
                  <a:pt x="259" y="161"/>
                  <a:pt x="259" y="161"/>
                  <a:pt x="259" y="161"/>
                </a:cubicBezTo>
                <a:cubicBezTo>
                  <a:pt x="256" y="161"/>
                  <a:pt x="254" y="163"/>
                  <a:pt x="254" y="166"/>
                </a:cubicBezTo>
                <a:cubicBezTo>
                  <a:pt x="254" y="168"/>
                  <a:pt x="256" y="170"/>
                  <a:pt x="259" y="170"/>
                </a:cubicBezTo>
                <a:cubicBezTo>
                  <a:pt x="298" y="170"/>
                  <a:pt x="298" y="170"/>
                  <a:pt x="298" y="170"/>
                </a:cubicBezTo>
                <a:cubicBezTo>
                  <a:pt x="302" y="175"/>
                  <a:pt x="304" y="180"/>
                  <a:pt x="304" y="186"/>
                </a:cubicBezTo>
                <a:cubicBezTo>
                  <a:pt x="304" y="200"/>
                  <a:pt x="293" y="211"/>
                  <a:pt x="279" y="211"/>
                </a:cubicBezTo>
                <a:cubicBezTo>
                  <a:pt x="264" y="211"/>
                  <a:pt x="264" y="211"/>
                  <a:pt x="264" y="211"/>
                </a:cubicBezTo>
                <a:cubicBezTo>
                  <a:pt x="264" y="211"/>
                  <a:pt x="264" y="211"/>
                  <a:pt x="264" y="211"/>
                </a:cubicBezTo>
                <a:cubicBezTo>
                  <a:pt x="242" y="211"/>
                  <a:pt x="242" y="211"/>
                  <a:pt x="242" y="211"/>
                </a:cubicBezTo>
                <a:cubicBezTo>
                  <a:pt x="239" y="211"/>
                  <a:pt x="237" y="213"/>
                  <a:pt x="237" y="215"/>
                </a:cubicBezTo>
                <a:cubicBezTo>
                  <a:pt x="237" y="218"/>
                  <a:pt x="239" y="220"/>
                  <a:pt x="242" y="220"/>
                </a:cubicBezTo>
                <a:cubicBezTo>
                  <a:pt x="262" y="220"/>
                  <a:pt x="262" y="220"/>
                  <a:pt x="262" y="220"/>
                </a:cubicBezTo>
                <a:cubicBezTo>
                  <a:pt x="265" y="225"/>
                  <a:pt x="268" y="230"/>
                  <a:pt x="268" y="236"/>
                </a:cubicBezTo>
                <a:cubicBezTo>
                  <a:pt x="268" y="250"/>
                  <a:pt x="257" y="261"/>
                  <a:pt x="243" y="261"/>
                </a:cubicBezTo>
                <a:cubicBezTo>
                  <a:pt x="135" y="261"/>
                  <a:pt x="135" y="261"/>
                  <a:pt x="135" y="261"/>
                </a:cubicBezTo>
                <a:cubicBezTo>
                  <a:pt x="66" y="261"/>
                  <a:pt x="10" y="205"/>
                  <a:pt x="10" y="135"/>
                </a:cubicBezTo>
                <a:cubicBezTo>
                  <a:pt x="10" y="66"/>
                  <a:pt x="66" y="9"/>
                  <a:pt x="135" y="9"/>
                </a:cubicBezTo>
                <a:cubicBezTo>
                  <a:pt x="253" y="9"/>
                  <a:pt x="253" y="9"/>
                  <a:pt x="253" y="9"/>
                </a:cubicBezTo>
                <a:cubicBezTo>
                  <a:pt x="266" y="9"/>
                  <a:pt x="277" y="20"/>
                  <a:pt x="277" y="34"/>
                </a:cubicBezTo>
                <a:cubicBezTo>
                  <a:pt x="277" y="40"/>
                  <a:pt x="275" y="46"/>
                  <a:pt x="271" y="51"/>
                </a:cubicBezTo>
                <a:cubicBezTo>
                  <a:pt x="171" y="51"/>
                  <a:pt x="171" y="51"/>
                  <a:pt x="171" y="51"/>
                </a:cubicBezTo>
                <a:cubicBezTo>
                  <a:pt x="168" y="51"/>
                  <a:pt x="166" y="53"/>
                  <a:pt x="166" y="55"/>
                </a:cubicBezTo>
                <a:cubicBezTo>
                  <a:pt x="166" y="58"/>
                  <a:pt x="168" y="60"/>
                  <a:pt x="171" y="60"/>
                </a:cubicBezTo>
                <a:cubicBezTo>
                  <a:pt x="427" y="60"/>
                  <a:pt x="427" y="60"/>
                  <a:pt x="427" y="60"/>
                </a:cubicBezTo>
                <a:cubicBezTo>
                  <a:pt x="440" y="60"/>
                  <a:pt x="451" y="71"/>
                  <a:pt x="451" y="85"/>
                </a:cubicBezTo>
                <a:cubicBezTo>
                  <a:pt x="451" y="98"/>
                  <a:pt x="440" y="109"/>
                  <a:pt x="427" y="109"/>
                </a:cubicBezTo>
                <a:close/>
              </a:path>
            </a:pathLst>
          </a:custGeom>
          <a:solidFill>
            <a:schemeClr val="bg1"/>
          </a:solidFill>
          <a:ln w="12700">
            <a:solidFill>
              <a:schemeClr val="tx1"/>
            </a:solidFill>
          </a:ln>
        </p:spPr>
        <p:txBody>
          <a:bodyPr vert="horz" wrap="square" lIns="86382" tIns="43191" rIns="86382" bIns="43191" numCol="1" anchor="t" anchorCtr="0" compatLnSpc="1">
            <a:prstTxWarp prst="textNoShape">
              <a:avLst/>
            </a:prstTxWarp>
          </a:bodyPr>
          <a:lstStyle/>
          <a:p>
            <a:endParaRPr lang="de-DE" sz="1607" dirty="0">
              <a:latin typeface="Allianz Neo" panose="020B0504020203020204" pitchFamily="34" charset="0"/>
            </a:endParaRPr>
          </a:p>
        </p:txBody>
      </p:sp>
      <p:sp>
        <p:nvSpPr>
          <p:cNvPr id="48" name="Datumsplatzhalter 5">
            <a:extLst>
              <a:ext uri="{FF2B5EF4-FFF2-40B4-BE49-F238E27FC236}">
                <a16:creationId xmlns:a16="http://schemas.microsoft.com/office/drawing/2014/main" id="{196DF232-D1B7-44C1-94F0-3B425952DF1B}"/>
              </a:ext>
            </a:extLst>
          </p:cNvPr>
          <p:cNvSpPr txBox="1">
            <a:spLocks/>
          </p:cNvSpPr>
          <p:nvPr/>
        </p:nvSpPr>
        <p:spPr>
          <a:xfrm rot="-5400000">
            <a:off x="9594058" y="3726657"/>
            <a:ext cx="3384550" cy="468312"/>
          </a:xfrm>
          <a:prstGeom prst="rect">
            <a:avLst/>
          </a:prstGeom>
        </p:spPr>
        <p:txBody>
          <a:bodyPr vert="horz" lIns="0" tIns="36000" rIns="0" bIns="0" rtlCol="0" anchor="t" anchorCtr="0">
            <a:noAutofit/>
          </a:bodyPr>
          <a:lstStyle>
            <a:defPPr>
              <a:defRPr lang="de-DE"/>
            </a:defPPr>
            <a:lvl1pPr marL="0" algn="l" defTabSz="864017" rtl="0" eaLnBrk="1" latinLnBrk="0" hangingPunct="1">
              <a:defRPr sz="750" kern="1200">
                <a:solidFill>
                  <a:schemeClr val="bg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a:lstStyle>
          <a:p>
            <a:r>
              <a:rPr lang="de-DE" dirty="0"/>
              <a:t>© Allianz 2024</a:t>
            </a:r>
          </a:p>
        </p:txBody>
      </p:sp>
      <p:sp>
        <p:nvSpPr>
          <p:cNvPr id="49" name="Fußzeilenplatzhalter 19">
            <a:extLst>
              <a:ext uri="{FF2B5EF4-FFF2-40B4-BE49-F238E27FC236}">
                <a16:creationId xmlns:a16="http://schemas.microsoft.com/office/drawing/2014/main" id="{1E85E34B-22E1-42B6-94A7-0885707F4F6B}"/>
              </a:ext>
            </a:extLst>
          </p:cNvPr>
          <p:cNvSpPr>
            <a:spLocks noGrp="1"/>
          </p:cNvSpPr>
          <p:nvPr>
            <p:ph type="ftr" sz="quarter" idx="11"/>
          </p:nvPr>
        </p:nvSpPr>
        <p:spPr>
          <a:xfrm>
            <a:off x="468313" y="468000"/>
            <a:ext cx="5075237" cy="252000"/>
          </a:xfrm>
        </p:spPr>
        <p:txBody>
          <a:bodyPr/>
          <a:lstStyle/>
          <a:p>
            <a:r>
              <a:rPr lang="de-DE" dirty="0"/>
              <a:t>P Übergreifend </a:t>
            </a:r>
            <a:r>
              <a:rPr lang="de-DE" dirty="0" err="1"/>
              <a:t>mAZ</a:t>
            </a:r>
            <a:r>
              <a:rPr lang="de-DE" dirty="0"/>
              <a:t> - Wiederanlage-Portal 2024</a:t>
            </a:r>
          </a:p>
        </p:txBody>
      </p:sp>
      <p:sp>
        <p:nvSpPr>
          <p:cNvPr id="50" name="Textplatzhalter 2"/>
          <p:cNvSpPr txBox="1">
            <a:spLocks/>
          </p:cNvSpPr>
          <p:nvPr/>
        </p:nvSpPr>
        <p:spPr>
          <a:xfrm>
            <a:off x="482007" y="6088692"/>
            <a:ext cx="2350486" cy="92985"/>
          </a:xfrm>
          <a:prstGeom prst="rect">
            <a:avLst/>
          </a:prstGeom>
          <a:noFill/>
        </p:spPr>
        <p:txBody>
          <a:bodyPr vert="horz" lIns="0" tIns="0" rIns="0" bIns="0" rtlCol="0">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0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2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r>
              <a:rPr lang="de-DE" sz="900" dirty="0">
                <a:solidFill>
                  <a:schemeClr val="bg1"/>
                </a:solidFill>
              </a:rPr>
              <a:t>Allianz Kunde und Markt - Multikanalmarketing</a:t>
            </a:r>
          </a:p>
        </p:txBody>
      </p:sp>
      <p:sp>
        <p:nvSpPr>
          <p:cNvPr id="4" name="Rechteck 3">
            <a:hlinkClick r:id="rId4"/>
            <a:extLst>
              <a:ext uri="{FF2B5EF4-FFF2-40B4-BE49-F238E27FC236}">
                <a16:creationId xmlns:a16="http://schemas.microsoft.com/office/drawing/2014/main" id="{ED31B2FC-1E86-3B55-97A9-D176704CF35A}"/>
              </a:ext>
            </a:extLst>
          </p:cNvPr>
          <p:cNvSpPr/>
          <p:nvPr/>
        </p:nvSpPr>
        <p:spPr>
          <a:xfrm>
            <a:off x="456276" y="3557678"/>
            <a:ext cx="2516651" cy="1794222"/>
          </a:xfrm>
          <a:prstGeom prst="rect">
            <a:avLst/>
          </a:prstGeom>
          <a:solidFill>
            <a:schemeClr val="bg1">
              <a:alpha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lvl="0" algn="ctr"/>
            <a:r>
              <a:rPr lang="de-DE" sz="1400" b="1" dirty="0">
                <a:solidFill>
                  <a:schemeClr val="tx1"/>
                </a:solidFill>
                <a:latin typeface="Allianz Neo" panose="020B0504020203020204" pitchFamily="34" charset="0"/>
              </a:rPr>
              <a:t>Informationen im </a:t>
            </a:r>
          </a:p>
          <a:p>
            <a:pPr lvl="0" algn="ctr"/>
            <a:r>
              <a:rPr lang="de-DE" sz="1400" b="1" dirty="0">
                <a:solidFill>
                  <a:schemeClr val="tx1"/>
                </a:solidFill>
                <a:latin typeface="Allianz Neo" panose="020B0504020203020204" pitchFamily="34" charset="0"/>
              </a:rPr>
              <a:t>Maklerportal</a:t>
            </a:r>
            <a:endParaRPr lang="de-DE" sz="1400" dirty="0">
              <a:solidFill>
                <a:schemeClr val="tx1"/>
              </a:solidFill>
              <a:latin typeface="Allianz Neo" panose="020B0504020203020204" pitchFamily="34" charset="0"/>
            </a:endParaRPr>
          </a:p>
        </p:txBody>
      </p:sp>
      <p:sp>
        <p:nvSpPr>
          <p:cNvPr id="5" name="Rechteck 4">
            <a:hlinkClick r:id="rId4"/>
            <a:extLst>
              <a:ext uri="{FF2B5EF4-FFF2-40B4-BE49-F238E27FC236}">
                <a16:creationId xmlns:a16="http://schemas.microsoft.com/office/drawing/2014/main" id="{F682FABB-71CA-3A77-64B8-B115CC38E678}"/>
              </a:ext>
            </a:extLst>
          </p:cNvPr>
          <p:cNvSpPr/>
          <p:nvPr/>
        </p:nvSpPr>
        <p:spPr>
          <a:xfrm>
            <a:off x="456275" y="5351900"/>
            <a:ext cx="2516651" cy="392081"/>
          </a:xfrm>
          <a:prstGeom prst="rect">
            <a:avLst/>
          </a:prstGeom>
          <a:solidFill>
            <a:schemeClr val="bg1">
              <a:alpha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lvl="0" algn="ctr"/>
            <a:r>
              <a:rPr lang="de-DE" sz="1400" dirty="0">
                <a:solidFill>
                  <a:schemeClr val="tx1"/>
                </a:solidFill>
                <a:latin typeface="Allianz Neo" panose="020B0504020203020204" pitchFamily="34" charset="0"/>
              </a:rPr>
              <a:t>Link</a:t>
            </a:r>
          </a:p>
        </p:txBody>
      </p:sp>
      <p:sp>
        <p:nvSpPr>
          <p:cNvPr id="6" name="Rechteck 5">
            <a:hlinkClick r:id="rId4"/>
            <a:extLst>
              <a:ext uri="{FF2B5EF4-FFF2-40B4-BE49-F238E27FC236}">
                <a16:creationId xmlns:a16="http://schemas.microsoft.com/office/drawing/2014/main" id="{22E6D92A-3BA7-BB28-7867-74E5592DDA53}"/>
              </a:ext>
            </a:extLst>
          </p:cNvPr>
          <p:cNvSpPr/>
          <p:nvPr/>
        </p:nvSpPr>
        <p:spPr>
          <a:xfrm>
            <a:off x="456276" y="4306165"/>
            <a:ext cx="2516651" cy="1045735"/>
          </a:xfrm>
          <a:prstGeom prst="rect">
            <a:avLst/>
          </a:prstGeom>
          <a:noFill/>
          <a:ln>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026" tIns="102026" rIns="102026" bIns="102026" numCol="1" spcCol="0" rtlCol="0" fromWordArt="0" anchor="ctr" anchorCtr="0" forceAA="0" compatLnSpc="1">
            <a:prstTxWarp prst="textNoShape">
              <a:avLst/>
            </a:prstTxWarp>
            <a:noAutofit/>
          </a:bodyPr>
          <a:lstStyle/>
          <a:p>
            <a:pPr algn="ctr"/>
            <a:r>
              <a:rPr lang="de-DE" sz="900" dirty="0">
                <a:solidFill>
                  <a:schemeClr val="tx1"/>
                </a:solidFill>
                <a:latin typeface="Allianz Neo" panose="020B0504020203020204" pitchFamily="34" charset="0"/>
              </a:rPr>
              <a:t>Einstiegsseite zu den Vermögensprodukten von Allianz Leben</a:t>
            </a:r>
          </a:p>
        </p:txBody>
      </p:sp>
      <p:sp>
        <p:nvSpPr>
          <p:cNvPr id="7" name="Freeform 46">
            <a:extLst>
              <a:ext uri="{FF2B5EF4-FFF2-40B4-BE49-F238E27FC236}">
                <a16:creationId xmlns:a16="http://schemas.microsoft.com/office/drawing/2014/main" id="{F9DF64F7-3A06-2A74-FBAE-AD565841F892}"/>
              </a:ext>
            </a:extLst>
          </p:cNvPr>
          <p:cNvSpPr>
            <a:spLocks noEditPoints="1"/>
          </p:cNvSpPr>
          <p:nvPr/>
        </p:nvSpPr>
        <p:spPr bwMode="auto">
          <a:xfrm>
            <a:off x="750697" y="5446410"/>
            <a:ext cx="335168" cy="196361"/>
          </a:xfrm>
          <a:custGeom>
            <a:avLst/>
            <a:gdLst>
              <a:gd name="T0" fmla="*/ 427 w 461"/>
              <a:gd name="T1" fmla="*/ 51 h 270"/>
              <a:gd name="T2" fmla="*/ 282 w 461"/>
              <a:gd name="T3" fmla="*/ 51 h 270"/>
              <a:gd name="T4" fmla="*/ 287 w 461"/>
              <a:gd name="T5" fmla="*/ 34 h 270"/>
              <a:gd name="T6" fmla="*/ 253 w 461"/>
              <a:gd name="T7" fmla="*/ 0 h 270"/>
              <a:gd name="T8" fmla="*/ 135 w 461"/>
              <a:gd name="T9" fmla="*/ 0 h 270"/>
              <a:gd name="T10" fmla="*/ 0 w 461"/>
              <a:gd name="T11" fmla="*/ 135 h 270"/>
              <a:gd name="T12" fmla="*/ 135 w 461"/>
              <a:gd name="T13" fmla="*/ 270 h 270"/>
              <a:gd name="T14" fmla="*/ 243 w 461"/>
              <a:gd name="T15" fmla="*/ 270 h 270"/>
              <a:gd name="T16" fmla="*/ 277 w 461"/>
              <a:gd name="T17" fmla="*/ 236 h 270"/>
              <a:gd name="T18" fmla="*/ 273 w 461"/>
              <a:gd name="T19" fmla="*/ 220 h 270"/>
              <a:gd name="T20" fmla="*/ 279 w 461"/>
              <a:gd name="T21" fmla="*/ 220 h 270"/>
              <a:gd name="T22" fmla="*/ 313 w 461"/>
              <a:gd name="T23" fmla="*/ 186 h 270"/>
              <a:gd name="T24" fmla="*/ 309 w 461"/>
              <a:gd name="T25" fmla="*/ 170 h 270"/>
              <a:gd name="T26" fmla="*/ 315 w 461"/>
              <a:gd name="T27" fmla="*/ 170 h 270"/>
              <a:gd name="T28" fmla="*/ 349 w 461"/>
              <a:gd name="T29" fmla="*/ 136 h 270"/>
              <a:gd name="T30" fmla="*/ 344 w 461"/>
              <a:gd name="T31" fmla="*/ 119 h 270"/>
              <a:gd name="T32" fmla="*/ 427 w 461"/>
              <a:gd name="T33" fmla="*/ 119 h 270"/>
              <a:gd name="T34" fmla="*/ 461 w 461"/>
              <a:gd name="T35" fmla="*/ 85 h 270"/>
              <a:gd name="T36" fmla="*/ 427 w 461"/>
              <a:gd name="T37" fmla="*/ 51 h 270"/>
              <a:gd name="T38" fmla="*/ 427 w 461"/>
              <a:gd name="T39" fmla="*/ 109 h 270"/>
              <a:gd name="T40" fmla="*/ 274 w 461"/>
              <a:gd name="T41" fmla="*/ 109 h 270"/>
              <a:gd name="T42" fmla="*/ 269 w 461"/>
              <a:gd name="T43" fmla="*/ 114 h 270"/>
              <a:gd name="T44" fmla="*/ 274 w 461"/>
              <a:gd name="T45" fmla="*/ 119 h 270"/>
              <a:gd name="T46" fmla="*/ 332 w 461"/>
              <a:gd name="T47" fmla="*/ 119 h 270"/>
              <a:gd name="T48" fmla="*/ 340 w 461"/>
              <a:gd name="T49" fmla="*/ 136 h 270"/>
              <a:gd name="T50" fmla="*/ 315 w 461"/>
              <a:gd name="T51" fmla="*/ 161 h 270"/>
              <a:gd name="T52" fmla="*/ 300 w 461"/>
              <a:gd name="T53" fmla="*/ 161 h 270"/>
              <a:gd name="T54" fmla="*/ 300 w 461"/>
              <a:gd name="T55" fmla="*/ 161 h 270"/>
              <a:gd name="T56" fmla="*/ 259 w 461"/>
              <a:gd name="T57" fmla="*/ 161 h 270"/>
              <a:gd name="T58" fmla="*/ 254 w 461"/>
              <a:gd name="T59" fmla="*/ 166 h 270"/>
              <a:gd name="T60" fmla="*/ 259 w 461"/>
              <a:gd name="T61" fmla="*/ 170 h 270"/>
              <a:gd name="T62" fmla="*/ 298 w 461"/>
              <a:gd name="T63" fmla="*/ 170 h 270"/>
              <a:gd name="T64" fmla="*/ 304 w 461"/>
              <a:gd name="T65" fmla="*/ 186 h 270"/>
              <a:gd name="T66" fmla="*/ 279 w 461"/>
              <a:gd name="T67" fmla="*/ 211 h 270"/>
              <a:gd name="T68" fmla="*/ 264 w 461"/>
              <a:gd name="T69" fmla="*/ 211 h 270"/>
              <a:gd name="T70" fmla="*/ 264 w 461"/>
              <a:gd name="T71" fmla="*/ 211 h 270"/>
              <a:gd name="T72" fmla="*/ 242 w 461"/>
              <a:gd name="T73" fmla="*/ 211 h 270"/>
              <a:gd name="T74" fmla="*/ 237 w 461"/>
              <a:gd name="T75" fmla="*/ 215 h 270"/>
              <a:gd name="T76" fmla="*/ 242 w 461"/>
              <a:gd name="T77" fmla="*/ 220 h 270"/>
              <a:gd name="T78" fmla="*/ 262 w 461"/>
              <a:gd name="T79" fmla="*/ 220 h 270"/>
              <a:gd name="T80" fmla="*/ 268 w 461"/>
              <a:gd name="T81" fmla="*/ 236 h 270"/>
              <a:gd name="T82" fmla="*/ 243 w 461"/>
              <a:gd name="T83" fmla="*/ 261 h 270"/>
              <a:gd name="T84" fmla="*/ 135 w 461"/>
              <a:gd name="T85" fmla="*/ 261 h 270"/>
              <a:gd name="T86" fmla="*/ 10 w 461"/>
              <a:gd name="T87" fmla="*/ 135 h 270"/>
              <a:gd name="T88" fmla="*/ 135 w 461"/>
              <a:gd name="T89" fmla="*/ 9 h 270"/>
              <a:gd name="T90" fmla="*/ 253 w 461"/>
              <a:gd name="T91" fmla="*/ 9 h 270"/>
              <a:gd name="T92" fmla="*/ 277 w 461"/>
              <a:gd name="T93" fmla="*/ 34 h 270"/>
              <a:gd name="T94" fmla="*/ 271 w 461"/>
              <a:gd name="T95" fmla="*/ 51 h 270"/>
              <a:gd name="T96" fmla="*/ 171 w 461"/>
              <a:gd name="T97" fmla="*/ 51 h 270"/>
              <a:gd name="T98" fmla="*/ 166 w 461"/>
              <a:gd name="T99" fmla="*/ 55 h 270"/>
              <a:gd name="T100" fmla="*/ 171 w 461"/>
              <a:gd name="T101" fmla="*/ 60 h 270"/>
              <a:gd name="T102" fmla="*/ 427 w 461"/>
              <a:gd name="T103" fmla="*/ 60 h 270"/>
              <a:gd name="T104" fmla="*/ 451 w 461"/>
              <a:gd name="T105" fmla="*/ 85 h 270"/>
              <a:gd name="T106" fmla="*/ 427 w 461"/>
              <a:gd name="T107" fmla="*/ 10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1" h="270">
                <a:moveTo>
                  <a:pt x="427" y="51"/>
                </a:moveTo>
                <a:cubicBezTo>
                  <a:pt x="282" y="51"/>
                  <a:pt x="282" y="51"/>
                  <a:pt x="282" y="51"/>
                </a:cubicBezTo>
                <a:cubicBezTo>
                  <a:pt x="285" y="46"/>
                  <a:pt x="287" y="40"/>
                  <a:pt x="287" y="34"/>
                </a:cubicBezTo>
                <a:cubicBezTo>
                  <a:pt x="287" y="15"/>
                  <a:pt x="271" y="0"/>
                  <a:pt x="253" y="0"/>
                </a:cubicBezTo>
                <a:cubicBezTo>
                  <a:pt x="135" y="0"/>
                  <a:pt x="135" y="0"/>
                  <a:pt x="135" y="0"/>
                </a:cubicBezTo>
                <a:cubicBezTo>
                  <a:pt x="61" y="0"/>
                  <a:pt x="0" y="61"/>
                  <a:pt x="0" y="135"/>
                </a:cubicBezTo>
                <a:cubicBezTo>
                  <a:pt x="0" y="210"/>
                  <a:pt x="61" y="270"/>
                  <a:pt x="135" y="270"/>
                </a:cubicBezTo>
                <a:cubicBezTo>
                  <a:pt x="243" y="270"/>
                  <a:pt x="243" y="270"/>
                  <a:pt x="243" y="270"/>
                </a:cubicBezTo>
                <a:cubicBezTo>
                  <a:pt x="262" y="270"/>
                  <a:pt x="277" y="255"/>
                  <a:pt x="277" y="236"/>
                </a:cubicBezTo>
                <a:cubicBezTo>
                  <a:pt x="277" y="231"/>
                  <a:pt x="276" y="225"/>
                  <a:pt x="273" y="220"/>
                </a:cubicBezTo>
                <a:cubicBezTo>
                  <a:pt x="279" y="220"/>
                  <a:pt x="279" y="220"/>
                  <a:pt x="279" y="220"/>
                </a:cubicBezTo>
                <a:cubicBezTo>
                  <a:pt x="298" y="220"/>
                  <a:pt x="313" y="205"/>
                  <a:pt x="313" y="186"/>
                </a:cubicBezTo>
                <a:cubicBezTo>
                  <a:pt x="313" y="181"/>
                  <a:pt x="312" y="175"/>
                  <a:pt x="309" y="170"/>
                </a:cubicBezTo>
                <a:cubicBezTo>
                  <a:pt x="315" y="170"/>
                  <a:pt x="315" y="170"/>
                  <a:pt x="315" y="170"/>
                </a:cubicBezTo>
                <a:cubicBezTo>
                  <a:pt x="334" y="170"/>
                  <a:pt x="349" y="155"/>
                  <a:pt x="349" y="136"/>
                </a:cubicBezTo>
                <a:cubicBezTo>
                  <a:pt x="349" y="130"/>
                  <a:pt x="347" y="124"/>
                  <a:pt x="344" y="119"/>
                </a:cubicBezTo>
                <a:cubicBezTo>
                  <a:pt x="427" y="119"/>
                  <a:pt x="427" y="119"/>
                  <a:pt x="427" y="119"/>
                </a:cubicBezTo>
                <a:cubicBezTo>
                  <a:pt x="446" y="119"/>
                  <a:pt x="461" y="104"/>
                  <a:pt x="461" y="85"/>
                </a:cubicBezTo>
                <a:cubicBezTo>
                  <a:pt x="461" y="66"/>
                  <a:pt x="446" y="51"/>
                  <a:pt x="427" y="51"/>
                </a:cubicBezTo>
                <a:close/>
                <a:moveTo>
                  <a:pt x="427" y="109"/>
                </a:moveTo>
                <a:cubicBezTo>
                  <a:pt x="274" y="109"/>
                  <a:pt x="274" y="109"/>
                  <a:pt x="274" y="109"/>
                </a:cubicBezTo>
                <a:cubicBezTo>
                  <a:pt x="271" y="109"/>
                  <a:pt x="269" y="112"/>
                  <a:pt x="269" y="114"/>
                </a:cubicBezTo>
                <a:cubicBezTo>
                  <a:pt x="269" y="117"/>
                  <a:pt x="271" y="119"/>
                  <a:pt x="274" y="119"/>
                </a:cubicBezTo>
                <a:cubicBezTo>
                  <a:pt x="332" y="119"/>
                  <a:pt x="332" y="119"/>
                  <a:pt x="332" y="119"/>
                </a:cubicBezTo>
                <a:cubicBezTo>
                  <a:pt x="337" y="123"/>
                  <a:pt x="340" y="130"/>
                  <a:pt x="340" y="136"/>
                </a:cubicBezTo>
                <a:cubicBezTo>
                  <a:pt x="340" y="150"/>
                  <a:pt x="329" y="161"/>
                  <a:pt x="315" y="161"/>
                </a:cubicBezTo>
                <a:cubicBezTo>
                  <a:pt x="300" y="161"/>
                  <a:pt x="300" y="161"/>
                  <a:pt x="300" y="161"/>
                </a:cubicBezTo>
                <a:cubicBezTo>
                  <a:pt x="300" y="161"/>
                  <a:pt x="300" y="161"/>
                  <a:pt x="300" y="161"/>
                </a:cubicBezTo>
                <a:cubicBezTo>
                  <a:pt x="259" y="161"/>
                  <a:pt x="259" y="161"/>
                  <a:pt x="259" y="161"/>
                </a:cubicBezTo>
                <a:cubicBezTo>
                  <a:pt x="256" y="161"/>
                  <a:pt x="254" y="163"/>
                  <a:pt x="254" y="166"/>
                </a:cubicBezTo>
                <a:cubicBezTo>
                  <a:pt x="254" y="168"/>
                  <a:pt x="256" y="170"/>
                  <a:pt x="259" y="170"/>
                </a:cubicBezTo>
                <a:cubicBezTo>
                  <a:pt x="298" y="170"/>
                  <a:pt x="298" y="170"/>
                  <a:pt x="298" y="170"/>
                </a:cubicBezTo>
                <a:cubicBezTo>
                  <a:pt x="302" y="175"/>
                  <a:pt x="304" y="180"/>
                  <a:pt x="304" y="186"/>
                </a:cubicBezTo>
                <a:cubicBezTo>
                  <a:pt x="304" y="200"/>
                  <a:pt x="293" y="211"/>
                  <a:pt x="279" y="211"/>
                </a:cubicBezTo>
                <a:cubicBezTo>
                  <a:pt x="264" y="211"/>
                  <a:pt x="264" y="211"/>
                  <a:pt x="264" y="211"/>
                </a:cubicBezTo>
                <a:cubicBezTo>
                  <a:pt x="264" y="211"/>
                  <a:pt x="264" y="211"/>
                  <a:pt x="264" y="211"/>
                </a:cubicBezTo>
                <a:cubicBezTo>
                  <a:pt x="242" y="211"/>
                  <a:pt x="242" y="211"/>
                  <a:pt x="242" y="211"/>
                </a:cubicBezTo>
                <a:cubicBezTo>
                  <a:pt x="239" y="211"/>
                  <a:pt x="237" y="213"/>
                  <a:pt x="237" y="215"/>
                </a:cubicBezTo>
                <a:cubicBezTo>
                  <a:pt x="237" y="218"/>
                  <a:pt x="239" y="220"/>
                  <a:pt x="242" y="220"/>
                </a:cubicBezTo>
                <a:cubicBezTo>
                  <a:pt x="262" y="220"/>
                  <a:pt x="262" y="220"/>
                  <a:pt x="262" y="220"/>
                </a:cubicBezTo>
                <a:cubicBezTo>
                  <a:pt x="265" y="225"/>
                  <a:pt x="268" y="230"/>
                  <a:pt x="268" y="236"/>
                </a:cubicBezTo>
                <a:cubicBezTo>
                  <a:pt x="268" y="250"/>
                  <a:pt x="257" y="261"/>
                  <a:pt x="243" y="261"/>
                </a:cubicBezTo>
                <a:cubicBezTo>
                  <a:pt x="135" y="261"/>
                  <a:pt x="135" y="261"/>
                  <a:pt x="135" y="261"/>
                </a:cubicBezTo>
                <a:cubicBezTo>
                  <a:pt x="66" y="261"/>
                  <a:pt x="10" y="205"/>
                  <a:pt x="10" y="135"/>
                </a:cubicBezTo>
                <a:cubicBezTo>
                  <a:pt x="10" y="66"/>
                  <a:pt x="66" y="9"/>
                  <a:pt x="135" y="9"/>
                </a:cubicBezTo>
                <a:cubicBezTo>
                  <a:pt x="253" y="9"/>
                  <a:pt x="253" y="9"/>
                  <a:pt x="253" y="9"/>
                </a:cubicBezTo>
                <a:cubicBezTo>
                  <a:pt x="266" y="9"/>
                  <a:pt x="277" y="20"/>
                  <a:pt x="277" y="34"/>
                </a:cubicBezTo>
                <a:cubicBezTo>
                  <a:pt x="277" y="40"/>
                  <a:pt x="275" y="46"/>
                  <a:pt x="271" y="51"/>
                </a:cubicBezTo>
                <a:cubicBezTo>
                  <a:pt x="171" y="51"/>
                  <a:pt x="171" y="51"/>
                  <a:pt x="171" y="51"/>
                </a:cubicBezTo>
                <a:cubicBezTo>
                  <a:pt x="168" y="51"/>
                  <a:pt x="166" y="53"/>
                  <a:pt x="166" y="55"/>
                </a:cubicBezTo>
                <a:cubicBezTo>
                  <a:pt x="166" y="58"/>
                  <a:pt x="168" y="60"/>
                  <a:pt x="171" y="60"/>
                </a:cubicBezTo>
                <a:cubicBezTo>
                  <a:pt x="427" y="60"/>
                  <a:pt x="427" y="60"/>
                  <a:pt x="427" y="60"/>
                </a:cubicBezTo>
                <a:cubicBezTo>
                  <a:pt x="440" y="60"/>
                  <a:pt x="451" y="71"/>
                  <a:pt x="451" y="85"/>
                </a:cubicBezTo>
                <a:cubicBezTo>
                  <a:pt x="451" y="98"/>
                  <a:pt x="440" y="109"/>
                  <a:pt x="427" y="109"/>
                </a:cubicBezTo>
                <a:close/>
              </a:path>
            </a:pathLst>
          </a:custGeom>
          <a:solidFill>
            <a:schemeClr val="bg1"/>
          </a:solidFill>
          <a:ln w="12700">
            <a:solidFill>
              <a:schemeClr val="tx1"/>
            </a:solidFill>
          </a:ln>
        </p:spPr>
        <p:txBody>
          <a:bodyPr vert="horz" wrap="square" lIns="86382" tIns="43191" rIns="86382" bIns="43191" numCol="1" anchor="t" anchorCtr="0" compatLnSpc="1">
            <a:prstTxWarp prst="textNoShape">
              <a:avLst/>
            </a:prstTxWarp>
          </a:bodyPr>
          <a:lstStyle/>
          <a:p>
            <a:endParaRPr lang="de-DE" sz="1607" dirty="0">
              <a:latin typeface="Allianz Neo" panose="020B0504020203020204" pitchFamily="34" charset="0"/>
            </a:endParaRPr>
          </a:p>
        </p:txBody>
      </p:sp>
    </p:spTree>
    <p:extLst>
      <p:ext uri="{BB962C8B-B14F-4D97-AF65-F5344CB8AC3E}">
        <p14:creationId xmlns:p14="http://schemas.microsoft.com/office/powerpoint/2010/main" val="194247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0" y="1828925"/>
            <a:ext cx="11520487" cy="3151264"/>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a:spcBef>
                <a:spcPts val="94"/>
              </a:spcBef>
              <a:spcAft>
                <a:spcPts val="94"/>
              </a:spcAft>
            </a:pPr>
            <a:endParaRPr lang="de-DE" sz="1323" dirty="0"/>
          </a:p>
        </p:txBody>
      </p:sp>
      <p:sp>
        <p:nvSpPr>
          <p:cNvPr id="2" name="Title 1"/>
          <p:cNvSpPr>
            <a:spLocks noGrp="1"/>
          </p:cNvSpPr>
          <p:nvPr>
            <p:ph type="title"/>
          </p:nvPr>
        </p:nvSpPr>
        <p:spPr>
          <a:xfrm>
            <a:off x="468314" y="900000"/>
            <a:ext cx="10367962" cy="900114"/>
          </a:xfrm>
        </p:spPr>
        <p:txBody>
          <a:bodyPr/>
          <a:lstStyle/>
          <a:p>
            <a:r>
              <a:rPr lang="de-DE" sz="4800" dirty="0"/>
              <a:t>Informationen zum </a:t>
            </a:r>
            <a:r>
              <a:rPr lang="de-DE" sz="4800" dirty="0">
                <a:solidFill>
                  <a:srgbClr val="13A0D3"/>
                </a:solidFill>
              </a:rPr>
              <a:t>Datenschutz</a:t>
            </a:r>
          </a:p>
        </p:txBody>
      </p:sp>
      <p:sp>
        <p:nvSpPr>
          <p:cNvPr id="3" name="Inhaltsplatzhalter 2"/>
          <p:cNvSpPr>
            <a:spLocks noGrp="1"/>
          </p:cNvSpPr>
          <p:nvPr>
            <p:ph idx="1"/>
          </p:nvPr>
        </p:nvSpPr>
        <p:spPr>
          <a:xfrm>
            <a:off x="468314" y="1828924"/>
            <a:ext cx="10367961" cy="3384550"/>
          </a:xfrm>
        </p:spPr>
        <p:txBody>
          <a:bodyPr/>
          <a:lstStyle/>
          <a:p>
            <a:endParaRPr lang="de-DE" sz="1400" dirty="0"/>
          </a:p>
          <a:p>
            <a:r>
              <a:rPr lang="de-DE" sz="1400" dirty="0"/>
              <a:t>Briefe an Bestandskunden mit werblichem Inhalt erfordern keine explizite Einwilligung des Kunden. Jedoch können Kunden postalischer Werbung widersprechen. Ein solcher Widerspruch führt zum Ausschluss bei künftigen Werbeaktionen. Kunden, die einen solchen Werbewiderspruch bereits vermerkt haben, werden aus der Aktion ausgeschlossen. </a:t>
            </a:r>
          </a:p>
          <a:p>
            <a:endParaRPr lang="de-DE" sz="1400" dirty="0"/>
          </a:p>
          <a:p>
            <a:r>
              <a:rPr lang="de-DE" sz="1400" dirty="0"/>
              <a:t>Werbewidersprüche, die Kunden Ihnen gegenüber aussprechen (z. B. als Reaktion auf das Anschreiben zu dieser Aktion) bitte immer an </a:t>
            </a:r>
            <a:r>
              <a:rPr lang="de-DE" sz="1400" dirty="0">
                <a:hlinkClick r:id="rId2"/>
              </a:rPr>
              <a:t>werbewiderspruch@allianz.de</a:t>
            </a:r>
            <a:r>
              <a:rPr lang="de-DE" sz="1400" dirty="0"/>
              <a:t> senden, da nur so die Eintragung eines umfassenden Werbewiderspruchs in den zentralen Systemen sichergestellt ist. </a:t>
            </a:r>
          </a:p>
          <a:p>
            <a:endParaRPr lang="de-DE" sz="1400" dirty="0"/>
          </a:p>
          <a:p>
            <a:pPr>
              <a:tabLst>
                <a:tab pos="1442722" algn="l"/>
              </a:tabLst>
            </a:pPr>
            <a:r>
              <a:rPr lang="de-DE" sz="1400" dirty="0"/>
              <a:t>	</a:t>
            </a:r>
          </a:p>
          <a:p>
            <a:pPr>
              <a:tabLst>
                <a:tab pos="1442722" algn="l"/>
              </a:tabLst>
            </a:pPr>
            <a:r>
              <a:rPr lang="de-DE" sz="1400" b="1" dirty="0"/>
              <a:t>	Bitte prüfen Sie vor einer Kontaktaufnahme Ihres Kunden per Telefon oder per E-Mail 	immer, ob eine gültige 	Werbeeinwilligung des Kunden vorliegt. Bei Ansprache über Brief ist eine Prüfung auf eine Werbesperre und der 	Ausschluss dieser Kunden erforderlich.</a:t>
            </a:r>
            <a:endParaRPr lang="de-DE" sz="1400" dirty="0"/>
          </a:p>
          <a:p>
            <a:endParaRPr lang="de-DE" sz="1400" dirty="0">
              <a:solidFill>
                <a:srgbClr val="003781"/>
              </a:solidFill>
            </a:endParaRPr>
          </a:p>
          <a:p>
            <a:endParaRPr lang="de-DE" sz="1400" dirty="0"/>
          </a:p>
        </p:txBody>
      </p:sp>
      <p:sp>
        <p:nvSpPr>
          <p:cNvPr id="44" name="Textfeld 43"/>
          <p:cNvSpPr txBox="1"/>
          <p:nvPr/>
        </p:nvSpPr>
        <p:spPr>
          <a:xfrm>
            <a:off x="244476" y="1167522"/>
            <a:ext cx="306113" cy="428117"/>
          </a:xfrm>
          <a:prstGeom prst="rect">
            <a:avLst/>
          </a:prstGeom>
        </p:spPr>
        <p:txBody>
          <a:bodyPr vert="horz" wrap="square" lIns="68018" tIns="68018" rIns="68018" bIns="68018" rtlCol="0">
            <a:spAutoFit/>
          </a:bodyPr>
          <a:lstStyle/>
          <a:p>
            <a:pPr defTabSz="1151750">
              <a:defRPr/>
            </a:pPr>
            <a:r>
              <a:rPr lang="de-DE" sz="1889" dirty="0">
                <a:solidFill>
                  <a:srgbClr val="FFFFFF"/>
                </a:solidFill>
                <a:latin typeface="Arial"/>
              </a:rPr>
              <a:t>§</a:t>
            </a:r>
          </a:p>
        </p:txBody>
      </p:sp>
      <p:sp>
        <p:nvSpPr>
          <p:cNvPr id="13" name="Oval 14">
            <a:extLst>
              <a:ext uri="{FF2B5EF4-FFF2-40B4-BE49-F238E27FC236}">
                <a16:creationId xmlns:a16="http://schemas.microsoft.com/office/drawing/2014/main" id="{49760BF6-C1B4-F94C-ACB7-844E63C9C412}"/>
              </a:ext>
            </a:extLst>
          </p:cNvPr>
          <p:cNvSpPr>
            <a:spLocks noChangeArrowheads="1"/>
          </p:cNvSpPr>
          <p:nvPr/>
        </p:nvSpPr>
        <p:spPr bwMode="auto">
          <a:xfrm>
            <a:off x="1054924" y="4006824"/>
            <a:ext cx="510132" cy="510132"/>
          </a:xfrm>
          <a:prstGeom prst="ellipse">
            <a:avLst/>
          </a:prstGeom>
          <a:solidFill>
            <a:schemeClr val="bg1">
              <a:alpha val="80000"/>
            </a:schemeClr>
          </a:solidFill>
          <a:ln>
            <a:noFill/>
          </a:ln>
          <a:effectLst>
            <a:outerShdw blurRad="50800" dist="38100" dir="2700000" algn="tl" rotWithShape="0">
              <a:prstClr val="black">
                <a:alpha val="40000"/>
              </a:prstClr>
            </a:outerShdw>
          </a:effectLst>
        </p:spPr>
        <p:txBody>
          <a:bodyPr vert="horz" wrap="square" lIns="68018" tIns="43191" rIns="0" bIns="43191" numCol="1" anchor="ctr" anchorCtr="0" compatLnSpc="1">
            <a:prstTxWarp prst="textNoShape">
              <a:avLst/>
            </a:prstTxWarp>
          </a:bodyPr>
          <a:lstStyle/>
          <a:p>
            <a:endParaRPr lang="de-DE" sz="1323" dirty="0">
              <a:solidFill>
                <a:schemeClr val="bg1"/>
              </a:solidFill>
            </a:endParaRPr>
          </a:p>
        </p:txBody>
      </p:sp>
      <p:sp>
        <p:nvSpPr>
          <p:cNvPr id="14" name="Freeform 46"/>
          <p:cNvSpPr>
            <a:spLocks noEditPoints="1"/>
          </p:cNvSpPr>
          <p:nvPr/>
        </p:nvSpPr>
        <p:spPr bwMode="auto">
          <a:xfrm>
            <a:off x="1154759" y="4169672"/>
            <a:ext cx="335168" cy="196361"/>
          </a:xfrm>
          <a:custGeom>
            <a:avLst/>
            <a:gdLst>
              <a:gd name="T0" fmla="*/ 427 w 461"/>
              <a:gd name="T1" fmla="*/ 51 h 270"/>
              <a:gd name="T2" fmla="*/ 282 w 461"/>
              <a:gd name="T3" fmla="*/ 51 h 270"/>
              <a:gd name="T4" fmla="*/ 287 w 461"/>
              <a:gd name="T5" fmla="*/ 34 h 270"/>
              <a:gd name="T6" fmla="*/ 253 w 461"/>
              <a:gd name="T7" fmla="*/ 0 h 270"/>
              <a:gd name="T8" fmla="*/ 135 w 461"/>
              <a:gd name="T9" fmla="*/ 0 h 270"/>
              <a:gd name="T10" fmla="*/ 0 w 461"/>
              <a:gd name="T11" fmla="*/ 135 h 270"/>
              <a:gd name="T12" fmla="*/ 135 w 461"/>
              <a:gd name="T13" fmla="*/ 270 h 270"/>
              <a:gd name="T14" fmla="*/ 243 w 461"/>
              <a:gd name="T15" fmla="*/ 270 h 270"/>
              <a:gd name="T16" fmla="*/ 277 w 461"/>
              <a:gd name="T17" fmla="*/ 236 h 270"/>
              <a:gd name="T18" fmla="*/ 273 w 461"/>
              <a:gd name="T19" fmla="*/ 220 h 270"/>
              <a:gd name="T20" fmla="*/ 279 w 461"/>
              <a:gd name="T21" fmla="*/ 220 h 270"/>
              <a:gd name="T22" fmla="*/ 313 w 461"/>
              <a:gd name="T23" fmla="*/ 186 h 270"/>
              <a:gd name="T24" fmla="*/ 309 w 461"/>
              <a:gd name="T25" fmla="*/ 170 h 270"/>
              <a:gd name="T26" fmla="*/ 315 w 461"/>
              <a:gd name="T27" fmla="*/ 170 h 270"/>
              <a:gd name="T28" fmla="*/ 349 w 461"/>
              <a:gd name="T29" fmla="*/ 136 h 270"/>
              <a:gd name="T30" fmla="*/ 344 w 461"/>
              <a:gd name="T31" fmla="*/ 119 h 270"/>
              <a:gd name="T32" fmla="*/ 427 w 461"/>
              <a:gd name="T33" fmla="*/ 119 h 270"/>
              <a:gd name="T34" fmla="*/ 461 w 461"/>
              <a:gd name="T35" fmla="*/ 85 h 270"/>
              <a:gd name="T36" fmla="*/ 427 w 461"/>
              <a:gd name="T37" fmla="*/ 51 h 270"/>
              <a:gd name="T38" fmla="*/ 427 w 461"/>
              <a:gd name="T39" fmla="*/ 109 h 270"/>
              <a:gd name="T40" fmla="*/ 274 w 461"/>
              <a:gd name="T41" fmla="*/ 109 h 270"/>
              <a:gd name="T42" fmla="*/ 269 w 461"/>
              <a:gd name="T43" fmla="*/ 114 h 270"/>
              <a:gd name="T44" fmla="*/ 274 w 461"/>
              <a:gd name="T45" fmla="*/ 119 h 270"/>
              <a:gd name="T46" fmla="*/ 332 w 461"/>
              <a:gd name="T47" fmla="*/ 119 h 270"/>
              <a:gd name="T48" fmla="*/ 340 w 461"/>
              <a:gd name="T49" fmla="*/ 136 h 270"/>
              <a:gd name="T50" fmla="*/ 315 w 461"/>
              <a:gd name="T51" fmla="*/ 161 h 270"/>
              <a:gd name="T52" fmla="*/ 300 w 461"/>
              <a:gd name="T53" fmla="*/ 161 h 270"/>
              <a:gd name="T54" fmla="*/ 300 w 461"/>
              <a:gd name="T55" fmla="*/ 161 h 270"/>
              <a:gd name="T56" fmla="*/ 259 w 461"/>
              <a:gd name="T57" fmla="*/ 161 h 270"/>
              <a:gd name="T58" fmla="*/ 254 w 461"/>
              <a:gd name="T59" fmla="*/ 166 h 270"/>
              <a:gd name="T60" fmla="*/ 259 w 461"/>
              <a:gd name="T61" fmla="*/ 170 h 270"/>
              <a:gd name="T62" fmla="*/ 298 w 461"/>
              <a:gd name="T63" fmla="*/ 170 h 270"/>
              <a:gd name="T64" fmla="*/ 304 w 461"/>
              <a:gd name="T65" fmla="*/ 186 h 270"/>
              <a:gd name="T66" fmla="*/ 279 w 461"/>
              <a:gd name="T67" fmla="*/ 211 h 270"/>
              <a:gd name="T68" fmla="*/ 264 w 461"/>
              <a:gd name="T69" fmla="*/ 211 h 270"/>
              <a:gd name="T70" fmla="*/ 264 w 461"/>
              <a:gd name="T71" fmla="*/ 211 h 270"/>
              <a:gd name="T72" fmla="*/ 242 w 461"/>
              <a:gd name="T73" fmla="*/ 211 h 270"/>
              <a:gd name="T74" fmla="*/ 237 w 461"/>
              <a:gd name="T75" fmla="*/ 215 h 270"/>
              <a:gd name="T76" fmla="*/ 242 w 461"/>
              <a:gd name="T77" fmla="*/ 220 h 270"/>
              <a:gd name="T78" fmla="*/ 262 w 461"/>
              <a:gd name="T79" fmla="*/ 220 h 270"/>
              <a:gd name="T80" fmla="*/ 268 w 461"/>
              <a:gd name="T81" fmla="*/ 236 h 270"/>
              <a:gd name="T82" fmla="*/ 243 w 461"/>
              <a:gd name="T83" fmla="*/ 261 h 270"/>
              <a:gd name="T84" fmla="*/ 135 w 461"/>
              <a:gd name="T85" fmla="*/ 261 h 270"/>
              <a:gd name="T86" fmla="*/ 10 w 461"/>
              <a:gd name="T87" fmla="*/ 135 h 270"/>
              <a:gd name="T88" fmla="*/ 135 w 461"/>
              <a:gd name="T89" fmla="*/ 9 h 270"/>
              <a:gd name="T90" fmla="*/ 253 w 461"/>
              <a:gd name="T91" fmla="*/ 9 h 270"/>
              <a:gd name="T92" fmla="*/ 277 w 461"/>
              <a:gd name="T93" fmla="*/ 34 h 270"/>
              <a:gd name="T94" fmla="*/ 271 w 461"/>
              <a:gd name="T95" fmla="*/ 51 h 270"/>
              <a:gd name="T96" fmla="*/ 171 w 461"/>
              <a:gd name="T97" fmla="*/ 51 h 270"/>
              <a:gd name="T98" fmla="*/ 166 w 461"/>
              <a:gd name="T99" fmla="*/ 55 h 270"/>
              <a:gd name="T100" fmla="*/ 171 w 461"/>
              <a:gd name="T101" fmla="*/ 60 h 270"/>
              <a:gd name="T102" fmla="*/ 427 w 461"/>
              <a:gd name="T103" fmla="*/ 60 h 270"/>
              <a:gd name="T104" fmla="*/ 451 w 461"/>
              <a:gd name="T105" fmla="*/ 85 h 270"/>
              <a:gd name="T106" fmla="*/ 427 w 461"/>
              <a:gd name="T107" fmla="*/ 10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1" h="270">
                <a:moveTo>
                  <a:pt x="427" y="51"/>
                </a:moveTo>
                <a:cubicBezTo>
                  <a:pt x="282" y="51"/>
                  <a:pt x="282" y="51"/>
                  <a:pt x="282" y="51"/>
                </a:cubicBezTo>
                <a:cubicBezTo>
                  <a:pt x="285" y="46"/>
                  <a:pt x="287" y="40"/>
                  <a:pt x="287" y="34"/>
                </a:cubicBezTo>
                <a:cubicBezTo>
                  <a:pt x="287" y="15"/>
                  <a:pt x="271" y="0"/>
                  <a:pt x="253" y="0"/>
                </a:cubicBezTo>
                <a:cubicBezTo>
                  <a:pt x="135" y="0"/>
                  <a:pt x="135" y="0"/>
                  <a:pt x="135" y="0"/>
                </a:cubicBezTo>
                <a:cubicBezTo>
                  <a:pt x="61" y="0"/>
                  <a:pt x="0" y="61"/>
                  <a:pt x="0" y="135"/>
                </a:cubicBezTo>
                <a:cubicBezTo>
                  <a:pt x="0" y="210"/>
                  <a:pt x="61" y="270"/>
                  <a:pt x="135" y="270"/>
                </a:cubicBezTo>
                <a:cubicBezTo>
                  <a:pt x="243" y="270"/>
                  <a:pt x="243" y="270"/>
                  <a:pt x="243" y="270"/>
                </a:cubicBezTo>
                <a:cubicBezTo>
                  <a:pt x="262" y="270"/>
                  <a:pt x="277" y="255"/>
                  <a:pt x="277" y="236"/>
                </a:cubicBezTo>
                <a:cubicBezTo>
                  <a:pt x="277" y="231"/>
                  <a:pt x="276" y="225"/>
                  <a:pt x="273" y="220"/>
                </a:cubicBezTo>
                <a:cubicBezTo>
                  <a:pt x="279" y="220"/>
                  <a:pt x="279" y="220"/>
                  <a:pt x="279" y="220"/>
                </a:cubicBezTo>
                <a:cubicBezTo>
                  <a:pt x="298" y="220"/>
                  <a:pt x="313" y="205"/>
                  <a:pt x="313" y="186"/>
                </a:cubicBezTo>
                <a:cubicBezTo>
                  <a:pt x="313" y="181"/>
                  <a:pt x="312" y="175"/>
                  <a:pt x="309" y="170"/>
                </a:cubicBezTo>
                <a:cubicBezTo>
                  <a:pt x="315" y="170"/>
                  <a:pt x="315" y="170"/>
                  <a:pt x="315" y="170"/>
                </a:cubicBezTo>
                <a:cubicBezTo>
                  <a:pt x="334" y="170"/>
                  <a:pt x="349" y="155"/>
                  <a:pt x="349" y="136"/>
                </a:cubicBezTo>
                <a:cubicBezTo>
                  <a:pt x="349" y="130"/>
                  <a:pt x="347" y="124"/>
                  <a:pt x="344" y="119"/>
                </a:cubicBezTo>
                <a:cubicBezTo>
                  <a:pt x="427" y="119"/>
                  <a:pt x="427" y="119"/>
                  <a:pt x="427" y="119"/>
                </a:cubicBezTo>
                <a:cubicBezTo>
                  <a:pt x="446" y="119"/>
                  <a:pt x="461" y="104"/>
                  <a:pt x="461" y="85"/>
                </a:cubicBezTo>
                <a:cubicBezTo>
                  <a:pt x="461" y="66"/>
                  <a:pt x="446" y="51"/>
                  <a:pt x="427" y="51"/>
                </a:cubicBezTo>
                <a:close/>
                <a:moveTo>
                  <a:pt x="427" y="109"/>
                </a:moveTo>
                <a:cubicBezTo>
                  <a:pt x="274" y="109"/>
                  <a:pt x="274" y="109"/>
                  <a:pt x="274" y="109"/>
                </a:cubicBezTo>
                <a:cubicBezTo>
                  <a:pt x="271" y="109"/>
                  <a:pt x="269" y="112"/>
                  <a:pt x="269" y="114"/>
                </a:cubicBezTo>
                <a:cubicBezTo>
                  <a:pt x="269" y="117"/>
                  <a:pt x="271" y="119"/>
                  <a:pt x="274" y="119"/>
                </a:cubicBezTo>
                <a:cubicBezTo>
                  <a:pt x="332" y="119"/>
                  <a:pt x="332" y="119"/>
                  <a:pt x="332" y="119"/>
                </a:cubicBezTo>
                <a:cubicBezTo>
                  <a:pt x="337" y="123"/>
                  <a:pt x="340" y="130"/>
                  <a:pt x="340" y="136"/>
                </a:cubicBezTo>
                <a:cubicBezTo>
                  <a:pt x="340" y="150"/>
                  <a:pt x="329" y="161"/>
                  <a:pt x="315" y="161"/>
                </a:cubicBezTo>
                <a:cubicBezTo>
                  <a:pt x="300" y="161"/>
                  <a:pt x="300" y="161"/>
                  <a:pt x="300" y="161"/>
                </a:cubicBezTo>
                <a:cubicBezTo>
                  <a:pt x="300" y="161"/>
                  <a:pt x="300" y="161"/>
                  <a:pt x="300" y="161"/>
                </a:cubicBezTo>
                <a:cubicBezTo>
                  <a:pt x="259" y="161"/>
                  <a:pt x="259" y="161"/>
                  <a:pt x="259" y="161"/>
                </a:cubicBezTo>
                <a:cubicBezTo>
                  <a:pt x="256" y="161"/>
                  <a:pt x="254" y="163"/>
                  <a:pt x="254" y="166"/>
                </a:cubicBezTo>
                <a:cubicBezTo>
                  <a:pt x="254" y="168"/>
                  <a:pt x="256" y="170"/>
                  <a:pt x="259" y="170"/>
                </a:cubicBezTo>
                <a:cubicBezTo>
                  <a:pt x="298" y="170"/>
                  <a:pt x="298" y="170"/>
                  <a:pt x="298" y="170"/>
                </a:cubicBezTo>
                <a:cubicBezTo>
                  <a:pt x="302" y="175"/>
                  <a:pt x="304" y="180"/>
                  <a:pt x="304" y="186"/>
                </a:cubicBezTo>
                <a:cubicBezTo>
                  <a:pt x="304" y="200"/>
                  <a:pt x="293" y="211"/>
                  <a:pt x="279" y="211"/>
                </a:cubicBezTo>
                <a:cubicBezTo>
                  <a:pt x="264" y="211"/>
                  <a:pt x="264" y="211"/>
                  <a:pt x="264" y="211"/>
                </a:cubicBezTo>
                <a:cubicBezTo>
                  <a:pt x="264" y="211"/>
                  <a:pt x="264" y="211"/>
                  <a:pt x="264" y="211"/>
                </a:cubicBezTo>
                <a:cubicBezTo>
                  <a:pt x="242" y="211"/>
                  <a:pt x="242" y="211"/>
                  <a:pt x="242" y="211"/>
                </a:cubicBezTo>
                <a:cubicBezTo>
                  <a:pt x="239" y="211"/>
                  <a:pt x="237" y="213"/>
                  <a:pt x="237" y="215"/>
                </a:cubicBezTo>
                <a:cubicBezTo>
                  <a:pt x="237" y="218"/>
                  <a:pt x="239" y="220"/>
                  <a:pt x="242" y="220"/>
                </a:cubicBezTo>
                <a:cubicBezTo>
                  <a:pt x="262" y="220"/>
                  <a:pt x="262" y="220"/>
                  <a:pt x="262" y="220"/>
                </a:cubicBezTo>
                <a:cubicBezTo>
                  <a:pt x="265" y="225"/>
                  <a:pt x="268" y="230"/>
                  <a:pt x="268" y="236"/>
                </a:cubicBezTo>
                <a:cubicBezTo>
                  <a:pt x="268" y="250"/>
                  <a:pt x="257" y="261"/>
                  <a:pt x="243" y="261"/>
                </a:cubicBezTo>
                <a:cubicBezTo>
                  <a:pt x="135" y="261"/>
                  <a:pt x="135" y="261"/>
                  <a:pt x="135" y="261"/>
                </a:cubicBezTo>
                <a:cubicBezTo>
                  <a:pt x="66" y="261"/>
                  <a:pt x="10" y="205"/>
                  <a:pt x="10" y="135"/>
                </a:cubicBezTo>
                <a:cubicBezTo>
                  <a:pt x="10" y="66"/>
                  <a:pt x="66" y="9"/>
                  <a:pt x="135" y="9"/>
                </a:cubicBezTo>
                <a:cubicBezTo>
                  <a:pt x="253" y="9"/>
                  <a:pt x="253" y="9"/>
                  <a:pt x="253" y="9"/>
                </a:cubicBezTo>
                <a:cubicBezTo>
                  <a:pt x="266" y="9"/>
                  <a:pt x="277" y="20"/>
                  <a:pt x="277" y="34"/>
                </a:cubicBezTo>
                <a:cubicBezTo>
                  <a:pt x="277" y="40"/>
                  <a:pt x="275" y="46"/>
                  <a:pt x="271" y="51"/>
                </a:cubicBezTo>
                <a:cubicBezTo>
                  <a:pt x="171" y="51"/>
                  <a:pt x="171" y="51"/>
                  <a:pt x="171" y="51"/>
                </a:cubicBezTo>
                <a:cubicBezTo>
                  <a:pt x="168" y="51"/>
                  <a:pt x="166" y="53"/>
                  <a:pt x="166" y="55"/>
                </a:cubicBezTo>
                <a:cubicBezTo>
                  <a:pt x="166" y="58"/>
                  <a:pt x="168" y="60"/>
                  <a:pt x="171" y="60"/>
                </a:cubicBezTo>
                <a:cubicBezTo>
                  <a:pt x="427" y="60"/>
                  <a:pt x="427" y="60"/>
                  <a:pt x="427" y="60"/>
                </a:cubicBezTo>
                <a:cubicBezTo>
                  <a:pt x="440" y="60"/>
                  <a:pt x="451" y="71"/>
                  <a:pt x="451" y="85"/>
                </a:cubicBezTo>
                <a:cubicBezTo>
                  <a:pt x="451" y="98"/>
                  <a:pt x="440" y="109"/>
                  <a:pt x="427" y="109"/>
                </a:cubicBezTo>
                <a:close/>
              </a:path>
            </a:pathLst>
          </a:custGeom>
          <a:solidFill>
            <a:schemeClr val="bg1"/>
          </a:solidFill>
          <a:ln w="12700">
            <a:solidFill>
              <a:schemeClr val="tx1"/>
            </a:solidFill>
          </a:ln>
        </p:spPr>
        <p:txBody>
          <a:bodyPr vert="horz" wrap="square" lIns="86382" tIns="43191" rIns="86382" bIns="43191" numCol="1" anchor="t" anchorCtr="0" compatLnSpc="1">
            <a:prstTxWarp prst="textNoShape">
              <a:avLst/>
            </a:prstTxWarp>
          </a:bodyPr>
          <a:lstStyle/>
          <a:p>
            <a:endParaRPr lang="de-DE" sz="1607" dirty="0"/>
          </a:p>
        </p:txBody>
      </p:sp>
      <p:sp>
        <p:nvSpPr>
          <p:cNvPr id="15" name="Foliennummernplatzhalter 8"/>
          <p:cNvSpPr>
            <a:spLocks noGrp="1"/>
          </p:cNvSpPr>
          <p:nvPr>
            <p:ph type="sldNum" sz="quarter" idx="4294967295"/>
          </p:nvPr>
        </p:nvSpPr>
        <p:spPr>
          <a:xfrm>
            <a:off x="11052175" y="5653088"/>
            <a:ext cx="468313" cy="827087"/>
          </a:xfrm>
        </p:spPr>
        <p:txBody>
          <a:bodyPr/>
          <a:lstStyle/>
          <a:p>
            <a:fld id="{61201FF1-C63B-412E-ABF0-3D0E918900AC}" type="slidenum">
              <a:rPr lang="en-GB" smtClean="0"/>
              <a:pPr/>
              <a:t>8</a:t>
            </a:fld>
            <a:endParaRPr lang="en-GB"/>
          </a:p>
        </p:txBody>
      </p:sp>
      <p:sp>
        <p:nvSpPr>
          <p:cNvPr id="19" name="Datumsplatzhalter 5">
            <a:extLst>
              <a:ext uri="{FF2B5EF4-FFF2-40B4-BE49-F238E27FC236}">
                <a16:creationId xmlns:a16="http://schemas.microsoft.com/office/drawing/2014/main" id="{196DF232-D1B7-44C1-94F0-3B425952DF1B}"/>
              </a:ext>
            </a:extLst>
          </p:cNvPr>
          <p:cNvSpPr txBox="1">
            <a:spLocks/>
          </p:cNvSpPr>
          <p:nvPr/>
        </p:nvSpPr>
        <p:spPr>
          <a:xfrm rot="-5400000">
            <a:off x="9594058" y="3726657"/>
            <a:ext cx="3384550" cy="468312"/>
          </a:xfrm>
          <a:prstGeom prst="rect">
            <a:avLst/>
          </a:prstGeom>
        </p:spPr>
        <p:txBody>
          <a:bodyPr vert="horz" lIns="0" tIns="36000" rIns="0" bIns="0" rtlCol="0" anchor="t" anchorCtr="0">
            <a:noAutofit/>
          </a:bodyPr>
          <a:lstStyle>
            <a:defPPr>
              <a:defRPr lang="de-DE"/>
            </a:defPPr>
            <a:lvl1pPr marL="0" algn="l" defTabSz="864017" rtl="0" eaLnBrk="1" latinLnBrk="0" hangingPunct="1">
              <a:defRPr sz="750" kern="1200">
                <a:solidFill>
                  <a:schemeClr val="bg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a:lstStyle>
          <a:p>
            <a:r>
              <a:rPr lang="de-DE" dirty="0"/>
              <a:t>© Allianz 2024</a:t>
            </a:r>
          </a:p>
        </p:txBody>
      </p:sp>
      <p:sp>
        <p:nvSpPr>
          <p:cNvPr id="20" name="Fußzeilenplatzhalter 19">
            <a:extLst>
              <a:ext uri="{FF2B5EF4-FFF2-40B4-BE49-F238E27FC236}">
                <a16:creationId xmlns:a16="http://schemas.microsoft.com/office/drawing/2014/main" id="{1E85E34B-22E1-42B6-94A7-0885707F4F6B}"/>
              </a:ext>
            </a:extLst>
          </p:cNvPr>
          <p:cNvSpPr>
            <a:spLocks noGrp="1"/>
          </p:cNvSpPr>
          <p:nvPr>
            <p:ph type="ftr" sz="quarter" idx="11"/>
          </p:nvPr>
        </p:nvSpPr>
        <p:spPr>
          <a:xfrm>
            <a:off x="468313" y="468000"/>
            <a:ext cx="5075237" cy="252000"/>
          </a:xfrm>
        </p:spPr>
        <p:txBody>
          <a:bodyPr/>
          <a:lstStyle/>
          <a:p>
            <a:r>
              <a:rPr lang="de-DE" dirty="0"/>
              <a:t>P Übergreifend </a:t>
            </a:r>
            <a:r>
              <a:rPr lang="de-DE" dirty="0" err="1"/>
              <a:t>mAZ</a:t>
            </a:r>
            <a:r>
              <a:rPr lang="de-DE" dirty="0"/>
              <a:t> - Wiederanlage-Portal 2024</a:t>
            </a:r>
          </a:p>
        </p:txBody>
      </p:sp>
      <p:sp>
        <p:nvSpPr>
          <p:cNvPr id="21" name="Textplatzhalter 2"/>
          <p:cNvSpPr txBox="1">
            <a:spLocks/>
          </p:cNvSpPr>
          <p:nvPr/>
        </p:nvSpPr>
        <p:spPr>
          <a:xfrm>
            <a:off x="482007" y="6088692"/>
            <a:ext cx="2350486" cy="92985"/>
          </a:xfrm>
          <a:prstGeom prst="rect">
            <a:avLst/>
          </a:prstGeom>
          <a:noFill/>
        </p:spPr>
        <p:txBody>
          <a:bodyPr vert="horz" lIns="0" tIns="0" rIns="0" bIns="0" rtlCol="0">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0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2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r>
              <a:rPr lang="de-DE" sz="900" dirty="0">
                <a:solidFill>
                  <a:schemeClr val="bg1"/>
                </a:solidFill>
              </a:rPr>
              <a:t>Allianz Kunde und Markt - Multikanalmarketing</a:t>
            </a:r>
          </a:p>
        </p:txBody>
      </p:sp>
    </p:spTree>
    <p:extLst>
      <p:ext uri="{BB962C8B-B14F-4D97-AF65-F5344CB8AC3E}">
        <p14:creationId xmlns:p14="http://schemas.microsoft.com/office/powerpoint/2010/main" val="39201547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llianz whit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llianzNeoPPT Fonts">
      <a:majorFont>
        <a:latin typeface="Allianz Neo PPT"/>
        <a:ea typeface=""/>
        <a:cs typeface=""/>
      </a:majorFont>
      <a:minorFont>
        <a:latin typeface="Allianz Neo PP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rtlCol="0">
        <a:spAutoFit/>
      </a:bodyPr>
      <a:lstStyle>
        <a:defPPr algn="l">
          <a:spcAft>
            <a:spcPts val="600"/>
          </a:spcAft>
          <a:defRPr sz="1510" b="1" spc="100" smtClean="0">
            <a:solidFill>
              <a:srgbClr val="13A0D3"/>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2.xml><?xml version="1.0" encoding="utf-8"?>
<a:theme xmlns:a="http://schemas.openxmlformats.org/drawingml/2006/main" name="Allianz blu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llianzNeoPPT Fonts">
      <a:majorFont>
        <a:latin typeface="Allianz Neo PPT"/>
        <a:ea typeface=""/>
        <a:cs typeface=""/>
      </a:majorFont>
      <a:minorFont>
        <a:latin typeface="Allianz Neo PP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rtlCol="0">
        <a:spAutoFit/>
      </a:bodyPr>
      <a:lstStyle>
        <a:defPPr algn="l">
          <a:spcAft>
            <a:spcPts val="600"/>
          </a:spcAft>
          <a:defRPr sz="1510" b="1" spc="100" smtClean="0">
            <a:solidFill>
              <a:srgbClr val="13A0D3"/>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3.xml><?xml version="1.0" encoding="utf-8"?>
<a:theme xmlns:a="http://schemas.openxmlformats.org/drawingml/2006/main" name="Content charts whit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extLst>
    <a:ext uri="{05A4C25C-085E-4340-85A3-A5531E510DB2}">
      <thm15:themeFamily xmlns:thm15="http://schemas.microsoft.com/office/thememl/2012/main" name="Allianz PPT Template for Board Presentations  -  Read-Only" id="{6B5D5CF9-9A7E-4F68-AC41-1704C096A444}" vid="{5BAA0F6A-8D2A-43C9-861C-7DA2F31F82B0}"/>
    </a:ext>
  </a:extLst>
</a:theme>
</file>

<file path=ppt/theme/theme4.xml><?xml version="1.0" encoding="utf-8"?>
<a:theme xmlns:a="http://schemas.openxmlformats.org/drawingml/2006/main" name="1_Allianz whit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llianzNeoPPT Fonts">
      <a:majorFont>
        <a:latin typeface="Allianz Neo PPT"/>
        <a:ea typeface=""/>
        <a:cs typeface=""/>
      </a:majorFont>
      <a:minorFont>
        <a:latin typeface="Allianz Neo PP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rtlCol="0">
        <a:spAutoFit/>
      </a:bodyPr>
      <a:lstStyle>
        <a:defPPr algn="l">
          <a:spcAft>
            <a:spcPts val="600"/>
          </a:spcAft>
          <a:defRPr sz="1510" b="1" spc="100" smtClean="0">
            <a:solidFill>
              <a:srgbClr val="13A0D3"/>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44DFD8E63D5BC44A410B393597DBB35" ma:contentTypeVersion="6" ma:contentTypeDescription="Ein neues Dokument erstellen." ma:contentTypeScope="" ma:versionID="a8e58c6f521cc43e49700d501a7b79e2">
  <xsd:schema xmlns:xsd="http://www.w3.org/2001/XMLSchema" xmlns:xs="http://www.w3.org/2001/XMLSchema" xmlns:p="http://schemas.microsoft.com/office/2006/metadata/properties" xmlns:ns2="8bcc046c-80b9-419d-ba22-2d1d08f474d6" xmlns:ns3="aa44c36b-c3be-48e5-8787-271583459961" targetNamespace="http://schemas.microsoft.com/office/2006/metadata/properties" ma:root="true" ma:fieldsID="37e9da0c3d356faa13cd71e8e49c3090" ns2:_="" ns3:_="">
    <xsd:import namespace="8bcc046c-80b9-419d-ba22-2d1d08f474d6"/>
    <xsd:import namespace="aa44c36b-c3be-48e5-8787-27158345996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cc046c-80b9-419d-ba22-2d1d08f474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44c36b-c3be-48e5-8787-271583459961" elementFormDefault="qualified">
    <xsd:import namespace="http://schemas.microsoft.com/office/2006/documentManagement/types"/>
    <xsd:import namespace="http://schemas.microsoft.com/office/infopath/2007/PartnerControls"/>
    <xsd:element name="SharedWithUsers" ma:index="1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9EEEB4-116B-45D7-A00E-4485C1BF495A}">
  <ds:schemaRefs>
    <ds:schemaRef ds:uri="http://schemas.microsoft.com/sharepoint/v3/contenttype/forms"/>
  </ds:schemaRefs>
</ds:datastoreItem>
</file>

<file path=customXml/itemProps2.xml><?xml version="1.0" encoding="utf-8"?>
<ds:datastoreItem xmlns:ds="http://schemas.openxmlformats.org/officeDocument/2006/customXml" ds:itemID="{1FEDC7B1-EF96-44E5-8B7B-4E32D3A343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cc046c-80b9-419d-ba22-2d1d08f474d6"/>
    <ds:schemaRef ds:uri="aa44c36b-c3be-48e5-8787-2715834599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238861-3DAC-4F8A-8FBD-A33F14A90246}">
  <ds:schemaRefs>
    <ds:schemaRef ds:uri="http://purl.org/dc/terms/"/>
    <ds:schemaRef ds:uri="http://schemas.microsoft.com/office/2006/documentManagement/types"/>
    <ds:schemaRef ds:uri="8bcc046c-80b9-419d-ba22-2d1d08f474d6"/>
    <ds:schemaRef ds:uri="http://schemas.microsoft.com/office/infopath/2007/PartnerControls"/>
    <ds:schemaRef ds:uri="http://purl.org/dc/elements/1.1/"/>
    <ds:schemaRef ds:uri="http://schemas.microsoft.com/office/2006/metadata/properties"/>
    <ds:schemaRef ds:uri="aa44c36b-c3be-48e5-8787-271583459961"/>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DesignAllianz Benutzerfarben</Template>
  <TotalTime>0</TotalTime>
  <Words>1141</Words>
  <Application>Microsoft Office PowerPoint</Application>
  <PresentationFormat>Benutzerdefiniert</PresentationFormat>
  <Paragraphs>156</Paragraphs>
  <Slides>8</Slides>
  <Notes>0</Notes>
  <HiddenSlides>0</HiddenSlides>
  <MMClips>0</MMClips>
  <ScaleCrop>false</ScaleCrop>
  <HeadingPairs>
    <vt:vector size="8" baseType="variant">
      <vt:variant>
        <vt:lpstr>Verwendete Schriftarten</vt:lpstr>
      </vt:variant>
      <vt:variant>
        <vt:i4>7</vt:i4>
      </vt:variant>
      <vt:variant>
        <vt:lpstr>Design</vt:lpstr>
      </vt:variant>
      <vt:variant>
        <vt:i4>4</vt:i4>
      </vt:variant>
      <vt:variant>
        <vt:lpstr>Eingebettete OLE-Server</vt:lpstr>
      </vt:variant>
      <vt:variant>
        <vt:i4>1</vt:i4>
      </vt:variant>
      <vt:variant>
        <vt:lpstr>Folientitel</vt:lpstr>
      </vt:variant>
      <vt:variant>
        <vt:i4>8</vt:i4>
      </vt:variant>
    </vt:vector>
  </HeadingPairs>
  <TitlesOfParts>
    <vt:vector size="20" baseType="lpstr">
      <vt:lpstr>Allianz Neo SemiBold</vt:lpstr>
      <vt:lpstr>Allianz Neo</vt:lpstr>
      <vt:lpstr>Allianz Neo Light</vt:lpstr>
      <vt:lpstr>Symbol</vt:lpstr>
      <vt:lpstr>Arial</vt:lpstr>
      <vt:lpstr>Allianz Neo PPT</vt:lpstr>
      <vt:lpstr>Calibri</vt:lpstr>
      <vt:lpstr>Allianz white</vt:lpstr>
      <vt:lpstr>Allianz blue</vt:lpstr>
      <vt:lpstr>Content charts white</vt:lpstr>
      <vt:lpstr>1_Allianz white</vt:lpstr>
      <vt:lpstr>think-cell Slide</vt:lpstr>
      <vt:lpstr>Wiederanlage-Portal  2024</vt:lpstr>
      <vt:lpstr>Die Aktion auf einen Blick</vt:lpstr>
      <vt:lpstr>Alles für Ihre erfolgreiche Wiederanlageberatung</vt:lpstr>
      <vt:lpstr>Potentiale filtern und abrufen (1/2)  Unsere Allianz Wiederanlage bietet Ihnen neben den Potenzialen zu Kapitalabläufe auch eine Übersicht der Allianz-Parkdepots, sofern hierzu Verträge vermittelt wurden. Diese Kurzanleitung bietet eine Hilfestellung beim filtern und abrufen der Potenziale:  </vt:lpstr>
      <vt:lpstr>Potentiale filtern und abrufen (2/2) </vt:lpstr>
      <vt:lpstr>Die verschiedenen Ablaufverfahren</vt:lpstr>
      <vt:lpstr>Worauf warten sie noch? Alles startklar für ihren Erfolg!</vt:lpstr>
      <vt:lpstr>Informationen zum Datenschutz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Mik Schulz</dc:creator>
  <cp:lastModifiedBy>von Tschammer, Arne (Allianz Kunde und Markt)</cp:lastModifiedBy>
  <cp:revision>282</cp:revision>
  <dcterms:created xsi:type="dcterms:W3CDTF">2021-05-25T12:15:33Z</dcterms:created>
  <dcterms:modified xsi:type="dcterms:W3CDTF">2024-03-27T11:00:45Z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0x010100E44DFD8E63D5BC44A410B393597DBB35</vt:lpwstr>
  </property>
  <property fmtid="{D5CDD505-2E9C-101B-9397-08002B2CF9AE}" pid="3" name="_NewReviewCycle">
    <vt:lpwstr/>
  </property>
  <property fmtid="{D5CDD505-2E9C-101B-9397-08002B2CF9AE}" pid="4" name="MediaServiceImageTags">
    <vt:lpwstr/>
  </property>
  <property fmtid="{D5CDD505-2E9C-101B-9397-08002B2CF9AE}" pid="5" name="_dlc_DocIdItemGuid">
    <vt:lpwstr>18eb3168-e0d0-4f2b-9cf9-f1d0fffa2f00</vt:lpwstr>
  </property>
  <property fmtid="{D5CDD505-2E9C-101B-9397-08002B2CF9AE}" pid="6" name="DossierDepartment">
    <vt:lpwstr/>
  </property>
  <property fmtid="{D5CDD505-2E9C-101B-9397-08002B2CF9AE}" pid="7" name="AllianzContractingParties">
    <vt:lpwstr/>
  </property>
  <property fmtid="{D5CDD505-2E9C-101B-9397-08002B2CF9AE}" pid="8" name="jd372f7c472a465da36675f4ba8e760c">
    <vt:lpwstr/>
  </property>
  <property fmtid="{D5CDD505-2E9C-101B-9397-08002B2CF9AE}" pid="9" name="Contract_Type">
    <vt:lpwstr/>
  </property>
  <property fmtid="{D5CDD505-2E9C-101B-9397-08002B2CF9AE}" pid="10" name="gfeb211f74454fac898018954e830c8f">
    <vt:lpwstr/>
  </property>
  <property fmtid="{D5CDD505-2E9C-101B-9397-08002B2CF9AE}" pid="11" name="Document_Class">
    <vt:lpwstr/>
  </property>
  <property fmtid="{D5CDD505-2E9C-101B-9397-08002B2CF9AE}" pid="12" name="MSIP_Label_863bc15e-e7bf-41c1-bdb3-03882d8a2e2c_Enabled">
    <vt:lpwstr>true</vt:lpwstr>
  </property>
  <property fmtid="{D5CDD505-2E9C-101B-9397-08002B2CF9AE}" pid="13" name="MSIP_Label_863bc15e-e7bf-41c1-bdb3-03882d8a2e2c_SetDate">
    <vt:lpwstr>2023-09-13T07:51:15Z</vt:lpwstr>
  </property>
  <property fmtid="{D5CDD505-2E9C-101B-9397-08002B2CF9AE}" pid="14" name="MSIP_Label_863bc15e-e7bf-41c1-bdb3-03882d8a2e2c_Method">
    <vt:lpwstr>Privileged</vt:lpwstr>
  </property>
  <property fmtid="{D5CDD505-2E9C-101B-9397-08002B2CF9AE}" pid="15" name="MSIP_Label_863bc15e-e7bf-41c1-bdb3-03882d8a2e2c_Name">
    <vt:lpwstr>863bc15e-e7bf-41c1-bdb3-03882d8a2e2c</vt:lpwstr>
  </property>
  <property fmtid="{D5CDD505-2E9C-101B-9397-08002B2CF9AE}" pid="16" name="MSIP_Label_863bc15e-e7bf-41c1-bdb3-03882d8a2e2c_SiteId">
    <vt:lpwstr>6e06e42d-6925-47c6-b9e7-9581c7ca302a</vt:lpwstr>
  </property>
  <property fmtid="{D5CDD505-2E9C-101B-9397-08002B2CF9AE}" pid="17" name="MSIP_Label_863bc15e-e7bf-41c1-bdb3-03882d8a2e2c_ActionId">
    <vt:lpwstr>caf6a3d4-470f-4e61-b342-7acd60dc453c</vt:lpwstr>
  </property>
  <property fmtid="{D5CDD505-2E9C-101B-9397-08002B2CF9AE}" pid="18" name="MSIP_Label_863bc15e-e7bf-41c1-bdb3-03882d8a2e2c_ContentBits">
    <vt:lpwstr>1</vt:lpwstr>
  </property>
</Properties>
</file>