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42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media/image28.svg" ContentType="image/sv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29" r:id="rId5"/>
    <p:sldMasterId id="2147483648" r:id="rId6"/>
    <p:sldMasterId id="2147483668" r:id="rId7"/>
    <p:sldMasterId id="2147483739" r:id="rId8"/>
    <p:sldMasterId id="2147483743" r:id="rId9"/>
    <p:sldMasterId id="2147483775" r:id="rId10"/>
    <p:sldMasterId id="2147483794" r:id="rId11"/>
    <p:sldMasterId id="2147483797" r:id="rId12"/>
  </p:sldMasterIdLst>
  <p:notesMasterIdLst>
    <p:notesMasterId r:id="rId20"/>
  </p:notesMasterIdLst>
  <p:sldIdLst>
    <p:sldId id="342" r:id="rId13"/>
    <p:sldId id="343" r:id="rId14"/>
    <p:sldId id="264" r:id="rId15"/>
    <p:sldId id="285" r:id="rId16"/>
    <p:sldId id="369" r:id="rId17"/>
    <p:sldId id="291" r:id="rId18"/>
    <p:sldId id="269" r:id="rId19"/>
  </p:sldIdLst>
  <p:sldSz cx="12192000" cy="6858000"/>
  <p:notesSz cx="6645275" cy="9777413"/>
  <p:custDataLst>
    <p:tags r:id="rId21"/>
  </p:custDataLst>
  <p:defaultTextStyle>
    <a:defPPr>
      <a:defRPr lang="en-US"/>
    </a:defPPr>
    <a:lvl1pPr marL="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5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8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9E182-E886-4EDB-93F0-199161740E65}" v="1" dt="2023-09-13T12:38:30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9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24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ner, Andrea (Allianz Lebensversicherungs-AG)" userId="68300c7f-1a2a-4712-986d-5ece8a28c326" providerId="ADAL" clId="{4979E182-E886-4EDB-93F0-199161740E65}"/>
    <pc:docChg chg="undo custSel addSld delSld modSld">
      <pc:chgData name="Wiener, Andrea (Allianz Lebensversicherungs-AG)" userId="68300c7f-1a2a-4712-986d-5ece8a28c326" providerId="ADAL" clId="{4979E182-E886-4EDB-93F0-199161740E65}" dt="2023-09-19T14:28:42.920" v="1358" actId="1036"/>
      <pc:docMkLst>
        <pc:docMk/>
      </pc:docMkLst>
      <pc:sldChg chg="del">
        <pc:chgData name="Wiener, Andrea (Allianz Lebensversicherungs-AG)" userId="68300c7f-1a2a-4712-986d-5ece8a28c326" providerId="ADAL" clId="{4979E182-E886-4EDB-93F0-199161740E65}" dt="2023-09-13T13:16:38.896" v="343" actId="47"/>
        <pc:sldMkLst>
          <pc:docMk/>
          <pc:sldMk cId="3418032456" sldId="256"/>
        </pc:sldMkLst>
      </pc:sldChg>
      <pc:sldChg chg="modSp add del mod">
        <pc:chgData name="Wiener, Andrea (Allianz Lebensversicherungs-AG)" userId="68300c7f-1a2a-4712-986d-5ece8a28c326" providerId="ADAL" clId="{4979E182-E886-4EDB-93F0-199161740E65}" dt="2023-09-13T14:17:37.403" v="1027" actId="6549"/>
        <pc:sldMkLst>
          <pc:docMk/>
          <pc:sldMk cId="1722094826" sldId="264"/>
        </pc:sldMkLst>
        <pc:spChg chg="mod">
          <ac:chgData name="Wiener, Andrea (Allianz Lebensversicherungs-AG)" userId="68300c7f-1a2a-4712-986d-5ece8a28c326" providerId="ADAL" clId="{4979E182-E886-4EDB-93F0-199161740E65}" dt="2023-09-13T14:17:37.403" v="1027" actId="6549"/>
          <ac:spMkLst>
            <pc:docMk/>
            <pc:sldMk cId="1722094826" sldId="264"/>
            <ac:spMk id="20" creationId="{E018CE15-2F69-4A85-8836-4177DF7040C7}"/>
          </ac:spMkLst>
        </pc:spChg>
      </pc:sldChg>
      <pc:sldChg chg="addSp delSp modSp mod">
        <pc:chgData name="Wiener, Andrea (Allianz Lebensversicherungs-AG)" userId="68300c7f-1a2a-4712-986d-5ece8a28c326" providerId="ADAL" clId="{4979E182-E886-4EDB-93F0-199161740E65}" dt="2023-09-19T14:28:42.920" v="1358" actId="1036"/>
        <pc:sldMkLst>
          <pc:docMk/>
          <pc:sldMk cId="238807694" sldId="269"/>
        </pc:sldMkLst>
        <pc:spChg chg="mod">
          <ac:chgData name="Wiener, Andrea (Allianz Lebensversicherungs-AG)" userId="68300c7f-1a2a-4712-986d-5ece8a28c326" providerId="ADAL" clId="{4979E182-E886-4EDB-93F0-199161740E65}" dt="2023-09-19T14:28:42.920" v="1358" actId="1036"/>
          <ac:spMkLst>
            <pc:docMk/>
            <pc:sldMk cId="238807694" sldId="269"/>
            <ac:spMk id="3" creationId="{C1004527-194A-49CC-8169-298EF90F9614}"/>
          </ac:spMkLst>
        </pc:spChg>
        <pc:spChg chg="add del mod">
          <ac:chgData name="Wiener, Andrea (Allianz Lebensversicherungs-AG)" userId="68300c7f-1a2a-4712-986d-5ece8a28c326" providerId="ADAL" clId="{4979E182-E886-4EDB-93F0-199161740E65}" dt="2023-09-19T14:27:51.756" v="1299"/>
          <ac:spMkLst>
            <pc:docMk/>
            <pc:sldMk cId="238807694" sldId="269"/>
            <ac:spMk id="4" creationId="{4D7FD40B-5111-0474-CA90-BAFCFD4C9CED}"/>
          </ac:spMkLst>
        </pc:spChg>
        <pc:spChg chg="add del mod">
          <ac:chgData name="Wiener, Andrea (Allianz Lebensversicherungs-AG)" userId="68300c7f-1a2a-4712-986d-5ece8a28c326" providerId="ADAL" clId="{4979E182-E886-4EDB-93F0-199161740E65}" dt="2023-09-19T14:28:22.895" v="1342" actId="478"/>
          <ac:spMkLst>
            <pc:docMk/>
            <pc:sldMk cId="238807694" sldId="269"/>
            <ac:spMk id="7" creationId="{684509F3-6B3C-414E-98E9-1FE2FB870784}"/>
          </ac:spMkLst>
        </pc:spChg>
        <pc:spChg chg="del">
          <ac:chgData name="Wiener, Andrea (Allianz Lebensversicherungs-AG)" userId="68300c7f-1a2a-4712-986d-5ece8a28c326" providerId="ADAL" clId="{4979E182-E886-4EDB-93F0-199161740E65}" dt="2023-09-19T14:28:19.511" v="1341" actId="478"/>
          <ac:spMkLst>
            <pc:docMk/>
            <pc:sldMk cId="238807694" sldId="269"/>
            <ac:spMk id="8" creationId="{366271BC-8E37-495B-BFA0-0ECDB2CEE954}"/>
          </ac:spMkLst>
        </pc:spChg>
        <pc:spChg chg="del">
          <ac:chgData name="Wiener, Andrea (Allianz Lebensversicherungs-AG)" userId="68300c7f-1a2a-4712-986d-5ece8a28c326" providerId="ADAL" clId="{4979E182-E886-4EDB-93F0-199161740E65}" dt="2023-09-19T14:28:11.871" v="1311" actId="478"/>
          <ac:spMkLst>
            <pc:docMk/>
            <pc:sldMk cId="238807694" sldId="269"/>
            <ac:spMk id="14" creationId="{D4C9942D-A08B-4681-992D-BC3521162C60}"/>
          </ac:spMkLst>
        </pc:spChg>
        <pc:picChg chg="add mod">
          <ac:chgData name="Wiener, Andrea (Allianz Lebensversicherungs-AG)" userId="68300c7f-1a2a-4712-986d-5ece8a28c326" providerId="ADAL" clId="{4979E182-E886-4EDB-93F0-199161740E65}" dt="2023-09-19T14:27:51.756" v="1299"/>
          <ac:picMkLst>
            <pc:docMk/>
            <pc:sldMk cId="238807694" sldId="269"/>
            <ac:picMk id="5" creationId="{A0BC6E7C-F06B-A3D3-2A43-12D3463FB568}"/>
          </ac:picMkLst>
        </pc:picChg>
        <pc:picChg chg="del">
          <ac:chgData name="Wiener, Andrea (Allianz Lebensversicherungs-AG)" userId="68300c7f-1a2a-4712-986d-5ece8a28c326" providerId="ADAL" clId="{4979E182-E886-4EDB-93F0-199161740E65}" dt="2023-09-19T14:27:49.089" v="1298" actId="478"/>
          <ac:picMkLst>
            <pc:docMk/>
            <pc:sldMk cId="238807694" sldId="269"/>
            <ac:picMk id="10" creationId="{5A671B40-AD66-40B5-8E27-2641C5829EF3}"/>
          </ac:picMkLst>
        </pc:picChg>
      </pc:sldChg>
      <pc:sldChg chg="add">
        <pc:chgData name="Wiener, Andrea (Allianz Lebensversicherungs-AG)" userId="68300c7f-1a2a-4712-986d-5ece8a28c326" providerId="ADAL" clId="{4979E182-E886-4EDB-93F0-199161740E65}" dt="2023-09-13T14:15:25.655" v="1022"/>
        <pc:sldMkLst>
          <pc:docMk/>
          <pc:sldMk cId="3910656051" sldId="285"/>
        </pc:sldMkLst>
      </pc:sldChg>
      <pc:sldChg chg="modSp add mod">
        <pc:chgData name="Wiener, Andrea (Allianz Lebensversicherungs-AG)" userId="68300c7f-1a2a-4712-986d-5ece8a28c326" providerId="ADAL" clId="{4979E182-E886-4EDB-93F0-199161740E65}" dt="2023-09-19T14:15:36.649" v="1296" actId="20577"/>
        <pc:sldMkLst>
          <pc:docMk/>
          <pc:sldMk cId="4146956189" sldId="291"/>
        </pc:sldMkLst>
        <pc:spChg chg="mod">
          <ac:chgData name="Wiener, Andrea (Allianz Lebensversicherungs-AG)" userId="68300c7f-1a2a-4712-986d-5ece8a28c326" providerId="ADAL" clId="{4979E182-E886-4EDB-93F0-199161740E65}" dt="2023-09-13T13:53:48.161" v="700" actId="6549"/>
          <ac:spMkLst>
            <pc:docMk/>
            <pc:sldMk cId="4146956189" sldId="291"/>
            <ac:spMk id="10" creationId="{556105E1-0E4B-41BA-9CFA-A0CE4B2BA071}"/>
          </ac:spMkLst>
        </pc:spChg>
        <pc:spChg chg="mod">
          <ac:chgData name="Wiener, Andrea (Allianz Lebensversicherungs-AG)" userId="68300c7f-1a2a-4712-986d-5ece8a28c326" providerId="ADAL" clId="{4979E182-E886-4EDB-93F0-199161740E65}" dt="2023-09-13T13:53:34.424" v="694" actId="20577"/>
          <ac:spMkLst>
            <pc:docMk/>
            <pc:sldMk cId="4146956189" sldId="291"/>
            <ac:spMk id="27" creationId="{1C3721E9-58C0-40E1-9FFE-8904D95391D2}"/>
          </ac:spMkLst>
        </pc:spChg>
        <pc:spChg chg="mod">
          <ac:chgData name="Wiener, Andrea (Allianz Lebensversicherungs-AG)" userId="68300c7f-1a2a-4712-986d-5ece8a28c326" providerId="ADAL" clId="{4979E182-E886-4EDB-93F0-199161740E65}" dt="2023-09-13T14:01:42.258" v="1019" actId="113"/>
          <ac:spMkLst>
            <pc:docMk/>
            <pc:sldMk cId="4146956189" sldId="291"/>
            <ac:spMk id="28" creationId="{21E11FC2-3D94-4CC5-8431-5878B58C3155}"/>
          </ac:spMkLst>
        </pc:spChg>
        <pc:spChg chg="mod">
          <ac:chgData name="Wiener, Andrea (Allianz Lebensversicherungs-AG)" userId="68300c7f-1a2a-4712-986d-5ece8a28c326" providerId="ADAL" clId="{4979E182-E886-4EDB-93F0-199161740E65}" dt="2023-09-19T14:15:36.649" v="1296" actId="20577"/>
          <ac:spMkLst>
            <pc:docMk/>
            <pc:sldMk cId="4146956189" sldId="291"/>
            <ac:spMk id="29" creationId="{C67C9A76-4612-4426-B0E2-37FDC19ADC16}"/>
          </ac:spMkLst>
        </pc:spChg>
      </pc:sldChg>
      <pc:sldChg chg="del">
        <pc:chgData name="Wiener, Andrea (Allianz Lebensversicherungs-AG)" userId="68300c7f-1a2a-4712-986d-5ece8a28c326" providerId="ADAL" clId="{4979E182-E886-4EDB-93F0-199161740E65}" dt="2023-09-19T14:21:04.388" v="1297" actId="47"/>
        <pc:sldMkLst>
          <pc:docMk/>
          <pc:sldMk cId="1650580389" sldId="294"/>
        </pc:sldMkLst>
      </pc:sldChg>
      <pc:sldChg chg="addSp delSp modSp mod">
        <pc:chgData name="Wiener, Andrea (Allianz Lebensversicherungs-AG)" userId="68300c7f-1a2a-4712-986d-5ece8a28c326" providerId="ADAL" clId="{4979E182-E886-4EDB-93F0-199161740E65}" dt="2023-09-13T12:38:30.238" v="75"/>
        <pc:sldMkLst>
          <pc:docMk/>
          <pc:sldMk cId="2277730058" sldId="342"/>
        </pc:sldMkLst>
        <pc:spChg chg="del">
          <ac:chgData name="Wiener, Andrea (Allianz Lebensversicherungs-AG)" userId="68300c7f-1a2a-4712-986d-5ece8a28c326" providerId="ADAL" clId="{4979E182-E886-4EDB-93F0-199161740E65}" dt="2023-09-13T12:38:25.420" v="73" actId="478"/>
          <ac:spMkLst>
            <pc:docMk/>
            <pc:sldMk cId="2277730058" sldId="342"/>
            <ac:spMk id="4" creationId="{00000000-0000-0000-0000-000000000000}"/>
          </ac:spMkLst>
        </pc:spChg>
        <pc:spChg chg="mod">
          <ac:chgData name="Wiener, Andrea (Allianz Lebensversicherungs-AG)" userId="68300c7f-1a2a-4712-986d-5ece8a28c326" providerId="ADAL" clId="{4979E182-E886-4EDB-93F0-199161740E65}" dt="2023-09-13T12:32:54.059" v="50" actId="20577"/>
          <ac:spMkLst>
            <pc:docMk/>
            <pc:sldMk cId="2277730058" sldId="342"/>
            <ac:spMk id="10" creationId="{3498AEBA-199A-4BF6-8FB1-7D6A67A4629A}"/>
          </ac:spMkLst>
        </pc:spChg>
        <pc:spChg chg="mod">
          <ac:chgData name="Wiener, Andrea (Allianz Lebensversicherungs-AG)" userId="68300c7f-1a2a-4712-986d-5ece8a28c326" providerId="ADAL" clId="{4979E182-E886-4EDB-93F0-199161740E65}" dt="2023-09-13T12:33:55.486" v="70" actId="6549"/>
          <ac:spMkLst>
            <pc:docMk/>
            <pc:sldMk cId="2277730058" sldId="342"/>
            <ac:spMk id="12" creationId="{F4F302BB-326D-4195-A983-4A410F1E4A5B}"/>
          </ac:spMkLst>
        </pc:spChg>
        <pc:picChg chg="del">
          <ac:chgData name="Wiener, Andrea (Allianz Lebensversicherungs-AG)" userId="68300c7f-1a2a-4712-986d-5ece8a28c326" providerId="ADAL" clId="{4979E182-E886-4EDB-93F0-199161740E65}" dt="2023-09-13T12:38:29.143" v="74" actId="478"/>
          <ac:picMkLst>
            <pc:docMk/>
            <pc:sldMk cId="2277730058" sldId="342"/>
            <ac:picMk id="2" creationId="{00000000-0000-0000-0000-000000000000}"/>
          </ac:picMkLst>
        </pc:picChg>
        <pc:picChg chg="add mod">
          <ac:chgData name="Wiener, Andrea (Allianz Lebensversicherungs-AG)" userId="68300c7f-1a2a-4712-986d-5ece8a28c326" providerId="ADAL" clId="{4979E182-E886-4EDB-93F0-199161740E65}" dt="2023-09-13T12:38:30.238" v="75"/>
          <ac:picMkLst>
            <pc:docMk/>
            <pc:sldMk cId="2277730058" sldId="342"/>
            <ac:picMk id="3" creationId="{E482AAD0-C786-D370-9A24-1A95C374738C}"/>
          </ac:picMkLst>
        </pc:picChg>
      </pc:sldChg>
      <pc:sldChg chg="modSp mod">
        <pc:chgData name="Wiener, Andrea (Allianz Lebensversicherungs-AG)" userId="68300c7f-1a2a-4712-986d-5ece8a28c326" providerId="ADAL" clId="{4979E182-E886-4EDB-93F0-199161740E65}" dt="2023-09-13T14:03:28.260" v="1021" actId="113"/>
        <pc:sldMkLst>
          <pc:docMk/>
          <pc:sldMk cId="3635169885" sldId="343"/>
        </pc:sldMkLst>
        <pc:spChg chg="mod">
          <ac:chgData name="Wiener, Andrea (Allianz Lebensversicherungs-AG)" userId="68300c7f-1a2a-4712-986d-5ece8a28c326" providerId="ADAL" clId="{4979E182-E886-4EDB-93F0-199161740E65}" dt="2023-09-13T14:03:28.260" v="1021" actId="113"/>
          <ac:spMkLst>
            <pc:docMk/>
            <pc:sldMk cId="3635169885" sldId="343"/>
            <ac:spMk id="6" creationId="{E4131024-58E4-45F8-9102-CEF466997446}"/>
          </ac:spMkLst>
        </pc:spChg>
      </pc:sldChg>
      <pc:sldChg chg="delSp del mod">
        <pc:chgData name="Wiener, Andrea (Allianz Lebensversicherungs-AG)" userId="68300c7f-1a2a-4712-986d-5ece8a28c326" providerId="ADAL" clId="{4979E182-E886-4EDB-93F0-199161740E65}" dt="2023-09-13T14:01:54.098" v="1020" actId="47"/>
        <pc:sldMkLst>
          <pc:docMk/>
          <pc:sldMk cId="1846084965" sldId="344"/>
        </pc:sldMkLst>
        <pc:spChg chg="del">
          <ac:chgData name="Wiener, Andrea (Allianz Lebensversicherungs-AG)" userId="68300c7f-1a2a-4712-986d-5ece8a28c326" providerId="ADAL" clId="{4979E182-E886-4EDB-93F0-199161740E65}" dt="2023-09-13T13:23:03.788" v="347" actId="478"/>
          <ac:spMkLst>
            <pc:docMk/>
            <pc:sldMk cId="1846084965" sldId="344"/>
            <ac:spMk id="7" creationId="{01B67B75-DBB7-4AB5-98D0-194D2FE8383F}"/>
          </ac:spMkLst>
        </pc:spChg>
        <pc:spChg chg="del">
          <ac:chgData name="Wiener, Andrea (Allianz Lebensversicherungs-AG)" userId="68300c7f-1a2a-4712-986d-5ece8a28c326" providerId="ADAL" clId="{4979E182-E886-4EDB-93F0-199161740E65}" dt="2023-09-13T13:23:03.788" v="347" actId="478"/>
          <ac:spMkLst>
            <pc:docMk/>
            <pc:sldMk cId="1846084965" sldId="344"/>
            <ac:spMk id="17" creationId="{D0B1C962-0C0A-4C88-8507-6802E4EFAD4F}"/>
          </ac:spMkLst>
        </pc:spChg>
        <pc:picChg chg="del">
          <ac:chgData name="Wiener, Andrea (Allianz Lebensversicherungs-AG)" userId="68300c7f-1a2a-4712-986d-5ece8a28c326" providerId="ADAL" clId="{4979E182-E886-4EDB-93F0-199161740E65}" dt="2023-09-13T13:23:03.788" v="347" actId="478"/>
          <ac:picMkLst>
            <pc:docMk/>
            <pc:sldMk cId="1846084965" sldId="344"/>
            <ac:picMk id="6" creationId="{00000000-0000-0000-0000-000000000000}"/>
          </ac:picMkLst>
        </pc:picChg>
      </pc:sldChg>
      <pc:sldChg chg="del">
        <pc:chgData name="Wiener, Andrea (Allianz Lebensversicherungs-AG)" userId="68300c7f-1a2a-4712-986d-5ece8a28c326" providerId="ADAL" clId="{4979E182-E886-4EDB-93F0-199161740E65}" dt="2023-09-13T13:16:41.952" v="345" actId="47"/>
        <pc:sldMkLst>
          <pc:docMk/>
          <pc:sldMk cId="599434857" sldId="345"/>
        </pc:sldMkLst>
      </pc:sldChg>
      <pc:sldChg chg="del">
        <pc:chgData name="Wiener, Andrea (Allianz Lebensversicherungs-AG)" userId="68300c7f-1a2a-4712-986d-5ece8a28c326" providerId="ADAL" clId="{4979E182-E886-4EDB-93F0-199161740E65}" dt="2023-09-13T13:16:41.301" v="344" actId="47"/>
        <pc:sldMkLst>
          <pc:docMk/>
          <pc:sldMk cId="1238877172" sldId="346"/>
        </pc:sldMkLst>
      </pc:sldChg>
      <pc:sldChg chg="del">
        <pc:chgData name="Wiener, Andrea (Allianz Lebensversicherungs-AG)" userId="68300c7f-1a2a-4712-986d-5ece8a28c326" providerId="ADAL" clId="{4979E182-E886-4EDB-93F0-199161740E65}" dt="2023-09-13T13:16:43.262" v="346" actId="47"/>
        <pc:sldMkLst>
          <pc:docMk/>
          <pc:sldMk cId="912188131" sldId="347"/>
        </pc:sldMkLst>
      </pc:sldChg>
      <pc:sldChg chg="modSp add mod">
        <pc:chgData name="Wiener, Andrea (Allianz Lebensversicherungs-AG)" userId="68300c7f-1a2a-4712-986d-5ece8a28c326" providerId="ADAL" clId="{4979E182-E886-4EDB-93F0-199161740E65}" dt="2023-09-14T14:28:04.449" v="1048" actId="6549"/>
        <pc:sldMkLst>
          <pc:docMk/>
          <pc:sldMk cId="420732731" sldId="369"/>
        </pc:sldMkLst>
        <pc:spChg chg="mod">
          <ac:chgData name="Wiener, Andrea (Allianz Lebensversicherungs-AG)" userId="68300c7f-1a2a-4712-986d-5ece8a28c326" providerId="ADAL" clId="{4979E182-E886-4EDB-93F0-199161740E65}" dt="2023-09-14T14:27:21.194" v="1045" actId="207"/>
          <ac:spMkLst>
            <pc:docMk/>
            <pc:sldMk cId="420732731" sldId="369"/>
            <ac:spMk id="2" creationId="{00000000-0000-0000-0000-000000000000}"/>
          </ac:spMkLst>
        </pc:spChg>
        <pc:spChg chg="mod">
          <ac:chgData name="Wiener, Andrea (Allianz Lebensversicherungs-AG)" userId="68300c7f-1a2a-4712-986d-5ece8a28c326" providerId="ADAL" clId="{4979E182-E886-4EDB-93F0-199161740E65}" dt="2023-09-14T14:27:40.018" v="1047" actId="12"/>
          <ac:spMkLst>
            <pc:docMk/>
            <pc:sldMk cId="420732731" sldId="369"/>
            <ac:spMk id="3" creationId="{00000000-0000-0000-0000-000000000000}"/>
          </ac:spMkLst>
        </pc:spChg>
        <pc:spChg chg="mod">
          <ac:chgData name="Wiener, Andrea (Allianz Lebensversicherungs-AG)" userId="68300c7f-1a2a-4712-986d-5ece8a28c326" providerId="ADAL" clId="{4979E182-E886-4EDB-93F0-199161740E65}" dt="2023-09-14T14:28:04.449" v="1048" actId="6549"/>
          <ac:spMkLst>
            <pc:docMk/>
            <pc:sldMk cId="420732731" sldId="369"/>
            <ac:spMk id="5" creationId="{00000000-0000-0000-0000-000000000000}"/>
          </ac:spMkLst>
        </pc:spChg>
      </pc:sldChg>
      <pc:sldMasterChg chg="delSldLayout">
        <pc:chgData name="Wiener, Andrea (Allianz Lebensversicherungs-AG)" userId="68300c7f-1a2a-4712-986d-5ece8a28c326" providerId="ADAL" clId="{4979E182-E886-4EDB-93F0-199161740E65}" dt="2023-09-13T13:16:41.301" v="344" actId="47"/>
        <pc:sldMasterMkLst>
          <pc:docMk/>
          <pc:sldMasterMk cId="971295014" sldId="2147483648"/>
        </pc:sldMasterMkLst>
        <pc:sldLayoutChg chg="del">
          <pc:chgData name="Wiener, Andrea (Allianz Lebensversicherungs-AG)" userId="68300c7f-1a2a-4712-986d-5ece8a28c326" providerId="ADAL" clId="{4979E182-E886-4EDB-93F0-199161740E65}" dt="2023-09-13T13:16:41.301" v="344" actId="47"/>
          <pc:sldLayoutMkLst>
            <pc:docMk/>
            <pc:sldMasterMk cId="971295014" sldId="2147483648"/>
            <pc:sldLayoutMk cId="2160361530" sldId="2147483794"/>
          </pc:sldLayoutMkLst>
        </pc:sldLayoutChg>
      </pc:sldMasterChg>
      <pc:sldMasterChg chg="delSldLayout">
        <pc:chgData name="Wiener, Andrea (Allianz Lebensversicherungs-AG)" userId="68300c7f-1a2a-4712-986d-5ece8a28c326" providerId="ADAL" clId="{4979E182-E886-4EDB-93F0-199161740E65}" dt="2023-09-13T13:24:43.887" v="349" actId="47"/>
        <pc:sldMasterMkLst>
          <pc:docMk/>
          <pc:sldMasterMk cId="1903939467" sldId="2147483743"/>
        </pc:sldMasterMkLst>
        <pc:sldLayoutChg chg="del">
          <pc:chgData name="Wiener, Andrea (Allianz Lebensversicherungs-AG)" userId="68300c7f-1a2a-4712-986d-5ece8a28c326" providerId="ADAL" clId="{4979E182-E886-4EDB-93F0-199161740E65}" dt="2023-09-13T13:24:43.887" v="349" actId="47"/>
          <pc:sldLayoutMkLst>
            <pc:docMk/>
            <pc:sldMasterMk cId="1903939467" sldId="2147483743"/>
            <pc:sldLayoutMk cId="2987201076" sldId="21474837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C3D90-D258-41E1-BFE3-29A340648A7E}" type="datetimeFigureOut">
              <a:rPr lang="de-DE" smtClean="0"/>
              <a:t>19.09.2023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528" y="4705380"/>
            <a:ext cx="531622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79619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4118" y="9286846"/>
            <a:ext cx="2879619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E0F7A-EA63-40E1-97FB-D173EE3BA0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4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75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51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272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02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878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54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301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05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blau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E2EA14D-E275-49FF-9C8E-323C9A806C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3903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E2EA14D-E275-49FF-9C8E-323C9A806C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55A5846-4501-444B-8F41-80542581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1773239"/>
            <a:ext cx="11233151" cy="1620000"/>
          </a:xfrm>
        </p:spPr>
        <p:txBody>
          <a:bodyPr vert="horz" rIns="216000" anchor="b" anchorCtr="0"/>
          <a:lstStyle>
            <a:lvl1pPr algn="l">
              <a:lnSpc>
                <a:spcPts val="8500"/>
              </a:lnSpc>
              <a:defRPr sz="85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6" y="3384000"/>
            <a:ext cx="7416800" cy="1656000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15B85D1-F199-4887-990C-E3BAA24078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582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D7AB989-3C08-4E8F-9622-DC3B9C5D10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7801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7D7AB989-3C08-4E8F-9622-DC3B9C5D10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761017-7A9E-407D-8DCD-CEDEF7758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5" name="Bildplatzhalter 11">
            <a:extLst>
              <a:ext uri="{FF2B5EF4-FFF2-40B4-BE49-F238E27FC236}">
                <a16:creationId xmlns:a16="http://schemas.microsoft.com/office/drawing/2014/main" id="{727A807A-44F9-421E-99A3-97AA64680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rafik 13">
            <a:extLst>
              <a:ext uri="{FF2B5EF4-FFF2-40B4-BE49-F238E27FC236}">
                <a16:creationId xmlns:a16="http://schemas.microsoft.com/office/drawing/2014/main" id="{CE079E16-C310-4874-A85B-DA706D4C21CA}"/>
              </a:ext>
            </a:extLst>
          </p:cNvPr>
          <p:cNvSpPr>
            <a:spLocks noChangeAspect="1"/>
          </p:cNvSpPr>
          <p:nvPr/>
        </p:nvSpPr>
        <p:spPr>
          <a:xfrm>
            <a:off x="3810098" y="1143097"/>
            <a:ext cx="4571808" cy="4571807"/>
          </a:xfrm>
          <a:custGeom>
            <a:avLst/>
            <a:gdLst>
              <a:gd name="connsiteX0" fmla="*/ 3048606 w 5327650"/>
              <a:gd name="connsiteY0" fmla="*/ 4158431 h 5327649"/>
              <a:gd name="connsiteX1" fmla="*/ 3048606 w 5327650"/>
              <a:gd name="connsiteY1" fmla="*/ 1218444 h 5327649"/>
              <a:gd name="connsiteX2" fmla="*/ 2737659 w 5327650"/>
              <a:gd name="connsiteY2" fmla="*/ 905364 h 5327649"/>
              <a:gd name="connsiteX3" fmla="*/ 2049870 w 5327650"/>
              <a:gd name="connsiteY3" fmla="*/ 905364 h 5327649"/>
              <a:gd name="connsiteX4" fmla="*/ 2049870 w 5327650"/>
              <a:gd name="connsiteY4" fmla="*/ 1233529 h 5327649"/>
              <a:gd name="connsiteX5" fmla="*/ 2090888 w 5327650"/>
              <a:gd name="connsiteY5" fmla="*/ 1233529 h 5327649"/>
              <a:gd name="connsiteX6" fmla="*/ 2278251 w 5327650"/>
              <a:gd name="connsiteY6" fmla="*/ 1458216 h 5327649"/>
              <a:gd name="connsiteX7" fmla="*/ 2278251 w 5327650"/>
              <a:gd name="connsiteY7" fmla="*/ 4158431 h 5327649"/>
              <a:gd name="connsiteX8" fmla="*/ 3048606 w 5327650"/>
              <a:gd name="connsiteY8" fmla="*/ 4158431 h 5327649"/>
              <a:gd name="connsiteX9" fmla="*/ 3387869 w 5327650"/>
              <a:gd name="connsiteY9" fmla="*/ 4158431 h 5327649"/>
              <a:gd name="connsiteX10" fmla="*/ 4152137 w 5327650"/>
              <a:gd name="connsiteY10" fmla="*/ 4158431 h 5327649"/>
              <a:gd name="connsiteX11" fmla="*/ 4152137 w 5327650"/>
              <a:gd name="connsiteY11" fmla="*/ 1868687 h 5327649"/>
              <a:gd name="connsiteX12" fmla="*/ 3839602 w 5327650"/>
              <a:gd name="connsiteY12" fmla="*/ 1556136 h 5327649"/>
              <a:gd name="connsiteX13" fmla="*/ 3387869 w 5327650"/>
              <a:gd name="connsiteY13" fmla="*/ 1556136 h 5327649"/>
              <a:gd name="connsiteX14" fmla="*/ 3387869 w 5327650"/>
              <a:gd name="connsiteY14" fmla="*/ 4158431 h 5327649"/>
              <a:gd name="connsiteX15" fmla="*/ 1940840 w 5327650"/>
              <a:gd name="connsiteY15" fmla="*/ 4158431 h 5327649"/>
              <a:gd name="connsiteX16" fmla="*/ 1940840 w 5327650"/>
              <a:gd name="connsiteY16" fmla="*/ 1556136 h 5327649"/>
              <a:gd name="connsiteX17" fmla="*/ 1488048 w 5327650"/>
              <a:gd name="connsiteY17" fmla="*/ 1556136 h 5327649"/>
              <a:gd name="connsiteX18" fmla="*/ 1176307 w 5327650"/>
              <a:gd name="connsiteY18" fmla="*/ 1868687 h 5327649"/>
              <a:gd name="connsiteX19" fmla="*/ 1176307 w 5327650"/>
              <a:gd name="connsiteY19" fmla="*/ 4158431 h 5327649"/>
              <a:gd name="connsiteX20" fmla="*/ 1940840 w 5327650"/>
              <a:gd name="connsiteY20" fmla="*/ 4158431 h 5327649"/>
              <a:gd name="connsiteX21" fmla="*/ 4875123 w 5327650"/>
              <a:gd name="connsiteY21" fmla="*/ 2664222 h 5327649"/>
              <a:gd name="connsiteX22" fmla="*/ 2664090 w 5327650"/>
              <a:gd name="connsiteY22" fmla="*/ 4901565 h 5327649"/>
              <a:gd name="connsiteX23" fmla="*/ 452792 w 5327650"/>
              <a:gd name="connsiteY23" fmla="*/ 2664222 h 5327649"/>
              <a:gd name="connsiteX24" fmla="*/ 2664090 w 5327650"/>
              <a:gd name="connsiteY24" fmla="*/ 426350 h 5327649"/>
              <a:gd name="connsiteX25" fmla="*/ 4875123 w 5327650"/>
              <a:gd name="connsiteY25" fmla="*/ 2664222 h 5327649"/>
              <a:gd name="connsiteX26" fmla="*/ 5327650 w 5327650"/>
              <a:gd name="connsiteY26" fmla="*/ 2657341 h 5327649"/>
              <a:gd name="connsiteX27" fmla="*/ 2667530 w 5327650"/>
              <a:gd name="connsiteY27" fmla="*/ 0 h 5327649"/>
              <a:gd name="connsiteX28" fmla="*/ 2660649 w 5327650"/>
              <a:gd name="connsiteY28" fmla="*/ 0 h 5327649"/>
              <a:gd name="connsiteX29" fmla="*/ 0 w 5327650"/>
              <a:gd name="connsiteY29" fmla="*/ 2664222 h 5327649"/>
              <a:gd name="connsiteX30" fmla="*/ 2664090 w 5327650"/>
              <a:gd name="connsiteY30" fmla="*/ 5327650 h 5327649"/>
              <a:gd name="connsiteX31" fmla="*/ 5327650 w 5327650"/>
              <a:gd name="connsiteY31" fmla="*/ 2670838 h 5327649"/>
              <a:gd name="connsiteX32" fmla="*/ 5327650 w 5327650"/>
              <a:gd name="connsiteY32" fmla="*/ 2657341 h 53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27650" h="5327649">
                <a:moveTo>
                  <a:pt x="3048606" y="4158431"/>
                </a:moveTo>
                <a:lnTo>
                  <a:pt x="3048606" y="1218444"/>
                </a:lnTo>
                <a:cubicBezTo>
                  <a:pt x="3048606" y="984230"/>
                  <a:pt x="2965245" y="905364"/>
                  <a:pt x="2737659" y="905364"/>
                </a:cubicBezTo>
                <a:lnTo>
                  <a:pt x="2049870" y="905364"/>
                </a:lnTo>
                <a:lnTo>
                  <a:pt x="2049870" y="1233529"/>
                </a:lnTo>
                <a:lnTo>
                  <a:pt x="2090888" y="1233529"/>
                </a:lnTo>
                <a:cubicBezTo>
                  <a:pt x="2248082" y="1233529"/>
                  <a:pt x="2278251" y="1268992"/>
                  <a:pt x="2278251" y="1458216"/>
                </a:cubicBezTo>
                <a:lnTo>
                  <a:pt x="2278251" y="4158431"/>
                </a:lnTo>
                <a:lnTo>
                  <a:pt x="3048606" y="4158431"/>
                </a:lnTo>
                <a:close/>
                <a:moveTo>
                  <a:pt x="3387869" y="4158431"/>
                </a:moveTo>
                <a:lnTo>
                  <a:pt x="4152137" y="4158431"/>
                </a:lnTo>
                <a:lnTo>
                  <a:pt x="4152137" y="1868687"/>
                </a:lnTo>
                <a:cubicBezTo>
                  <a:pt x="4152137" y="1638972"/>
                  <a:pt x="4063484" y="1556136"/>
                  <a:pt x="3839602" y="1556136"/>
                </a:cubicBezTo>
                <a:lnTo>
                  <a:pt x="3387869" y="1556136"/>
                </a:lnTo>
                <a:lnTo>
                  <a:pt x="3387869" y="4158431"/>
                </a:lnTo>
                <a:close/>
                <a:moveTo>
                  <a:pt x="1940840" y="4158431"/>
                </a:moveTo>
                <a:lnTo>
                  <a:pt x="1940840" y="1556136"/>
                </a:lnTo>
                <a:lnTo>
                  <a:pt x="1488048" y="1556136"/>
                </a:lnTo>
                <a:cubicBezTo>
                  <a:pt x="1264166" y="1556136"/>
                  <a:pt x="1176307" y="1638972"/>
                  <a:pt x="1176307" y="1868687"/>
                </a:cubicBezTo>
                <a:lnTo>
                  <a:pt x="1176307" y="4158431"/>
                </a:lnTo>
                <a:lnTo>
                  <a:pt x="1940840" y="4158431"/>
                </a:lnTo>
                <a:close/>
                <a:moveTo>
                  <a:pt x="4875123" y="2664222"/>
                </a:moveTo>
                <a:cubicBezTo>
                  <a:pt x="4875123" y="3959679"/>
                  <a:pt x="3943869" y="4901565"/>
                  <a:pt x="2664090" y="4901565"/>
                </a:cubicBezTo>
                <a:cubicBezTo>
                  <a:pt x="1384310" y="4901565"/>
                  <a:pt x="452792" y="3959679"/>
                  <a:pt x="452792" y="2664222"/>
                </a:cubicBezTo>
                <a:cubicBezTo>
                  <a:pt x="452792" y="1368500"/>
                  <a:pt x="1384310" y="426350"/>
                  <a:pt x="2664090" y="426350"/>
                </a:cubicBezTo>
                <a:cubicBezTo>
                  <a:pt x="3943869" y="426350"/>
                  <a:pt x="4875123" y="1374323"/>
                  <a:pt x="4875123" y="2664222"/>
                </a:cubicBezTo>
                <a:close/>
                <a:moveTo>
                  <a:pt x="5327650" y="2657341"/>
                </a:moveTo>
                <a:cubicBezTo>
                  <a:pt x="5324210" y="1138520"/>
                  <a:pt x="4187599" y="1588"/>
                  <a:pt x="2667530" y="0"/>
                </a:cubicBezTo>
                <a:lnTo>
                  <a:pt x="2660649" y="0"/>
                </a:lnTo>
                <a:cubicBezTo>
                  <a:pt x="1137670" y="1588"/>
                  <a:pt x="0" y="1141961"/>
                  <a:pt x="0" y="2664222"/>
                </a:cubicBezTo>
                <a:cubicBezTo>
                  <a:pt x="0" y="4189395"/>
                  <a:pt x="1139258" y="5327650"/>
                  <a:pt x="2664090" y="5327650"/>
                </a:cubicBezTo>
                <a:cubicBezTo>
                  <a:pt x="4186011" y="5327650"/>
                  <a:pt x="5324210" y="4192835"/>
                  <a:pt x="5327650" y="2670838"/>
                </a:cubicBezTo>
                <a:lnTo>
                  <a:pt x="5327650" y="26573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25000"/>
                  <a:lumMod val="100000"/>
                </a:schemeClr>
              </a:gs>
            </a:gsLst>
            <a:lin ang="18900000" scaled="1"/>
            <a:tileRect/>
          </a:gradFill>
          <a:ln w="2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sz="1905" noProof="0"/>
          </a:p>
        </p:txBody>
      </p:sp>
    </p:spTree>
    <p:extLst>
      <p:ext uri="{BB962C8B-B14F-4D97-AF65-F5344CB8AC3E}">
        <p14:creationId xmlns:p14="http://schemas.microsoft.com/office/powerpoint/2010/main" val="6481350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8050" y="1008001"/>
            <a:ext cx="6203950" cy="5850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3168000"/>
            <a:ext cx="3600449" cy="2997850"/>
          </a:xfrm>
        </p:spPr>
        <p:txBody>
          <a:bodyPr anchor="t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B4B0E92-1B2C-41F7-B669-32B6FD566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646129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+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2" y="1044000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5508626" cy="1439863"/>
          </a:xfrm>
        </p:spPr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176000"/>
            <a:ext cx="3816349" cy="1989850"/>
          </a:xfrm>
        </p:spPr>
        <p:txBody>
          <a:bodyPr anchor="t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838915D-D3FB-443D-B066-9871FCA0D9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000" y="1044000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DA06E5-3D83-444D-925F-F4A41465D6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3952" y="3582001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A4C057F-21D1-4235-9674-D17DA9EE8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0000" y="3582001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9F8AF55-CD46-430D-AC56-3428F98D0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55086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7105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2525" y="1808163"/>
            <a:ext cx="2940050" cy="4357687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00EDD0-042C-48C5-946C-9122C18A1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5CB8C84-525E-4B57-BAF4-5CD06402D3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57245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25511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0000" y="3024000"/>
            <a:ext cx="4152573" cy="3141849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A37E33-1BC4-4258-8988-7DB0EC8D5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0300" y="0"/>
            <a:ext cx="4320000" cy="234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631362-B5E9-4A03-8563-BC489D509F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6895624-7DAF-4916-BF2D-DA99D815D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76250"/>
            <a:ext cx="5025082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100793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BF6088-36A1-4310-BB51-1649635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711114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E58946-949A-488B-8C82-A425EDC09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2653163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F6E46-F87C-4B64-99C8-86D0AD8F8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38627-407D-4004-A6C9-31955AAD8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831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FB93F98-2502-4A46-903A-C90B11A87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00" y="-152396"/>
            <a:ext cx="1104853" cy="93734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864DFD-E38D-49D7-BB64-174EB574BF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68A33C7-022A-46B7-AC45-09A692D08C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610" y="1808162"/>
            <a:ext cx="7400615" cy="4357687"/>
          </a:xfrm>
        </p:spPr>
        <p:txBody>
          <a:bodyPr/>
          <a:lstStyle>
            <a:lvl1pPr>
              <a:lnSpc>
                <a:spcPts val="3800"/>
              </a:lnSpc>
              <a:spcAft>
                <a:spcPts val="3000"/>
              </a:spcAft>
              <a:defRPr sz="3800"/>
            </a:lvl1pPr>
            <a:lvl2pPr marL="0" indent="0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0E780E-8236-45DA-A6AF-143D4C7283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695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lea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3F4184-F695-473F-B37A-0DA4B8E546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D1BC4-FEF0-4830-B116-C4AAB3BFE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00" y="3024000"/>
            <a:ext cx="5232125" cy="2248991"/>
          </a:xfrm>
        </p:spPr>
        <p:txBody>
          <a:bodyPr/>
          <a:lstStyle>
            <a:lvl1pPr>
              <a:lnSpc>
                <a:spcPts val="3800"/>
              </a:lnSpc>
              <a:defRPr sz="3800">
                <a:solidFill>
                  <a:schemeClr val="tx1"/>
                </a:solidFill>
              </a:defRPr>
            </a:lvl1pPr>
            <a:lvl2pPr marL="0" indent="0" algn="r">
              <a:lnSpc>
                <a:spcPts val="3800"/>
              </a:lnSpc>
              <a:buNone/>
              <a:defRPr sz="3800">
                <a:solidFill>
                  <a:srgbClr val="13A0D3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AAF74-D43E-4774-9DEC-557D0F40A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F2B9096-2D8C-433C-8C26-F6A72A4C02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4038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1DF75E5-F9FE-4B14-8C90-B1BF90164CF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4691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E809D7-298E-4784-9AE3-F5FC40D20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EEF68F-5357-4EC1-854D-F85E9950B8D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4104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40182DB-D138-4445-9088-170FAB7AB94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5739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FD059CA-F54D-436B-83BF-7C80E05A4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577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F0C00D3-5C3B-4DEC-B521-74B05D0D8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212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7955563-D116-42F8-9493-607FD96D81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87609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299830B-0CAE-490C-9F63-53C4A88A33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578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299830B-0CAE-490C-9F63-53C4A88A3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7612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Spalte ohne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49305DE-D121-4A33-BB7E-01CF022E51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1453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49305DE-D121-4A33-BB7E-01CF022E5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89843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E649AE2F-D0CD-4D97-986E-CA59CC87C9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709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E649AE2F-D0CD-4D97-986E-CA59CC87C9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D2575-F934-4AA7-8FDB-F583B1E8E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1C0ECB-E7FD-4CFC-BB65-99367A5A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5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808163"/>
            <a:ext cx="5508625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BDB62-A86B-4312-84AC-605A043A5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49666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357F532-F886-4D4E-BCF1-17C6E94E83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036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357F532-F886-4D4E-BCF1-17C6E94E8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D43DDA6-9E28-4292-8A58-91764D9BF3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40169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EB9E210-F592-461F-86EB-0E09D02366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0698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EB9E210-F592-461F-86EB-0E09D0236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551487E-C11A-4467-98A1-8C3C5A14A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F6E1E7D-62F9-4031-8EDE-4D54A0DCE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4185851"/>
            <a:ext cx="3600451" cy="1980000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92E55E2-AF52-4C0E-A959-DF683F5CE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4185851"/>
            <a:ext cx="3600449" cy="1980000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4A88299-44D9-4594-9216-B685B5454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4185851"/>
            <a:ext cx="3600449" cy="1980000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130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325256A-0555-4922-AC51-957A62755B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8055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325256A-0555-4922-AC51-957A62755B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928000" cy="6084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2000" y="1332000"/>
            <a:ext cx="2460575" cy="4752000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26A08E-050C-4C68-BDE6-F1BB5A27A3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60970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Überschrif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BD01B21-B0E6-4AA4-80C2-525B3AF9DC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3502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BD01B21-B0E6-4AA4-80C2-525B3AF9D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 rtl="0"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 rtl="0">
              <a:buNone/>
              <a:defRPr sz="20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89E36F-7715-457D-8887-3CAB56AFC0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8746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mit Überschri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A247739-B3AB-4183-8E2B-5E35559ECB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3814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3A247739-B3AB-4183-8E2B-5E35559EC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0780CC6-0AAA-43D9-B97A-2EF6ED7D8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5775" y="-1"/>
            <a:ext cx="7896225" cy="4968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2563200"/>
            <a:ext cx="3600449" cy="2404799"/>
          </a:xfrm>
        </p:spPr>
        <p:txBody>
          <a:bodyPr anchor="b" anchorCtr="0"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EB6A8EB-A666-4A27-9824-30E6CEF93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60687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Überschrif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1F4C503-1657-4DC8-8F03-0DF873D88C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0744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1F4C503-1657-4DC8-8F03-0DF873D88C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B4B0E92-1B2C-41F7-B669-32B6FD566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3168000"/>
            <a:ext cx="3600449" cy="2997850"/>
          </a:xfrm>
        </p:spPr>
        <p:txBody>
          <a:bodyPr anchor="t" anchorCtr="0"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8050" y="1008001"/>
            <a:ext cx="6203950" cy="5850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10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2A035A1-EBED-4579-9890-122DA3AD28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207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2A035A1-EBED-4579-9890-122DA3AD2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34A093-8B28-4E43-B2A4-68404852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2315700"/>
            <a:ext cx="11233775" cy="2887655"/>
          </a:xfrm>
        </p:spPr>
        <p:txBody>
          <a:bodyPr vert="horz"/>
          <a:lstStyle>
            <a:lvl1pPr>
              <a:lnSpc>
                <a:spcPts val="8500"/>
              </a:lnSpc>
              <a:defRPr lang="en-US" sz="85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en-US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A8EF058-F745-44F5-9C5A-CB9010BB23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9612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Überschrif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5CB3512-DAA6-413B-A46A-76848B95FE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1446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5CB3512-DAA6-413B-A46A-76848B95F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9F8AF55-CD46-430D-AC56-3428F98D0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550862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5508626" cy="1439863"/>
          </a:xfrm>
        </p:spPr>
        <p:txBody>
          <a:bodyPr vert="horz"/>
          <a:lstStyle>
            <a:lvl1pPr rtl="0">
              <a:lnSpc>
                <a:spcPts val="8500"/>
              </a:lnSpc>
              <a:defRPr sz="8500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176000"/>
            <a:ext cx="3816349" cy="1989850"/>
          </a:xfrm>
        </p:spPr>
        <p:txBody>
          <a:bodyPr anchor="t" anchorCtr="0"/>
          <a:lstStyle>
            <a:lvl1pPr rtl="0">
              <a:defRPr sz="1600" b="0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2" y="1044000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838915D-D3FB-443D-B066-9871FCA0D9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000" y="1044000"/>
            <a:ext cx="2376000" cy="2232000"/>
          </a:xfrm>
        </p:spPr>
        <p:txBody>
          <a:bodyPr anchor="ctr" anchorCtr="0"/>
          <a:lstStyle>
            <a:lvl1pPr rtl="0">
              <a:defRPr sz="1600" b="0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DA06E5-3D83-444D-925F-F4A41465D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3952" y="3582001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A4C057F-21D1-4235-9674-D17DA9EE8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0000" y="3582001"/>
            <a:ext cx="2376000" cy="2232000"/>
          </a:xfrm>
        </p:spPr>
        <p:txBody>
          <a:bodyPr anchor="ctr" anchorCtr="0"/>
          <a:lstStyle>
            <a:lvl1pPr rtl="0">
              <a:defRPr sz="1600" b="0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3025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Überschrift auf blau/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2B95ECE-F187-4154-941D-28EFE23C91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4641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2B95ECE-F187-4154-941D-28EFE23C9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5CB8C84-525E-4B57-BAF4-5CD06402D3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572452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 vert="horz"/>
          <a:lstStyle>
            <a:lvl1pPr rtl="0"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2525" y="1808163"/>
            <a:ext cx="2940050" cy="4357687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00EDD0-042C-48C5-946C-9122C18A1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8742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Überschrift auf blau/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F09DDC5-4ED1-46F4-B0E1-30696D873B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4003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F09DDC5-4ED1-46F4-B0E1-30696D873B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6895624-7DAF-4916-BF2D-DA99D815D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76250"/>
            <a:ext cx="5025082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 vert="horz"/>
          <a:lstStyle>
            <a:lvl1pPr rtl="0"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0000" y="3024000"/>
            <a:ext cx="4152573" cy="3141849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A37E33-1BC4-4258-8988-7DB0EC8D5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0300" y="0"/>
            <a:ext cx="4320000" cy="234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631362-B5E9-4A03-8563-BC489D509F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940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 und Kopf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BF2F914-C574-4410-9824-F423D478B9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8898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BF2F914-C574-4410-9824-F423D478B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BF6088-36A1-4310-BB51-1649635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9506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große Überschrift und Kopf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15A1C5B-3D05-4E1C-9A49-D334A6766E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6112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15A1C5B-3D05-4E1C-9A49-D334A6766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E58946-949A-488B-8C82-A425EDC09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lnSpc>
                <a:spcPts val="8500"/>
              </a:lnSpc>
              <a:defRPr sz="8500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34015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08B45A33-2046-40F8-8A80-38E7E9EF77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9496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08B45A33-2046-40F8-8A80-38E7E9EF77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38627-407D-4004-A6C9-31955AAD8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F6E46-F87C-4B64-99C8-86D0AD8F8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6491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0929F951-FD61-470D-891C-183A89249F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4709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0929F951-FD61-470D-891C-183A89249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FB93F98-2502-4A46-903A-C90B11A87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800" y="-152396"/>
            <a:ext cx="1104853" cy="93734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864DFD-E38D-49D7-BB64-174EB574BF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789C7-E5A6-4AA7-BF30-57CEC805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3"/>
            <a:ext cx="7400615" cy="4357686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0E780E-8236-45DA-A6AF-143D4C7283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0169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olien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4706ADC-7E95-4CF1-91FF-072E9D1C5C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2562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4706ADC-7E95-4CF1-91FF-072E9D1C5C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3F4184-F695-473F-B37A-0DA4B8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AAF74-D43E-4774-9DEC-557D0F40A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F2B9096-2D8C-433C-8C26-F6A72A4C0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D3F89-8F63-4AD4-9A29-6909CDF4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3031886"/>
            <a:ext cx="5929704" cy="932854"/>
          </a:xfrm>
        </p:spPr>
        <p:txBody>
          <a:bodyPr vert="horz"/>
          <a:lstStyle>
            <a:lvl1pPr defTabSz="720000">
              <a:defRPr lang="en-US" sz="38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3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6A08C9D-307E-4481-98EE-564E161C1A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8738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6A08C9D-307E-4481-98EE-564E161C1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7955563-D116-42F8-9493-607FD96D81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1DF75E5-F9FE-4B14-8C90-B1BF90164CF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4691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E809D7-298E-4784-9AE3-F5FC40D20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5"/>
              </a:buBlip>
              <a:defRPr sz="1600"/>
            </a:lvl3pPr>
            <a:lvl4pPr marL="180000" indent="-180000">
              <a:buFontTx/>
              <a:buBlip>
                <a:blip r:embed="rId6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EEF68F-5357-4EC1-854D-F85E9950B8D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4104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FD059CA-F54D-436B-83BF-7C80E05A4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577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5"/>
              </a:buBlip>
              <a:defRPr sz="1600"/>
            </a:lvl3pPr>
            <a:lvl4pPr marL="180000" indent="-180000">
              <a:buFontTx/>
              <a:buBlip>
                <a:blip r:embed="rId6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40182DB-D138-4445-9088-170FAB7AB94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5739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F0C00D3-5C3B-4DEC-B521-74B05D0D8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212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5"/>
              </a:buBlip>
              <a:defRPr sz="1600"/>
            </a:lvl3pPr>
            <a:lvl4pPr marL="180000" indent="-180000">
              <a:buFontTx/>
              <a:buBlip>
                <a:blip r:embed="rId6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1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FA1F44A-5BE3-40C2-AC25-939D4013DA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8043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FA1F44A-5BE3-40C2-AC25-939D4013DA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B47329-9857-4D53-8AEE-0DA821EB3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BA18CC5-0EE1-4A52-A8DC-E8A87E5CEB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2ED1243-6147-42B8-9521-E858A885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08163"/>
            <a:ext cx="11233150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695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BCCDF66-8E5C-4F39-AB66-C73FF47CD2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4002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BCCDF66-8E5C-4F39-AB66-C73FF47CD2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81BF6-597A-45B4-8AC9-E60836C8E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5200" y="2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836000"/>
            <a:ext cx="4680000" cy="2400235"/>
          </a:xfrm>
        </p:spPr>
        <p:txBody>
          <a:bodyPr vert="horz" rIns="216000" anchor="ctr" anchorCtr="0"/>
          <a:lstStyle>
            <a:lvl1pPr algn="l">
              <a:lnSpc>
                <a:spcPts val="7000"/>
              </a:lnSpc>
              <a:defRPr sz="7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4788000"/>
            <a:ext cx="4680000" cy="562065"/>
          </a:xfrm>
        </p:spPr>
        <p:txBody>
          <a:bodyPr rIns="216000"/>
          <a:lstStyle>
            <a:lvl1pPr marL="0" indent="0" algn="l">
              <a:buNone/>
              <a:defRPr sz="160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B0C78F-5BF6-4741-8EF4-0317AF8F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010BB3A1-81DC-451B-8834-303DDC61D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C2200793-2927-4E26-AE27-C3EF192AC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D99D3-D209-4B5F-AFD8-F759B29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4094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Spalte ohne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54B1A9C-7281-47AB-8693-610D8AA80B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5809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54B1A9C-7281-47AB-8693-610D8AA80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66B618-3572-4A35-AE43-3071208EAA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B7B621EF-B927-4D07-9494-15D7A83C90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757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B7B621EF-B927-4D07-9494-15D7A83C9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D0B0C-A748-4D32-9576-AC3B06930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38466069-A1D4-43E3-9D57-F1BB85187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3C9E28-168F-4D13-868D-27257D6C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A950C1-7AA2-4F73-AC21-33D3D0370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02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200A47E-A1A9-4037-8833-3671AB79EC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354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3200A47E-A1A9-4037-8833-3671AB79EC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6B8A2-A7F5-4CCA-9AAF-45B703C2E4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F867C49-9429-44E7-8D7C-BE8830218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1CFEB79-DAF0-459A-90C1-93E72C7A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5C63E0E-3BF5-4908-9362-9309FED3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DFEF79D-1387-4178-94B9-1DC016DC9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D142C95E-C2F8-4F78-A54D-A69241CB121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EAE339A-6B80-4E81-A55D-5C7A743CA5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85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9133B21-53A9-4C10-9A93-A4D7F9A03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 und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690417B-0346-43A2-ACD8-70036BAE8B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3972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690417B-0346-43A2-ACD8-70036BAE8B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560388-B2D9-46A0-B80F-A4F52B824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B5A5C9BE-C1FB-44B5-B87B-4817825EC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DFD4E2-0908-44C9-B61C-E96E93B1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B801B0-E6B4-4F96-8CE5-F9E84D58C4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98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AE83ED9-6987-4CDF-AAE4-2D4340186A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0016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AE83ED9-6987-4CDF-AAE4-2D4340186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ED9665-CC57-45BB-925F-9031ABDF5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59C485C-B44D-40A1-BE56-1CA8AA189B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A99CC9-05C0-45B6-8C99-173138DC65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/Inhalt nebeneinander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0256B8D-C1B8-427E-A50C-61CD1EC0BD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7131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0256B8D-C1B8-427E-A50C-61CD1EC0B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DA1E9D5-A24F-4523-B6CC-0D44E010C4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701F698-4425-4620-94EB-05146EF47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1BBB61B-6E7A-4BFF-9CB2-ED26389C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11" y="1808162"/>
            <a:ext cx="3584264" cy="43576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17BF0A-6C84-41F6-BF3F-CBB13FEE33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775" y="1808162"/>
            <a:ext cx="7416800" cy="43576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E89875-00B9-49CB-9A52-F4F62C2F70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81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CCACD32-53D6-44DF-94E4-6A3BADBB32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0581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CCACD32-53D6-44DF-94E4-6A3BADBB32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7A28BB5-45D7-4A7F-B5F7-BB60CFEF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800" y="-152396"/>
            <a:ext cx="1103268" cy="9360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AAFA79-6410-48B1-BD41-CB373E0AA9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128BBF-7995-4434-9230-F239AB8A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7416798" cy="4357687"/>
          </a:xfrm>
        </p:spPr>
        <p:txBody>
          <a:bodyPr vert="horz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1C1F5E-AD8D-491B-B3B3-0EF68361C6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55A5846-4501-444B-8F41-80542581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1773239"/>
            <a:ext cx="11233151" cy="1620000"/>
          </a:xfrm>
        </p:spPr>
        <p:txBody>
          <a:bodyPr rIns="216000" anchor="b" anchorCtr="0"/>
          <a:lstStyle>
            <a:lvl1pPr algn="l">
              <a:lnSpc>
                <a:spcPts val="8500"/>
              </a:lnSpc>
              <a:defRPr sz="85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6" y="3384000"/>
            <a:ext cx="7416800" cy="1656000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  <a:p>
            <a:pPr lvl="0"/>
            <a:r>
              <a:rPr lang="de-DE"/>
              <a:t>Zweite Zeile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179C16DE-E856-43D9-8CC3-1F8444D9F57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16000" y="5772439"/>
            <a:ext cx="1282161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303" rtl="0" eaLnBrk="1" latinLnBrk="0" hangingPunct="1">
              <a:lnSpc>
                <a:spcPct val="100000"/>
              </a:lnSpc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tx1"/>
                </a:solidFill>
              </a:rPr>
              <a:t>© Allianz 2021</a:t>
            </a:r>
          </a:p>
        </p:txBody>
      </p:sp>
    </p:spTree>
    <p:extLst>
      <p:ext uri="{BB962C8B-B14F-4D97-AF65-F5344CB8AC3E}">
        <p14:creationId xmlns:p14="http://schemas.microsoft.com/office/powerpoint/2010/main" val="2291431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2315702"/>
            <a:ext cx="11233776" cy="2887655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chemeClr val="bg1"/>
                </a:solidFill>
              </a:defRPr>
            </a:lvl1pPr>
            <a:lvl2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Mastertitel</a:t>
            </a:r>
          </a:p>
          <a:p>
            <a:pPr lvl="1"/>
            <a:r>
              <a:rPr lang="de-DE"/>
              <a:t>Untertitelformat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86C3196C-51EB-4FB9-9C8C-351F403DEE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16000" y="5772439"/>
            <a:ext cx="1282161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303" rtl="0" eaLnBrk="1" latinLnBrk="0" hangingPunct="1">
              <a:lnSpc>
                <a:spcPct val="100000"/>
              </a:lnSpc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bg1"/>
                </a:solidFill>
              </a:rPr>
              <a:t>© Allianz 2021</a:t>
            </a:r>
          </a:p>
        </p:txBody>
      </p:sp>
    </p:spTree>
    <p:extLst>
      <p:ext uri="{BB962C8B-B14F-4D97-AF65-F5344CB8AC3E}">
        <p14:creationId xmlns:p14="http://schemas.microsoft.com/office/powerpoint/2010/main" val="210076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auf hellbl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ADF4A1DF-713D-4032-9E67-CD3D3AA570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1875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ADF4A1DF-713D-4032-9E67-CD3D3AA57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76155D-28BD-4C10-BAB6-57A10E8FE8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4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rgbClr val="122B54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620000"/>
            <a:ext cx="11233150" cy="1676355"/>
          </a:xfrm>
        </p:spPr>
        <p:txBody>
          <a:bodyPr vert="horz" rIns="216000" anchor="b" anchorCtr="0"/>
          <a:lstStyle>
            <a:lvl1pPr algn="l"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chemeClr val="tx1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Untertitel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92D22C-1315-4D74-BBBB-BCE2FB77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C2789B9-E108-4B68-95AC-2F43EFACBD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6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81BF6-597A-45B4-8AC9-E60836C8E9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5200" y="2"/>
            <a:ext cx="6858000" cy="685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836000"/>
            <a:ext cx="4680000" cy="2400235"/>
          </a:xfrm>
        </p:spPr>
        <p:txBody>
          <a:bodyPr rIns="216000" anchor="ctr" anchorCtr="0"/>
          <a:lstStyle>
            <a:lvl1pPr algn="l">
              <a:lnSpc>
                <a:spcPts val="7000"/>
              </a:lnSpc>
              <a:defRPr sz="7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4788000"/>
            <a:ext cx="4680000" cy="562065"/>
          </a:xfrm>
        </p:spPr>
        <p:txBody>
          <a:bodyPr rIns="216000"/>
          <a:lstStyle>
            <a:lvl1pPr marL="0" indent="0" algn="l">
              <a:buNone/>
              <a:defRPr sz="160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B0C78F-5BF6-4741-8EF4-0317AF8FB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010BB3A1-81DC-451B-8834-303DDC61D1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C2200793-2927-4E26-AE27-C3EF192AC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D99D3-D209-4B5F-AFD8-F759B29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8143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oard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28"/>
            <a:ext cx="6097059" cy="4573537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820232"/>
            <a:ext cx="4324912" cy="1528407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buAutoNum type="arabicParenR"/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4"/>
          </p:nvPr>
        </p:nvSpPr>
        <p:spPr>
          <a:xfrm>
            <a:off x="6363530" y="515819"/>
            <a:ext cx="5325167" cy="5834299"/>
          </a:xfrm>
          <a:prstGeom prst="rect">
            <a:avLst/>
          </a:prstGeom>
        </p:spPr>
        <p:txBody>
          <a:bodyPr anchor="ctr"/>
          <a:lstStyle>
            <a:lvl1pPr algn="ctr">
              <a:defRPr sz="1999"/>
            </a:lvl1pPr>
          </a:lstStyle>
          <a:p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0"/>
            <a:ext cx="5588993" cy="3023636"/>
          </a:xfrm>
        </p:spPr>
        <p:txBody>
          <a:bodyPr/>
          <a:lstStyle>
            <a:lvl1pPr>
              <a:defRPr lang="en-GB" sz="4399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66" y="5841749"/>
            <a:ext cx="2035239" cy="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0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oard Präsentatio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5083350" cy="4573537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5083350" y="2"/>
            <a:ext cx="7108650" cy="5348636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1"/>
            <a:ext cx="8143348" cy="2087748"/>
          </a:xfrm>
        </p:spPr>
        <p:txBody>
          <a:bodyPr/>
          <a:lstStyle>
            <a:lvl1pPr>
              <a:defRPr lang="en-GB" sz="4399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2997052"/>
            <a:ext cx="4324912" cy="1528408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7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7121350" y="6928"/>
            <a:ext cx="4567348" cy="4838124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7121346" cy="635056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68420" y="3307584"/>
            <a:ext cx="3966243" cy="1561243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4695" y="765320"/>
            <a:ext cx="6099969" cy="2519697"/>
          </a:xfrm>
        </p:spPr>
        <p:txBody>
          <a:bodyPr/>
          <a:lstStyle>
            <a:lvl1pPr>
              <a:defRPr sz="4399">
                <a:solidFill>
                  <a:srgbClr val="007D8C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38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7121350" y="6928"/>
            <a:ext cx="4567348" cy="4838124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7121346" cy="635056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68420" y="3307584"/>
            <a:ext cx="3966243" cy="1561243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7013" y="765320"/>
            <a:ext cx="6347650" cy="2519697"/>
          </a:xfrm>
        </p:spPr>
        <p:txBody>
          <a:bodyPr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91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1" y="1"/>
            <a:ext cx="5083350" cy="636281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083351" y="6927"/>
            <a:ext cx="4830290" cy="4571951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313933"/>
            <a:ext cx="4243026" cy="20588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1"/>
            <a:ext cx="7976179" cy="2303723"/>
          </a:xfrm>
        </p:spPr>
        <p:txBody>
          <a:bodyPr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FB3C14F-FABF-4307-AE02-DE4512D9911E}"/>
              </a:ext>
            </a:extLst>
          </p:cNvPr>
          <p:cNvSpPr txBox="1"/>
          <p:nvPr/>
        </p:nvSpPr>
        <p:spPr>
          <a:xfrm>
            <a:off x="515707" y="6492899"/>
            <a:ext cx="46705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326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1" y="1"/>
            <a:ext cx="5083350" cy="6350559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083351" y="6927"/>
            <a:ext cx="4830290" cy="4571951"/>
          </a:xfrm>
          <a:solidFill>
            <a:srgbClr val="CA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313933"/>
            <a:ext cx="4243026" cy="20588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1"/>
            <a:ext cx="7976179" cy="2303723"/>
          </a:xfrm>
        </p:spPr>
        <p:txBody>
          <a:bodyPr/>
          <a:lstStyle>
            <a:lvl1pPr>
              <a:defRPr sz="4399">
                <a:solidFill>
                  <a:schemeClr val="accent5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34086D2-D6B9-4FB1-9FEC-C23B4928AA9B}"/>
              </a:ext>
            </a:extLst>
          </p:cNvPr>
          <p:cNvSpPr txBox="1"/>
          <p:nvPr/>
        </p:nvSpPr>
        <p:spPr>
          <a:xfrm>
            <a:off x="515707" y="6492899"/>
            <a:ext cx="46705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892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D7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32980" y="1030049"/>
            <a:ext cx="6601685" cy="4818301"/>
          </a:xfrm>
          <a:prstGeom prst="rect">
            <a:avLst/>
          </a:prstGeom>
        </p:spPr>
        <p:txBody>
          <a:bodyPr wrap="square" tIns="0"/>
          <a:lstStyle>
            <a:lvl1pPr marL="0" algn="l" defTabSz="1218897" rtl="0" eaLnBrk="1" latinLnBrk="0" hangingPunct="1">
              <a:spcAft>
                <a:spcPts val="4799"/>
              </a:spcAft>
              <a:defRPr lang="de-DE" sz="1600" b="1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marL="0" marR="0" lvl="1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02</a:t>
            </a:r>
          </a:p>
          <a:p>
            <a:pPr marL="0" marR="0" lvl="2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03</a:t>
            </a:r>
          </a:p>
          <a:p>
            <a:pPr marL="0" marR="0" lvl="3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04</a:t>
            </a:r>
          </a:p>
          <a:p>
            <a:pPr marL="0" marR="0" lvl="4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884" y="768173"/>
            <a:ext cx="4161095" cy="4388619"/>
          </a:xfrm>
        </p:spPr>
        <p:txBody>
          <a:bodyPr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A10177-0A69-40D8-BA85-369C5BEC07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399976-E31E-4BF2-BFD3-F926A61DCA0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42C7D3-D59B-4F96-9599-2B9A60F3E29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579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" y="2552109"/>
            <a:ext cx="5601428" cy="3324597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849112" y="1530351"/>
            <a:ext cx="6342887" cy="483870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59940"/>
            <a:ext cx="4826628" cy="22884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8066" y="0"/>
            <a:ext cx="8143348" cy="3307583"/>
          </a:xfrm>
        </p:spPr>
        <p:txBody>
          <a:bodyPr tIns="216000"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8FE338E-9F1E-4B13-B2B6-2D815DEC2F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9E0863-CD90-4EF9-B5CB-0C006AAF4F3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A6A49-E401-4339-8FE4-2D5B6EB16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051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28"/>
            <a:ext cx="5087756" cy="5841422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086351" y="1028463"/>
            <a:ext cx="7105649" cy="5340589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59940"/>
            <a:ext cx="4324913" cy="22884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8066" y="0"/>
            <a:ext cx="7373310" cy="3307585"/>
          </a:xfrm>
        </p:spPr>
        <p:txBody>
          <a:bodyPr tIns="216000"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323313-B9B3-4D93-9E2C-A260470931E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BBE75C-2ACB-48AF-A9D7-859AD57D14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85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auf wei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58B8D7C-1044-4936-B82D-0C0F4AE520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1585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58B8D7C-1044-4936-B82D-0C0F4AE52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96FE83-F99B-4339-865C-D01C13BF52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620000"/>
            <a:ext cx="11233150" cy="1676355"/>
          </a:xfrm>
        </p:spPr>
        <p:txBody>
          <a:bodyPr vert="horz" rIns="216000" anchor="b" anchorCtr="0"/>
          <a:lstStyle>
            <a:lvl1pPr algn="l">
              <a:lnSpc>
                <a:spcPct val="80000"/>
              </a:lnSpc>
              <a:defRPr sz="8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8500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104405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" y="2552111"/>
            <a:ext cx="5601428" cy="3324596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01430" y="2552110"/>
            <a:ext cx="5921821" cy="3296240"/>
          </a:xfrm>
        </p:spPr>
        <p:txBody>
          <a:bodyPr lIns="360000" tIns="216000" rIns="0" anchor="t"/>
          <a:lstStyle>
            <a:lvl1pPr>
              <a:defRPr lang="de-DE" sz="19996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67" y="515821"/>
            <a:ext cx="7619405" cy="2480686"/>
          </a:xfrm>
          <a:prstGeom prst="rect">
            <a:avLst/>
          </a:prstGeom>
        </p:spPr>
        <p:txBody>
          <a:bodyPr tIns="0" bIns="216000" anchor="b"/>
          <a:lstStyle>
            <a:lvl1pPr marL="0" algn="l" defTabSz="1218897" rtl="0" eaLnBrk="1" latinLnBrk="0" hangingPunct="1">
              <a:defRPr lang="de-DE" sz="4399" b="1" kern="1200" cap="none" baseline="0" dirty="0" smtClean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 mit Textlauf von unten nach oben</a:t>
            </a: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8" y="3559940"/>
            <a:ext cx="4826628" cy="22884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350ADF-D957-43A1-B3F2-6374668436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BF858-EC41-4D52-9C5D-7F2DEA1700A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D76F2F-DA5D-444B-AF80-ACA005B5425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930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2192000" cy="6858000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5148" y="2552110"/>
            <a:ext cx="4567831" cy="3296240"/>
          </a:xfrm>
        </p:spPr>
        <p:txBody>
          <a:bodyPr lIns="144000" tIns="216000" rIns="0" anchor="t"/>
          <a:lstStyle>
            <a:lvl1pPr>
              <a:defRPr lang="de-DE" sz="19996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66" y="515821"/>
            <a:ext cx="8143348" cy="2537824"/>
          </a:xfrm>
          <a:prstGeom prst="rect">
            <a:avLst/>
          </a:prstGeom>
        </p:spPr>
        <p:txBody>
          <a:bodyPr tIns="0" bIns="180000" anchor="b">
            <a:normAutofit/>
          </a:bodyPr>
          <a:lstStyle>
            <a:lvl1pPr marL="0" algn="l" defTabSz="1218897" rtl="0" eaLnBrk="1" latinLnBrk="0" hangingPunct="1">
              <a:defRPr lang="de-DE" sz="4399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913561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2192000" cy="6858000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dirty="0"/>
              <a:t>Textmasterformat bearbeiten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67" y="515821"/>
            <a:ext cx="8143347" cy="2537824"/>
          </a:xfrm>
          <a:prstGeom prst="rect">
            <a:avLst/>
          </a:prstGeom>
        </p:spPr>
        <p:txBody>
          <a:bodyPr tIns="0" bIns="180000" anchor="b"/>
          <a:lstStyle>
            <a:lvl1pPr marL="0" algn="l" defTabSz="1218897" rtl="0" eaLnBrk="1" latinLnBrk="0" hangingPunct="1">
              <a:defRPr lang="de-DE" sz="4399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42158"/>
            <a:ext cx="5588727" cy="25505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100"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131644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67" y="1522062"/>
            <a:ext cx="11180631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799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79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400">
                <a:solidFill>
                  <a:schemeClr val="tx1"/>
                </a:solidFill>
              </a:defRPr>
            </a:lvl7pPr>
            <a:lvl8pPr>
              <a:defRPr sz="12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67" y="25914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239BBA8-66BA-448F-BEE8-82D7973C516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5CE0B6-1321-415B-A439-77AF231D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9E3C-DD5F-4BAD-98F0-ADE35E3C274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3C87A0-3738-4FF5-80F0-235C6D349E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914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mit kleiner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67" y="1522062"/>
            <a:ext cx="11180631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6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A6A2E8-372C-4E43-82B9-08FE1130390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2DBB80-5060-4CFF-AF13-B5C215B3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EC8B82-5786-469B-814F-C91EADF897E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30756E-F76D-4AB5-BCF3-0FACC74F6B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067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Überschrift und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9BE267-99DD-49E4-A6A1-BE32DB4A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FDF31C-1113-449D-A048-12184353672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CAE917-A544-4EDD-8FF8-CCB4A82B446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755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6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66" y="766622"/>
            <a:ext cx="4324912" cy="4603334"/>
          </a:xfrm>
        </p:spPr>
        <p:txBody>
          <a:bodyPr/>
          <a:lstStyle>
            <a:lvl1pPr>
              <a:defRPr lang="en-GB" sz="3599" b="1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70434D3-A318-425A-B509-571965B46E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99669E-A128-4852-8E19-2DE4705400D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59070B-37DB-4634-B129-A5A05836D35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6312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E6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6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4832980" y="1272882"/>
            <a:ext cx="6601685" cy="481979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7" y="768173"/>
            <a:ext cx="4324913" cy="4604595"/>
          </a:xfrm>
        </p:spPr>
        <p:txBody>
          <a:bodyPr/>
          <a:lstStyle>
            <a:lvl1pPr>
              <a:defRPr sz="35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1DE383B-D75C-4C93-8041-C379C213A3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38A757-5A94-43AC-8131-26574A279B7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A7E6BE-4E57-443C-AE5C-F1246618DE7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595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2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6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4834652" y="1272882"/>
            <a:ext cx="3300758" cy="481979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8389442" y="1272882"/>
            <a:ext cx="3301629" cy="481979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7" y="768170"/>
            <a:ext cx="4324913" cy="4603334"/>
          </a:xfrm>
        </p:spPr>
        <p:txBody>
          <a:bodyPr/>
          <a:lstStyle>
            <a:lvl1pPr>
              <a:defRPr sz="35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22EDD2-EA4A-460A-9FB4-2E698E0E505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7EBF5E-6347-4549-B73A-D2C026822E2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AD2322-B38C-4ACA-ADC7-DBFDB39809A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81699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FB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508067" y="1522062"/>
            <a:ext cx="5404027" cy="457061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6282818" y="1522062"/>
            <a:ext cx="5404304" cy="457061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9D5F851-3751-47F3-A82B-D2F55BFB35D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D4AB3A-F6AA-4845-8219-4380C6CC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B433DA-14B5-4763-BD0A-36C884E637B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C9DCC-4841-48A4-B272-BED6B4A2B67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5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Blau Schrift groß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6BF801A-629E-4552-9720-E76597C9F2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1791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6BF801A-629E-4552-9720-E76597C9F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4903B4-6642-4AFF-90D9-E8903BFF6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  <a:prstGeom prst="rect">
            <a:avLst/>
          </a:prstGeom>
        </p:spPr>
        <p:txBody>
          <a:bodyPr vert="horz" rIns="216000" anchor="b" anchorCtr="0"/>
          <a:lstStyle>
            <a:lvl1pPr algn="r" rtl="0">
              <a:lnSpc>
                <a:spcPct val="80000"/>
              </a:lnSpc>
              <a:defRPr sz="20002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  <a:prstGeom prst="rect">
            <a:avLst/>
          </a:prstGeom>
        </p:spPr>
        <p:txBody>
          <a:bodyPr rIns="216000"/>
          <a:lstStyle>
            <a:lvl1pPr marL="0" indent="0" algn="l" rtl="0">
              <a:lnSpc>
                <a:spcPct val="80000"/>
              </a:lnSpc>
              <a:buNone/>
              <a:defRPr sz="20002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 noProof="0"/>
              <a:t>Untertitel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4A9CB5-CAA2-4A49-8F24-799255B5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1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platzhalt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552110"/>
            <a:ext cx="5849111" cy="3296239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dirty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67" y="981296"/>
            <a:ext cx="4575285" cy="2536238"/>
          </a:xfrm>
        </p:spPr>
        <p:txBody>
          <a:bodyPr tIns="0" bIns="180000" anchor="b"/>
          <a:lstStyle>
            <a:lvl1pPr>
              <a:defRPr sz="35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3820230"/>
            <a:ext cx="4575284" cy="227890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796" y="1030049"/>
            <a:ext cx="5426456" cy="481853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563317-EC53-4DDB-BC1D-C64142E1B01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B89FC5-1446-44AC-91EC-1282F39D2DC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8E9C2D-6D9B-467E-8ADE-0987092964E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1639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552110"/>
            <a:ext cx="5849111" cy="3296239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dirty="0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67" y="981296"/>
            <a:ext cx="4575285" cy="2536238"/>
          </a:xfrm>
        </p:spPr>
        <p:txBody>
          <a:bodyPr tIns="0" bIns="180000" anchor="b"/>
          <a:lstStyle>
            <a:lvl1pPr>
              <a:defRPr sz="3599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3820230"/>
            <a:ext cx="4575284" cy="22724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5849111" y="1030051"/>
            <a:ext cx="5674139" cy="5062627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680B9FF-3241-4463-A371-ABE88473E7D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DB9FD8-357C-472F-BC6C-77F44CF8B8B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D69516C-1265-417B-9C12-346C9621966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803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2"/>
            <a:ext cx="6960355" cy="2303722"/>
          </a:xfrm>
        </p:spPr>
        <p:txBody>
          <a:bodyPr/>
          <a:lstStyle>
            <a:lvl1pPr>
              <a:defRPr lang="en-GB" sz="3599" b="1" kern="1200" cap="none" baseline="0" dirty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096794" y="1020844"/>
            <a:ext cx="6095205" cy="5837156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0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6" y="3559940"/>
            <a:ext cx="5587933" cy="2288412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 sz="11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defRPr sz="1000">
                <a:solidFill>
                  <a:schemeClr val="tx1"/>
                </a:solidFill>
              </a:defRPr>
            </a:lvl8pPr>
            <a:lvl9pPr>
              <a:lnSpc>
                <a:spcPct val="100000"/>
              </a:lnSpc>
              <a:defRPr sz="7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CEBBA8-959C-487B-A029-40024E9FFD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9A60C9-EA95-4404-BF1D-0A40848CED4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9E7229-3084-4FAC-B7A1-3D5E9E5DAD7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732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F1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68" y="1522062"/>
            <a:ext cx="3561225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562" y="1522062"/>
            <a:ext cx="3560864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7059" y="1522062"/>
            <a:ext cx="3560864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0A13352-A4CC-48DE-8FEA-EE57510BDC8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08DA2D-3789-429B-BB42-7D4AFDBE11D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55BEA2-AF5B-44C0-A611-5FF4725477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1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er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66" y="4580112"/>
            <a:ext cx="3560864" cy="151256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562" y="4580112"/>
            <a:ext cx="3560864" cy="151256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7171" y="4580112"/>
            <a:ext cx="3560864" cy="151256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2" name="Inhaltsplatzhalter 13" descr="Spalte links" title="Spalte links"/>
          <p:cNvSpPr>
            <a:spLocks noGrp="1"/>
          </p:cNvSpPr>
          <p:nvPr>
            <p:ph sz="quarter" idx="19" hasCustomPrompt="1"/>
          </p:nvPr>
        </p:nvSpPr>
        <p:spPr>
          <a:xfrm>
            <a:off x="507666" y="1522061"/>
            <a:ext cx="3560864" cy="279792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Inhaltsplatzhalter 15" descr="Spalte mitte" title="Spalte mitte"/>
          <p:cNvSpPr>
            <a:spLocks noGrp="1"/>
          </p:cNvSpPr>
          <p:nvPr>
            <p:ph sz="quarter" idx="20" hasCustomPrompt="1"/>
          </p:nvPr>
        </p:nvSpPr>
        <p:spPr>
          <a:xfrm>
            <a:off x="4320562" y="1522061"/>
            <a:ext cx="3560864" cy="279792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1" hasCustomPrompt="1"/>
          </p:nvPr>
        </p:nvSpPr>
        <p:spPr>
          <a:xfrm>
            <a:off x="8137171" y="1522061"/>
            <a:ext cx="3560864" cy="279792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4F2D62-DFCB-482D-B44D-5D750A27906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2F4DE5-9FE5-4A5A-B3B8-C90453BD035B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365888-0CF7-495A-B9E7-F25CBE16795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3441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 Bild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65" y="4088121"/>
            <a:ext cx="3560864" cy="1788584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562" y="4088121"/>
            <a:ext cx="3560864" cy="1788584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7171" y="4088121"/>
            <a:ext cx="3560864" cy="1788584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65" y="1539659"/>
            <a:ext cx="3560864" cy="2046817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4320562" y="1539659"/>
            <a:ext cx="3560864" cy="2046817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137171" y="1539659"/>
            <a:ext cx="3560864" cy="2046817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9F5823-B127-4948-AF8D-69E6CD4C2D4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9BB7EE-EDF5-4763-9AA7-42C6F14B7CA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22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 Bild und Inhalt 4-spaltig Typ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66" y="3829889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431" y="1522061"/>
            <a:ext cx="2545531" cy="206251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6402" y="3829889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66" y="1522061"/>
            <a:ext cx="2545531" cy="180617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431" y="3830252"/>
            <a:ext cx="2545531" cy="178858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6402" y="1522061"/>
            <a:ext cx="2545531" cy="180617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3158" y="1522061"/>
            <a:ext cx="2545531" cy="206251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3158" y="3830252"/>
            <a:ext cx="2545531" cy="178858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B75215-2D2A-45A7-9CD3-EA92508CDA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CA402-3AFB-40C9-9714-0C8CB7AA12C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17063E-2641-4B2E-95AB-B2BE661713E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776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 Bild und Inhalt 4-spaltig Typ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66" y="3829516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431" y="3829516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6403" y="3829516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66" y="1522062"/>
            <a:ext cx="2545531" cy="18069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431" y="1522062"/>
            <a:ext cx="2545531" cy="18069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6403" y="1522062"/>
            <a:ext cx="2545531" cy="18069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3158" y="3829516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3158" y="1522062"/>
            <a:ext cx="2545531" cy="18069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7D67608-485D-4A52-8CAA-3469C4BC748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B2157A-2FF5-4B62-A612-A71156566509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67C3D7-EE96-4B6A-840F-56035E6FBE1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35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7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2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Weiß Schrift gro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8C80421-16E7-4274-B74E-41B72C3BD0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2390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8C80421-16E7-4274-B74E-41B72C3BD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4BF3A5-0D07-42B9-83A0-4BB19773B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</p:spPr>
        <p:txBody>
          <a:bodyPr vert="horz" rIns="216000" anchor="b" anchorCtr="0"/>
          <a:lstStyle>
            <a:lvl1pPr algn="r" rtl="0">
              <a:lnSpc>
                <a:spcPct val="80000"/>
              </a:lnSpc>
              <a:defRPr sz="20002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</p:spPr>
        <p:txBody>
          <a:bodyPr rIns="216000"/>
          <a:lstStyle>
            <a:lvl1pPr marL="0" indent="0" algn="l" rtl="0">
              <a:lnSpc>
                <a:spcPct val="80000"/>
              </a:lnSpc>
              <a:buNone/>
              <a:defRPr sz="20002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4746291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ypo">
  <p:cSld name="Small Typ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 descr="Spalte links" title="Spalte links"/>
          <p:cNvSpPr txBox="1">
            <a:spLocks noGrp="1"/>
          </p:cNvSpPr>
          <p:nvPr>
            <p:ph type="body" idx="1"/>
          </p:nvPr>
        </p:nvSpPr>
        <p:spPr>
          <a:xfrm>
            <a:off x="606899" y="1272882"/>
            <a:ext cx="11089739" cy="509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6960" lvl="0" indent="-228480" algn="l">
              <a:lnSpc>
                <a:spcPct val="137142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3921" lvl="1" indent="-31733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0882" lvl="2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>
                <a:solidFill>
                  <a:schemeClr val="dk1"/>
                </a:solidFill>
              </a:defRPr>
            </a:lvl3pPr>
            <a:lvl4pPr marL="1827842" lvl="3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4802" lvl="4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marL="2741763" lvl="5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>
                <a:solidFill>
                  <a:schemeClr val="dk1"/>
                </a:solidFill>
              </a:defRPr>
            </a:lvl6pPr>
            <a:lvl7pPr marL="3198723" lvl="6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marL="3655683" lvl="7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marL="4112645" lvl="8" indent="-26656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AutoNum type="arabicParenR"/>
              <a:defRPr sz="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5" y="1"/>
            <a:ext cx="8650817" cy="768173"/>
          </a:xfrm>
          <a:prstGeom prst="rect">
            <a:avLst/>
          </a:prstGeom>
          <a:solidFill>
            <a:srgbClr val="F1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6960" lvl="0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  <a:defRPr sz="10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3921" lvl="1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882" lvl="2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7842" lvl="3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284802" lvl="4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1763" lvl="5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198723" lvl="6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5683" lvl="7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2645" lvl="8" indent="-34272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800"/>
              <a:buAutoNum type="arabicParenR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606899" y="515818"/>
            <a:ext cx="10575456" cy="51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975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781"/>
              </a:buClr>
              <a:buSzPts val="3000"/>
              <a:buFont typeface="Arial"/>
              <a:buNone/>
              <a:defRPr sz="2998">
                <a:solidFill>
                  <a:srgbClr val="00378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606898" y="6367576"/>
            <a:ext cx="5607845" cy="12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FirmenOnline | Sponsoren Board | 29.03.2021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3"/>
          </p:nvPr>
        </p:nvSpPr>
        <p:spPr>
          <a:xfrm>
            <a:off x="606900" y="201311"/>
            <a:ext cx="5580789" cy="15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6960" lvl="0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3921" lvl="1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0882" lvl="2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7842" lvl="3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4802" lvl="4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1763" lvl="5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198723" lvl="6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5683" lvl="7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2645" lvl="8" indent="-34272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800"/>
              <a:buAutoNum type="arabicParenR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606897" y="6492900"/>
            <a:ext cx="1307024" cy="12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/>
          <p:nvPr/>
        </p:nvSpPr>
        <p:spPr>
          <a:xfrm>
            <a:off x="11387786" y="260649"/>
            <a:ext cx="308914" cy="309907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spcFirstLastPara="1" wrap="square" lIns="121776" tIns="60863" rIns="121776" bIns="6086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99" b="0" i="0" u="none" strike="noStrike" cap="none">
              <a:solidFill>
                <a:srgbClr val="0037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11182356" y="6492446"/>
            <a:ext cx="514348" cy="36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2160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7"/>
            <a:ext cx="9324974" cy="8870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376364"/>
            <a:ext cx="11233151" cy="4789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5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8247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098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BDB62-A86B-4312-84AC-605A043A5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D2575-F934-4AA7-8FDB-F583B1E8E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1C0ECB-E7FD-4CFC-BB65-99367A5A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934586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D43DDA6-9E28-4292-8A58-91764D9BF3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972539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4185851"/>
            <a:ext cx="3600451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F6E1E7D-62F9-4031-8EDE-4D54A0DCE1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92E55E2-AF52-4C0E-A959-DF683F5CEF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4A88299-44D9-4594-9216-B685B54549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551487E-C11A-4467-98A1-8C3C5A14A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05217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928000" cy="6084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2000" y="1332000"/>
            <a:ext cx="2460575" cy="4752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26A08E-050C-4C68-BDE6-F1BB5A27A3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675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89E36F-7715-457D-8887-3CAB56AFC0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7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+ headlin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5775" y="-1"/>
            <a:ext cx="7896225" cy="496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2563200"/>
            <a:ext cx="3600449" cy="2404799"/>
          </a:xfrm>
        </p:spPr>
        <p:txBody>
          <a:bodyPr anchor="b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EB6A8EB-A666-4A27-9824-30E6CEF93D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0780CC6-0AAA-43D9-B97A-2EF6ED7D8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31345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Blau mit Bild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26096B3-72BC-4565-8722-6EC0F8A5D0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306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26096B3-72BC-4565-8722-6EC0F8A5D0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 rtl="0">
              <a:defRPr sz="1600"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/>
            </a:lvl7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630465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8050" y="1008001"/>
            <a:ext cx="6203950" cy="5850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3168000"/>
            <a:ext cx="3600449" cy="2997850"/>
          </a:xfrm>
        </p:spPr>
        <p:txBody>
          <a:bodyPr anchor="t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B4B0E92-1B2C-41F7-B669-32B6FD566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752386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+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2" y="1044000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5508626" cy="1439863"/>
          </a:xfrm>
        </p:spPr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176000"/>
            <a:ext cx="3816349" cy="1989850"/>
          </a:xfrm>
        </p:spPr>
        <p:txBody>
          <a:bodyPr anchor="t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838915D-D3FB-443D-B066-9871FCA0D9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000" y="1044000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DA06E5-3D83-444D-925F-F4A41465D6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3952" y="3582001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A4C057F-21D1-4235-9674-D17DA9EE8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0000" y="3582001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9F8AF55-CD46-430D-AC56-3428F98D0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55086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82675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2525" y="1808163"/>
            <a:ext cx="2940050" cy="4357687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00EDD0-042C-48C5-946C-9122C18A1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5CB8C84-525E-4B57-BAF4-5CD06402D3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57245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634122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0000" y="3024000"/>
            <a:ext cx="4152573" cy="3141849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A37E33-1BC4-4258-8988-7DB0EC8D5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0300" y="0"/>
            <a:ext cx="4320000" cy="234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631362-B5E9-4A03-8563-BC489D509F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6895624-7DAF-4916-BF2D-DA99D815D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76250"/>
            <a:ext cx="5025082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265083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BF6088-36A1-4310-BB51-1649635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26383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E58946-949A-488B-8C82-A425EDC09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85469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F6E46-F87C-4B64-99C8-86D0AD8F8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38627-407D-4004-A6C9-31955AAD8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386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FB93F98-2502-4A46-903A-C90B11A87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" y="-152396"/>
            <a:ext cx="1104853" cy="93734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864DFD-E38D-49D7-BB64-174EB574BF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68A33C7-022A-46B7-AC45-09A692D08C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610" y="1808162"/>
            <a:ext cx="7400615" cy="4357687"/>
          </a:xfrm>
        </p:spPr>
        <p:txBody>
          <a:bodyPr/>
          <a:lstStyle>
            <a:lvl1pPr>
              <a:lnSpc>
                <a:spcPts val="3800"/>
              </a:lnSpc>
              <a:spcAft>
                <a:spcPts val="3000"/>
              </a:spcAft>
              <a:defRPr sz="3800"/>
            </a:lvl1pPr>
            <a:lvl2pPr marL="0" indent="0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0E780E-8236-45DA-A6AF-143D4C7283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687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lea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3F4184-F695-473F-B37A-0DA4B8E546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D1BC4-FEF0-4830-B116-C4AAB3BFE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00" y="3024000"/>
            <a:ext cx="5232125" cy="2248991"/>
          </a:xfrm>
        </p:spPr>
        <p:txBody>
          <a:bodyPr/>
          <a:lstStyle>
            <a:lvl1pPr>
              <a:lnSpc>
                <a:spcPts val="3800"/>
              </a:lnSpc>
              <a:defRPr sz="3800">
                <a:solidFill>
                  <a:schemeClr val="tx1"/>
                </a:solidFill>
              </a:defRPr>
            </a:lvl1pPr>
            <a:lvl2pPr marL="0" indent="0" algn="r">
              <a:lnSpc>
                <a:spcPts val="3800"/>
              </a:lnSpc>
              <a:buNone/>
              <a:defRPr sz="3800">
                <a:solidFill>
                  <a:srgbClr val="13A0D3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AAF74-D43E-4774-9DEC-557D0F40A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F2B9096-2D8C-433C-8C26-F6A72A4C02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646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1DF75E5-F9FE-4B14-8C90-B1BF90164CF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4691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E809D7-298E-4784-9AE3-F5FC40D20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EEF68F-5357-4EC1-854D-F85E9950B8D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4104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40182DB-D138-4445-9088-170FAB7AB94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5739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FD059CA-F54D-436B-83BF-7C80E05A4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577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F0C00D3-5C3B-4DEC-B521-74B05D0D8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212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7955563-D116-42F8-9493-607FD96D81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538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2CA5208-C4BF-4DF1-B65E-0606C5C522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126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2CA5208-C4BF-4DF1-B65E-0606C5C52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999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43339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C7B7FF-9A37-439A-9428-51EF0135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Allianz 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13B6A4-8638-4E3B-9F05-55866D87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Topline goes here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C0E379-F9CC-4794-962C-33148E5C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6C-3F5F-44BC-AFCC-8CBCBD90898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6244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95127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27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BDB62-A86B-4312-84AC-605A043A5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D2575-F934-4AA7-8FDB-F583B1E8E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1C0ECB-E7FD-4CFC-BB65-99367A5A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725209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D43DDA6-9E28-4292-8A58-91764D9BF3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50265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4185851"/>
            <a:ext cx="3600451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F6E1E7D-62F9-4031-8EDE-4D54A0DCE1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92E55E2-AF52-4C0E-A959-DF683F5CEF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4A88299-44D9-4594-9216-B685B54549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551487E-C11A-4467-98A1-8C3C5A14A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458833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928000" cy="6084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2000" y="1332000"/>
            <a:ext cx="2460575" cy="4752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26A08E-050C-4C68-BDE6-F1BB5A27A3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28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89E36F-7715-457D-8887-3CAB56AFC0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653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+ headlin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5775" y="-1"/>
            <a:ext cx="7896225" cy="496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2563200"/>
            <a:ext cx="3600449" cy="2404799"/>
          </a:xfrm>
        </p:spPr>
        <p:txBody>
          <a:bodyPr anchor="b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EB6A8EB-A666-4A27-9824-30E6CEF93D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0780CC6-0AAA-43D9-B97A-2EF6ED7D8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651031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oleObject" Target="../embeddings/oleObject13.bin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ags" Target="../tags/tag33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5.sv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openxmlformats.org/officeDocument/2006/relationships/oleObject" Target="../embeddings/oleObject41.bin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tags" Target="../tags/tag42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image" Target="../media/image17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796E5D3-774B-4ED1-9AF8-9772A7C20F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8724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53" imgH="353" progId="TCLayout.ActiveDocument.1">
                  <p:embed/>
                </p:oleObj>
              </mc:Choice>
              <mc:Fallback>
                <p:oleObj name="think-cell Folie" r:id="rId6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796E5D3-774B-4ED1-9AF8-9772A7C20F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lnSpc>
                <a:spcPts val="1000"/>
              </a:lnSpc>
              <a:defRPr lang="en-US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07" r:id="rId2"/>
    <p:sldLayoutId id="2147483708" r:id="rId3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04FDA5F-5896-41D8-97B4-5EFF615122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52855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353" imgH="353" progId="TCLayout.ActiveDocument.1">
                  <p:embed/>
                </p:oleObj>
              </mc:Choice>
              <mc:Fallback>
                <p:oleObj name="think-cell Folie" r:id="rId10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04FDA5F-5896-41D8-97B4-5EFF615122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en-US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 nicht benutzen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A2F4508-9777-4819-A665-39ABDE492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84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4" r:id="rId2"/>
    <p:sldLayoutId id="2147483736" r:id="rId3"/>
    <p:sldLayoutId id="2147483733" r:id="rId4"/>
    <p:sldLayoutId id="2147483735" r:id="rId5"/>
    <p:sldLayoutId id="2147483738" r:id="rId6"/>
    <p:sldLayoutId id="2147483705" r:id="rId7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0873815-8F7E-41ED-BF69-665917D6E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701443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1" imgW="353" imgH="353" progId="TCLayout.ActiveDocument.1">
                  <p:embed/>
                </p:oleObj>
              </mc:Choice>
              <mc:Fallback>
                <p:oleObj name="think-cell Folie" r:id="rId21" imgW="353" imgH="35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0873815-8F7E-41ED-BF69-665917D6E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en-US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 nicht benutzen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440D7-D4EC-4E78-AA22-CBC23D0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92" r:id="rId2"/>
    <p:sldLayoutId id="2147483652" r:id="rId3"/>
    <p:sldLayoutId id="2147483663" r:id="rId4"/>
    <p:sldLayoutId id="2147483698" r:id="rId5"/>
    <p:sldLayoutId id="2147483655" r:id="rId6"/>
    <p:sldLayoutId id="2147483695" r:id="rId7"/>
    <p:sldLayoutId id="2147483696" r:id="rId8"/>
    <p:sldLayoutId id="2147483697" r:id="rId9"/>
    <p:sldLayoutId id="2147483699" r:id="rId10"/>
    <p:sldLayoutId id="2147483684" r:id="rId11"/>
    <p:sldLayoutId id="2147483694" r:id="rId12"/>
    <p:sldLayoutId id="2147483654" r:id="rId13"/>
    <p:sldLayoutId id="2147483702" r:id="rId14"/>
    <p:sldLayoutId id="2147483687" r:id="rId15"/>
    <p:sldLayoutId id="2147483688" r:id="rId16"/>
    <p:sldLayoutId id="2147483661" r:id="rId17"/>
    <p:sldLayoutId id="2147483704" r:id="rId18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7A01834-C9BF-404E-BC68-D0A0590F4D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18563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53" imgH="353" progId="TCLayout.ActiveDocument.1">
                  <p:embed/>
                </p:oleObj>
              </mc:Choice>
              <mc:Fallback>
                <p:oleObj name="think-cell Folie" r:id="rId12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7A01834-C9BF-404E-BC68-D0A0590F4D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135B86A6-138A-4A28-AB13-4C24B97CD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lnSpc>
                <a:spcPts val="1000"/>
              </a:lnSpc>
              <a:def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537BF08-75BA-421A-99FE-E0E5618D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B4F9080-C8C2-406E-9CAD-3E76991A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 nicht benutzen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AF2E81-26A4-440F-A8A4-A0986FA3C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88D4DA1-666E-4D7E-9EEA-96C021035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rtl="0">
              <a:lnSpc>
                <a:spcPct val="90000"/>
              </a:lnSpc>
              <a:defRPr sz="800" b="0" cap="none" spc="0" baseline="0">
                <a:solidFill>
                  <a:schemeClr val="tx1"/>
                </a:solidFill>
              </a:defRPr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971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78" r:id="rId3"/>
    <p:sldLayoutId id="2147483679" r:id="rId4"/>
    <p:sldLayoutId id="2147483703" r:id="rId5"/>
    <p:sldLayoutId id="2147483681" r:id="rId6"/>
    <p:sldLayoutId id="2147483683" r:id="rId7"/>
    <p:sldLayoutId id="2147483671" r:id="rId8"/>
    <p:sldLayoutId id="2147483672" r:id="rId9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176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1" orient="horz" pos="113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7A2EDA-7A2A-4BAF-84A5-B711B8383F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28" y="504000"/>
            <a:ext cx="101654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2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6" orient="horz" pos="3884">
          <p15:clr>
            <a:srgbClr val="F26B43"/>
          </p15:clr>
        </p15:guide>
        <p15:guide id="9" pos="1368">
          <p15:clr>
            <a:srgbClr val="F26B43"/>
          </p15:clr>
        </p15:guide>
        <p15:guide id="10" pos="1504">
          <p15:clr>
            <a:srgbClr val="F26B43"/>
          </p15:clr>
        </p15:guide>
        <p15:guide id="11" pos="2570">
          <p15:clr>
            <a:srgbClr val="F26B43"/>
          </p15:clr>
        </p15:guide>
        <p15:guide id="12" pos="2706">
          <p15:clr>
            <a:srgbClr val="F26B43"/>
          </p15:clr>
        </p15:guide>
        <p15:guide id="13" pos="3772">
          <p15:clr>
            <a:srgbClr val="F26B43"/>
          </p15:clr>
        </p15:guide>
        <p15:guide id="14" pos="3908">
          <p15:clr>
            <a:srgbClr val="F26B43"/>
          </p15:clr>
        </p15:guide>
        <p15:guide id="15" pos="4974">
          <p15:clr>
            <a:srgbClr val="F26B43"/>
          </p15:clr>
        </p15:guide>
        <p15:guide id="16" pos="5110">
          <p15:clr>
            <a:srgbClr val="F26B43"/>
          </p15:clr>
        </p15:guide>
        <p15:guide id="17" pos="6176">
          <p15:clr>
            <a:srgbClr val="F26B43"/>
          </p15:clr>
        </p15:guide>
        <p15:guide id="18" pos="6312">
          <p15:clr>
            <a:srgbClr val="F26B43"/>
          </p15:clr>
        </p15:guide>
        <p15:guide id="19" orient="horz" pos="550">
          <p15:clr>
            <a:srgbClr val="F26B43"/>
          </p15:clr>
        </p15:guide>
        <p15:guide id="22" orient="horz" pos="113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3"/>
            </p:custDataLst>
          </p:nvPr>
        </p:nvGraphicFramePr>
        <p:xfrm>
          <a:off x="1589" y="1588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4" imgW="592" imgH="591" progId="TCLayout.ActiveDocument.1">
                  <p:embed/>
                </p:oleObj>
              </mc:Choice>
              <mc:Fallback>
                <p:oleObj name="think-cell Folie" r:id="rId34" imgW="592" imgH="591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 descr="Standard-Headline" title="Standard-Headline"/>
          <p:cNvSpPr>
            <a:spLocks noGrp="1"/>
          </p:cNvSpPr>
          <p:nvPr>
            <p:ph type="title"/>
          </p:nvPr>
        </p:nvSpPr>
        <p:spPr>
          <a:xfrm>
            <a:off x="508066" y="261878"/>
            <a:ext cx="9313680" cy="1042746"/>
          </a:xfrm>
          <a:prstGeom prst="rect">
            <a:avLst/>
          </a:prstGeom>
        </p:spPr>
        <p:txBody>
          <a:bodyPr vert="horz" wrap="square" lIns="0" tIns="180000" rIns="0" bIns="0" rtlCol="0" anchor="t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1695" y="6492448"/>
            <a:ext cx="532791" cy="3655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8066" y="1522062"/>
            <a:ext cx="11182425" cy="4570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dirty="0"/>
              <a:t>09</a:t>
            </a:r>
          </a:p>
        </p:txBody>
      </p:sp>
      <p:cxnSp>
        <p:nvCxnSpPr>
          <p:cNvPr id="13" name="Gerade Verbindung 117">
            <a:extLst>
              <a:ext uri="{FF2B5EF4-FFF2-40B4-BE49-F238E27FC236}">
                <a16:creationId xmlns:a16="http://schemas.microsoft.com/office/drawing/2014/main" id="{C227105A-4E0A-4743-85BD-FE788683CE13}"/>
              </a:ext>
            </a:extLst>
          </p:cNvPr>
          <p:cNvCxnSpPr/>
          <p:nvPr/>
        </p:nvCxnSpPr>
        <p:spPr>
          <a:xfrm flipH="1">
            <a:off x="-313547" y="1272880"/>
            <a:ext cx="216052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9">
            <a:extLst>
              <a:ext uri="{FF2B5EF4-FFF2-40B4-BE49-F238E27FC236}">
                <a16:creationId xmlns:a16="http://schemas.microsoft.com/office/drawing/2014/main" id="{209D897F-E37A-490B-80F1-9B65CCA7E24D}"/>
              </a:ext>
            </a:extLst>
          </p:cNvPr>
          <p:cNvCxnSpPr/>
          <p:nvPr/>
        </p:nvCxnSpPr>
        <p:spPr>
          <a:xfrm flipH="1">
            <a:off x="-313547" y="1528727"/>
            <a:ext cx="216052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5">
            <a:extLst>
              <a:ext uri="{FF2B5EF4-FFF2-40B4-BE49-F238E27FC236}">
                <a16:creationId xmlns:a16="http://schemas.microsoft.com/office/drawing/2014/main" id="{ABFA64F6-A075-475F-8706-C0EF95691198}"/>
              </a:ext>
            </a:extLst>
          </p:cNvPr>
          <p:cNvCxnSpPr/>
          <p:nvPr/>
        </p:nvCxnSpPr>
        <p:spPr>
          <a:xfrm>
            <a:off x="6096000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6">
            <a:extLst>
              <a:ext uri="{FF2B5EF4-FFF2-40B4-BE49-F238E27FC236}">
                <a16:creationId xmlns:a16="http://schemas.microsoft.com/office/drawing/2014/main" id="{08828AB7-1F56-4A69-92F5-15969BDD8E19}"/>
              </a:ext>
            </a:extLst>
          </p:cNvPr>
          <p:cNvCxnSpPr/>
          <p:nvPr/>
        </p:nvCxnSpPr>
        <p:spPr>
          <a:xfrm>
            <a:off x="511896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7">
            <a:extLst>
              <a:ext uri="{FF2B5EF4-FFF2-40B4-BE49-F238E27FC236}">
                <a16:creationId xmlns:a16="http://schemas.microsoft.com/office/drawing/2014/main" id="{F85B75B9-D579-467A-9B7A-40A9C580952A}"/>
              </a:ext>
            </a:extLst>
          </p:cNvPr>
          <p:cNvCxnSpPr/>
          <p:nvPr/>
        </p:nvCxnSpPr>
        <p:spPr>
          <a:xfrm>
            <a:off x="3306281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8">
            <a:extLst>
              <a:ext uri="{FF2B5EF4-FFF2-40B4-BE49-F238E27FC236}">
                <a16:creationId xmlns:a16="http://schemas.microsoft.com/office/drawing/2014/main" id="{43CF8A61-B833-445F-8BFA-4BAB8277CCA6}"/>
              </a:ext>
            </a:extLst>
          </p:cNvPr>
          <p:cNvCxnSpPr/>
          <p:nvPr/>
        </p:nvCxnSpPr>
        <p:spPr>
          <a:xfrm>
            <a:off x="8886101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9">
            <a:extLst>
              <a:ext uri="{FF2B5EF4-FFF2-40B4-BE49-F238E27FC236}">
                <a16:creationId xmlns:a16="http://schemas.microsoft.com/office/drawing/2014/main" id="{9AF9D8AC-8F09-4713-8E12-A5EC18A614A7}"/>
              </a:ext>
            </a:extLst>
          </p:cNvPr>
          <p:cNvCxnSpPr/>
          <p:nvPr/>
        </p:nvCxnSpPr>
        <p:spPr>
          <a:xfrm>
            <a:off x="11690492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0">
            <a:extLst>
              <a:ext uri="{FF2B5EF4-FFF2-40B4-BE49-F238E27FC236}">
                <a16:creationId xmlns:a16="http://schemas.microsoft.com/office/drawing/2014/main" id="{9B2DED4E-5A7B-46CC-A81B-FBE6842E79F4}"/>
              </a:ext>
            </a:extLst>
          </p:cNvPr>
          <p:cNvCxnSpPr/>
          <p:nvPr/>
        </p:nvCxnSpPr>
        <p:spPr>
          <a:xfrm>
            <a:off x="6099810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1">
            <a:extLst>
              <a:ext uri="{FF2B5EF4-FFF2-40B4-BE49-F238E27FC236}">
                <a16:creationId xmlns:a16="http://schemas.microsoft.com/office/drawing/2014/main" id="{225CF5E5-9195-41DD-87E6-8B5494443301}"/>
              </a:ext>
            </a:extLst>
          </p:cNvPr>
          <p:cNvCxnSpPr/>
          <p:nvPr/>
        </p:nvCxnSpPr>
        <p:spPr>
          <a:xfrm>
            <a:off x="515707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2">
            <a:extLst>
              <a:ext uri="{FF2B5EF4-FFF2-40B4-BE49-F238E27FC236}">
                <a16:creationId xmlns:a16="http://schemas.microsoft.com/office/drawing/2014/main" id="{91D1DE6C-D629-4DB9-AD69-D5D1994E4207}"/>
              </a:ext>
            </a:extLst>
          </p:cNvPr>
          <p:cNvCxnSpPr/>
          <p:nvPr/>
        </p:nvCxnSpPr>
        <p:spPr>
          <a:xfrm>
            <a:off x="3310090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3">
            <a:extLst>
              <a:ext uri="{FF2B5EF4-FFF2-40B4-BE49-F238E27FC236}">
                <a16:creationId xmlns:a16="http://schemas.microsoft.com/office/drawing/2014/main" id="{425C6EF3-9F53-4739-96E9-13E0072C2629}"/>
              </a:ext>
            </a:extLst>
          </p:cNvPr>
          <p:cNvCxnSpPr/>
          <p:nvPr/>
        </p:nvCxnSpPr>
        <p:spPr>
          <a:xfrm>
            <a:off x="8889912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4">
            <a:extLst>
              <a:ext uri="{FF2B5EF4-FFF2-40B4-BE49-F238E27FC236}">
                <a16:creationId xmlns:a16="http://schemas.microsoft.com/office/drawing/2014/main" id="{DA049084-877D-4462-BFF0-DFE9644D4894}"/>
              </a:ext>
            </a:extLst>
          </p:cNvPr>
          <p:cNvCxnSpPr/>
          <p:nvPr/>
        </p:nvCxnSpPr>
        <p:spPr>
          <a:xfrm>
            <a:off x="11694302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54">
            <a:extLst>
              <a:ext uri="{FF2B5EF4-FFF2-40B4-BE49-F238E27FC236}">
                <a16:creationId xmlns:a16="http://schemas.microsoft.com/office/drawing/2014/main" id="{F65FC28E-EBDF-4F74-A77B-2E3F46E967F2}"/>
              </a:ext>
            </a:extLst>
          </p:cNvPr>
          <p:cNvSpPr>
            <a:spLocks noEditPoints="1"/>
          </p:cNvSpPr>
          <p:nvPr/>
        </p:nvSpPr>
        <p:spPr bwMode="auto">
          <a:xfrm>
            <a:off x="11387786" y="260649"/>
            <a:ext cx="308914" cy="309907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887" tIns="60943" rIns="121887" bIns="6094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8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399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A6C6C3-2B2D-4E1E-A1DF-923A74D99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2522" y="6492899"/>
            <a:ext cx="2410546" cy="125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de-DE" sz="800" smtClean="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A06AF3-82C8-467B-AF65-8E55BBCC8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693" y="6367580"/>
            <a:ext cx="5593308" cy="1253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800"/>
            </a:lvl1pPr>
          </a:lstStyle>
          <a:p>
            <a:r>
              <a:rPr lang="de-DE"/>
              <a:t>FirmenOnline | Sponsoren Board | 29.03.2021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8F35A7D-686F-459E-821D-6829D1504A73}"/>
              </a:ext>
            </a:extLst>
          </p:cNvPr>
          <p:cNvSpPr txBox="1"/>
          <p:nvPr/>
        </p:nvSpPr>
        <p:spPr>
          <a:xfrm>
            <a:off x="515707" y="6492899"/>
            <a:ext cx="46705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93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</p:sldLayoutIdLst>
  <p:hf hdr="0" dt="0"/>
  <p:txStyles>
    <p:titleStyle>
      <a:lvl1pPr algn="l" defTabSz="1218897" rtl="0" eaLnBrk="1" latinLnBrk="0" hangingPunct="1">
        <a:spcBef>
          <a:spcPct val="0"/>
        </a:spcBef>
        <a:buNone/>
        <a:defRPr sz="2999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799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9348" marR="0" indent="-179348" algn="l" defTabSz="1218897" rtl="0" eaLnBrk="1" fontAlgn="auto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Tx/>
        <a:buFont typeface="Arial" panose="020B0604020202020204" pitchFamily="34" charset="0"/>
        <a:buChar char="•"/>
        <a:tabLst/>
        <a:defRPr lang="en-GB" sz="1799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3934" indent="-179348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008" indent="-237008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348" indent="-179348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36" indent="-122736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9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7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4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3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2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90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7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6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9">
          <p15:clr>
            <a:srgbClr val="F26B43"/>
          </p15:clr>
        </p15:guide>
        <p15:guide id="2" pos="320">
          <p15:clr>
            <a:srgbClr val="F26B43"/>
          </p15:clr>
        </p15:guide>
        <p15:guide id="3" pos="7364">
          <p15:clr>
            <a:srgbClr val="F26B43"/>
          </p15:clr>
        </p15:guide>
        <p15:guide id="4" orient="horz" pos="3998">
          <p15:clr>
            <a:srgbClr val="F26B43"/>
          </p15:clr>
        </p15:guide>
        <p15:guide id="5" orient="horz" pos="278">
          <p15:clr>
            <a:srgbClr val="F26B43"/>
          </p15:clr>
        </p15:guide>
        <p15:guide id="6" orient="horz" pos="165">
          <p15:clr>
            <a:srgbClr val="F26B43"/>
          </p15:clr>
        </p15:guide>
        <p15:guide id="7" orient="horz" pos="822">
          <p15:clr>
            <a:srgbClr val="F26B43"/>
          </p15:clr>
        </p15:guide>
        <p15:guide id="8" orient="horz" pos="2387">
          <p15:clr>
            <a:srgbClr val="F26B43"/>
          </p15:clr>
        </p15:guide>
        <p15:guide id="9" orient="horz" pos="3839">
          <p15:clr>
            <a:srgbClr val="F26B43"/>
          </p15:clr>
        </p15:guide>
        <p15:guide id="10" orient="horz" pos="4179">
          <p15:clr>
            <a:srgbClr val="F26B43"/>
          </p15:clr>
        </p15:guide>
        <p15:guide id="11" pos="383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440D7-D4EC-4E78-AA22-CBC23D0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6DEB18-BBD7-44DA-AA15-D29EF8863A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28" y="504000"/>
            <a:ext cx="101654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8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6" orient="horz" pos="3884">
          <p15:clr>
            <a:srgbClr val="F26B43"/>
          </p15:clr>
        </p15:guide>
        <p15:guide id="9" pos="1368">
          <p15:clr>
            <a:srgbClr val="F26B43"/>
          </p15:clr>
        </p15:guide>
        <p15:guide id="10" pos="1504">
          <p15:clr>
            <a:srgbClr val="F26B43"/>
          </p15:clr>
        </p15:guide>
        <p15:guide id="11" pos="2570">
          <p15:clr>
            <a:srgbClr val="F26B43"/>
          </p15:clr>
        </p15:guide>
        <p15:guide id="12" pos="2706">
          <p15:clr>
            <a:srgbClr val="F26B43"/>
          </p15:clr>
        </p15:guide>
        <p15:guide id="13" pos="3772">
          <p15:clr>
            <a:srgbClr val="F26B43"/>
          </p15:clr>
        </p15:guide>
        <p15:guide id="14" pos="3908">
          <p15:clr>
            <a:srgbClr val="F26B43"/>
          </p15:clr>
        </p15:guide>
        <p15:guide id="15" pos="4974">
          <p15:clr>
            <a:srgbClr val="F26B43"/>
          </p15:clr>
        </p15:guide>
        <p15:guide id="16" pos="5110">
          <p15:clr>
            <a:srgbClr val="F26B43"/>
          </p15:clr>
        </p15:guide>
        <p15:guide id="17" pos="6176">
          <p15:clr>
            <a:srgbClr val="F26B43"/>
          </p15:clr>
        </p15:guide>
        <p15:guide id="18" pos="6312">
          <p15:clr>
            <a:srgbClr val="F26B43"/>
          </p15:clr>
        </p15:guide>
        <p15:guide id="19" orient="horz" pos="550">
          <p15:clr>
            <a:srgbClr val="F26B43"/>
          </p15:clr>
        </p15:guide>
        <p15:guide id="22" orient="horz" pos="113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440D7-D4EC-4E78-AA22-CBC23D0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lnSpc>
                <a:spcPct val="90000"/>
              </a:lnSpc>
              <a:defRPr sz="800" b="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205" rtl="0" eaLnBrk="1" latinLnBrk="0" hangingPunct="1">
              <a:lnSpc>
                <a:spcPts val="1000"/>
              </a:lnSpc>
              <a:defRPr lang="de-DE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C449F3-BD9D-48DC-BFF1-0F66671DA7C6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6DEB18-BBD7-44DA-AA15-D29EF8863A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28" y="504000"/>
            <a:ext cx="101654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2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transition/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ct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ct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ct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ct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ct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6" orient="horz" pos="3884">
          <p15:clr>
            <a:srgbClr val="F26B43"/>
          </p15:clr>
        </p15:guide>
        <p15:guide id="9" pos="1368">
          <p15:clr>
            <a:srgbClr val="F26B43"/>
          </p15:clr>
        </p15:guide>
        <p15:guide id="10" pos="1504">
          <p15:clr>
            <a:srgbClr val="F26B43"/>
          </p15:clr>
        </p15:guide>
        <p15:guide id="11" pos="2570">
          <p15:clr>
            <a:srgbClr val="F26B43"/>
          </p15:clr>
        </p15:guide>
        <p15:guide id="12" pos="2706">
          <p15:clr>
            <a:srgbClr val="F26B43"/>
          </p15:clr>
        </p15:guide>
        <p15:guide id="13" pos="3772">
          <p15:clr>
            <a:srgbClr val="F26B43"/>
          </p15:clr>
        </p15:guide>
        <p15:guide id="14" pos="3908">
          <p15:clr>
            <a:srgbClr val="F26B43"/>
          </p15:clr>
        </p15:guide>
        <p15:guide id="15" pos="4974">
          <p15:clr>
            <a:srgbClr val="F26B43"/>
          </p15:clr>
        </p15:guide>
        <p15:guide id="16" pos="5110">
          <p15:clr>
            <a:srgbClr val="F26B43"/>
          </p15:clr>
        </p15:guide>
        <p15:guide id="17" pos="6176">
          <p15:clr>
            <a:srgbClr val="F26B43"/>
          </p15:clr>
        </p15:guide>
        <p15:guide id="18" pos="6312">
          <p15:clr>
            <a:srgbClr val="F26B43"/>
          </p15:clr>
        </p15:guide>
        <p15:guide id="19" orient="horz" pos="550">
          <p15:clr>
            <a:srgbClr val="F26B43"/>
          </p15:clr>
        </p15:guide>
        <p15:guide id="22" orient="horz" pos="113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440D7-D4EC-4E78-AA22-CBC23D0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818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6" orient="horz" pos="3884">
          <p15:clr>
            <a:srgbClr val="F26B43"/>
          </p15:clr>
        </p15:guide>
        <p15:guide id="9" pos="1368">
          <p15:clr>
            <a:srgbClr val="F26B43"/>
          </p15:clr>
        </p15:guide>
        <p15:guide id="10" pos="1504">
          <p15:clr>
            <a:srgbClr val="F26B43"/>
          </p15:clr>
        </p15:guide>
        <p15:guide id="11" pos="2570">
          <p15:clr>
            <a:srgbClr val="F26B43"/>
          </p15:clr>
        </p15:guide>
        <p15:guide id="12" pos="2706">
          <p15:clr>
            <a:srgbClr val="F26B43"/>
          </p15:clr>
        </p15:guide>
        <p15:guide id="13" pos="3772">
          <p15:clr>
            <a:srgbClr val="F26B43"/>
          </p15:clr>
        </p15:guide>
        <p15:guide id="14" pos="3908">
          <p15:clr>
            <a:srgbClr val="F26B43"/>
          </p15:clr>
        </p15:guide>
        <p15:guide id="15" pos="4974">
          <p15:clr>
            <a:srgbClr val="F26B43"/>
          </p15:clr>
        </p15:guide>
        <p15:guide id="16" pos="5110">
          <p15:clr>
            <a:srgbClr val="F26B43"/>
          </p15:clr>
        </p15:guide>
        <p15:guide id="17" pos="6176">
          <p15:clr>
            <a:srgbClr val="F26B43"/>
          </p15:clr>
        </p15:guide>
        <p15:guide id="18" pos="6312">
          <p15:clr>
            <a:srgbClr val="F26B43"/>
          </p15:clr>
        </p15:guide>
        <p15:guide id="19" orient="horz" pos="550">
          <p15:clr>
            <a:srgbClr val="F26B43"/>
          </p15:clr>
        </p15:guide>
        <p15:guide id="22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.firmenonline.de/startseite" TargetMode="External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ler.allianz.de/leben/firmen/digitales-bav-management/firmenonline/firmenonline_vertiefende_infos.html" TargetMode="External"/><Relationship Id="rId2" Type="http://schemas.openxmlformats.org/officeDocument/2006/relationships/hyperlink" Target="https://amisonline.allianz.de/leben/firmen/digitales-bav-management/firmenonline/firmenonline_vertiefende_infos.html" TargetMode="External"/><Relationship Id="rId1" Type="http://schemas.openxmlformats.org/officeDocument/2006/relationships/slideLayout" Target="../slideLayouts/slideLayout90.xml"/><Relationship Id="rId5" Type="http://schemas.openxmlformats.org/officeDocument/2006/relationships/hyperlink" Target="https://www.firmenonline.de/was-firmenonline-bietet/erklaervideo_firmenonline_services.html" TargetMode="External"/><Relationship Id="rId4" Type="http://schemas.openxmlformats.org/officeDocument/2006/relationships/hyperlink" Target="https://demo.firmenonline.de/startseit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55C425FE-77CA-4FE6-B632-152A38FCC151}"/>
              </a:ext>
            </a:extLst>
          </p:cNvPr>
          <p:cNvSpPr/>
          <p:nvPr/>
        </p:nvSpPr>
        <p:spPr>
          <a:xfrm>
            <a:off x="11112759" y="4655976"/>
            <a:ext cx="998375" cy="905069"/>
          </a:xfrm>
          <a:prstGeom prst="ellipse">
            <a:avLst/>
          </a:prstGeom>
          <a:solidFill>
            <a:schemeClr val="bg2">
              <a:lumMod val="50000"/>
              <a:alpha val="46000"/>
            </a:scheme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E1A45A6-AAFC-4D86-9200-4A15BD345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0622541" y="5394300"/>
            <a:ext cx="2052917" cy="128400"/>
          </a:xfrm>
        </p:spPr>
        <p:txBody>
          <a:bodyPr/>
          <a:lstStyle/>
          <a:p>
            <a:r>
              <a:rPr lang="de-DE" dirty="0"/>
              <a:t>© Allianz Lebensversicherungs-AG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98AEBA-199A-4BF6-8FB1-7D6A67A46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/>
          <a:lstStyle/>
          <a:p>
            <a:r>
              <a:rPr lang="de-DE" noProof="0" dirty="0"/>
              <a:t>Alexander Herter</a:t>
            </a:r>
          </a:p>
          <a:p>
            <a:r>
              <a:rPr lang="de-DE" dirty="0"/>
              <a:t>Andrea Wiener</a:t>
            </a:r>
            <a:endParaRPr lang="de-DE" noProof="0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F4F302BB-326D-4195-A983-4A410F1E4A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8891" y="5960091"/>
            <a:ext cx="1970918" cy="546124"/>
          </a:xfrm>
        </p:spPr>
        <p:txBody>
          <a:bodyPr/>
          <a:lstStyle/>
          <a:p>
            <a:r>
              <a:rPr lang="de-DE" noProof="0" dirty="0"/>
              <a:t>Stuttgart, 21. September 2023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AD26D70-5616-4C05-9FA2-2E5524608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657746"/>
            <a:ext cx="6265975" cy="3130154"/>
          </a:xfrm>
        </p:spPr>
        <p:txBody>
          <a:bodyPr/>
          <a:lstStyle/>
          <a:p>
            <a:pPr>
              <a:lnSpc>
                <a:spcPts val="3700"/>
              </a:lnSpc>
              <a:spcBef>
                <a:spcPts val="300"/>
              </a:spcBef>
            </a:pPr>
            <a:r>
              <a:rPr lang="de-DE" sz="3700" dirty="0" err="1">
                <a:ea typeface="+mn-ea"/>
                <a:cs typeface="+mn-cs"/>
              </a:rPr>
              <a:t>FirmenOnline</a:t>
            </a:r>
            <a:r>
              <a:rPr lang="de-DE" sz="3700" dirty="0">
                <a:ea typeface="+mn-ea"/>
                <a:cs typeface="+mn-cs"/>
              </a:rPr>
              <a:t> Spezialschulung</a:t>
            </a:r>
            <a:br>
              <a:rPr lang="de-DE" sz="3700" dirty="0">
                <a:ea typeface="+mn-ea"/>
                <a:cs typeface="+mn-cs"/>
              </a:rPr>
            </a:br>
            <a:br>
              <a:rPr lang="de-DE" sz="3700" dirty="0">
                <a:ea typeface="+mn-ea"/>
                <a:cs typeface="+mn-cs"/>
              </a:rPr>
            </a:br>
            <a:r>
              <a:rPr lang="de-DE" sz="3700" dirty="0" err="1">
                <a:solidFill>
                  <a:schemeClr val="accent4"/>
                </a:solidFill>
                <a:ea typeface="+mn-ea"/>
                <a:cs typeface="+mn-cs"/>
              </a:rPr>
              <a:t>bAV</a:t>
            </a:r>
            <a:r>
              <a:rPr lang="de-DE" sz="3700" dirty="0">
                <a:solidFill>
                  <a:schemeClr val="accent4"/>
                </a:solidFill>
                <a:ea typeface="+mn-ea"/>
                <a:cs typeface="+mn-cs"/>
              </a:rPr>
              <a:t>-Beratung</a:t>
            </a:r>
          </a:p>
        </p:txBody>
      </p:sp>
      <p:pic>
        <p:nvPicPr>
          <p:cNvPr id="3" name="Bildplatzhalter 8">
            <a:extLst>
              <a:ext uri="{FF2B5EF4-FFF2-40B4-BE49-F238E27FC236}">
                <a16:creationId xmlns:a16="http://schemas.microsoft.com/office/drawing/2014/main" id="{E482AAD0-C786-D370-9A24-1A95C37473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r="16780"/>
          <a:stretch>
            <a:fillRect/>
          </a:stretch>
        </p:blipFill>
        <p:spPr>
          <a:xfrm>
            <a:off x="5335200" y="2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27773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B5584A8-9430-426E-9E9F-AE626D75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13A0D3"/>
                </a:solidFill>
              </a:rPr>
              <a:t>Agenda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131024-58E4-45F8-9102-CEF46699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1693" dirty="0">
                <a:solidFill>
                  <a:schemeClr val="tx2"/>
                </a:solidFill>
              </a:rPr>
              <a:t>Einführung / Organisatorisches</a:t>
            </a:r>
          </a:p>
          <a:p>
            <a:pPr lvl="1"/>
            <a:endParaRPr lang="de-DE" sz="1693" dirty="0">
              <a:solidFill>
                <a:schemeClr val="tx2"/>
              </a:solidFill>
            </a:endParaRPr>
          </a:p>
          <a:p>
            <a:pPr lvl="1"/>
            <a:r>
              <a:rPr lang="de-DE" sz="1693" dirty="0">
                <a:solidFill>
                  <a:schemeClr val="tx2"/>
                </a:solidFill>
              </a:rPr>
              <a:t>Was sind die Vorteile der </a:t>
            </a:r>
            <a:r>
              <a:rPr lang="de-DE" sz="1693" dirty="0" err="1">
                <a:solidFill>
                  <a:schemeClr val="tx2"/>
                </a:solidFill>
              </a:rPr>
              <a:t>bAV</a:t>
            </a:r>
            <a:r>
              <a:rPr lang="de-DE" sz="1693" dirty="0">
                <a:solidFill>
                  <a:schemeClr val="tx2"/>
                </a:solidFill>
              </a:rPr>
              <a:t>-Beratung</a:t>
            </a:r>
          </a:p>
          <a:p>
            <a:pPr lvl="1"/>
            <a:endParaRPr lang="de-DE" sz="1693" dirty="0">
              <a:solidFill>
                <a:schemeClr val="tx2"/>
              </a:solidFill>
            </a:endParaRPr>
          </a:p>
          <a:p>
            <a:pPr lvl="1"/>
            <a:r>
              <a:rPr lang="de-DE" sz="1693" dirty="0">
                <a:solidFill>
                  <a:schemeClr val="tx2"/>
                </a:solidFill>
              </a:rPr>
              <a:t>Live-Demo</a:t>
            </a:r>
          </a:p>
          <a:p>
            <a:pPr lvl="2"/>
            <a:r>
              <a:rPr lang="de-DE" sz="1494" dirty="0">
                <a:solidFill>
                  <a:schemeClr val="tx2"/>
                </a:solidFill>
              </a:rPr>
              <a:t>Arbeitnehmer anlegen</a:t>
            </a:r>
          </a:p>
          <a:p>
            <a:pPr lvl="2"/>
            <a:r>
              <a:rPr lang="de-DE" sz="1494" dirty="0">
                <a:solidFill>
                  <a:schemeClr val="tx2"/>
                </a:solidFill>
              </a:rPr>
              <a:t>Standardberatungsprozess durchlaufen</a:t>
            </a:r>
          </a:p>
          <a:p>
            <a:pPr lvl="2"/>
            <a:r>
              <a:rPr lang="de-DE" sz="1494" dirty="0">
                <a:solidFill>
                  <a:schemeClr val="tx2"/>
                </a:solidFill>
              </a:rPr>
              <a:t>Beratungsprozess individualisieren</a:t>
            </a:r>
          </a:p>
          <a:p>
            <a:pPr lvl="2"/>
            <a:r>
              <a:rPr lang="de-DE" sz="1494" dirty="0">
                <a:solidFill>
                  <a:schemeClr val="tx2"/>
                </a:solidFill>
              </a:rPr>
              <a:t>Absprung in die Neuanmeldung </a:t>
            </a:r>
          </a:p>
          <a:p>
            <a:pPr lvl="2"/>
            <a:r>
              <a:rPr lang="de-DE" sz="1494" dirty="0">
                <a:solidFill>
                  <a:schemeClr val="tx2"/>
                </a:solidFill>
              </a:rPr>
              <a:t>Dokumentenversand an den Arbeitnehmer</a:t>
            </a:r>
          </a:p>
          <a:p>
            <a:pPr lvl="2"/>
            <a:endParaRPr lang="de-DE" sz="1494" dirty="0">
              <a:solidFill>
                <a:schemeClr val="tx2"/>
              </a:solidFill>
            </a:endParaRPr>
          </a:p>
          <a:p>
            <a:pPr lvl="1"/>
            <a:r>
              <a:rPr lang="de-DE" sz="1693" dirty="0">
                <a:solidFill>
                  <a:schemeClr val="tx2"/>
                </a:solidFill>
              </a:rPr>
              <a:t>Informationsquellen: Wo finde ich was?</a:t>
            </a:r>
          </a:p>
          <a:p>
            <a:pPr lvl="1"/>
            <a:endParaRPr lang="de-DE" sz="1693" dirty="0">
              <a:solidFill>
                <a:schemeClr val="tx2"/>
              </a:solidFill>
            </a:endParaRPr>
          </a:p>
          <a:p>
            <a:pPr lvl="1"/>
            <a:r>
              <a:rPr lang="de-DE" sz="1693" dirty="0">
                <a:solidFill>
                  <a:schemeClr val="tx2"/>
                </a:solidFill>
              </a:rPr>
              <a:t>Fragen und Antworten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93B16C-AD0D-42E5-92A8-8C3B5451B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449F3-BD9D-48DC-BFF1-0F66671DA7C6}" type="slidenum"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16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55A06-7F25-4EA2-B429-C0390CEE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3781"/>
                </a:solidFill>
              </a:rPr>
              <a:t>Vorteile für Ihre bAV-Beratung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80363C-2DBC-4819-A1E7-584A2E6CBB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Die Digitalisierung als Beratungs-Plus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0C02CF-0A2A-4D8D-A149-6BC616BC1C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20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449F3-BD9D-48DC-BFF1-0F66671DA7C6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205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D4FA45E-BAE8-4CE5-B872-BE48AC81D6F5}"/>
              </a:ext>
            </a:extLst>
          </p:cNvPr>
          <p:cNvSpPr/>
          <p:nvPr/>
        </p:nvSpPr>
        <p:spPr>
          <a:xfrm>
            <a:off x="-1" y="1808163"/>
            <a:ext cx="12190413" cy="2615470"/>
          </a:xfrm>
          <a:prstGeom prst="rect">
            <a:avLst/>
          </a:prstGeom>
          <a:solidFill>
            <a:srgbClr val="DFEF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0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Inhaltsplatzhalter 12">
            <a:extLst>
              <a:ext uri="{FF2B5EF4-FFF2-40B4-BE49-F238E27FC236}">
                <a16:creationId xmlns:a16="http://schemas.microsoft.com/office/drawing/2014/main" id="{A607C66F-1C5F-42ED-9CE5-718CE428B3B3}"/>
              </a:ext>
            </a:extLst>
          </p:cNvPr>
          <p:cNvSpPr txBox="1"/>
          <p:nvPr/>
        </p:nvSpPr>
        <p:spPr>
          <a:xfrm>
            <a:off x="515822" y="4867253"/>
            <a:ext cx="4301697" cy="8154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indent="0" algn="l" defTabSz="1219170" rtl="0" eaLnBrk="1" latinLnBrk="0" hangingPunct="1">
              <a:lnSpc>
                <a:spcPts val="192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GB" sz="1800" b="0" kern="1200" cap="none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defRPr lang="de-DE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Das neue Beratungstool bietet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starke Vorteile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Sie macht Ihren Beratungsprozess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einfacher, schneller und individueller.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CFF44D9-9D4B-4B98-A1C7-48C5C9FE1E10}"/>
              </a:ext>
            </a:extLst>
          </p:cNvPr>
          <p:cNvGrpSpPr/>
          <p:nvPr/>
        </p:nvGrpSpPr>
        <p:grpSpPr>
          <a:xfrm>
            <a:off x="9505758" y="5143594"/>
            <a:ext cx="2146117" cy="1048728"/>
            <a:chOff x="9528473" y="4875307"/>
            <a:chExt cx="2146117" cy="1048728"/>
          </a:xfrm>
          <a:noFill/>
        </p:grpSpPr>
        <p:sp>
          <p:nvSpPr>
            <p:cNvPr id="9" name="Oval 85">
              <a:extLst>
                <a:ext uri="{FF2B5EF4-FFF2-40B4-BE49-F238E27FC236}">
                  <a16:creationId xmlns:a16="http://schemas.microsoft.com/office/drawing/2014/main" id="{63E4D58C-29EC-43F9-9D55-80FB773F7C9D}"/>
                </a:ext>
              </a:extLst>
            </p:cNvPr>
            <p:cNvSpPr/>
            <p:nvPr/>
          </p:nvSpPr>
          <p:spPr>
            <a:xfrm>
              <a:off x="9528473" y="4875307"/>
              <a:ext cx="1048728" cy="1048728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Konfiguration</a:t>
              </a:r>
              <a:b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nach Bedarf</a:t>
              </a:r>
            </a:p>
          </p:txBody>
        </p:sp>
        <p:sp>
          <p:nvSpPr>
            <p:cNvPr id="10" name="Oval 86">
              <a:extLst>
                <a:ext uri="{FF2B5EF4-FFF2-40B4-BE49-F238E27FC236}">
                  <a16:creationId xmlns:a16="http://schemas.microsoft.com/office/drawing/2014/main" id="{D02DA935-2476-470B-ADD8-DFDBA4358605}"/>
                </a:ext>
              </a:extLst>
            </p:cNvPr>
            <p:cNvSpPr/>
            <p:nvPr/>
          </p:nvSpPr>
          <p:spPr>
            <a:xfrm>
              <a:off x="10625862" y="4875307"/>
              <a:ext cx="1048728" cy="1048728"/>
            </a:xfrm>
            <a:prstGeom prst="ellipse">
              <a:avLst/>
            </a:prstGeom>
            <a:grpFill/>
            <a:ln w="19050">
              <a:solidFill>
                <a:srgbClr val="FFC000"/>
              </a:solidFill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cs typeface="Arial"/>
                </a:rPr>
                <a:t>Integration</a:t>
              </a:r>
              <a:b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cs typeface="Arial"/>
                </a:rPr>
                <a:t>eigener Medien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D085A3D-EC4D-47A6-BC6C-7B3AEE9D5CB5}"/>
              </a:ext>
            </a:extLst>
          </p:cNvPr>
          <p:cNvGrpSpPr/>
          <p:nvPr/>
        </p:nvGrpSpPr>
        <p:grpSpPr>
          <a:xfrm>
            <a:off x="7192944" y="5143594"/>
            <a:ext cx="2146117" cy="1048728"/>
            <a:chOff x="7202255" y="4875307"/>
            <a:chExt cx="2146117" cy="1048728"/>
          </a:xfrm>
          <a:noFill/>
        </p:grpSpPr>
        <p:sp>
          <p:nvSpPr>
            <p:cNvPr id="12" name="Oval 84">
              <a:extLst>
                <a:ext uri="{FF2B5EF4-FFF2-40B4-BE49-F238E27FC236}">
                  <a16:creationId xmlns:a16="http://schemas.microsoft.com/office/drawing/2014/main" id="{6DC51CB6-155E-4003-8C6E-23385566B1F3}"/>
                </a:ext>
              </a:extLst>
            </p:cNvPr>
            <p:cNvSpPr/>
            <p:nvPr/>
          </p:nvSpPr>
          <p:spPr>
            <a:xfrm>
              <a:off x="7202255" y="4875307"/>
              <a:ext cx="1048728" cy="1048728"/>
            </a:xfrm>
            <a:prstGeom prst="ellipse">
              <a:avLst/>
            </a:prstGeom>
            <a:grpFill/>
            <a:ln w="19050">
              <a:solidFill>
                <a:srgbClr val="F86200"/>
              </a:solidFill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Durchgängig</a:t>
              </a:r>
              <a:b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digitaler Prozess</a:t>
              </a:r>
            </a:p>
          </p:txBody>
        </p:sp>
        <p:sp>
          <p:nvSpPr>
            <p:cNvPr id="13" name="Oval 87">
              <a:extLst>
                <a:ext uri="{FF2B5EF4-FFF2-40B4-BE49-F238E27FC236}">
                  <a16:creationId xmlns:a16="http://schemas.microsoft.com/office/drawing/2014/main" id="{F733D324-FD89-43AF-B073-0825D743D5C2}"/>
                </a:ext>
              </a:extLst>
            </p:cNvPr>
            <p:cNvSpPr/>
            <p:nvPr/>
          </p:nvSpPr>
          <p:spPr>
            <a:xfrm>
              <a:off x="8299644" y="4875307"/>
              <a:ext cx="1048728" cy="1048728"/>
            </a:xfrm>
            <a:prstGeom prst="ellipse">
              <a:avLst/>
            </a:prstGeom>
            <a:grpFill/>
            <a:ln w="19050">
              <a:solidFill>
                <a:srgbClr val="F86200"/>
              </a:solidFill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cs typeface="Arial"/>
                </a:rPr>
                <a:t>Ortsunabhängige</a:t>
              </a:r>
              <a:b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cs typeface="Arial"/>
                </a:rPr>
                <a:t>Beratung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654EC3D6-3A25-4534-98CC-D283F70D62AD}"/>
              </a:ext>
            </a:extLst>
          </p:cNvPr>
          <p:cNvSpPr/>
          <p:nvPr/>
        </p:nvSpPr>
        <p:spPr>
          <a:xfrm>
            <a:off x="4911842" y="6296093"/>
            <a:ext cx="2054794" cy="1938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05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62459"/>
                </a:solidFill>
                <a:effectLst/>
                <a:uLnTx/>
                <a:uFillTx/>
                <a:latin typeface="Arial"/>
                <a:cs typeface="Arial"/>
              </a:rPr>
              <a:t>Einfach &amp; effektiv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D8035F2-FD9F-43DB-A4EC-5D37565C91D9}"/>
              </a:ext>
            </a:extLst>
          </p:cNvPr>
          <p:cNvSpPr/>
          <p:nvPr/>
        </p:nvSpPr>
        <p:spPr>
          <a:xfrm>
            <a:off x="9499676" y="6296093"/>
            <a:ext cx="2158281" cy="1938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05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AB600"/>
                </a:solidFill>
                <a:effectLst/>
                <a:uLnTx/>
                <a:uFillTx/>
                <a:latin typeface="Arial"/>
                <a:cs typeface="Arial"/>
              </a:rPr>
              <a:t>Individuell &amp; flexibel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253D9E6-10B7-4B96-8B25-095801202C1B}"/>
              </a:ext>
            </a:extLst>
          </p:cNvPr>
          <p:cNvSpPr/>
          <p:nvPr/>
        </p:nvSpPr>
        <p:spPr>
          <a:xfrm>
            <a:off x="7186862" y="6288344"/>
            <a:ext cx="2158281" cy="1938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05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rgbClr val="F86200"/>
                </a:solidFill>
                <a:effectLst/>
                <a:uLnTx/>
                <a:uFillTx/>
                <a:latin typeface="Arial"/>
                <a:cs typeface="Arial"/>
              </a:rPr>
              <a:t>Schnell &amp; effizient 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70A1895-8E56-469F-B5B7-74B0466F7D13}"/>
              </a:ext>
            </a:extLst>
          </p:cNvPr>
          <p:cNvGrpSpPr/>
          <p:nvPr/>
        </p:nvGrpSpPr>
        <p:grpSpPr>
          <a:xfrm>
            <a:off x="4866181" y="5143594"/>
            <a:ext cx="2146117" cy="1048728"/>
            <a:chOff x="4875651" y="4883056"/>
            <a:chExt cx="2146117" cy="1048728"/>
          </a:xfrm>
        </p:grpSpPr>
        <p:sp>
          <p:nvSpPr>
            <p:cNvPr id="18" name="Oval 83">
              <a:extLst>
                <a:ext uri="{FF2B5EF4-FFF2-40B4-BE49-F238E27FC236}">
                  <a16:creationId xmlns:a16="http://schemas.microsoft.com/office/drawing/2014/main" id="{081F2279-15DC-4F2C-BC4D-236C42B90C3B}"/>
                </a:ext>
              </a:extLst>
            </p:cNvPr>
            <p:cNvSpPr/>
            <p:nvPr/>
          </p:nvSpPr>
          <p:spPr>
            <a:xfrm>
              <a:off x="4875651" y="4883056"/>
              <a:ext cx="1048728" cy="1048728"/>
            </a:xfrm>
            <a:prstGeom prst="ellipse">
              <a:avLst/>
            </a:prstGeom>
            <a:noFill/>
            <a:ln w="19050">
              <a:solidFill>
                <a:srgbClr val="F62459"/>
              </a:solidFill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End2End</a:t>
              </a:r>
              <a:b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ohne</a:t>
              </a:r>
              <a:b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Medienbrüche</a:t>
              </a:r>
            </a:p>
          </p:txBody>
        </p:sp>
        <p:sp>
          <p:nvSpPr>
            <p:cNvPr id="19" name="Oval 91">
              <a:extLst>
                <a:ext uri="{FF2B5EF4-FFF2-40B4-BE49-F238E27FC236}">
                  <a16:creationId xmlns:a16="http://schemas.microsoft.com/office/drawing/2014/main" id="{A5587469-0A2F-4E9B-A0F9-C027F1F13A77}"/>
                </a:ext>
              </a:extLst>
            </p:cNvPr>
            <p:cNvSpPr/>
            <p:nvPr/>
          </p:nvSpPr>
          <p:spPr>
            <a:xfrm>
              <a:off x="5973040" y="4883056"/>
              <a:ext cx="1048728" cy="1048728"/>
            </a:xfrm>
            <a:prstGeom prst="ellipse">
              <a:avLst/>
            </a:prstGeom>
            <a:noFill/>
            <a:ln w="19050">
              <a:solidFill>
                <a:srgbClr val="F62459"/>
              </a:solidFill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cs typeface="Arial"/>
                </a:rPr>
                <a:t>Intuitiv</a:t>
              </a:r>
              <a:b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cs typeface="Arial"/>
                </a:rPr>
              </a:b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/>
                  <a:cs typeface="Arial"/>
                </a:rPr>
                <a:t>bedienbar</a:t>
              </a:r>
            </a:p>
          </p:txBody>
        </p:sp>
      </p:grpSp>
      <p:sp>
        <p:nvSpPr>
          <p:cNvPr id="20" name="Inhaltsplatzhalter 12">
            <a:extLst>
              <a:ext uri="{FF2B5EF4-FFF2-40B4-BE49-F238E27FC236}">
                <a16:creationId xmlns:a16="http://schemas.microsoft.com/office/drawing/2014/main" id="{E018CE15-2F69-4A85-8836-4177DF7040C7}"/>
              </a:ext>
            </a:extLst>
          </p:cNvPr>
          <p:cNvSpPr txBox="1"/>
          <p:nvPr/>
        </p:nvSpPr>
        <p:spPr>
          <a:xfrm>
            <a:off x="552034" y="2240322"/>
            <a:ext cx="4975555" cy="8908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indent="0" algn="l" defTabSz="1219170" rtl="0" eaLnBrk="1" latinLnBrk="0" hangingPunct="1">
              <a:lnSpc>
                <a:spcPts val="192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GB" sz="1800" b="0" kern="1200" cap="none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defRPr lang="de-DE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Die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FirmenOnline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bAV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-Beratung stellt den wichtigsten Erfolgsfaktor in den Fokus: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Ihre Beratung.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Alle Phasen einer qualitativ hochwertigen Beratung sind jetzt in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cs typeface="Arial"/>
              </a:rPr>
              <a:t>einer durchgängigen Anwendung integriert.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EB33169-F5C2-468B-BFBC-74EED057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t="40254" r="47670" b="31092"/>
          <a:stretch>
            <a:fillRect/>
          </a:stretch>
        </p:blipFill>
        <p:spPr>
          <a:xfrm>
            <a:off x="7021768" y="1918093"/>
            <a:ext cx="1990024" cy="2008322"/>
          </a:xfrm>
          <a:custGeom>
            <a:avLst/>
            <a:gdLst>
              <a:gd name="connsiteX0" fmla="*/ 1236502 w 2450210"/>
              <a:gd name="connsiteY0" fmla="*/ 500 h 2472740"/>
              <a:gd name="connsiteX1" fmla="*/ 1254805 w 2450210"/>
              <a:gd name="connsiteY1" fmla="*/ 3315 h 2472740"/>
              <a:gd name="connsiteX2" fmla="*/ 1276252 w 2450210"/>
              <a:gd name="connsiteY2" fmla="*/ 6582 h 2472740"/>
              <a:gd name="connsiteX3" fmla="*/ 1284561 w 2450210"/>
              <a:gd name="connsiteY3" fmla="*/ 9397 h 2472740"/>
              <a:gd name="connsiteX4" fmla="*/ 1295790 w 2450210"/>
              <a:gd name="connsiteY4" fmla="*/ 11537 h 2472740"/>
              <a:gd name="connsiteX5" fmla="*/ 1335315 w 2450210"/>
              <a:gd name="connsiteY5" fmla="*/ 28206 h 2472740"/>
              <a:gd name="connsiteX6" fmla="*/ 2294693 w 2450210"/>
              <a:gd name="connsiteY6" fmla="*/ 526249 h 2472740"/>
              <a:gd name="connsiteX7" fmla="*/ 2318722 w 2450210"/>
              <a:gd name="connsiteY7" fmla="*/ 541116 h 2472740"/>
              <a:gd name="connsiteX8" fmla="*/ 2331748 w 2450210"/>
              <a:gd name="connsiteY8" fmla="*/ 547536 h 2472740"/>
              <a:gd name="connsiteX9" fmla="*/ 2450210 w 2450210"/>
              <a:gd name="connsiteY9" fmla="*/ 749028 h 2472740"/>
              <a:gd name="connsiteX10" fmla="*/ 2450210 w 2450210"/>
              <a:gd name="connsiteY10" fmla="*/ 1723375 h 2472740"/>
              <a:gd name="connsiteX11" fmla="*/ 2331523 w 2450210"/>
              <a:gd name="connsiteY11" fmla="*/ 1925318 h 2472740"/>
              <a:gd name="connsiteX12" fmla="*/ 2318498 w 2450210"/>
              <a:gd name="connsiteY12" fmla="*/ 1931738 h 2472740"/>
              <a:gd name="connsiteX13" fmla="*/ 2294693 w 2450210"/>
              <a:gd name="connsiteY13" fmla="*/ 1947168 h 2472740"/>
              <a:gd name="connsiteX14" fmla="*/ 1335315 w 2450210"/>
              <a:gd name="connsiteY14" fmla="*/ 2445211 h 2472740"/>
              <a:gd name="connsiteX15" fmla="*/ 1295902 w 2450210"/>
              <a:gd name="connsiteY15" fmla="*/ 2461204 h 2472740"/>
              <a:gd name="connsiteX16" fmla="*/ 1284673 w 2450210"/>
              <a:gd name="connsiteY16" fmla="*/ 2463344 h 2472740"/>
              <a:gd name="connsiteX17" fmla="*/ 1276364 w 2450210"/>
              <a:gd name="connsiteY17" fmla="*/ 2466159 h 2472740"/>
              <a:gd name="connsiteX18" fmla="*/ 1254917 w 2450210"/>
              <a:gd name="connsiteY18" fmla="*/ 2469426 h 2472740"/>
              <a:gd name="connsiteX19" fmla="*/ 1236614 w 2450210"/>
              <a:gd name="connsiteY19" fmla="*/ 2472241 h 2472740"/>
              <a:gd name="connsiteX20" fmla="*/ 1114896 w 2450210"/>
              <a:gd name="connsiteY20" fmla="*/ 2447013 h 2472740"/>
              <a:gd name="connsiteX21" fmla="*/ 155517 w 2450210"/>
              <a:gd name="connsiteY21" fmla="*/ 1949421 h 2472740"/>
              <a:gd name="connsiteX22" fmla="*/ 120371 w 2450210"/>
              <a:gd name="connsiteY22" fmla="*/ 1926895 h 2472740"/>
              <a:gd name="connsiteX23" fmla="*/ 118912 w 2450210"/>
              <a:gd name="connsiteY23" fmla="*/ 1926106 h 2472740"/>
              <a:gd name="connsiteX24" fmla="*/ 0 w 2450210"/>
              <a:gd name="connsiteY24" fmla="*/ 1723826 h 2472740"/>
              <a:gd name="connsiteX25" fmla="*/ 0 w 2450210"/>
              <a:gd name="connsiteY25" fmla="*/ 749028 h 2472740"/>
              <a:gd name="connsiteX26" fmla="*/ 118687 w 2450210"/>
              <a:gd name="connsiteY26" fmla="*/ 547085 h 2472740"/>
              <a:gd name="connsiteX27" fmla="*/ 120147 w 2450210"/>
              <a:gd name="connsiteY27" fmla="*/ 546297 h 2472740"/>
              <a:gd name="connsiteX28" fmla="*/ 155293 w 2450210"/>
              <a:gd name="connsiteY28" fmla="*/ 523771 h 2472740"/>
              <a:gd name="connsiteX29" fmla="*/ 1114783 w 2450210"/>
              <a:gd name="connsiteY29" fmla="*/ 25728 h 2472740"/>
              <a:gd name="connsiteX30" fmla="*/ 1236502 w 2450210"/>
              <a:gd name="connsiteY30" fmla="*/ 500 h 247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50210" h="2472740">
                <a:moveTo>
                  <a:pt x="1236502" y="500"/>
                </a:moveTo>
                <a:lnTo>
                  <a:pt x="1254805" y="3315"/>
                </a:lnTo>
                <a:lnTo>
                  <a:pt x="1276252" y="6582"/>
                </a:lnTo>
                <a:lnTo>
                  <a:pt x="1284561" y="9397"/>
                </a:lnTo>
                <a:lnTo>
                  <a:pt x="1295790" y="11537"/>
                </a:lnTo>
                <a:cubicBezTo>
                  <a:pt x="1309466" y="15816"/>
                  <a:pt x="1322705" y="21398"/>
                  <a:pt x="1335315" y="28206"/>
                </a:cubicBezTo>
                <a:lnTo>
                  <a:pt x="2294693" y="526249"/>
                </a:lnTo>
                <a:lnTo>
                  <a:pt x="2318722" y="541116"/>
                </a:lnTo>
                <a:lnTo>
                  <a:pt x="2331748" y="547536"/>
                </a:lnTo>
                <a:cubicBezTo>
                  <a:pt x="2403162" y="591348"/>
                  <a:pt x="2450210" y="665457"/>
                  <a:pt x="2450210" y="749028"/>
                </a:cubicBezTo>
                <a:lnTo>
                  <a:pt x="2450210" y="1723375"/>
                </a:lnTo>
                <a:cubicBezTo>
                  <a:pt x="2450210" y="1807396"/>
                  <a:pt x="2403162" y="1881055"/>
                  <a:pt x="2331523" y="1925318"/>
                </a:cubicBezTo>
                <a:lnTo>
                  <a:pt x="2318498" y="1931738"/>
                </a:lnTo>
                <a:lnTo>
                  <a:pt x="2294693" y="1947168"/>
                </a:lnTo>
                <a:lnTo>
                  <a:pt x="1335315" y="2445211"/>
                </a:lnTo>
                <a:cubicBezTo>
                  <a:pt x="1322716" y="2451777"/>
                  <a:pt x="1309511" y="2457138"/>
                  <a:pt x="1295902" y="2461204"/>
                </a:cubicBezTo>
                <a:lnTo>
                  <a:pt x="1284673" y="2463344"/>
                </a:lnTo>
                <a:lnTo>
                  <a:pt x="1276364" y="2466159"/>
                </a:lnTo>
                <a:lnTo>
                  <a:pt x="1254917" y="2469426"/>
                </a:lnTo>
                <a:lnTo>
                  <a:pt x="1236614" y="2472241"/>
                </a:lnTo>
                <a:cubicBezTo>
                  <a:pt x="1194518" y="2475001"/>
                  <a:pt x="1152456" y="2466283"/>
                  <a:pt x="1114896" y="2447013"/>
                </a:cubicBezTo>
                <a:lnTo>
                  <a:pt x="155517" y="1949421"/>
                </a:lnTo>
                <a:cubicBezTo>
                  <a:pt x="143099" y="1943080"/>
                  <a:pt x="131328" y="1935533"/>
                  <a:pt x="120371" y="1926895"/>
                </a:cubicBezTo>
                <a:lnTo>
                  <a:pt x="118912" y="1926106"/>
                </a:lnTo>
                <a:cubicBezTo>
                  <a:pt x="47048" y="1881956"/>
                  <a:pt x="0" y="1807734"/>
                  <a:pt x="0" y="1723826"/>
                </a:cubicBezTo>
                <a:lnTo>
                  <a:pt x="0" y="749028"/>
                </a:lnTo>
                <a:cubicBezTo>
                  <a:pt x="0" y="665007"/>
                  <a:pt x="47048" y="591348"/>
                  <a:pt x="118687" y="547085"/>
                </a:cubicBezTo>
                <a:lnTo>
                  <a:pt x="120147" y="546297"/>
                </a:lnTo>
                <a:cubicBezTo>
                  <a:pt x="131104" y="537660"/>
                  <a:pt x="142875" y="530115"/>
                  <a:pt x="155293" y="523771"/>
                </a:cubicBezTo>
                <a:lnTo>
                  <a:pt x="1114783" y="25728"/>
                </a:lnTo>
                <a:cubicBezTo>
                  <a:pt x="1152343" y="6457"/>
                  <a:pt x="1194406" y="-2261"/>
                  <a:pt x="1236502" y="500"/>
                </a:cubicBezTo>
                <a:close/>
              </a:path>
            </a:pathLst>
          </a:custGeom>
        </p:spPr>
      </p:pic>
      <p:sp>
        <p:nvSpPr>
          <p:cNvPr id="22" name="Oval 2">
            <a:extLst>
              <a:ext uri="{FF2B5EF4-FFF2-40B4-BE49-F238E27FC236}">
                <a16:creationId xmlns:a16="http://schemas.microsoft.com/office/drawing/2014/main" id="{4F23B542-AB85-4A87-93F0-6F5026A4C982}"/>
              </a:ext>
            </a:extLst>
          </p:cNvPr>
          <p:cNvSpPr/>
          <p:nvPr/>
        </p:nvSpPr>
        <p:spPr>
          <a:xfrm>
            <a:off x="6640751" y="1546225"/>
            <a:ext cx="2752058" cy="2752058"/>
          </a:xfrm>
          <a:prstGeom prst="ellipse">
            <a:avLst/>
          </a:prstGeom>
          <a:noFill/>
          <a:ln w="38100">
            <a:solidFill>
              <a:srgbClr val="A6276F"/>
            </a:solidFill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05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64754BF-C451-40F9-8A19-F5F597B186BC}"/>
              </a:ext>
            </a:extLst>
          </p:cNvPr>
          <p:cNvSpPr/>
          <p:nvPr/>
        </p:nvSpPr>
        <p:spPr>
          <a:xfrm>
            <a:off x="5673350" y="4698579"/>
            <a:ext cx="531778" cy="531778"/>
          </a:xfrm>
          <a:prstGeom prst="ellipse">
            <a:avLst/>
          </a:prstGeom>
          <a:solidFill>
            <a:srgbClr val="F62459"/>
          </a:solidFill>
        </p:spPr>
        <p:txBody>
          <a:bodyPr wrap="none" lIns="72000" tIns="0" rIns="36000" bIns="36000" anchor="ctr" anchorCtr="1"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1.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9C6F4B9-CCB4-4589-A936-FE05BEE43D27}"/>
              </a:ext>
            </a:extLst>
          </p:cNvPr>
          <p:cNvSpPr>
            <a:spLocks noChangeAspect="1"/>
          </p:cNvSpPr>
          <p:nvPr/>
        </p:nvSpPr>
        <p:spPr>
          <a:xfrm>
            <a:off x="8000113" y="4698579"/>
            <a:ext cx="531778" cy="531778"/>
          </a:xfrm>
          <a:prstGeom prst="ellipse">
            <a:avLst/>
          </a:prstGeom>
          <a:solidFill>
            <a:srgbClr val="F86200"/>
          </a:solidFill>
        </p:spPr>
        <p:txBody>
          <a:bodyPr wrap="none" lIns="72000" tIns="0" rIns="36000" bIns="36000" anchor="ctr" anchorCtr="1"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2.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FA7DFE0-EB72-4A5A-AC8B-FF67A5744459}"/>
              </a:ext>
            </a:extLst>
          </p:cNvPr>
          <p:cNvSpPr/>
          <p:nvPr/>
        </p:nvSpPr>
        <p:spPr>
          <a:xfrm>
            <a:off x="10312927" y="4698579"/>
            <a:ext cx="531778" cy="531778"/>
          </a:xfrm>
          <a:prstGeom prst="ellipse">
            <a:avLst/>
          </a:prstGeom>
          <a:solidFill>
            <a:srgbClr val="FAB600"/>
          </a:solidFill>
        </p:spPr>
        <p:txBody>
          <a:bodyPr wrap="none" lIns="72000" tIns="0" rIns="36000" bIns="36000" anchor="ctr" anchorCtr="1"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3.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642D498-6F38-4EDB-9804-52EA152D626E}"/>
              </a:ext>
            </a:extLst>
          </p:cNvPr>
          <p:cNvGrpSpPr/>
          <p:nvPr/>
        </p:nvGrpSpPr>
        <p:grpSpPr>
          <a:xfrm>
            <a:off x="8613959" y="1613848"/>
            <a:ext cx="954442" cy="915754"/>
            <a:chOff x="9336430" y="1561570"/>
            <a:chExt cx="1021689" cy="980274"/>
          </a:xfrm>
        </p:grpSpPr>
        <p:sp>
          <p:nvSpPr>
            <p:cNvPr id="27" name="Oval 86">
              <a:extLst>
                <a:ext uri="{FF2B5EF4-FFF2-40B4-BE49-F238E27FC236}">
                  <a16:creationId xmlns:a16="http://schemas.microsoft.com/office/drawing/2014/main" id="{519B180D-1F46-4E85-90EC-87A30C0A35B8}"/>
                </a:ext>
              </a:extLst>
            </p:cNvPr>
            <p:cNvSpPr/>
            <p:nvPr/>
          </p:nvSpPr>
          <p:spPr>
            <a:xfrm>
              <a:off x="9377845" y="1561570"/>
              <a:ext cx="980274" cy="980274"/>
            </a:xfrm>
            <a:prstGeom prst="ellipse">
              <a:avLst/>
            </a:prstGeom>
            <a:solidFill>
              <a:srgbClr val="003E91"/>
            </a:solidFill>
            <a:ln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de-DE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beraten</a:t>
              </a:r>
            </a:p>
          </p:txBody>
        </p:sp>
        <p:sp>
          <p:nvSpPr>
            <p:cNvPr id="28" name="Freihandform 62">
              <a:extLst>
                <a:ext uri="{FF2B5EF4-FFF2-40B4-BE49-F238E27FC236}">
                  <a16:creationId xmlns:a16="http://schemas.microsoft.com/office/drawing/2014/main" id="{9124662A-61B5-4FA0-B740-2219AE67BA92}"/>
                </a:ext>
              </a:extLst>
            </p:cNvPr>
            <p:cNvSpPr/>
            <p:nvPr/>
          </p:nvSpPr>
          <p:spPr>
            <a:xfrm rot="16200000">
              <a:off x="9338395" y="1580923"/>
              <a:ext cx="149359" cy="153289"/>
            </a:xfrm>
            <a:custGeom>
              <a:avLst/>
              <a:gdLst>
                <a:gd name="connsiteX0" fmla="*/ 0 w 347472"/>
                <a:gd name="connsiteY0" fmla="*/ 0 h 356616"/>
                <a:gd name="connsiteX1" fmla="*/ 0 w 347472"/>
                <a:gd name="connsiteY1" fmla="*/ 356616 h 356616"/>
                <a:gd name="connsiteX2" fmla="*/ 347472 w 347472"/>
                <a:gd name="connsiteY2" fmla="*/ 356616 h 3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72" h="356616">
                  <a:moveTo>
                    <a:pt x="0" y="0"/>
                  </a:moveTo>
                  <a:lnTo>
                    <a:pt x="0" y="356616"/>
                  </a:lnTo>
                  <a:lnTo>
                    <a:pt x="347472" y="356616"/>
                  </a:lnTo>
                </a:path>
              </a:pathLst>
            </a:custGeom>
            <a:noFill/>
            <a:ln w="38100">
              <a:solidFill>
                <a:srgbClr val="A6276F"/>
              </a:solidFill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037C8CB-79F6-4BB3-8B32-F96C3F76BDF5}"/>
              </a:ext>
            </a:extLst>
          </p:cNvPr>
          <p:cNvGrpSpPr/>
          <p:nvPr/>
        </p:nvGrpSpPr>
        <p:grpSpPr>
          <a:xfrm>
            <a:off x="6522381" y="1563509"/>
            <a:ext cx="915754" cy="1016433"/>
            <a:chOff x="6474995" y="1561570"/>
            <a:chExt cx="980274" cy="1088046"/>
          </a:xfrm>
        </p:grpSpPr>
        <p:sp>
          <p:nvSpPr>
            <p:cNvPr id="30" name="Oval 86">
              <a:extLst>
                <a:ext uri="{FF2B5EF4-FFF2-40B4-BE49-F238E27FC236}">
                  <a16:creationId xmlns:a16="http://schemas.microsoft.com/office/drawing/2014/main" id="{57A1A87C-98FB-4805-82D3-5A71B8E6D408}"/>
                </a:ext>
              </a:extLst>
            </p:cNvPr>
            <p:cNvSpPr/>
            <p:nvPr/>
          </p:nvSpPr>
          <p:spPr>
            <a:xfrm>
              <a:off x="6474995" y="1561570"/>
              <a:ext cx="980274" cy="980274"/>
            </a:xfrm>
            <a:prstGeom prst="ellipse">
              <a:avLst/>
            </a:prstGeom>
            <a:solidFill>
              <a:srgbClr val="003E91"/>
            </a:solidFill>
            <a:ln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de-DE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vorbereiten</a:t>
              </a:r>
            </a:p>
          </p:txBody>
        </p:sp>
        <p:sp>
          <p:nvSpPr>
            <p:cNvPr id="31" name="Freihandform 64">
              <a:extLst>
                <a:ext uri="{FF2B5EF4-FFF2-40B4-BE49-F238E27FC236}">
                  <a16:creationId xmlns:a16="http://schemas.microsoft.com/office/drawing/2014/main" id="{3B6DF6E1-39F7-44E4-B6F0-AFDDC1ED30D3}"/>
                </a:ext>
              </a:extLst>
            </p:cNvPr>
            <p:cNvSpPr/>
            <p:nvPr/>
          </p:nvSpPr>
          <p:spPr>
            <a:xfrm rot="9090871">
              <a:off x="6597952" y="2496325"/>
              <a:ext cx="149360" cy="153291"/>
            </a:xfrm>
            <a:custGeom>
              <a:avLst/>
              <a:gdLst>
                <a:gd name="connsiteX0" fmla="*/ 0 w 347472"/>
                <a:gd name="connsiteY0" fmla="*/ 0 h 356616"/>
                <a:gd name="connsiteX1" fmla="*/ 0 w 347472"/>
                <a:gd name="connsiteY1" fmla="*/ 356616 h 356616"/>
                <a:gd name="connsiteX2" fmla="*/ 347472 w 347472"/>
                <a:gd name="connsiteY2" fmla="*/ 356616 h 3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72" h="356616">
                  <a:moveTo>
                    <a:pt x="0" y="0"/>
                  </a:moveTo>
                  <a:lnTo>
                    <a:pt x="0" y="356616"/>
                  </a:lnTo>
                  <a:lnTo>
                    <a:pt x="347472" y="356616"/>
                  </a:lnTo>
                </a:path>
              </a:pathLst>
            </a:custGeom>
            <a:noFill/>
            <a:ln w="38100">
              <a:solidFill>
                <a:srgbClr val="A6276F"/>
              </a:solidFill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EE4951F-0944-4B69-9635-2C87634B895D}"/>
              </a:ext>
            </a:extLst>
          </p:cNvPr>
          <p:cNvGrpSpPr/>
          <p:nvPr/>
        </p:nvGrpSpPr>
        <p:grpSpPr>
          <a:xfrm>
            <a:off x="7497490" y="3667385"/>
            <a:ext cx="1038581" cy="915754"/>
            <a:chOff x="7905616" y="4010207"/>
            <a:chExt cx="1111755" cy="980274"/>
          </a:xfrm>
        </p:grpSpPr>
        <p:sp>
          <p:nvSpPr>
            <p:cNvPr id="33" name="Oval 86">
              <a:extLst>
                <a:ext uri="{FF2B5EF4-FFF2-40B4-BE49-F238E27FC236}">
                  <a16:creationId xmlns:a16="http://schemas.microsoft.com/office/drawing/2014/main" id="{39F5FB95-9352-4569-8508-BDF6CE22B10E}"/>
                </a:ext>
              </a:extLst>
            </p:cNvPr>
            <p:cNvSpPr/>
            <p:nvPr/>
          </p:nvSpPr>
          <p:spPr>
            <a:xfrm>
              <a:off x="7905616" y="4010207"/>
              <a:ext cx="980274" cy="980274"/>
            </a:xfrm>
            <a:prstGeom prst="ellipse">
              <a:avLst/>
            </a:prstGeom>
            <a:solidFill>
              <a:srgbClr val="003E91"/>
            </a:solidFill>
            <a:ln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de-DE" sz="105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abschließen</a:t>
              </a:r>
            </a:p>
          </p:txBody>
        </p:sp>
        <p:sp>
          <p:nvSpPr>
            <p:cNvPr id="34" name="Freihandform 63">
              <a:extLst>
                <a:ext uri="{FF2B5EF4-FFF2-40B4-BE49-F238E27FC236}">
                  <a16:creationId xmlns:a16="http://schemas.microsoft.com/office/drawing/2014/main" id="{059CD6B6-E790-4C0D-AB2A-2F683003C270}"/>
                </a:ext>
              </a:extLst>
            </p:cNvPr>
            <p:cNvSpPr/>
            <p:nvPr/>
          </p:nvSpPr>
          <p:spPr>
            <a:xfrm rot="1525465">
              <a:off x="8868011" y="4533354"/>
              <a:ext cx="149360" cy="153291"/>
            </a:xfrm>
            <a:custGeom>
              <a:avLst/>
              <a:gdLst>
                <a:gd name="connsiteX0" fmla="*/ 0 w 347472"/>
                <a:gd name="connsiteY0" fmla="*/ 0 h 356616"/>
                <a:gd name="connsiteX1" fmla="*/ 0 w 347472"/>
                <a:gd name="connsiteY1" fmla="*/ 356616 h 356616"/>
                <a:gd name="connsiteX2" fmla="*/ 347472 w 347472"/>
                <a:gd name="connsiteY2" fmla="*/ 356616 h 35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472" h="356616">
                  <a:moveTo>
                    <a:pt x="0" y="0"/>
                  </a:moveTo>
                  <a:lnTo>
                    <a:pt x="0" y="356616"/>
                  </a:lnTo>
                  <a:lnTo>
                    <a:pt x="347472" y="356616"/>
                  </a:lnTo>
                </a:path>
              </a:pathLst>
            </a:custGeom>
            <a:noFill/>
            <a:ln w="38100">
              <a:solidFill>
                <a:srgbClr val="A6276F"/>
              </a:solidFill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0948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55A06-7F25-4EA2-B429-C0390CEE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3781"/>
                </a:solidFill>
              </a:rPr>
              <a:t>Neugeschäft</a:t>
            </a:r>
            <a:r>
              <a:rPr lang="en-GB" dirty="0">
                <a:solidFill>
                  <a:srgbClr val="003781"/>
                </a:solidFill>
              </a:rPr>
              <a:t> </a:t>
            </a:r>
            <a:r>
              <a:rPr lang="en-GB" dirty="0" err="1">
                <a:solidFill>
                  <a:srgbClr val="003781"/>
                </a:solidFill>
              </a:rPr>
              <a:t>pur</a:t>
            </a:r>
            <a:r>
              <a:rPr lang="en-GB" dirty="0">
                <a:solidFill>
                  <a:srgbClr val="003781"/>
                </a:solidFill>
              </a:rPr>
              <a:t>.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80363C-2DBC-4819-A1E7-584A2E6CBB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>
                <a:cs typeface="Arial"/>
              </a:rPr>
              <a:t>Auch Ihre Firmenkunden profitieren</a:t>
            </a:r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0C02CF-0A2A-4D8D-A149-6BC616BC1C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t>4</a:t>
            </a:fld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5033A4E-66BC-4C0B-9652-0D01CE256A13}"/>
              </a:ext>
            </a:extLst>
          </p:cNvPr>
          <p:cNvGrpSpPr/>
          <p:nvPr/>
        </p:nvGrpSpPr>
        <p:grpSpPr>
          <a:xfrm>
            <a:off x="-1" y="1800000"/>
            <a:ext cx="12190413" cy="4103124"/>
            <a:chOff x="-1" y="1530349"/>
            <a:chExt cx="12190413" cy="4103124"/>
          </a:xfrm>
        </p:grpSpPr>
        <p:cxnSp>
          <p:nvCxnSpPr>
            <p:cNvPr id="6" name="Gerade Verbindung 62">
              <a:extLst>
                <a:ext uri="{FF2B5EF4-FFF2-40B4-BE49-F238E27FC236}">
                  <a16:creationId xmlns:a16="http://schemas.microsoft.com/office/drawing/2014/main" id="{3386E46E-4348-44D5-A6F3-75F0FB5E90BD}"/>
                </a:ext>
              </a:extLst>
            </p:cNvPr>
            <p:cNvCxnSpPr/>
            <p:nvPr/>
          </p:nvCxnSpPr>
          <p:spPr>
            <a:xfrm>
              <a:off x="6338249" y="4866454"/>
              <a:ext cx="5850000" cy="0"/>
            </a:xfrm>
            <a:prstGeom prst="line">
              <a:avLst/>
            </a:prstGeom>
            <a:ln w="38100">
              <a:solidFill>
                <a:srgbClr val="AA28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1">
              <a:extLst>
                <a:ext uri="{FF2B5EF4-FFF2-40B4-BE49-F238E27FC236}">
                  <a16:creationId xmlns:a16="http://schemas.microsoft.com/office/drawing/2014/main" id="{06792C83-DD69-48B9-B287-D403C736A0BA}"/>
                </a:ext>
              </a:extLst>
            </p:cNvPr>
            <p:cNvCxnSpPr/>
            <p:nvPr/>
          </p:nvCxnSpPr>
          <p:spPr>
            <a:xfrm>
              <a:off x="1526" y="4866454"/>
              <a:ext cx="5850635" cy="0"/>
            </a:xfrm>
            <a:prstGeom prst="line">
              <a:avLst/>
            </a:prstGeom>
            <a:ln w="38100">
              <a:solidFill>
                <a:srgbClr val="AA28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nhaltsplatzhalter 12">
              <a:extLst>
                <a:ext uri="{FF2B5EF4-FFF2-40B4-BE49-F238E27FC236}">
                  <a16:creationId xmlns:a16="http://schemas.microsoft.com/office/drawing/2014/main" id="{66A5AE8A-3E9F-41A4-B580-8A97522CD2EE}"/>
                </a:ext>
              </a:extLst>
            </p:cNvPr>
            <p:cNvSpPr txBox="1"/>
            <p:nvPr/>
          </p:nvSpPr>
          <p:spPr>
            <a:xfrm>
              <a:off x="507931" y="1530349"/>
              <a:ext cx="3664089" cy="43088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lnSpc>
                  <a:spcPct val="90000"/>
                </a:lnSpc>
                <a:defRPr sz="800" b="0" kern="1200" cap="none" spc="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de-DE" sz="1400"/>
                <a:t>So überzeugend wirkt die </a:t>
              </a:r>
              <a:r>
                <a:rPr lang="de-DE" sz="1400" b="1"/>
                <a:t>neue FirmenOnline bAV-Beratung auf Ihre bAV-Firmenkunden: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1A3686E-8398-4177-AD81-69ED1937AE40}"/>
                </a:ext>
              </a:extLst>
            </p:cNvPr>
            <p:cNvGrpSpPr/>
            <p:nvPr/>
          </p:nvGrpSpPr>
          <p:grpSpPr>
            <a:xfrm>
              <a:off x="-1" y="2690853"/>
              <a:ext cx="12190413" cy="2073406"/>
              <a:chOff x="-1" y="2297114"/>
              <a:chExt cx="11658600" cy="2792412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407688B1-4BA5-40F9-B0EF-768561FBCC3B}"/>
                  </a:ext>
                </a:extLst>
              </p:cNvPr>
              <p:cNvSpPr/>
              <p:nvPr/>
            </p:nvSpPr>
            <p:spPr>
              <a:xfrm>
                <a:off x="-1" y="2297114"/>
                <a:ext cx="5596858" cy="2792412"/>
              </a:xfrm>
              <a:prstGeom prst="rect">
                <a:avLst/>
              </a:prstGeom>
              <a:solidFill>
                <a:srgbClr val="DFEFF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2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05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08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10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11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14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16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19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100"/>
                  </a:spcBef>
                  <a:spcAft>
                    <a:spcPts val="100"/>
                  </a:spcAft>
                </a:pPr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B849A5B3-49E4-4530-8B16-4D99F035E2AE}"/>
                  </a:ext>
                </a:extLst>
              </p:cNvPr>
              <p:cNvSpPr/>
              <p:nvPr/>
            </p:nvSpPr>
            <p:spPr>
              <a:xfrm>
                <a:off x="6061740" y="2297114"/>
                <a:ext cx="5596859" cy="2792412"/>
              </a:xfrm>
              <a:prstGeom prst="rect">
                <a:avLst/>
              </a:prstGeom>
              <a:solidFill>
                <a:srgbClr val="DFEFF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2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05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08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10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11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14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16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19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ts val="100"/>
                  </a:spcBef>
                  <a:spcAft>
                    <a:spcPts val="100"/>
                  </a:spcAft>
                </a:pPr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522AAEF-26C6-4ADD-88AE-9162ED490E2C}"/>
                </a:ext>
              </a:extLst>
            </p:cNvPr>
            <p:cNvSpPr/>
            <p:nvPr/>
          </p:nvSpPr>
          <p:spPr>
            <a:xfrm>
              <a:off x="507931" y="2370357"/>
              <a:ext cx="32485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sz="1400" b="1">
                  <a:solidFill>
                    <a:schemeClr val="bg1"/>
                  </a:solidFill>
                </a:rPr>
                <a:t>Die Belegschaft ...</a:t>
              </a:r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C1309B96-F80C-4112-B5EC-9D46BF27F5C7}"/>
                </a:ext>
              </a:extLst>
            </p:cNvPr>
            <p:cNvGrpSpPr/>
            <p:nvPr/>
          </p:nvGrpSpPr>
          <p:grpSpPr>
            <a:xfrm>
              <a:off x="4075443" y="1675916"/>
              <a:ext cx="1327828" cy="1367574"/>
              <a:chOff x="2932538" y="2001183"/>
              <a:chExt cx="1327828" cy="1367574"/>
            </a:xfrm>
          </p:grpSpPr>
          <p:sp>
            <p:nvSpPr>
              <p:cNvPr id="14" name="Oval 49">
                <a:extLst>
                  <a:ext uri="{FF2B5EF4-FFF2-40B4-BE49-F238E27FC236}">
                    <a16:creationId xmlns:a16="http://schemas.microsoft.com/office/drawing/2014/main" id="{071D216F-A2EE-4621-95F4-C0CD2A52F3A0}"/>
                  </a:ext>
                </a:extLst>
              </p:cNvPr>
              <p:cNvSpPr/>
              <p:nvPr/>
            </p:nvSpPr>
            <p:spPr>
              <a:xfrm>
                <a:off x="3029115" y="2137506"/>
                <a:ext cx="1231251" cy="1231251"/>
              </a:xfrm>
              <a:prstGeom prst="ellipse">
                <a:avLst/>
              </a:prstGeom>
              <a:solidFill>
                <a:srgbClr val="B5DAE6"/>
              </a:solidFill>
              <a:ln>
                <a:noFill/>
              </a:ln>
            </p:spPr>
            <p:txBody>
              <a:bodyPr rot="0" spcFirstLastPara="0" vertOverflow="overflow" horzOverflow="overflow" vert="horz" wrap="non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2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05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08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10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11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14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16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19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e-DE" sz="1200">
                    <a:solidFill>
                      <a:schemeClr val="bg1"/>
                    </a:solidFill>
                  </a:rPr>
                  <a:t>Vermittler</a:t>
                </a:r>
              </a:p>
            </p:txBody>
          </p:sp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F409D6A-6DAF-4571-ADAE-253C663E7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73" t="11476" r="48042" b="42704"/>
              <a:stretch>
                <a:fillRect/>
              </a:stretch>
            </p:blipFill>
            <p:spPr>
              <a:xfrm>
                <a:off x="2932538" y="2001183"/>
                <a:ext cx="1234800" cy="1234800"/>
              </a:xfrm>
              <a:prstGeom prst="ellipse">
                <a:avLst/>
              </a:prstGeom>
            </p:spPr>
          </p:pic>
        </p:grp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7F8DCFC-6A90-4ADC-B557-BC578BF7EDE2}"/>
                </a:ext>
              </a:extLst>
            </p:cNvPr>
            <p:cNvSpPr/>
            <p:nvPr/>
          </p:nvSpPr>
          <p:spPr>
            <a:xfrm>
              <a:off x="6787143" y="2365449"/>
              <a:ext cx="2979440" cy="21544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00"/>
                </a:spcBef>
                <a:spcAft>
                  <a:spcPts val="100"/>
                </a:spcAft>
              </a:pPr>
              <a:r>
                <a:rPr lang="de-DE" sz="1400" b="1">
                  <a:solidFill>
                    <a:schemeClr val="bg1"/>
                  </a:solidFill>
                </a:rPr>
                <a:t>Das Unternehmen ...</a:t>
              </a: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91D40C09-92E9-4A62-B37B-6DCF01956A40}"/>
                </a:ext>
              </a:extLst>
            </p:cNvPr>
            <p:cNvGrpSpPr/>
            <p:nvPr/>
          </p:nvGrpSpPr>
          <p:grpSpPr>
            <a:xfrm>
              <a:off x="10253870" y="1637454"/>
              <a:ext cx="1326981" cy="1400400"/>
              <a:chOff x="10253870" y="1962721"/>
              <a:chExt cx="1326981" cy="1398854"/>
            </a:xfrm>
          </p:grpSpPr>
          <p:sp>
            <p:nvSpPr>
              <p:cNvPr id="18" name="Oval 52">
                <a:extLst>
                  <a:ext uri="{FF2B5EF4-FFF2-40B4-BE49-F238E27FC236}">
                    <a16:creationId xmlns:a16="http://schemas.microsoft.com/office/drawing/2014/main" id="{AEF966F4-3747-472C-9A81-87299BCAAE16}"/>
                  </a:ext>
                </a:extLst>
              </p:cNvPr>
              <p:cNvSpPr/>
              <p:nvPr/>
            </p:nvSpPr>
            <p:spPr>
              <a:xfrm>
                <a:off x="10349600" y="2130324"/>
                <a:ext cx="1231251" cy="1231251"/>
              </a:xfrm>
              <a:prstGeom prst="ellipse">
                <a:avLst/>
              </a:prstGeom>
              <a:solidFill>
                <a:srgbClr val="B5DAE6"/>
              </a:solidFill>
              <a:ln>
                <a:noFill/>
              </a:ln>
            </p:spPr>
            <p:txBody>
              <a:bodyPr rot="0" spcFirstLastPara="0" vertOverflow="overflow" horzOverflow="overflow" vert="horz" wrap="non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02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205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308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410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511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614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716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819" algn="l" defTabSz="9142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de-DE" sz="1200">
                    <a:solidFill>
                      <a:schemeClr val="bg1"/>
                    </a:solidFill>
                  </a:rPr>
                  <a:t>Vermittler</a:t>
                </a:r>
              </a:p>
            </p:txBody>
          </p:sp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D2A32B60-A4DB-46C4-93EC-ED18753BB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00" t="12809" r="35516" b="27223"/>
              <a:stretch>
                <a:fillRect/>
              </a:stretch>
            </p:blipFill>
            <p:spPr>
              <a:xfrm>
                <a:off x="10253870" y="1962721"/>
                <a:ext cx="1242000" cy="1242000"/>
              </a:xfrm>
              <a:prstGeom prst="ellipse">
                <a:avLst/>
              </a:prstGeom>
            </p:spPr>
          </p:pic>
        </p:grp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FBD91D1F-6976-40AF-8C3F-9A51B0DB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75443" y="4202082"/>
              <a:ext cx="1414249" cy="1431391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16025FD-5142-4A58-85B7-9D6DCEE60330}"/>
                </a:ext>
              </a:extLst>
            </p:cNvPr>
            <p:cNvSpPr/>
            <p:nvPr/>
          </p:nvSpPr>
          <p:spPr>
            <a:xfrm>
              <a:off x="4197806" y="4391658"/>
              <a:ext cx="116952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>
                  <a:solidFill>
                    <a:schemeClr val="bg1"/>
                  </a:solidFill>
                </a:rPr>
                <a:t>Ein attraktives bAV-Angebot mit hoher</a:t>
              </a:r>
              <a:br>
                <a:rPr lang="de-DE" sz="1200" b="1">
                  <a:solidFill>
                    <a:schemeClr val="bg1"/>
                  </a:solidFill>
                </a:rPr>
              </a:br>
              <a:r>
                <a:rPr lang="de-DE" sz="1200" b="1">
                  <a:solidFill>
                    <a:schemeClr val="bg1"/>
                  </a:solidFill>
                </a:rPr>
                <a:t>Akzeptanz</a:t>
              </a: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2D1A28E-3DD2-4D8A-A311-654B18460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58100" y="4202082"/>
              <a:ext cx="1414249" cy="1431391"/>
            </a:xfrm>
            <a:prstGeom prst="rect">
              <a:avLst/>
            </a:prstGeom>
          </p:spPr>
        </p:pic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384E7FA-7704-4E1F-AC43-5A7D1303C2AF}"/>
                </a:ext>
              </a:extLst>
            </p:cNvPr>
            <p:cNvSpPr/>
            <p:nvPr/>
          </p:nvSpPr>
          <p:spPr>
            <a:xfrm>
              <a:off x="10253870" y="4391658"/>
              <a:ext cx="141847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>
                  <a:solidFill>
                    <a:schemeClr val="bg1"/>
                  </a:solidFill>
                </a:rPr>
                <a:t>Ein transparentes bAV-Angebot </a:t>
              </a:r>
              <a:br>
                <a:rPr lang="de-DE" sz="1200" b="1">
                  <a:solidFill>
                    <a:schemeClr val="bg1"/>
                  </a:solidFill>
                </a:rPr>
              </a:br>
              <a:r>
                <a:rPr lang="de-DE" sz="1200" b="1">
                  <a:solidFill>
                    <a:schemeClr val="bg1"/>
                  </a:solidFill>
                </a:rPr>
                <a:t>mit wenig Aufwand</a:t>
              </a:r>
            </a:p>
          </p:txBody>
        </p:sp>
        <p:sp>
          <p:nvSpPr>
            <p:cNvPr id="24" name="Inhaltsplatzhalter 12">
              <a:extLst>
                <a:ext uri="{FF2B5EF4-FFF2-40B4-BE49-F238E27FC236}">
                  <a16:creationId xmlns:a16="http://schemas.microsoft.com/office/drawing/2014/main" id="{C03CA980-02F9-48E6-8726-01AEDD27E3D7}"/>
                </a:ext>
              </a:extLst>
            </p:cNvPr>
            <p:cNvSpPr txBox="1"/>
            <p:nvPr/>
          </p:nvSpPr>
          <p:spPr>
            <a:xfrm>
              <a:off x="495605" y="3047925"/>
              <a:ext cx="4286708" cy="128240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de-DE"/>
              </a:defPPr>
              <a:lvl1pPr marL="0" indent="0" algn="l" defTabSz="1219170" rtl="0" eaLnBrk="1" latinLnBrk="0" hangingPunct="1">
                <a:lnSpc>
                  <a:spcPts val="1920"/>
                </a:lnSpc>
                <a:spcBef>
                  <a:spcPts val="2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lang="en-GB" sz="1800" b="0" kern="1200" cap="none" baseline="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marR="0" indent="-179388" algn="l" defTabSz="121917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 lang="de-DE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4013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7061" indent="-237061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1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5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9388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2764" indent="-122764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arenR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00000"/>
                </a:lnSpc>
                <a:spcBef>
                  <a:spcPts val="100"/>
                </a:spcBef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de-DE" sz="1400">
                  <a:solidFill>
                    <a:schemeClr val="bg1"/>
                  </a:solidFill>
                </a:rPr>
                <a:t>wird transparent und nachvollziehbar beraten</a:t>
              </a:r>
            </a:p>
            <a:p>
              <a:pPr marL="171450" indent="-171450">
                <a:lnSpc>
                  <a:spcPct val="100000"/>
                </a:lnSpc>
                <a:spcBef>
                  <a:spcPts val="100"/>
                </a:spcBef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de-DE" sz="1400">
                  <a:solidFill>
                    <a:schemeClr val="bg1"/>
                  </a:solidFill>
                </a:rPr>
                <a:t>genießt eine hohe Beratungsqualität unabhängig vom Berater und dem Standort</a:t>
              </a:r>
            </a:p>
            <a:p>
              <a:pPr marL="171450" indent="-171450">
                <a:lnSpc>
                  <a:spcPct val="100000"/>
                </a:lnSpc>
                <a:spcBef>
                  <a:spcPts val="100"/>
                </a:spcBef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de-DE" sz="1400">
                  <a:solidFill>
                    <a:schemeClr val="bg1"/>
                  </a:solidFill>
                </a:rPr>
                <a:t>erhält einen einfachen, verständlichen und schnellen Zugang zum bAV-Angebot </a:t>
              </a:r>
            </a:p>
          </p:txBody>
        </p:sp>
        <p:sp>
          <p:nvSpPr>
            <p:cNvPr id="25" name="Inhaltsplatzhalter 12">
              <a:extLst>
                <a:ext uri="{FF2B5EF4-FFF2-40B4-BE49-F238E27FC236}">
                  <a16:creationId xmlns:a16="http://schemas.microsoft.com/office/drawing/2014/main" id="{2DDCEEA7-0F83-4AD7-9605-100FB8163535}"/>
                </a:ext>
              </a:extLst>
            </p:cNvPr>
            <p:cNvSpPr txBox="1"/>
            <p:nvPr/>
          </p:nvSpPr>
          <p:spPr>
            <a:xfrm>
              <a:off x="6787143" y="3047925"/>
              <a:ext cx="4258810" cy="14978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de-DE"/>
              </a:defPPr>
              <a:lvl1pPr marL="0" indent="0" algn="l" defTabSz="1219170" rtl="0" eaLnBrk="1" latinLnBrk="0" hangingPunct="1">
                <a:lnSpc>
                  <a:spcPts val="1920"/>
                </a:lnSpc>
                <a:spcBef>
                  <a:spcPts val="2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lang="en-GB" sz="1800" b="0" kern="1200" cap="none" baseline="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388" marR="0" indent="-179388" algn="l" defTabSz="121917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defRPr lang="de-DE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4013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7061" indent="-237061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1"/>
                </a:buClr>
                <a:buFont typeface="+mj-lt"/>
                <a:buAutoNum type="arabicPeriod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5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9388" indent="-179388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2764" indent="-122764" algn="l" defTabSz="1219170" rtl="0" eaLnBrk="1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 typeface="+mj-lt"/>
                <a:buAutoNum type="arabicParenR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00000"/>
                </a:lnSpc>
                <a:spcBef>
                  <a:spcPts val="100"/>
                </a:spcBef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de-DE" sz="1400">
                  <a:solidFill>
                    <a:schemeClr val="bg1"/>
                  </a:solidFill>
                </a:rPr>
                <a:t>hat die Gewissheit, dass die gesamte Belegschaft die gleichbleibend hohe Beratungsqualität erhält</a:t>
              </a:r>
            </a:p>
            <a:p>
              <a:pPr marL="171450" indent="-171450">
                <a:lnSpc>
                  <a:spcPct val="100000"/>
                </a:lnSpc>
                <a:spcBef>
                  <a:spcPts val="100"/>
                </a:spcBef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de-DE" sz="1400">
                  <a:solidFill>
                    <a:schemeClr val="bg1"/>
                  </a:solidFill>
                </a:rPr>
                <a:t>spart durch den digitalen Prozess zeitliche Ressourcen in der Arbeitnehmerberatung</a:t>
              </a:r>
            </a:p>
            <a:p>
              <a:pPr marL="171450" indent="-171450">
                <a:lnSpc>
                  <a:spcPct val="100000"/>
                </a:lnSpc>
                <a:spcBef>
                  <a:spcPts val="100"/>
                </a:spcBef>
                <a:spcAft>
                  <a:spcPts val="700"/>
                </a:spcAft>
                <a:buFont typeface="Arial" panose="020B0604020202020204" pitchFamily="34" charset="0"/>
                <a:buChar char="•"/>
              </a:pPr>
              <a:r>
                <a:rPr lang="de-DE" sz="1400">
                  <a:solidFill>
                    <a:schemeClr val="bg1"/>
                  </a:solidFill>
                </a:rPr>
                <a:t>garantiert seiner Belegschaft einen digitalen Service mit höchsten Datenschutzstandards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6560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LIVE-Demo</a:t>
            </a:r>
            <a:r>
              <a:rPr lang="de-DE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sz="1693" b="1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Arbeitnehmer anlegen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Standardberatungsprozess durchlaufen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Beratungsprozess individualisieren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Absprung in die Neuanmeldung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de-DE" dirty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2060"/>
                </a:solidFill>
              </a:rPr>
              <a:t>Dokumentenversand an den Arbeitnehmer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de-DE" sz="1693" b="1" dirty="0">
              <a:solidFill>
                <a:schemeClr val="tx2"/>
              </a:solidFill>
            </a:endParaRPr>
          </a:p>
          <a:p>
            <a:endParaRPr lang="de-DE" dirty="0">
              <a:solidFill>
                <a:srgbClr val="122B54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Allianz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6C-3F5F-44BC-AFCC-8CBCBD90898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3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55A06-7F25-4EA2-B429-C0390CEE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003781"/>
                </a:solidFill>
              </a:rPr>
              <a:t>Hier finden Sie weitere Informationen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80363C-2DBC-4819-A1E7-584A2E6CBB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Fragen / Antworten und noch viel mehr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0C02CF-0A2A-4D8D-A149-6BC616BC1C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t>6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337A39F-DE83-4AC5-B760-3BDFFED45ADD}"/>
              </a:ext>
            </a:extLst>
          </p:cNvPr>
          <p:cNvSpPr/>
          <p:nvPr/>
        </p:nvSpPr>
        <p:spPr>
          <a:xfrm>
            <a:off x="6097346" y="1800000"/>
            <a:ext cx="6093067" cy="2160000"/>
          </a:xfrm>
          <a:prstGeom prst="rect">
            <a:avLst/>
          </a:prstGeom>
          <a:solidFill>
            <a:srgbClr val="DFEF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1CD991-CD4F-4D68-B2E5-DF25FE7F9F2D}"/>
              </a:ext>
            </a:extLst>
          </p:cNvPr>
          <p:cNvSpPr/>
          <p:nvPr/>
        </p:nvSpPr>
        <p:spPr>
          <a:xfrm>
            <a:off x="6094413" y="4052113"/>
            <a:ext cx="6096000" cy="2160000"/>
          </a:xfrm>
          <a:prstGeom prst="rect">
            <a:avLst/>
          </a:prstGeom>
          <a:solidFill>
            <a:srgbClr val="DFEF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8C92B6D-9457-46D1-830C-93B4432BD357}"/>
              </a:ext>
            </a:extLst>
          </p:cNvPr>
          <p:cNvSpPr/>
          <p:nvPr/>
        </p:nvSpPr>
        <p:spPr>
          <a:xfrm>
            <a:off x="-3" y="1800000"/>
            <a:ext cx="6031264" cy="2160000"/>
          </a:xfrm>
          <a:prstGeom prst="rect">
            <a:avLst/>
          </a:prstGeom>
          <a:solidFill>
            <a:srgbClr val="DFEF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7292744-6BA4-423C-9422-E7FA6BBA27AF}"/>
              </a:ext>
            </a:extLst>
          </p:cNvPr>
          <p:cNvSpPr/>
          <p:nvPr/>
        </p:nvSpPr>
        <p:spPr>
          <a:xfrm>
            <a:off x="-3" y="4052113"/>
            <a:ext cx="6031264" cy="2160000"/>
          </a:xfrm>
          <a:prstGeom prst="rect">
            <a:avLst/>
          </a:prstGeom>
          <a:solidFill>
            <a:srgbClr val="DFEFF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556105E1-0E4B-41BA-9CFA-A0CE4B2BA071}"/>
              </a:ext>
            </a:extLst>
          </p:cNvPr>
          <p:cNvSpPr txBox="1"/>
          <p:nvPr/>
        </p:nvSpPr>
        <p:spPr>
          <a:xfrm>
            <a:off x="765231" y="1973133"/>
            <a:ext cx="4065516" cy="15511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de-DE"/>
            </a:defPPr>
            <a:lvl1pPr marL="0" algn="l" defTabSz="914205" rtl="0" eaLnBrk="1" latinLnBrk="0" hangingPunct="1">
              <a:lnSpc>
                <a:spcPct val="90000"/>
              </a:lnSpc>
              <a:defRPr sz="800" b="0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Sie wollen vertiefende Infos zur </a:t>
            </a:r>
            <a:r>
              <a:rPr lang="de-DE" sz="1600" b="1" dirty="0" err="1"/>
              <a:t>FirmenOnline</a:t>
            </a:r>
            <a:r>
              <a:rPr lang="de-DE" sz="1600" b="1" dirty="0"/>
              <a:t> </a:t>
            </a:r>
            <a:r>
              <a:rPr lang="de-DE" sz="1600" b="1" dirty="0" err="1"/>
              <a:t>bAV</a:t>
            </a:r>
            <a:r>
              <a:rPr lang="de-DE" sz="1600" b="1" dirty="0"/>
              <a:t>-Beratung?</a:t>
            </a:r>
          </a:p>
          <a:p>
            <a:endParaRPr lang="de-DE" sz="1600" b="1" dirty="0"/>
          </a:p>
          <a:p>
            <a:r>
              <a:rPr lang="de-DE" sz="1600" dirty="0"/>
              <a:t>Umfangreiche Informationen finden Sie in Ihrem jeweiligen Vertriebsportal: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ABV – </a:t>
            </a:r>
            <a:r>
              <a:rPr lang="de-DE" sz="16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AMIS Online</a:t>
            </a:r>
            <a:endParaRPr lang="de-DE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Makler und Sondertrieb – </a:t>
            </a:r>
            <a:r>
              <a:rPr lang="de-DE" sz="16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Maklerportal</a:t>
            </a:r>
            <a:endParaRPr lang="de-DE" sz="1600" u="sng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6123335-3352-4539-ABB3-765229D9AE8E}"/>
              </a:ext>
            </a:extLst>
          </p:cNvPr>
          <p:cNvGrpSpPr>
            <a:grpSpLocks noChangeAspect="1"/>
          </p:cNvGrpSpPr>
          <p:nvPr/>
        </p:nvGrpSpPr>
        <p:grpSpPr>
          <a:xfrm>
            <a:off x="202614" y="1973133"/>
            <a:ext cx="360000" cy="360255"/>
            <a:chOff x="10011621" y="3858604"/>
            <a:chExt cx="328296" cy="328528"/>
          </a:xfrm>
          <a:solidFill>
            <a:schemeClr val="bg1"/>
          </a:solidFill>
        </p:grpSpPr>
        <p:sp>
          <p:nvSpPr>
            <p:cNvPr id="12" name="Freihandform 35">
              <a:extLst>
                <a:ext uri="{FF2B5EF4-FFF2-40B4-BE49-F238E27FC236}">
                  <a16:creationId xmlns:a16="http://schemas.microsoft.com/office/drawing/2014/main" id="{6CE682E3-3F47-49B4-BE5D-CA33C3713E6B}"/>
                </a:ext>
              </a:extLst>
            </p:cNvPr>
            <p:cNvSpPr/>
            <p:nvPr/>
          </p:nvSpPr>
          <p:spPr>
            <a:xfrm>
              <a:off x="10011621" y="3858604"/>
              <a:ext cx="328296" cy="3285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1" h="1412">
                  <a:moveTo>
                    <a:pt x="705" y="1376"/>
                  </a:moveTo>
                  <a:cubicBezTo>
                    <a:pt x="336" y="1376"/>
                    <a:pt x="36" y="1075"/>
                    <a:pt x="36" y="705"/>
                  </a:cubicBezTo>
                  <a:cubicBezTo>
                    <a:pt x="36" y="337"/>
                    <a:pt x="336" y="36"/>
                    <a:pt x="705" y="36"/>
                  </a:cubicBezTo>
                  <a:cubicBezTo>
                    <a:pt x="1075" y="36"/>
                    <a:pt x="1375" y="337"/>
                    <a:pt x="1375" y="705"/>
                  </a:cubicBezTo>
                  <a:cubicBezTo>
                    <a:pt x="1375" y="1075"/>
                    <a:pt x="1075" y="1376"/>
                    <a:pt x="705" y="1376"/>
                  </a:cubicBezTo>
                  <a:close/>
                  <a:moveTo>
                    <a:pt x="705" y="0"/>
                  </a:moveTo>
                  <a:cubicBezTo>
                    <a:pt x="317" y="0"/>
                    <a:pt x="0" y="318"/>
                    <a:pt x="0" y="705"/>
                  </a:cubicBezTo>
                  <a:cubicBezTo>
                    <a:pt x="0" y="1094"/>
                    <a:pt x="317" y="1412"/>
                    <a:pt x="705" y="1412"/>
                  </a:cubicBezTo>
                  <a:cubicBezTo>
                    <a:pt x="1094" y="1412"/>
                    <a:pt x="1411" y="1094"/>
                    <a:pt x="1411" y="705"/>
                  </a:cubicBezTo>
                  <a:cubicBezTo>
                    <a:pt x="1411" y="318"/>
                    <a:pt x="1094" y="0"/>
                    <a:pt x="705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ihandform 36">
              <a:extLst>
                <a:ext uri="{FF2B5EF4-FFF2-40B4-BE49-F238E27FC236}">
                  <a16:creationId xmlns:a16="http://schemas.microsoft.com/office/drawing/2014/main" id="{B3651531-6218-4C45-8974-AAE5E996D48C}"/>
                </a:ext>
              </a:extLst>
            </p:cNvPr>
            <p:cNvSpPr/>
            <p:nvPr/>
          </p:nvSpPr>
          <p:spPr>
            <a:xfrm>
              <a:off x="10120354" y="3924264"/>
              <a:ext cx="119444" cy="1397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601">
                  <a:moveTo>
                    <a:pt x="353" y="434"/>
                  </a:moveTo>
                  <a:cubicBezTo>
                    <a:pt x="304" y="467"/>
                    <a:pt x="255" y="501"/>
                    <a:pt x="251" y="565"/>
                  </a:cubicBezTo>
                  <a:lnTo>
                    <a:pt x="160" y="565"/>
                  </a:lnTo>
                  <a:cubicBezTo>
                    <a:pt x="164" y="474"/>
                    <a:pt x="224" y="431"/>
                    <a:pt x="281" y="389"/>
                  </a:cubicBezTo>
                  <a:cubicBezTo>
                    <a:pt x="332" y="353"/>
                    <a:pt x="385" y="315"/>
                    <a:pt x="385" y="249"/>
                  </a:cubicBezTo>
                  <a:cubicBezTo>
                    <a:pt x="385" y="175"/>
                    <a:pt x="319" y="124"/>
                    <a:pt x="222" y="124"/>
                  </a:cubicBezTo>
                  <a:cubicBezTo>
                    <a:pt x="164" y="124"/>
                    <a:pt x="109" y="141"/>
                    <a:pt x="65" y="173"/>
                  </a:cubicBezTo>
                  <a:lnTo>
                    <a:pt x="40" y="95"/>
                  </a:lnTo>
                  <a:cubicBezTo>
                    <a:pt x="90" y="57"/>
                    <a:pt x="160" y="36"/>
                    <a:pt x="234" y="36"/>
                  </a:cubicBezTo>
                  <a:cubicBezTo>
                    <a:pt x="382" y="36"/>
                    <a:pt x="480" y="118"/>
                    <a:pt x="480" y="245"/>
                  </a:cubicBezTo>
                  <a:cubicBezTo>
                    <a:pt x="480" y="349"/>
                    <a:pt x="416" y="391"/>
                    <a:pt x="353" y="434"/>
                  </a:cubicBezTo>
                  <a:close/>
                  <a:moveTo>
                    <a:pt x="234" y="0"/>
                  </a:moveTo>
                  <a:cubicBezTo>
                    <a:pt x="148" y="0"/>
                    <a:pt x="67" y="27"/>
                    <a:pt x="8" y="74"/>
                  </a:cubicBezTo>
                  <a:cubicBezTo>
                    <a:pt x="1" y="80"/>
                    <a:pt x="-1" y="86"/>
                    <a:pt x="1" y="93"/>
                  </a:cubicBezTo>
                  <a:lnTo>
                    <a:pt x="40" y="207"/>
                  </a:lnTo>
                  <a:cubicBezTo>
                    <a:pt x="42" y="213"/>
                    <a:pt x="46" y="218"/>
                    <a:pt x="52" y="220"/>
                  </a:cubicBezTo>
                  <a:cubicBezTo>
                    <a:pt x="56" y="222"/>
                    <a:pt x="63" y="220"/>
                    <a:pt x="67" y="216"/>
                  </a:cubicBezTo>
                  <a:cubicBezTo>
                    <a:pt x="109" y="180"/>
                    <a:pt x="164" y="160"/>
                    <a:pt x="222" y="160"/>
                  </a:cubicBezTo>
                  <a:cubicBezTo>
                    <a:pt x="300" y="160"/>
                    <a:pt x="349" y="196"/>
                    <a:pt x="349" y="249"/>
                  </a:cubicBezTo>
                  <a:cubicBezTo>
                    <a:pt x="349" y="298"/>
                    <a:pt x="308" y="328"/>
                    <a:pt x="262" y="362"/>
                  </a:cubicBezTo>
                  <a:cubicBezTo>
                    <a:pt x="200" y="404"/>
                    <a:pt x="126" y="459"/>
                    <a:pt x="126" y="571"/>
                  </a:cubicBezTo>
                  <a:lnTo>
                    <a:pt x="126" y="582"/>
                  </a:lnTo>
                  <a:cubicBezTo>
                    <a:pt x="126" y="592"/>
                    <a:pt x="135" y="601"/>
                    <a:pt x="143" y="601"/>
                  </a:cubicBezTo>
                  <a:lnTo>
                    <a:pt x="270" y="601"/>
                  </a:lnTo>
                  <a:cubicBezTo>
                    <a:pt x="279" y="601"/>
                    <a:pt x="287" y="592"/>
                    <a:pt x="287" y="582"/>
                  </a:cubicBezTo>
                  <a:lnTo>
                    <a:pt x="287" y="571"/>
                  </a:lnTo>
                  <a:cubicBezTo>
                    <a:pt x="287" y="522"/>
                    <a:pt x="325" y="497"/>
                    <a:pt x="374" y="463"/>
                  </a:cubicBezTo>
                  <a:cubicBezTo>
                    <a:pt x="437" y="421"/>
                    <a:pt x="514" y="368"/>
                    <a:pt x="514" y="245"/>
                  </a:cubicBezTo>
                  <a:cubicBezTo>
                    <a:pt x="514" y="99"/>
                    <a:pt x="402" y="0"/>
                    <a:pt x="23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ihandform 53">
              <a:extLst>
                <a:ext uri="{FF2B5EF4-FFF2-40B4-BE49-F238E27FC236}">
                  <a16:creationId xmlns:a16="http://schemas.microsoft.com/office/drawing/2014/main" id="{C9C03170-D126-495C-9638-F8E212E9A26B}"/>
                </a:ext>
              </a:extLst>
            </p:cNvPr>
            <p:cNvSpPr/>
            <p:nvPr/>
          </p:nvSpPr>
          <p:spPr>
            <a:xfrm>
              <a:off x="10143171" y="4072113"/>
              <a:ext cx="48895" cy="488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1" h="211">
                  <a:moveTo>
                    <a:pt x="106" y="177"/>
                  </a:moveTo>
                  <a:cubicBezTo>
                    <a:pt x="65" y="177"/>
                    <a:pt x="34" y="146"/>
                    <a:pt x="34" y="105"/>
                  </a:cubicBezTo>
                  <a:cubicBezTo>
                    <a:pt x="34" y="65"/>
                    <a:pt x="63" y="36"/>
                    <a:pt x="106" y="36"/>
                  </a:cubicBezTo>
                  <a:cubicBezTo>
                    <a:pt x="146" y="36"/>
                    <a:pt x="176" y="65"/>
                    <a:pt x="176" y="105"/>
                  </a:cubicBezTo>
                  <a:cubicBezTo>
                    <a:pt x="176" y="148"/>
                    <a:pt x="146" y="177"/>
                    <a:pt x="106" y="177"/>
                  </a:cubicBezTo>
                  <a:close/>
                  <a:moveTo>
                    <a:pt x="106" y="0"/>
                  </a:moveTo>
                  <a:cubicBezTo>
                    <a:pt x="44" y="0"/>
                    <a:pt x="0" y="46"/>
                    <a:pt x="0" y="105"/>
                  </a:cubicBezTo>
                  <a:cubicBezTo>
                    <a:pt x="0" y="167"/>
                    <a:pt x="44" y="211"/>
                    <a:pt x="106" y="211"/>
                  </a:cubicBezTo>
                  <a:cubicBezTo>
                    <a:pt x="165" y="211"/>
                    <a:pt x="211" y="167"/>
                    <a:pt x="211" y="105"/>
                  </a:cubicBezTo>
                  <a:cubicBezTo>
                    <a:pt x="211" y="46"/>
                    <a:pt x="165" y="0"/>
                    <a:pt x="106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080011E-9B22-4EB5-AD7A-7DBAC8B11E9A}"/>
              </a:ext>
            </a:extLst>
          </p:cNvPr>
          <p:cNvGrpSpPr>
            <a:grpSpLocks noChangeAspect="1"/>
          </p:cNvGrpSpPr>
          <p:nvPr/>
        </p:nvGrpSpPr>
        <p:grpSpPr>
          <a:xfrm>
            <a:off x="6291440" y="1973133"/>
            <a:ext cx="360000" cy="360255"/>
            <a:chOff x="10011621" y="3858604"/>
            <a:chExt cx="328296" cy="328528"/>
          </a:xfrm>
          <a:solidFill>
            <a:schemeClr val="bg1"/>
          </a:solidFill>
        </p:grpSpPr>
        <p:sp>
          <p:nvSpPr>
            <p:cNvPr id="16" name="Freihandform 55">
              <a:extLst>
                <a:ext uri="{FF2B5EF4-FFF2-40B4-BE49-F238E27FC236}">
                  <a16:creationId xmlns:a16="http://schemas.microsoft.com/office/drawing/2014/main" id="{9CAED1AE-67CB-4A7A-9505-2D34455FBFD6}"/>
                </a:ext>
              </a:extLst>
            </p:cNvPr>
            <p:cNvSpPr/>
            <p:nvPr/>
          </p:nvSpPr>
          <p:spPr>
            <a:xfrm>
              <a:off x="10011621" y="3858604"/>
              <a:ext cx="328296" cy="3285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1" h="1412">
                  <a:moveTo>
                    <a:pt x="705" y="1376"/>
                  </a:moveTo>
                  <a:cubicBezTo>
                    <a:pt x="336" y="1376"/>
                    <a:pt x="36" y="1075"/>
                    <a:pt x="36" y="705"/>
                  </a:cubicBezTo>
                  <a:cubicBezTo>
                    <a:pt x="36" y="337"/>
                    <a:pt x="336" y="36"/>
                    <a:pt x="705" y="36"/>
                  </a:cubicBezTo>
                  <a:cubicBezTo>
                    <a:pt x="1075" y="36"/>
                    <a:pt x="1375" y="337"/>
                    <a:pt x="1375" y="705"/>
                  </a:cubicBezTo>
                  <a:cubicBezTo>
                    <a:pt x="1375" y="1075"/>
                    <a:pt x="1075" y="1376"/>
                    <a:pt x="705" y="1376"/>
                  </a:cubicBezTo>
                  <a:close/>
                  <a:moveTo>
                    <a:pt x="705" y="0"/>
                  </a:moveTo>
                  <a:cubicBezTo>
                    <a:pt x="317" y="0"/>
                    <a:pt x="0" y="318"/>
                    <a:pt x="0" y="705"/>
                  </a:cubicBezTo>
                  <a:cubicBezTo>
                    <a:pt x="0" y="1094"/>
                    <a:pt x="317" y="1412"/>
                    <a:pt x="705" y="1412"/>
                  </a:cubicBezTo>
                  <a:cubicBezTo>
                    <a:pt x="1094" y="1412"/>
                    <a:pt x="1411" y="1094"/>
                    <a:pt x="1411" y="705"/>
                  </a:cubicBezTo>
                  <a:cubicBezTo>
                    <a:pt x="1411" y="318"/>
                    <a:pt x="1094" y="0"/>
                    <a:pt x="705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ihandform 56">
              <a:extLst>
                <a:ext uri="{FF2B5EF4-FFF2-40B4-BE49-F238E27FC236}">
                  <a16:creationId xmlns:a16="http://schemas.microsoft.com/office/drawing/2014/main" id="{AD98C3DB-2E14-4F43-B062-1583615BE8E5}"/>
                </a:ext>
              </a:extLst>
            </p:cNvPr>
            <p:cNvSpPr/>
            <p:nvPr/>
          </p:nvSpPr>
          <p:spPr>
            <a:xfrm>
              <a:off x="10120354" y="3924264"/>
              <a:ext cx="119444" cy="1397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601">
                  <a:moveTo>
                    <a:pt x="353" y="434"/>
                  </a:moveTo>
                  <a:cubicBezTo>
                    <a:pt x="304" y="467"/>
                    <a:pt x="255" y="501"/>
                    <a:pt x="251" y="565"/>
                  </a:cubicBezTo>
                  <a:lnTo>
                    <a:pt x="160" y="565"/>
                  </a:lnTo>
                  <a:cubicBezTo>
                    <a:pt x="164" y="474"/>
                    <a:pt x="224" y="431"/>
                    <a:pt x="281" y="389"/>
                  </a:cubicBezTo>
                  <a:cubicBezTo>
                    <a:pt x="332" y="353"/>
                    <a:pt x="385" y="315"/>
                    <a:pt x="385" y="249"/>
                  </a:cubicBezTo>
                  <a:cubicBezTo>
                    <a:pt x="385" y="175"/>
                    <a:pt x="319" y="124"/>
                    <a:pt x="222" y="124"/>
                  </a:cubicBezTo>
                  <a:cubicBezTo>
                    <a:pt x="164" y="124"/>
                    <a:pt x="109" y="141"/>
                    <a:pt x="65" y="173"/>
                  </a:cubicBezTo>
                  <a:lnTo>
                    <a:pt x="40" y="95"/>
                  </a:lnTo>
                  <a:cubicBezTo>
                    <a:pt x="90" y="57"/>
                    <a:pt x="160" y="36"/>
                    <a:pt x="234" y="36"/>
                  </a:cubicBezTo>
                  <a:cubicBezTo>
                    <a:pt x="382" y="36"/>
                    <a:pt x="480" y="118"/>
                    <a:pt x="480" y="245"/>
                  </a:cubicBezTo>
                  <a:cubicBezTo>
                    <a:pt x="480" y="349"/>
                    <a:pt x="416" y="391"/>
                    <a:pt x="353" y="434"/>
                  </a:cubicBezTo>
                  <a:close/>
                  <a:moveTo>
                    <a:pt x="234" y="0"/>
                  </a:moveTo>
                  <a:cubicBezTo>
                    <a:pt x="148" y="0"/>
                    <a:pt x="67" y="27"/>
                    <a:pt x="8" y="74"/>
                  </a:cubicBezTo>
                  <a:cubicBezTo>
                    <a:pt x="1" y="80"/>
                    <a:pt x="-1" y="86"/>
                    <a:pt x="1" y="93"/>
                  </a:cubicBezTo>
                  <a:lnTo>
                    <a:pt x="40" y="207"/>
                  </a:lnTo>
                  <a:cubicBezTo>
                    <a:pt x="42" y="213"/>
                    <a:pt x="46" y="218"/>
                    <a:pt x="52" y="220"/>
                  </a:cubicBezTo>
                  <a:cubicBezTo>
                    <a:pt x="56" y="222"/>
                    <a:pt x="63" y="220"/>
                    <a:pt x="67" y="216"/>
                  </a:cubicBezTo>
                  <a:cubicBezTo>
                    <a:pt x="109" y="180"/>
                    <a:pt x="164" y="160"/>
                    <a:pt x="222" y="160"/>
                  </a:cubicBezTo>
                  <a:cubicBezTo>
                    <a:pt x="300" y="160"/>
                    <a:pt x="349" y="196"/>
                    <a:pt x="349" y="249"/>
                  </a:cubicBezTo>
                  <a:cubicBezTo>
                    <a:pt x="349" y="298"/>
                    <a:pt x="308" y="328"/>
                    <a:pt x="262" y="362"/>
                  </a:cubicBezTo>
                  <a:cubicBezTo>
                    <a:pt x="200" y="404"/>
                    <a:pt x="126" y="459"/>
                    <a:pt x="126" y="571"/>
                  </a:cubicBezTo>
                  <a:lnTo>
                    <a:pt x="126" y="582"/>
                  </a:lnTo>
                  <a:cubicBezTo>
                    <a:pt x="126" y="592"/>
                    <a:pt x="135" y="601"/>
                    <a:pt x="143" y="601"/>
                  </a:cubicBezTo>
                  <a:lnTo>
                    <a:pt x="270" y="601"/>
                  </a:lnTo>
                  <a:cubicBezTo>
                    <a:pt x="279" y="601"/>
                    <a:pt x="287" y="592"/>
                    <a:pt x="287" y="582"/>
                  </a:cubicBezTo>
                  <a:lnTo>
                    <a:pt x="287" y="571"/>
                  </a:lnTo>
                  <a:cubicBezTo>
                    <a:pt x="287" y="522"/>
                    <a:pt x="325" y="497"/>
                    <a:pt x="374" y="463"/>
                  </a:cubicBezTo>
                  <a:cubicBezTo>
                    <a:pt x="437" y="421"/>
                    <a:pt x="514" y="368"/>
                    <a:pt x="514" y="245"/>
                  </a:cubicBezTo>
                  <a:cubicBezTo>
                    <a:pt x="514" y="99"/>
                    <a:pt x="402" y="0"/>
                    <a:pt x="23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ihandform 57">
              <a:extLst>
                <a:ext uri="{FF2B5EF4-FFF2-40B4-BE49-F238E27FC236}">
                  <a16:creationId xmlns:a16="http://schemas.microsoft.com/office/drawing/2014/main" id="{6CB0574E-D721-46A7-A09A-BBB8F86431E1}"/>
                </a:ext>
              </a:extLst>
            </p:cNvPr>
            <p:cNvSpPr/>
            <p:nvPr/>
          </p:nvSpPr>
          <p:spPr>
            <a:xfrm>
              <a:off x="10143171" y="4072113"/>
              <a:ext cx="48895" cy="488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1" h="211">
                  <a:moveTo>
                    <a:pt x="106" y="177"/>
                  </a:moveTo>
                  <a:cubicBezTo>
                    <a:pt x="65" y="177"/>
                    <a:pt x="34" y="146"/>
                    <a:pt x="34" y="105"/>
                  </a:cubicBezTo>
                  <a:cubicBezTo>
                    <a:pt x="34" y="65"/>
                    <a:pt x="63" y="36"/>
                    <a:pt x="106" y="36"/>
                  </a:cubicBezTo>
                  <a:cubicBezTo>
                    <a:pt x="146" y="36"/>
                    <a:pt x="176" y="65"/>
                    <a:pt x="176" y="105"/>
                  </a:cubicBezTo>
                  <a:cubicBezTo>
                    <a:pt x="176" y="148"/>
                    <a:pt x="146" y="177"/>
                    <a:pt x="106" y="177"/>
                  </a:cubicBezTo>
                  <a:close/>
                  <a:moveTo>
                    <a:pt x="106" y="0"/>
                  </a:moveTo>
                  <a:cubicBezTo>
                    <a:pt x="44" y="0"/>
                    <a:pt x="0" y="46"/>
                    <a:pt x="0" y="105"/>
                  </a:cubicBezTo>
                  <a:cubicBezTo>
                    <a:pt x="0" y="167"/>
                    <a:pt x="44" y="211"/>
                    <a:pt x="106" y="211"/>
                  </a:cubicBezTo>
                  <a:cubicBezTo>
                    <a:pt x="165" y="211"/>
                    <a:pt x="211" y="167"/>
                    <a:pt x="211" y="105"/>
                  </a:cubicBezTo>
                  <a:cubicBezTo>
                    <a:pt x="211" y="46"/>
                    <a:pt x="165" y="0"/>
                    <a:pt x="106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BB5CDC7-430E-48AA-A2E3-AF3D193FCAED}"/>
              </a:ext>
            </a:extLst>
          </p:cNvPr>
          <p:cNvGrpSpPr>
            <a:grpSpLocks noChangeAspect="1"/>
          </p:cNvGrpSpPr>
          <p:nvPr/>
        </p:nvGrpSpPr>
        <p:grpSpPr>
          <a:xfrm>
            <a:off x="202614" y="4234647"/>
            <a:ext cx="360000" cy="360255"/>
            <a:chOff x="10011621" y="3858604"/>
            <a:chExt cx="328296" cy="328528"/>
          </a:xfrm>
          <a:solidFill>
            <a:schemeClr val="bg1"/>
          </a:solidFill>
        </p:grpSpPr>
        <p:sp>
          <p:nvSpPr>
            <p:cNvPr id="20" name="Freihandform 59">
              <a:extLst>
                <a:ext uri="{FF2B5EF4-FFF2-40B4-BE49-F238E27FC236}">
                  <a16:creationId xmlns:a16="http://schemas.microsoft.com/office/drawing/2014/main" id="{B59B8005-CFDC-44CC-8C6F-FB83DA8641FB}"/>
                </a:ext>
              </a:extLst>
            </p:cNvPr>
            <p:cNvSpPr/>
            <p:nvPr/>
          </p:nvSpPr>
          <p:spPr>
            <a:xfrm>
              <a:off x="10011621" y="3858604"/>
              <a:ext cx="328296" cy="3285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1" h="1412">
                  <a:moveTo>
                    <a:pt x="705" y="1376"/>
                  </a:moveTo>
                  <a:cubicBezTo>
                    <a:pt x="336" y="1376"/>
                    <a:pt x="36" y="1075"/>
                    <a:pt x="36" y="705"/>
                  </a:cubicBezTo>
                  <a:cubicBezTo>
                    <a:pt x="36" y="337"/>
                    <a:pt x="336" y="36"/>
                    <a:pt x="705" y="36"/>
                  </a:cubicBezTo>
                  <a:cubicBezTo>
                    <a:pt x="1075" y="36"/>
                    <a:pt x="1375" y="337"/>
                    <a:pt x="1375" y="705"/>
                  </a:cubicBezTo>
                  <a:cubicBezTo>
                    <a:pt x="1375" y="1075"/>
                    <a:pt x="1075" y="1376"/>
                    <a:pt x="705" y="1376"/>
                  </a:cubicBezTo>
                  <a:close/>
                  <a:moveTo>
                    <a:pt x="705" y="0"/>
                  </a:moveTo>
                  <a:cubicBezTo>
                    <a:pt x="317" y="0"/>
                    <a:pt x="0" y="318"/>
                    <a:pt x="0" y="705"/>
                  </a:cubicBezTo>
                  <a:cubicBezTo>
                    <a:pt x="0" y="1094"/>
                    <a:pt x="317" y="1412"/>
                    <a:pt x="705" y="1412"/>
                  </a:cubicBezTo>
                  <a:cubicBezTo>
                    <a:pt x="1094" y="1412"/>
                    <a:pt x="1411" y="1094"/>
                    <a:pt x="1411" y="705"/>
                  </a:cubicBezTo>
                  <a:cubicBezTo>
                    <a:pt x="1411" y="318"/>
                    <a:pt x="1094" y="0"/>
                    <a:pt x="705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ihandform 60">
              <a:extLst>
                <a:ext uri="{FF2B5EF4-FFF2-40B4-BE49-F238E27FC236}">
                  <a16:creationId xmlns:a16="http://schemas.microsoft.com/office/drawing/2014/main" id="{8AEB3ABD-1E23-4B4A-BEC9-CF3070997C20}"/>
                </a:ext>
              </a:extLst>
            </p:cNvPr>
            <p:cNvSpPr/>
            <p:nvPr/>
          </p:nvSpPr>
          <p:spPr>
            <a:xfrm>
              <a:off x="10120354" y="3924264"/>
              <a:ext cx="119444" cy="1397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601">
                  <a:moveTo>
                    <a:pt x="353" y="434"/>
                  </a:moveTo>
                  <a:cubicBezTo>
                    <a:pt x="304" y="467"/>
                    <a:pt x="255" y="501"/>
                    <a:pt x="251" y="565"/>
                  </a:cubicBezTo>
                  <a:lnTo>
                    <a:pt x="160" y="565"/>
                  </a:lnTo>
                  <a:cubicBezTo>
                    <a:pt x="164" y="474"/>
                    <a:pt x="224" y="431"/>
                    <a:pt x="281" y="389"/>
                  </a:cubicBezTo>
                  <a:cubicBezTo>
                    <a:pt x="332" y="353"/>
                    <a:pt x="385" y="315"/>
                    <a:pt x="385" y="249"/>
                  </a:cubicBezTo>
                  <a:cubicBezTo>
                    <a:pt x="385" y="175"/>
                    <a:pt x="319" y="124"/>
                    <a:pt x="222" y="124"/>
                  </a:cubicBezTo>
                  <a:cubicBezTo>
                    <a:pt x="164" y="124"/>
                    <a:pt x="109" y="141"/>
                    <a:pt x="65" y="173"/>
                  </a:cubicBezTo>
                  <a:lnTo>
                    <a:pt x="40" y="95"/>
                  </a:lnTo>
                  <a:cubicBezTo>
                    <a:pt x="90" y="57"/>
                    <a:pt x="160" y="36"/>
                    <a:pt x="234" y="36"/>
                  </a:cubicBezTo>
                  <a:cubicBezTo>
                    <a:pt x="382" y="36"/>
                    <a:pt x="480" y="118"/>
                    <a:pt x="480" y="245"/>
                  </a:cubicBezTo>
                  <a:cubicBezTo>
                    <a:pt x="480" y="349"/>
                    <a:pt x="416" y="391"/>
                    <a:pt x="353" y="434"/>
                  </a:cubicBezTo>
                  <a:close/>
                  <a:moveTo>
                    <a:pt x="234" y="0"/>
                  </a:moveTo>
                  <a:cubicBezTo>
                    <a:pt x="148" y="0"/>
                    <a:pt x="67" y="27"/>
                    <a:pt x="8" y="74"/>
                  </a:cubicBezTo>
                  <a:cubicBezTo>
                    <a:pt x="1" y="80"/>
                    <a:pt x="-1" y="86"/>
                    <a:pt x="1" y="93"/>
                  </a:cubicBezTo>
                  <a:lnTo>
                    <a:pt x="40" y="207"/>
                  </a:lnTo>
                  <a:cubicBezTo>
                    <a:pt x="42" y="213"/>
                    <a:pt x="46" y="218"/>
                    <a:pt x="52" y="220"/>
                  </a:cubicBezTo>
                  <a:cubicBezTo>
                    <a:pt x="56" y="222"/>
                    <a:pt x="63" y="220"/>
                    <a:pt x="67" y="216"/>
                  </a:cubicBezTo>
                  <a:cubicBezTo>
                    <a:pt x="109" y="180"/>
                    <a:pt x="164" y="160"/>
                    <a:pt x="222" y="160"/>
                  </a:cubicBezTo>
                  <a:cubicBezTo>
                    <a:pt x="300" y="160"/>
                    <a:pt x="349" y="196"/>
                    <a:pt x="349" y="249"/>
                  </a:cubicBezTo>
                  <a:cubicBezTo>
                    <a:pt x="349" y="298"/>
                    <a:pt x="308" y="328"/>
                    <a:pt x="262" y="362"/>
                  </a:cubicBezTo>
                  <a:cubicBezTo>
                    <a:pt x="200" y="404"/>
                    <a:pt x="126" y="459"/>
                    <a:pt x="126" y="571"/>
                  </a:cubicBezTo>
                  <a:lnTo>
                    <a:pt x="126" y="582"/>
                  </a:lnTo>
                  <a:cubicBezTo>
                    <a:pt x="126" y="592"/>
                    <a:pt x="135" y="601"/>
                    <a:pt x="143" y="601"/>
                  </a:cubicBezTo>
                  <a:lnTo>
                    <a:pt x="270" y="601"/>
                  </a:lnTo>
                  <a:cubicBezTo>
                    <a:pt x="279" y="601"/>
                    <a:pt x="287" y="592"/>
                    <a:pt x="287" y="582"/>
                  </a:cubicBezTo>
                  <a:lnTo>
                    <a:pt x="287" y="571"/>
                  </a:lnTo>
                  <a:cubicBezTo>
                    <a:pt x="287" y="522"/>
                    <a:pt x="325" y="497"/>
                    <a:pt x="374" y="463"/>
                  </a:cubicBezTo>
                  <a:cubicBezTo>
                    <a:pt x="437" y="421"/>
                    <a:pt x="514" y="368"/>
                    <a:pt x="514" y="245"/>
                  </a:cubicBezTo>
                  <a:cubicBezTo>
                    <a:pt x="514" y="99"/>
                    <a:pt x="402" y="0"/>
                    <a:pt x="23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ihandform 61">
              <a:extLst>
                <a:ext uri="{FF2B5EF4-FFF2-40B4-BE49-F238E27FC236}">
                  <a16:creationId xmlns:a16="http://schemas.microsoft.com/office/drawing/2014/main" id="{025614E4-F75F-4B5F-9B34-C1DAF5A06D5E}"/>
                </a:ext>
              </a:extLst>
            </p:cNvPr>
            <p:cNvSpPr/>
            <p:nvPr/>
          </p:nvSpPr>
          <p:spPr>
            <a:xfrm>
              <a:off x="10143171" y="4072113"/>
              <a:ext cx="48895" cy="488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1" h="211">
                  <a:moveTo>
                    <a:pt x="106" y="177"/>
                  </a:moveTo>
                  <a:cubicBezTo>
                    <a:pt x="65" y="177"/>
                    <a:pt x="34" y="146"/>
                    <a:pt x="34" y="105"/>
                  </a:cubicBezTo>
                  <a:cubicBezTo>
                    <a:pt x="34" y="65"/>
                    <a:pt x="63" y="36"/>
                    <a:pt x="106" y="36"/>
                  </a:cubicBezTo>
                  <a:cubicBezTo>
                    <a:pt x="146" y="36"/>
                    <a:pt x="176" y="65"/>
                    <a:pt x="176" y="105"/>
                  </a:cubicBezTo>
                  <a:cubicBezTo>
                    <a:pt x="176" y="148"/>
                    <a:pt x="146" y="177"/>
                    <a:pt x="106" y="177"/>
                  </a:cubicBezTo>
                  <a:close/>
                  <a:moveTo>
                    <a:pt x="106" y="0"/>
                  </a:moveTo>
                  <a:cubicBezTo>
                    <a:pt x="44" y="0"/>
                    <a:pt x="0" y="46"/>
                    <a:pt x="0" y="105"/>
                  </a:cubicBezTo>
                  <a:cubicBezTo>
                    <a:pt x="0" y="167"/>
                    <a:pt x="44" y="211"/>
                    <a:pt x="106" y="211"/>
                  </a:cubicBezTo>
                  <a:cubicBezTo>
                    <a:pt x="165" y="211"/>
                    <a:pt x="211" y="167"/>
                    <a:pt x="211" y="105"/>
                  </a:cubicBezTo>
                  <a:cubicBezTo>
                    <a:pt x="211" y="46"/>
                    <a:pt x="165" y="0"/>
                    <a:pt x="106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2E4B16B-EF17-4443-93E2-99F2CF7413F8}"/>
              </a:ext>
            </a:extLst>
          </p:cNvPr>
          <p:cNvGrpSpPr>
            <a:grpSpLocks noChangeAspect="1"/>
          </p:cNvGrpSpPr>
          <p:nvPr/>
        </p:nvGrpSpPr>
        <p:grpSpPr>
          <a:xfrm>
            <a:off x="6291440" y="4234647"/>
            <a:ext cx="360000" cy="360255"/>
            <a:chOff x="10011621" y="3858604"/>
            <a:chExt cx="328296" cy="328528"/>
          </a:xfrm>
          <a:solidFill>
            <a:schemeClr val="bg1"/>
          </a:solidFill>
        </p:grpSpPr>
        <p:sp>
          <p:nvSpPr>
            <p:cNvPr id="24" name="Freihandform 63">
              <a:extLst>
                <a:ext uri="{FF2B5EF4-FFF2-40B4-BE49-F238E27FC236}">
                  <a16:creationId xmlns:a16="http://schemas.microsoft.com/office/drawing/2014/main" id="{22498500-4907-45E6-989B-B7F5A7373F3B}"/>
                </a:ext>
              </a:extLst>
            </p:cNvPr>
            <p:cNvSpPr/>
            <p:nvPr/>
          </p:nvSpPr>
          <p:spPr>
            <a:xfrm>
              <a:off x="10011621" y="3858604"/>
              <a:ext cx="328296" cy="3285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1" h="1412">
                  <a:moveTo>
                    <a:pt x="705" y="1376"/>
                  </a:moveTo>
                  <a:cubicBezTo>
                    <a:pt x="336" y="1376"/>
                    <a:pt x="36" y="1075"/>
                    <a:pt x="36" y="705"/>
                  </a:cubicBezTo>
                  <a:cubicBezTo>
                    <a:pt x="36" y="337"/>
                    <a:pt x="336" y="36"/>
                    <a:pt x="705" y="36"/>
                  </a:cubicBezTo>
                  <a:cubicBezTo>
                    <a:pt x="1075" y="36"/>
                    <a:pt x="1375" y="337"/>
                    <a:pt x="1375" y="705"/>
                  </a:cubicBezTo>
                  <a:cubicBezTo>
                    <a:pt x="1375" y="1075"/>
                    <a:pt x="1075" y="1376"/>
                    <a:pt x="705" y="1376"/>
                  </a:cubicBezTo>
                  <a:close/>
                  <a:moveTo>
                    <a:pt x="705" y="0"/>
                  </a:moveTo>
                  <a:cubicBezTo>
                    <a:pt x="317" y="0"/>
                    <a:pt x="0" y="318"/>
                    <a:pt x="0" y="705"/>
                  </a:cubicBezTo>
                  <a:cubicBezTo>
                    <a:pt x="0" y="1094"/>
                    <a:pt x="317" y="1412"/>
                    <a:pt x="705" y="1412"/>
                  </a:cubicBezTo>
                  <a:cubicBezTo>
                    <a:pt x="1094" y="1412"/>
                    <a:pt x="1411" y="1094"/>
                    <a:pt x="1411" y="705"/>
                  </a:cubicBezTo>
                  <a:cubicBezTo>
                    <a:pt x="1411" y="318"/>
                    <a:pt x="1094" y="0"/>
                    <a:pt x="705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ihandform 64">
              <a:extLst>
                <a:ext uri="{FF2B5EF4-FFF2-40B4-BE49-F238E27FC236}">
                  <a16:creationId xmlns:a16="http://schemas.microsoft.com/office/drawing/2014/main" id="{B6F583A4-D9BA-41E2-B6DC-000A5B25C40A}"/>
                </a:ext>
              </a:extLst>
            </p:cNvPr>
            <p:cNvSpPr/>
            <p:nvPr/>
          </p:nvSpPr>
          <p:spPr>
            <a:xfrm>
              <a:off x="10120354" y="3924264"/>
              <a:ext cx="119444" cy="1397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601">
                  <a:moveTo>
                    <a:pt x="353" y="434"/>
                  </a:moveTo>
                  <a:cubicBezTo>
                    <a:pt x="304" y="467"/>
                    <a:pt x="255" y="501"/>
                    <a:pt x="251" y="565"/>
                  </a:cubicBezTo>
                  <a:lnTo>
                    <a:pt x="160" y="565"/>
                  </a:lnTo>
                  <a:cubicBezTo>
                    <a:pt x="164" y="474"/>
                    <a:pt x="224" y="431"/>
                    <a:pt x="281" y="389"/>
                  </a:cubicBezTo>
                  <a:cubicBezTo>
                    <a:pt x="332" y="353"/>
                    <a:pt x="385" y="315"/>
                    <a:pt x="385" y="249"/>
                  </a:cubicBezTo>
                  <a:cubicBezTo>
                    <a:pt x="385" y="175"/>
                    <a:pt x="319" y="124"/>
                    <a:pt x="222" y="124"/>
                  </a:cubicBezTo>
                  <a:cubicBezTo>
                    <a:pt x="164" y="124"/>
                    <a:pt x="109" y="141"/>
                    <a:pt x="65" y="173"/>
                  </a:cubicBezTo>
                  <a:lnTo>
                    <a:pt x="40" y="95"/>
                  </a:lnTo>
                  <a:cubicBezTo>
                    <a:pt x="90" y="57"/>
                    <a:pt x="160" y="36"/>
                    <a:pt x="234" y="36"/>
                  </a:cubicBezTo>
                  <a:cubicBezTo>
                    <a:pt x="382" y="36"/>
                    <a:pt x="480" y="118"/>
                    <a:pt x="480" y="245"/>
                  </a:cubicBezTo>
                  <a:cubicBezTo>
                    <a:pt x="480" y="349"/>
                    <a:pt x="416" y="391"/>
                    <a:pt x="353" y="434"/>
                  </a:cubicBezTo>
                  <a:close/>
                  <a:moveTo>
                    <a:pt x="234" y="0"/>
                  </a:moveTo>
                  <a:cubicBezTo>
                    <a:pt x="148" y="0"/>
                    <a:pt x="67" y="27"/>
                    <a:pt x="8" y="74"/>
                  </a:cubicBezTo>
                  <a:cubicBezTo>
                    <a:pt x="1" y="80"/>
                    <a:pt x="-1" y="86"/>
                    <a:pt x="1" y="93"/>
                  </a:cubicBezTo>
                  <a:lnTo>
                    <a:pt x="40" y="207"/>
                  </a:lnTo>
                  <a:cubicBezTo>
                    <a:pt x="42" y="213"/>
                    <a:pt x="46" y="218"/>
                    <a:pt x="52" y="220"/>
                  </a:cubicBezTo>
                  <a:cubicBezTo>
                    <a:pt x="56" y="222"/>
                    <a:pt x="63" y="220"/>
                    <a:pt x="67" y="216"/>
                  </a:cubicBezTo>
                  <a:cubicBezTo>
                    <a:pt x="109" y="180"/>
                    <a:pt x="164" y="160"/>
                    <a:pt x="222" y="160"/>
                  </a:cubicBezTo>
                  <a:cubicBezTo>
                    <a:pt x="300" y="160"/>
                    <a:pt x="349" y="196"/>
                    <a:pt x="349" y="249"/>
                  </a:cubicBezTo>
                  <a:cubicBezTo>
                    <a:pt x="349" y="298"/>
                    <a:pt x="308" y="328"/>
                    <a:pt x="262" y="362"/>
                  </a:cubicBezTo>
                  <a:cubicBezTo>
                    <a:pt x="200" y="404"/>
                    <a:pt x="126" y="459"/>
                    <a:pt x="126" y="571"/>
                  </a:cubicBezTo>
                  <a:lnTo>
                    <a:pt x="126" y="582"/>
                  </a:lnTo>
                  <a:cubicBezTo>
                    <a:pt x="126" y="592"/>
                    <a:pt x="135" y="601"/>
                    <a:pt x="143" y="601"/>
                  </a:cubicBezTo>
                  <a:lnTo>
                    <a:pt x="270" y="601"/>
                  </a:lnTo>
                  <a:cubicBezTo>
                    <a:pt x="279" y="601"/>
                    <a:pt x="287" y="592"/>
                    <a:pt x="287" y="582"/>
                  </a:cubicBezTo>
                  <a:lnTo>
                    <a:pt x="287" y="571"/>
                  </a:lnTo>
                  <a:cubicBezTo>
                    <a:pt x="287" y="522"/>
                    <a:pt x="325" y="497"/>
                    <a:pt x="374" y="463"/>
                  </a:cubicBezTo>
                  <a:cubicBezTo>
                    <a:pt x="437" y="421"/>
                    <a:pt x="514" y="368"/>
                    <a:pt x="514" y="245"/>
                  </a:cubicBezTo>
                  <a:cubicBezTo>
                    <a:pt x="514" y="99"/>
                    <a:pt x="402" y="0"/>
                    <a:pt x="23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ihandform 65">
              <a:extLst>
                <a:ext uri="{FF2B5EF4-FFF2-40B4-BE49-F238E27FC236}">
                  <a16:creationId xmlns:a16="http://schemas.microsoft.com/office/drawing/2014/main" id="{F7B39285-C009-4F8C-91BB-CB845AC1F2E8}"/>
                </a:ext>
              </a:extLst>
            </p:cNvPr>
            <p:cNvSpPr/>
            <p:nvPr/>
          </p:nvSpPr>
          <p:spPr>
            <a:xfrm>
              <a:off x="10143171" y="4072113"/>
              <a:ext cx="48895" cy="488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1" h="211">
                  <a:moveTo>
                    <a:pt x="106" y="177"/>
                  </a:moveTo>
                  <a:cubicBezTo>
                    <a:pt x="65" y="177"/>
                    <a:pt x="34" y="146"/>
                    <a:pt x="34" y="105"/>
                  </a:cubicBezTo>
                  <a:cubicBezTo>
                    <a:pt x="34" y="65"/>
                    <a:pt x="63" y="36"/>
                    <a:pt x="106" y="36"/>
                  </a:cubicBezTo>
                  <a:cubicBezTo>
                    <a:pt x="146" y="36"/>
                    <a:pt x="176" y="65"/>
                    <a:pt x="176" y="105"/>
                  </a:cubicBezTo>
                  <a:cubicBezTo>
                    <a:pt x="176" y="148"/>
                    <a:pt x="146" y="177"/>
                    <a:pt x="106" y="177"/>
                  </a:cubicBezTo>
                  <a:close/>
                  <a:moveTo>
                    <a:pt x="106" y="0"/>
                  </a:moveTo>
                  <a:cubicBezTo>
                    <a:pt x="44" y="0"/>
                    <a:pt x="0" y="46"/>
                    <a:pt x="0" y="105"/>
                  </a:cubicBezTo>
                  <a:cubicBezTo>
                    <a:pt x="0" y="167"/>
                    <a:pt x="44" y="211"/>
                    <a:pt x="106" y="211"/>
                  </a:cubicBezTo>
                  <a:cubicBezTo>
                    <a:pt x="165" y="211"/>
                    <a:pt x="211" y="167"/>
                    <a:pt x="211" y="105"/>
                  </a:cubicBezTo>
                  <a:cubicBezTo>
                    <a:pt x="211" y="46"/>
                    <a:pt x="165" y="0"/>
                    <a:pt x="106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t" anchorCtr="0" compatLnSpc="0"/>
            <a:lstStyle>
              <a:defPPr>
                <a:defRPr lang="de-DE"/>
              </a:defPPr>
              <a:lvl1pPr marL="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02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05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308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410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511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614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16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819" algn="l" defTabSz="9142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de-DE" sz="1800" b="0" i="0" u="none" strike="noStrike" kern="1200">
                <a:ln>
                  <a:noFill/>
                </a:ln>
                <a:solidFill>
                  <a:schemeClr val="bg1"/>
                </a:solidFill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7" name="Inhaltsplatzhalter 12">
            <a:extLst>
              <a:ext uri="{FF2B5EF4-FFF2-40B4-BE49-F238E27FC236}">
                <a16:creationId xmlns:a16="http://schemas.microsoft.com/office/drawing/2014/main" id="{1C3721E9-58C0-40E1-9FFE-8904D95391D2}"/>
              </a:ext>
            </a:extLst>
          </p:cNvPr>
          <p:cNvSpPr txBox="1"/>
          <p:nvPr/>
        </p:nvSpPr>
        <p:spPr>
          <a:xfrm>
            <a:off x="765230" y="4234647"/>
            <a:ext cx="4065516" cy="151323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de-DE"/>
            </a:defPPr>
            <a:lvl1pPr marL="0" indent="0" algn="l" defTabSz="1219170" rtl="0" eaLnBrk="1" latinLnBrk="0" hangingPunct="1">
              <a:lnSpc>
                <a:spcPts val="192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GB" sz="1800" b="0" kern="1200" cap="none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defRPr lang="de-DE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solidFill>
                  <a:schemeClr val="bg1"/>
                </a:solidFill>
              </a:rPr>
              <a:t>Sie wollen die </a:t>
            </a:r>
            <a:r>
              <a:rPr lang="de-DE" sz="1600" b="1" dirty="0" err="1">
                <a:solidFill>
                  <a:schemeClr val="bg1"/>
                </a:solidFill>
              </a:rPr>
              <a:t>bAV</a:t>
            </a:r>
            <a:r>
              <a:rPr lang="de-DE" sz="1600" b="1" dirty="0">
                <a:solidFill>
                  <a:schemeClr val="bg1"/>
                </a:solidFill>
              </a:rPr>
              <a:t>-Beratung einfach mal ausprobieren?</a:t>
            </a:r>
          </a:p>
          <a:p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Im </a:t>
            </a:r>
            <a:r>
              <a:rPr lang="de-DE" sz="1600" dirty="0">
                <a:solidFill>
                  <a:schemeClr val="bg1"/>
                </a:solidFill>
                <a:hlinkClick r:id="rId4"/>
              </a:rPr>
              <a:t>Demo-Portal</a:t>
            </a:r>
            <a:r>
              <a:rPr lang="de-DE" sz="1600" dirty="0">
                <a:solidFill>
                  <a:schemeClr val="bg1"/>
                </a:solidFill>
              </a:rPr>
              <a:t> können Sie sich durch die Beratung klicken und unbedenklich einen Überblick verschaffen   </a:t>
            </a:r>
          </a:p>
        </p:txBody>
      </p:sp>
      <p:sp>
        <p:nvSpPr>
          <p:cNvPr id="28" name="Inhaltsplatzhalter 12">
            <a:extLst>
              <a:ext uri="{FF2B5EF4-FFF2-40B4-BE49-F238E27FC236}">
                <a16:creationId xmlns:a16="http://schemas.microsoft.com/office/drawing/2014/main" id="{21E11FC2-3D94-4CC5-8431-5878B58C3155}"/>
              </a:ext>
            </a:extLst>
          </p:cNvPr>
          <p:cNvSpPr txBox="1"/>
          <p:nvPr/>
        </p:nvSpPr>
        <p:spPr>
          <a:xfrm>
            <a:off x="6911621" y="1973133"/>
            <a:ext cx="4320000" cy="126957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de-DE"/>
            </a:defPPr>
            <a:lvl1pPr marL="0" indent="0" algn="l" defTabSz="1219170" rtl="0" eaLnBrk="1" latinLnBrk="0" hangingPunct="1">
              <a:lnSpc>
                <a:spcPts val="192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GB" sz="1800" b="0" kern="1200" cap="none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defRPr lang="de-DE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solidFill>
                  <a:schemeClr val="bg1"/>
                </a:solidFill>
              </a:rPr>
              <a:t>Sie haben spezielle Fragen zur </a:t>
            </a:r>
            <a:r>
              <a:rPr lang="de-DE" sz="1600" b="1" dirty="0" err="1">
                <a:solidFill>
                  <a:schemeClr val="bg1"/>
                </a:solidFill>
              </a:rPr>
              <a:t>FirmenOnline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bAV</a:t>
            </a:r>
            <a:r>
              <a:rPr lang="de-DE" sz="1600" b="1" dirty="0">
                <a:solidFill>
                  <a:schemeClr val="bg1"/>
                </a:solidFill>
              </a:rPr>
              <a:t>-Beratung?</a:t>
            </a:r>
          </a:p>
          <a:p>
            <a:endParaRPr lang="de-DE" sz="1600" b="1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Schauen Sie einfach in Ihrem jeweiligen Vertriebsportal in die </a:t>
            </a:r>
            <a:r>
              <a:rPr lang="de-DE" sz="1600" b="1" dirty="0">
                <a:solidFill>
                  <a:schemeClr val="bg1"/>
                </a:solidFill>
              </a:rPr>
              <a:t>FAQ-Liste</a:t>
            </a:r>
            <a:r>
              <a:rPr lang="de-DE" sz="1600" dirty="0">
                <a:solidFill>
                  <a:schemeClr val="bg1"/>
                </a:solidFill>
              </a:rPr>
              <a:t>.</a:t>
            </a:r>
            <a:endParaRPr lang="de-DE" sz="1600" b="1" u="sng" dirty="0">
              <a:solidFill>
                <a:schemeClr val="bg1"/>
              </a:solidFill>
            </a:endParaRPr>
          </a:p>
        </p:txBody>
      </p:sp>
      <p:sp>
        <p:nvSpPr>
          <p:cNvPr id="29" name="Inhaltsplatzhalter 12">
            <a:extLst>
              <a:ext uri="{FF2B5EF4-FFF2-40B4-BE49-F238E27FC236}">
                <a16:creationId xmlns:a16="http://schemas.microsoft.com/office/drawing/2014/main" id="{C67C9A76-4612-4426-B0E2-37FDC19ADC16}"/>
              </a:ext>
            </a:extLst>
          </p:cNvPr>
          <p:cNvSpPr txBox="1"/>
          <p:nvPr/>
        </p:nvSpPr>
        <p:spPr>
          <a:xfrm>
            <a:off x="6911619" y="4234647"/>
            <a:ext cx="4800955" cy="17568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de-DE"/>
            </a:defPPr>
            <a:lvl1pPr marL="0" indent="0" algn="l" defTabSz="1219170" rtl="0" eaLnBrk="1" latinLnBrk="0" hangingPunct="1">
              <a:lnSpc>
                <a:spcPts val="1920"/>
              </a:lnSpc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GB" sz="1800" b="0" kern="1200" cap="none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defRPr lang="de-DE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solidFill>
                  <a:schemeClr val="bg1"/>
                </a:solidFill>
              </a:rPr>
              <a:t>Sie wollen Ihren Firmenkunden über die </a:t>
            </a:r>
            <a:r>
              <a:rPr lang="de-DE" sz="1600" b="1" dirty="0" err="1">
                <a:solidFill>
                  <a:schemeClr val="bg1"/>
                </a:solidFill>
              </a:rPr>
              <a:t>FirmenOnline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bAV</a:t>
            </a:r>
            <a:r>
              <a:rPr lang="de-DE" sz="1600" b="1" dirty="0">
                <a:solidFill>
                  <a:schemeClr val="bg1"/>
                </a:solidFill>
              </a:rPr>
              <a:t>-Beratung informieren?</a:t>
            </a:r>
          </a:p>
          <a:p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Über </a:t>
            </a:r>
            <a:r>
              <a:rPr lang="de-DE" sz="1600" u="sng" dirty="0">
                <a:solidFill>
                  <a:schemeClr val="bg1"/>
                </a:solidFill>
                <a:hlinkClick r:id="rId5"/>
              </a:rPr>
              <a:t>firmenonline.de</a:t>
            </a:r>
            <a:r>
              <a:rPr lang="de-DE" sz="1600" dirty="0">
                <a:solidFill>
                  <a:schemeClr val="bg1"/>
                </a:solidFill>
                <a:hlinkClick r:id="rId5"/>
              </a:rPr>
              <a:t> </a:t>
            </a:r>
            <a:r>
              <a:rPr lang="de-DE" sz="1600" dirty="0">
                <a:solidFill>
                  <a:schemeClr val="bg1"/>
                </a:solidFill>
              </a:rPr>
              <a:t>und von dort ins Demo-Portal kann sich auch der Arbeitgeber einen Überblick verschaffen. Außerdem finden Sie dort den Link zur Anmeldung zum </a:t>
            </a:r>
            <a:r>
              <a:rPr lang="de-DE" sz="1600" b="1" dirty="0" err="1">
                <a:solidFill>
                  <a:schemeClr val="bg1"/>
                </a:solidFill>
              </a:rPr>
              <a:t>FirmenOnline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b="1" dirty="0">
                <a:solidFill>
                  <a:schemeClr val="bg1"/>
                </a:solidFill>
              </a:rPr>
              <a:t>Newsletter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9561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13EFD8-8D78-48CD-81B2-5ACAB1CFD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pPr marL="0" marR="0" lvl="0" indent="0" algn="r" defTabSz="91420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6B16C-3F5F-44BC-AFCC-8CBCBD90898D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205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004527-194A-49CC-8169-298EF90F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366367"/>
            <a:ext cx="3600451" cy="1439863"/>
          </a:xfrm>
        </p:spPr>
        <p:txBody>
          <a:bodyPr/>
          <a:lstStyle/>
          <a:p>
            <a:r>
              <a:rPr lang="de-DE" sz="4400" b="1" dirty="0"/>
              <a:t>Ihre Fragen</a:t>
            </a:r>
          </a:p>
        </p:txBody>
      </p:sp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A0BC6E7C-F06B-A3D3-2A43-12D3463FB5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r="14770"/>
          <a:stretch>
            <a:fillRect/>
          </a:stretch>
        </p:blipFill>
        <p:spPr>
          <a:xfrm>
            <a:off x="5988050" y="1008063"/>
            <a:ext cx="6203950" cy="5849937"/>
          </a:xfrm>
        </p:spPr>
      </p:pic>
    </p:spTree>
    <p:extLst>
      <p:ext uri="{BB962C8B-B14F-4D97-AF65-F5344CB8AC3E}">
        <p14:creationId xmlns:p14="http://schemas.microsoft.com/office/powerpoint/2010/main" val="238807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elfolien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Blank.potx" id="{61808EEC-EADB-4653-8504-9124FE845DC5}" vid="{D01B675A-526F-4C3B-A7FC-5F45534A60DD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nner und Endfolien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Blank.potx" id="{61808EEC-EADB-4653-8504-9124FE845DC5}" vid="{3959A199-0AC8-4542-B49B-A4C0BE0A73BB}"/>
    </a:ext>
  </a:extLst>
</a:theme>
</file>

<file path=ppt/theme/theme3.xml><?xml version="1.0" encoding="utf-8"?>
<a:theme xmlns:a="http://schemas.openxmlformats.org/drawingml/2006/main" name="Inhaltsfolien weiß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Blank.potx" id="{61808EEC-EADB-4653-8504-9124FE845DC5}" vid="{E242EEF2-FFF2-4E4C-A6AD-3A2043CAFE58}"/>
    </a:ext>
  </a:extLst>
</a:theme>
</file>

<file path=ppt/theme/theme4.xml><?xml version="1.0" encoding="utf-8"?>
<a:theme xmlns:a="http://schemas.openxmlformats.org/drawingml/2006/main" name="Inhaltsfolien blau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Blank.potx" id="{61808EEC-EADB-4653-8504-9124FE845DC5}" vid="{07718B49-85BD-4423-A355-1F90D3BAC6F6}"/>
    </a:ext>
  </a:extLst>
</a:theme>
</file>

<file path=ppt/theme/theme5.xml><?xml version="1.0" encoding="utf-8"?>
<a:theme xmlns:a="http://schemas.openxmlformats.org/drawingml/2006/main" name="Title charts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6.xml><?xml version="1.0" encoding="utf-8"?>
<a:theme xmlns:a="http://schemas.openxmlformats.org/drawingml/2006/main" name="1_AIC_2018_16zu9">
  <a:themeElements>
    <a:clrScheme name="AZD">
      <a:dk1>
        <a:srgbClr val="000000"/>
      </a:dk1>
      <a:lt1>
        <a:srgbClr val="FFFFFF"/>
      </a:lt1>
      <a:dk2>
        <a:srgbClr val="003781"/>
      </a:dk2>
      <a:lt2>
        <a:srgbClr val="D4CDCD"/>
      </a:lt2>
      <a:accent1>
        <a:srgbClr val="96DCFA"/>
      </a:accent1>
      <a:accent2>
        <a:srgbClr val="CCDD61"/>
      </a:accent2>
      <a:accent3>
        <a:srgbClr val="FDD25C"/>
      </a:accent3>
      <a:accent4>
        <a:srgbClr val="DAD0E1"/>
      </a:accent4>
      <a:accent5>
        <a:srgbClr val="FF934F"/>
      </a:accent5>
      <a:accent6>
        <a:srgbClr val="B1DADD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  <a:extLst>
    <a:ext uri="{05A4C25C-085E-4340-85A3-A5531E510DB2}">
      <thm15:themeFamily xmlns:thm15="http://schemas.microsoft.com/office/thememl/2012/main" name="AIC 16_9.potx" id="{D94132AC-686B-4C09-825C-73A9FE5398F3}" vid="{8A83F24E-0BD8-4983-841F-454437C8DB89}"/>
    </a:ext>
  </a:extLst>
</a:theme>
</file>

<file path=ppt/theme/theme7.xml><?xml version="1.0" encoding="utf-8"?>
<a:theme xmlns:a="http://schemas.openxmlformats.org/drawingml/2006/main" name="1_Content charts whit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8.xml><?xml version="1.0" encoding="utf-8"?>
<a:theme xmlns:a="http://schemas.openxmlformats.org/drawingml/2006/main" name="Content charts whit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9.xml><?xml version="1.0" encoding="utf-8"?>
<a:theme xmlns:a="http://schemas.openxmlformats.org/drawingml/2006/main" name="2_Content charts whit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oder Email" ma:contentTypeID="0x010100125D78925D459C4792E0AB097CA57A8700FAC6EE99810BDC4EBF7068FDAC12E07A" ma:contentTypeVersion="40" ma:contentTypeDescription="Standard-Inhaltstyp für Dokumente/ Emails ohne besondere Relevanz." ma:contentTypeScope="" ma:versionID="215d6cf2443c866133b3fe0450bb1f9a">
  <xsd:schema xmlns:xsd="http://www.w3.org/2001/XMLSchema" xmlns:xs="http://www.w3.org/2001/XMLSchema" xmlns:p="http://schemas.microsoft.com/office/2006/metadata/properties" xmlns:ns1="http://schemas.microsoft.com/sharepoint/v3" xmlns:ns2="c27cf8af-65d7-4264-9ae5-7a696d441928" xmlns:ns3="fff4caa5-044e-4b85-8155-89b3a7b61d28" targetNamespace="http://schemas.microsoft.com/office/2006/metadata/properties" ma:root="true" ma:fieldsID="bdaede912d09ad789813d2c58017e0e3" ns1:_="" ns2:_="" ns3:_="">
    <xsd:import namespace="http://schemas.microsoft.com/sharepoint/v3"/>
    <xsd:import namespace="c27cf8af-65d7-4264-9ae5-7a696d441928"/>
    <xsd:import namespace="fff4caa5-044e-4b85-8155-89b3a7b61d28"/>
    <xsd:element name="properties">
      <xsd:complexType>
        <xsd:sequence>
          <xsd:element name="documentManagement">
            <xsd:complexType>
              <xsd:all>
                <xsd:element ref="ns2:ContractType" minOccurs="0"/>
                <xsd:element ref="ns2:ContractStatus" minOccurs="0"/>
                <xsd:element ref="ns2:ContractManagers" minOccurs="0"/>
                <xsd:element ref="ns2:OutsourcingAgreement" minOccurs="0"/>
                <xsd:element ref="ns2:ContractDate" minOccurs="0"/>
                <xsd:element ref="ns2:ContractExpirationDate" minOccurs="0"/>
                <xsd:element ref="ns2:MaterialContract" minOccurs="0"/>
                <xsd:element ref="ns2:ExternalContractingParties" minOccurs="0"/>
                <xsd:element ref="ns2:PlaceOfOriginal" minOccurs="0"/>
                <xsd:element ref="ns2:ConversationID" minOccurs="0"/>
                <xsd:element ref="ns2:DocumentClass" minOccurs="0"/>
                <xsd:element ref="ns1:DocumentSetDescrip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9" nillable="true" ma:displayName="Beschreibung" ma:description="Eine Beschreibung der Dokumentenmappe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cf8af-65d7-4264-9ae5-7a696d441928" elementFormDefault="qualified">
    <xsd:import namespace="http://schemas.microsoft.com/office/2006/documentManagement/types"/>
    <xsd:import namespace="http://schemas.microsoft.com/office/infopath/2007/PartnerControls"/>
    <xsd:element name="ContractType" ma:index="8" nillable="true" ma:displayName="Vertragsart" ma:description="Attribut zur Klassifizierung des Vertrags. Bitte wählen Sie einen Wert aus der Kategorie Standard Vertragsarten oder Besondere Vertragsarten." ma:format="Dropdown" ma:hidden="true" ma:internalName="ContractType" ma:readOnly="false">
      <xsd:simpleType>
        <xsd:restriction base="dms:Choice">
          <xsd:enumeration value="Standard Vertragsarten (bitte wählen Sie einen Wert aus der Liste):"/>
          <xsd:enumeration value="-----------------------"/>
          <xsd:enumeration value="Dienstleistungsvereinbarung"/>
          <xsd:enumeration value="Kaufvertrag"/>
          <xsd:enumeration value="Kreditvertrag"/>
          <xsd:enumeration value="Vertraulichkeitsvereinbarung"/>
          <xsd:enumeration value="Kooperationsvertrag"/>
          <xsd:enumeration value="Absichtserklärung, Einverständniserklärung"/>
          <xsd:enumeration value="Versicherungsvertrag"/>
          <xsd:enumeration value="Sicherheit, Verwaltungsschreiben, Beglaubigung"/>
          <xsd:enumeration value="Sonstiges"/>
          <xsd:enumeration value="-----------------------"/>
          <xsd:enumeration value="Besondere Vertragsarten (bitte wählen Sie einen Wert aus der Liste):"/>
          <xsd:enumeration value="-----------------------"/>
          <xsd:enumeration value="Arbeitsvertrag"/>
          <xsd:enumeration value="Miet- oder Leasingvertrag"/>
          <xsd:enumeration value="Lizenzvereinbarung"/>
          <xsd:enumeration value="Datenschutzvereinbarung"/>
          <xsd:enumeration value="Vertretungsvereinbarung (gebundener Vertreter)"/>
          <xsd:enumeration value="Provisionsvereinbarung (Makler)"/>
          <xsd:enumeration value="Vertriebsvereinbarung"/>
          <xsd:enumeration value="Arbeitgeber - Betriebsrat / Gewerkschaftsvertrag"/>
          <xsd:enumeration value="Investitions- oder Finanzierungsvertrag"/>
          <xsd:enumeration value="Rückversicherungsvertrag"/>
          <xsd:enumeration value="Aktionärsvertrag"/>
          <xsd:enumeration value="Kontrollabkommen oder Gewinnabführungsvertrag"/>
          <xsd:enumeration value="Joint-Venture-Vertrag"/>
          <xsd:enumeration value="Sicherheitsübereignungsvertrag"/>
          <xsd:enumeration value="Beteiligung oder Unternehmenskauf / Fusionsvertrag"/>
          <xsd:enumeration value="Vertrag mit einem Mitglied des Vorstands oder Aufsichtsrats"/>
        </xsd:restriction>
      </xsd:simpleType>
    </xsd:element>
    <xsd:element name="ContractStatus" ma:index="9" nillable="true" ma:displayName="Vertragsstatus" ma:default="Entwurf" ma:description="Status des Vertrags" ma:format="Dropdown" ma:hidden="true" ma:internalName="ContractStatus" ma:readOnly="false">
      <xsd:simpleType>
        <xsd:restriction base="dms:Choice">
          <xsd:enumeration value="Entwurf"/>
          <xsd:enumeration value="Aktiv"/>
          <xsd:enumeration value="Abgelaufen"/>
        </xsd:restriction>
      </xsd:simpleType>
    </xsd:element>
    <xsd:element name="ContractManagers" ma:index="10" nillable="true" ma:displayName="Vertragsmanager" ma:description="Person(en), die den Vertrag managen und über detailierte Informationen darüber besitzen." ma:hidden="true" ma:list="UserInfo" ma:internalName="ContractManag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utsourcingAgreement" ma:index="11" nillable="true" ma:displayName="Auslagerungsvertrag" ma:description="Kennzeichnung, ob der Vertrag ein Auslagerungsvertrag gemäß der gruppenweiten Auslagerungsrichtlinie darstellt." ma:format="Dropdown" ma:hidden="true" ma:internalName="OutsourcingAgreement" ma:readOnly="false">
      <xsd:simpleType>
        <xsd:restriction base="dms:Boolean"/>
      </xsd:simpleType>
    </xsd:element>
    <xsd:element name="ContractDate" ma:index="12" nillable="true" ma:displayName="Vertragsdatum" ma:description="Datum, an dem der Vertrag geschlossen wurde." ma:format="DateOnly" ma:hidden="true" ma:internalName="ContractDate" ma:readOnly="false">
      <xsd:simpleType>
        <xsd:restriction base="dms:DateTime"/>
      </xsd:simpleType>
    </xsd:element>
    <xsd:element name="ContractExpirationDate" ma:index="13" nillable="true" ma:displayName="Außerkrafttreten des Vertrags" ma:description="Datum, an dem der Vertrag außer Kraft tritt/ trat." ma:format="DateOnly" ma:hidden="true" ma:internalName="ContractExpirationDate" ma:readOnly="false">
      <xsd:simpleType>
        <xsd:restriction base="dms:DateTime"/>
      </xsd:simpleType>
    </xsd:element>
    <xsd:element name="MaterialContract" ma:index="14" nillable="true" ma:displayName="Materieller Vertrag" ma:description="Kennzeichnung, ob der Vertrag von wesentlicher Bedeutung ist." ma:format="Dropdown" ma:hidden="true" ma:internalName="MaterialContract" ma:readOnly="false">
      <xsd:simpleType>
        <xsd:restriction base="dms:Boolean"/>
      </xsd:simpleType>
    </xsd:element>
    <xsd:element name="ExternalContractingParties" ma:index="15" nillable="true" ma:displayName="Externe Vertragspartner" ma:description="Name(n) der externen Vertragspartei(en)" ma:hidden="true" ma:internalName="ExternalContractingParties" ma:readOnly="false">
      <xsd:simpleType>
        <xsd:restriction base="dms:Text"/>
      </xsd:simpleType>
    </xsd:element>
    <xsd:element name="PlaceOfOriginal" ma:index="16" nillable="true" ma:displayName="Ort des Originaldokuments" ma:description="Ort der analogen Originalversion des Vertrags, falls vorhanden." ma:hidden="true" ma:internalName="PlaceOfOriginal" ma:readOnly="false">
      <xsd:simpleType>
        <xsd:restriction base="dms:Text"/>
      </xsd:simpleType>
    </xsd:element>
    <xsd:element name="ConversationID" ma:index="17" nillable="true" ma:displayName="Konversations-ID der Email." ma:description="Konversations-ID" ma:hidden="true" ma:internalName="ConversationID" ma:readOnly="false">
      <xsd:simpleType>
        <xsd:restriction base="dms:Text"/>
      </xsd:simpleType>
    </xsd:element>
    <xsd:element name="DocumentClass" ma:index="18" nillable="true" ma:displayName="Dokumentenkategorie" ma:description="Attribut zur Klassifizierung des Dokuments gemäß den Vorgaben zur Dokumentenaufbewahrung." ma:format="Dropdown" ma:hidden="true" ma:internalName="DocumentClass" ma:readOnly="false">
      <xsd:simpleType>
        <xsd:restriction base="dms:Choice">
          <xsd:enumeration value="Geschäftsbrief"/>
          <xsd:enumeration value="Buchhaltungsdokument"/>
          <xsd:enumeration value="Wichtige Dokumentation oder Entscheidun"/>
          <xsd:enumeration value="Entscheidung einer Aufsichtsbehörde"/>
          <xsd:enumeration value="Entscheidung einer Behörde"/>
          <xsd:enumeration value="Entscheidungsdokumentation des Vorstands"/>
          <xsd:enumeration value="Entscheidungsdokumentation des Aufsichtsrats"/>
          <xsd:enumeration value="Finanzbericht oder Buchhaltung"/>
          <xsd:enumeration value="Geschäftsbuch oder Liste von Vermögenswerten"/>
          <xsd:enumeration value="Finanzbericht oder Buchhaltung"/>
          <xsd:enumeration value="Unternehmensrichtlinie"/>
          <xsd:enumeration value="Statusbericht, Gesellschaftervertrag, oder sonstiges Gesellschaftsdokument"/>
          <xsd:enumeration value="Dokumentation über Anti-Geldwäsche oder ökonomische Sanktionen"/>
        </xsd:restriction>
      </xsd:simpleType>
    </xsd:element>
    <xsd:element name="TaxCatchAll" ma:index="28" nillable="true" ma:displayName="Taxonomy Catch All Column" ma:hidden="true" ma:list="{c413fb93-ba48-4460-9a98-d9482d155da3}" ma:internalName="TaxCatchAll" ma:showField="CatchAllData" ma:web="c27cf8af-65d7-4264-9ae5-7a696d44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4caa5-044e-4b85-8155-89b3a7b61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10820af1-e82f-496e-bbcb-d9502914b7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f4caa5-044e-4b85-8155-89b3a7b61d28">
      <Terms xmlns="http://schemas.microsoft.com/office/infopath/2007/PartnerControls"/>
    </lcf76f155ced4ddcb4097134ff3c332f>
    <ContractStatus xmlns="c27cf8af-65d7-4264-9ae5-7a696d441928">Entwurf</ContractStatus>
    <ContractDate xmlns="c27cf8af-65d7-4264-9ae5-7a696d441928" xsi:nil="true"/>
    <ExternalContractingParties xmlns="c27cf8af-65d7-4264-9ae5-7a696d441928" xsi:nil="true"/>
    <OutsourcingAgreement xmlns="c27cf8af-65d7-4264-9ae5-7a696d441928" xsi:nil="true"/>
    <MaterialContract xmlns="c27cf8af-65d7-4264-9ae5-7a696d441928" xsi:nil="true"/>
    <DocumentSetDescription xmlns="http://schemas.microsoft.com/sharepoint/v3" xsi:nil="true"/>
    <TaxCatchAll xmlns="c27cf8af-65d7-4264-9ae5-7a696d441928" xsi:nil="true"/>
    <PlaceOfOriginal xmlns="c27cf8af-65d7-4264-9ae5-7a696d441928" xsi:nil="true"/>
    <ContractType xmlns="c27cf8af-65d7-4264-9ae5-7a696d441928" xsi:nil="true"/>
    <ContractManagers xmlns="c27cf8af-65d7-4264-9ae5-7a696d441928">
      <UserInfo>
        <DisplayName/>
        <AccountId xsi:nil="true"/>
        <AccountType/>
      </UserInfo>
    </ContractManagers>
    <ContractExpirationDate xmlns="c27cf8af-65d7-4264-9ae5-7a696d441928" xsi:nil="true"/>
    <ConversationID xmlns="c27cf8af-65d7-4264-9ae5-7a696d441928" xsi:nil="true"/>
    <DocumentClass xmlns="c27cf8af-65d7-4264-9ae5-7a696d441928" xsi:nil="true"/>
  </documentManagement>
</p:properties>
</file>

<file path=customXml/itemProps1.xml><?xml version="1.0" encoding="utf-8"?>
<ds:datastoreItem xmlns:ds="http://schemas.openxmlformats.org/officeDocument/2006/customXml" ds:itemID="{979EEEB4-116B-45D7-A00E-4485C1BF4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07A065-B58E-4FE7-9CAC-63ABBCA70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7cf8af-65d7-4264-9ae5-7a696d441928"/>
    <ds:schemaRef ds:uri="fff4caa5-044e-4b85-8155-89b3a7b61d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238861-3DAC-4F8A-8FBD-A33F14A90246}">
  <ds:schemaRefs>
    <ds:schemaRef ds:uri="http://schemas.microsoft.com/office/2006/documentManagement/types"/>
    <ds:schemaRef ds:uri="http://schemas.microsoft.com/sharepoint/v3"/>
    <ds:schemaRef ds:uri="http://purl.org/dc/elements/1.1/"/>
    <ds:schemaRef ds:uri="c27cf8af-65d7-4264-9ae5-7a696d441928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fff4caa5-044e-4b85-8155-89b3a7b61d2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388</Words>
  <Application>Microsoft Office PowerPoint</Application>
  <PresentationFormat>Breitbild</PresentationFormat>
  <Paragraphs>93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9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Titelfolien</vt:lpstr>
      <vt:lpstr>Trenner und Endfolien</vt:lpstr>
      <vt:lpstr>Inhaltsfolien weiß</vt:lpstr>
      <vt:lpstr>Inhaltsfolien blau</vt:lpstr>
      <vt:lpstr>Title charts</vt:lpstr>
      <vt:lpstr>1_AIC_2018_16zu9</vt:lpstr>
      <vt:lpstr>1_Content charts white</vt:lpstr>
      <vt:lpstr>Content charts white</vt:lpstr>
      <vt:lpstr>2_Content charts white</vt:lpstr>
      <vt:lpstr>think-cell Folie</vt:lpstr>
      <vt:lpstr>FirmenOnline Spezialschulung  bAV-Beratung</vt:lpstr>
      <vt:lpstr>Agenda</vt:lpstr>
      <vt:lpstr>Vorteile für Ihre bAV-Beratung</vt:lpstr>
      <vt:lpstr>Neugeschäft pur.</vt:lpstr>
      <vt:lpstr>LIVE-Demo </vt:lpstr>
      <vt:lpstr>Hier finden Sie weitere Informationen</vt:lpstr>
      <vt:lpstr>Ihre Fragen</vt:lpstr>
    </vt:vector>
  </TitlesOfParts>
  <Company>Allianz Deutschland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FirmenOnline Basisschulung  Die Freischaltung für das Arbeitgeber-Portal</dc:title>
  <dc:creator>Fingerhut, Stephanie (Allianz Lebensversicherungs-AG)</dc:creator>
  <cp:lastModifiedBy>Wiener, Andrea (Allianz Lebensversicherungs-AG)</cp:lastModifiedBy>
  <cp:revision>26</cp:revision>
  <cp:lastPrinted>2023-06-15T13:15:31Z</cp:lastPrinted>
  <dcterms:created xsi:type="dcterms:W3CDTF">2023-06-07T13:22:55Z</dcterms:created>
  <dcterms:modified xsi:type="dcterms:W3CDTF">2023-09-19T14:29:00Z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0x010100125D78925D459C4792E0AB097CA57A8700FAC6EE99810BDC4EBF7068FDAC12E07A</vt:lpwstr>
  </property>
  <property fmtid="{D5CDD505-2E9C-101B-9397-08002B2CF9AE}" pid="3" name="_AdHocReviewCycleID">
    <vt:i4>226763222</vt:i4>
  </property>
  <property fmtid="{D5CDD505-2E9C-101B-9397-08002B2CF9AE}" pid="4" name="_NewReviewCycle">
    <vt:lpwstr/>
  </property>
  <property fmtid="{D5CDD505-2E9C-101B-9397-08002B2CF9AE}" pid="5" name="_EmailSubject">
    <vt:lpwstr>PPT Master finale Version</vt:lpwstr>
  </property>
  <property fmtid="{D5CDD505-2E9C-101B-9397-08002B2CF9AE}" pid="6" name="_AuthorEmail">
    <vt:lpwstr>TOBIAS.GRUENEWALD@ALLIANZ.COM</vt:lpwstr>
  </property>
  <property fmtid="{D5CDD505-2E9C-101B-9397-08002B2CF9AE}" pid="7" name="_AuthorEmailDisplayName">
    <vt:lpwstr>Gruenewald, Tobias (Allianz SE)</vt:lpwstr>
  </property>
  <property fmtid="{D5CDD505-2E9C-101B-9397-08002B2CF9AE}" pid="8" name="MSIP_Label_ce5f591a-3248-43e9-9b70-1ad50135772d_Enabled">
    <vt:lpwstr>true</vt:lpwstr>
  </property>
  <property fmtid="{D5CDD505-2E9C-101B-9397-08002B2CF9AE}" pid="9" name="MSIP_Label_ce5f591a-3248-43e9-9b70-1ad50135772d_SetDate">
    <vt:lpwstr>2021-07-29T09:20:11Z</vt:lpwstr>
  </property>
  <property fmtid="{D5CDD505-2E9C-101B-9397-08002B2CF9AE}" pid="10" name="MSIP_Label_ce5f591a-3248-43e9-9b70-1ad50135772d_Method">
    <vt:lpwstr>Privileged</vt:lpwstr>
  </property>
  <property fmtid="{D5CDD505-2E9C-101B-9397-08002B2CF9AE}" pid="11" name="MSIP_Label_ce5f591a-3248-43e9-9b70-1ad50135772d_Name">
    <vt:lpwstr>ce5f591a-3248-43e9-9b70-1ad50135772d</vt:lpwstr>
  </property>
  <property fmtid="{D5CDD505-2E9C-101B-9397-08002B2CF9AE}" pid="12" name="MSIP_Label_ce5f591a-3248-43e9-9b70-1ad50135772d_SiteId">
    <vt:lpwstr>6e06e42d-6925-47c6-b9e7-9581c7ca302a</vt:lpwstr>
  </property>
  <property fmtid="{D5CDD505-2E9C-101B-9397-08002B2CF9AE}" pid="13" name="MSIP_Label_ce5f591a-3248-43e9-9b70-1ad50135772d_ActionId">
    <vt:lpwstr>cae8452c-7462-4e0b-86f6-dfc751feef05</vt:lpwstr>
  </property>
  <property fmtid="{D5CDD505-2E9C-101B-9397-08002B2CF9AE}" pid="14" name="MSIP_Label_ce5f591a-3248-43e9-9b70-1ad50135772d_ContentBits">
    <vt:lpwstr>0</vt:lpwstr>
  </property>
  <property fmtid="{D5CDD505-2E9C-101B-9397-08002B2CF9AE}" pid="15" name="_PreviousAdHocReviewCycleID">
    <vt:i4>187749390</vt:i4>
  </property>
  <property fmtid="{D5CDD505-2E9C-101B-9397-08002B2CF9AE}" pid="16" name="MediaServiceImageTags">
    <vt:lpwstr/>
  </property>
</Properties>
</file>