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Layouts/slideLayout24.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notesSlides/notesSlide13.xml" ContentType="application/vnd.openxmlformats-officedocument.presentationml.notesSlide+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8.xml" ContentType="application/inkml+xml"/>
  <Override PartName="/ppt/ink/ink17.xml" ContentType="application/inkml+xml"/>
  <Override PartName="/ppt/ink/ink16.xml" ContentType="application/inkml+xml"/>
  <Override PartName="/ppt/ink/ink15.xml" ContentType="application/inkml+xml"/>
  <Override PartName="/ppt/ink/ink14.xml" ContentType="application/inkml+xml"/>
  <Override PartName="/ppt/ink/ink13.xml" ContentType="application/inkml+xml"/>
  <Override PartName="/ppt/ink/ink19.xml" ContentType="application/inkml+xml"/>
  <Override PartName="/ppt/ink/ink20.xml" ContentType="application/inkml+xml"/>
  <Override PartName="/ppt/ink/ink24.xml" ContentType="application/inkml+xml"/>
  <Override PartName="/ppt/ink/ink23.xml" ContentType="application/inkml+xml"/>
  <Override PartName="/ppt/ink/ink22.xml" ContentType="application/inkml+xml"/>
  <Override PartName="/ppt/ink/ink21.xml" ContentType="application/inkml+xml"/>
  <Override PartName="/ppt/ink/ink4.xml" ContentType="application/inkml+xml"/>
  <Override PartName="/ppt/ink/ink3.xml" ContentType="application/inkml+xml"/>
  <Override PartName="/ppt/ink/ink2.xml" ContentType="application/inkml+xml"/>
  <Override PartName="/ppt/ink/ink1.xml" ContentType="application/inkml+xml"/>
  <Override PartName="/ppt/ink/ink5.xml" ContentType="application/inkml+xml"/>
  <Override PartName="/ppt/ink/ink6.xml" ContentType="application/inkml+xml"/>
  <Override PartName="/ppt/ink/ink7.xml" ContentType="application/inkml+xml"/>
  <Override PartName="/ppt/ink/ink12.xml" ContentType="application/inkml+xml"/>
  <Override PartName="/ppt/ink/ink11.xml" ContentType="application/inkml+xml"/>
  <Override PartName="/ppt/ink/ink10.xml" ContentType="application/inkml+xml"/>
  <Override PartName="/ppt/ink/ink9.xml" ContentType="application/inkml+xml"/>
  <Override PartName="/ppt/ink/ink8.xml" ContentType="application/inkml+xml"/>
  <Override PartName="/ppt/ink/ink25.xml" ContentType="application/inkml+xml"/>
  <Override PartName="/ppt/ink/ink26.xml" ContentType="application/inkml+xml"/>
  <Override PartName="/ppt/ink/ink27.xml" ContentType="application/inkml+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8" r:id="rId3"/>
    <p:sldMasterId id="2147483775" r:id="rId4"/>
  </p:sldMasterIdLst>
  <p:notesMasterIdLst>
    <p:notesMasterId r:id="rId38"/>
  </p:notesMasterIdLst>
  <p:handoutMasterIdLst>
    <p:handoutMasterId r:id="rId39"/>
  </p:handoutMasterIdLst>
  <p:sldIdLst>
    <p:sldId id="256" r:id="rId5"/>
    <p:sldId id="1024" r:id="rId6"/>
    <p:sldId id="1106" r:id="rId7"/>
    <p:sldId id="1088" r:id="rId8"/>
    <p:sldId id="1100" r:id="rId9"/>
    <p:sldId id="1101" r:id="rId10"/>
    <p:sldId id="1102" r:id="rId11"/>
    <p:sldId id="1103" r:id="rId12"/>
    <p:sldId id="1107" r:id="rId13"/>
    <p:sldId id="1108" r:id="rId14"/>
    <p:sldId id="1109" r:id="rId15"/>
    <p:sldId id="1105" r:id="rId16"/>
    <p:sldId id="1117" r:id="rId17"/>
    <p:sldId id="1118" r:id="rId18"/>
    <p:sldId id="1110" r:id="rId19"/>
    <p:sldId id="1111" r:id="rId20"/>
    <p:sldId id="1112" r:id="rId21"/>
    <p:sldId id="1113" r:id="rId22"/>
    <p:sldId id="1114" r:id="rId23"/>
    <p:sldId id="1119" r:id="rId24"/>
    <p:sldId id="1120" r:id="rId25"/>
    <p:sldId id="1121" r:id="rId26"/>
    <p:sldId id="1115" r:id="rId27"/>
    <p:sldId id="1122" r:id="rId28"/>
    <p:sldId id="1123" r:id="rId29"/>
    <p:sldId id="1126" r:id="rId30"/>
    <p:sldId id="1127" r:id="rId31"/>
    <p:sldId id="1128" r:id="rId32"/>
    <p:sldId id="1138" r:id="rId33"/>
    <p:sldId id="1135" r:id="rId34"/>
    <p:sldId id="1136" r:id="rId35"/>
    <p:sldId id="1137" r:id="rId36"/>
    <p:sldId id="1129" r:id="rId37"/>
  </p:sldIdLst>
  <p:sldSz cx="12190413" cy="6859588"/>
  <p:notesSz cx="6797675" cy="9926638"/>
  <p:custDataLst>
    <p:tags r:id="rId40"/>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 userDrawn="1">
          <p15:clr>
            <a:srgbClr val="A4A3A4"/>
          </p15:clr>
        </p15:guide>
        <p15:guide id="4" orient="horz" pos="822" userDrawn="1">
          <p15:clr>
            <a:srgbClr val="A4A3A4"/>
          </p15:clr>
        </p15:guide>
        <p15:guide id="10" orient="horz" pos="959" userDrawn="1">
          <p15:clr>
            <a:srgbClr val="A4A3A4"/>
          </p15:clr>
        </p15:guide>
        <p15:guide id="12" orient="horz" pos="278" userDrawn="1">
          <p15:clr>
            <a:srgbClr val="A4A3A4"/>
          </p15:clr>
        </p15:guide>
        <p15:guide id="22" orient="horz" pos="2387" userDrawn="1">
          <p15:clr>
            <a:srgbClr val="A4A3A4"/>
          </p15:clr>
        </p15:guide>
        <p15:guide id="29" pos="320">
          <p15:clr>
            <a:srgbClr val="A4A3A4"/>
          </p15:clr>
        </p15:guide>
        <p15:guide id="79" orient="horz" pos="3839" userDrawn="1">
          <p15:clr>
            <a:srgbClr val="A4A3A4"/>
          </p15:clr>
        </p15:guide>
        <p15:guide id="80" orient="horz" pos="3998" userDrawn="1">
          <p15:clr>
            <a:srgbClr val="A4A3A4"/>
          </p15:clr>
        </p15:guide>
        <p15:guide id="81" orient="horz" pos="4179" userDrawn="1">
          <p15:clr>
            <a:srgbClr val="A4A3A4"/>
          </p15:clr>
        </p15:guide>
        <p15:guide id="84" pos="7364" userDrawn="1">
          <p15:clr>
            <a:srgbClr val="A4A3A4"/>
          </p15:clr>
        </p15:guide>
        <p15:guide id="8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ADD"/>
    <a:srgbClr val="005560"/>
    <a:srgbClr val="F1F9FA"/>
    <a:srgbClr val="EAEAEA"/>
    <a:srgbClr val="F8F8F8"/>
    <a:srgbClr val="A6A6A6"/>
    <a:srgbClr val="E4003A"/>
    <a:srgbClr val="FFFFD5"/>
    <a:srgbClr val="FFFF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9" autoAdjust="0"/>
    <p:restoredTop sz="94643" autoAdjust="0"/>
  </p:normalViewPr>
  <p:slideViewPr>
    <p:cSldViewPr>
      <p:cViewPr varScale="1">
        <p:scale>
          <a:sx n="106" d="100"/>
          <a:sy n="106" d="100"/>
        </p:scale>
        <p:origin x="948" y="114"/>
      </p:cViewPr>
      <p:guideLst>
        <p:guide orient="horz" pos="165"/>
        <p:guide orient="horz" pos="822"/>
        <p:guide orient="horz" pos="959"/>
        <p:guide orient="horz" pos="278"/>
        <p:guide orient="horz" pos="2387"/>
        <p:guide pos="320"/>
        <p:guide orient="horz" pos="3839"/>
        <p:guide orient="horz" pos="3998"/>
        <p:guide orient="horz" pos="4179"/>
        <p:guide pos="7364"/>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18859"/>
    </p:cViewPr>
  </p:sorterViewPr>
  <p:notesViewPr>
    <p:cSldViewPr>
      <p:cViewPr varScale="1">
        <p:scale>
          <a:sx n="98" d="100"/>
          <a:sy n="98" d="100"/>
        </p:scale>
        <p:origin x="-3898" y="-77"/>
      </p:cViewPr>
      <p:guideLst>
        <p:guide orient="horz" pos="2880"/>
        <p:guide pos="2160"/>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openxmlformats.org/officeDocument/2006/relationships/customXml" Target="../customXml/item5.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64D9B6F-F621-4A62-84F4-5FFAE9A4C545}" type="datetimeFigureOut">
              <a:rPr lang="en-GB" smtClean="0"/>
              <a:t>05/01/2024</a:t>
            </a:fld>
            <a:endParaRPr lang="en-GB"/>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446A6A2-50A7-4640-855D-8956E55ABAC1}" type="slidenum">
              <a:rPr lang="en-GB" smtClean="0"/>
              <a:t>‹Nr.›</a:t>
            </a:fld>
            <a:endParaRPr lang="en-GB"/>
          </a:p>
        </p:txBody>
      </p:sp>
    </p:spTree>
    <p:extLst>
      <p:ext uri="{BB962C8B-B14F-4D97-AF65-F5344CB8AC3E}">
        <p14:creationId xmlns:p14="http://schemas.microsoft.com/office/powerpoint/2010/main" val="18320660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4:48:30.202"/>
    </inkml:context>
    <inkml:brush xml:id="br0">
      <inkml:brushProperty name="width" value="0.10583" units="cm"/>
      <inkml:brushProperty name="height" value="0.10583" units="cm"/>
      <inkml:brushProperty name="color" value="#B71E3F"/>
    </inkml:brush>
  </inkml:definitions>
  <inkml:trace contextRef="#ctx0" brushRef="#br0">0 952 4865,'8'1'417,"-1"1"0,-2 0 0,1-2 1,3 1-1,-3-1 0,2 1 0,-2-1 0,3 0 0,1 0-417,10-1 624,1 0-1,13-4-623,1 1 446,-2 0-1,1-3 1,-1 1-1,0-2-445,8-3 215,-2 0-1,34-13-214,-34 10 271,0-2-1,-3-1 0,0 1 1,24-19-271,29-22 806,-47 29-596,187-137 1492,-106 71-217,26-20-302,-87 72-757,41-24-426,-47 37-89,-1 1-1,5 1 1,45-17 89,-41 21-1728,3 1-1,9-1 1729,-11 6-835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01:44.457"/>
    </inkml:context>
    <inkml:brush xml:id="br0">
      <inkml:brushProperty name="width" value="0.10583" units="cm"/>
      <inkml:brushProperty name="height" value="0.10583" units="cm"/>
      <inkml:brushProperty name="color" value="#B71E3F"/>
    </inkml:brush>
  </inkml:definitions>
  <inkml:trace contextRef="#ctx0" brushRef="#br0">6963 44 4865,'-25'-10'417,"3"4"0,0-5 0,0 9 1,-3-5-1,-2 3 0,2 2 0,3 2 0,-3 0 0,-15 0-417,-31 6 624,1 3-1,-50 18-623,4 3 446,1 3-1,1 7 1,2 5-1,-3 8-445,-24 19 215,3 5-1,-114 87-214,115-62 271,5 3-1,3 7 0,6 6 1,-94 117-271,-86 159 806,153-197-596,-640 929 1492,369-486-217,-95 142-302,305-488-757,-149 151-426,171-242-89,-5-8-1,-11-8 1,-160 109 89,142-138-1728,-11-9-1,-29 6 1729,36-34-835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01:44.458"/>
    </inkml:context>
    <inkml:brush xml:id="br0">
      <inkml:brushProperty name="width" value="0.10583" units="cm"/>
      <inkml:brushProperty name="height" value="0.10583" units="cm"/>
      <inkml:brushProperty name="color" value="#B71E3F"/>
    </inkml:brush>
  </inkml:definitions>
  <inkml:trace contextRef="#ctx0" brushRef="#br0">48 961 2393,'-44'27'1928,"44"-27"160,-3-4-455,6 4-905,0 0-56,-3 4 272,3-4 248,-3 0 425,24-36-89,86-115-344,-34 15-199,3-36-521,-8-6-24,-18 37-1064,-19 26-1801,-20 58 1633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01:44.459"/>
    </inkml:context>
    <inkml:brush xml:id="br0">
      <inkml:brushProperty name="width" value="0.10583" units="cm"/>
      <inkml:brushProperty name="height" value="0.10583" units="cm"/>
      <inkml:brushProperty name="color" value="#B71E3F"/>
    </inkml:brush>
  </inkml:definitions>
  <inkml:trace contextRef="#ctx0" brushRef="#br0">4 115 9162,'-3'0'3953,"6"0"-2521,13-7-336,42-5-368,36-9-367,64-12-177,24 10 128,43 12-24,-7 5-584,-12 23 264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7"/>
    </inkml:context>
    <inkml:brush xml:id="br0">
      <inkml:brushProperty name="width" value="0.10583" units="cm"/>
      <inkml:brushProperty name="height" value="0.10583" units="cm"/>
      <inkml:brushProperty name="color" value="#007D8C"/>
    </inkml:brush>
  </inkml:definitions>
  <inkml:trace contextRef="#ctx0" brushRef="#br0">840 2113 4865,'-3'4'417,"0"-2"0,1 1 0,-1-2 1,0 1-1,0-1 0,0 0 0,0-1 0,0 0 0,-2 0-417,-3-2 624,-1-1-1,-5-6-623,0 0 446,0-2-1,0-2 1,1-1-1,-1-4-445,-3-5 215,1-1-1,-15-30-214,15 21 271,0-1-1,1-2 0,1-2 1,-12-38-271,-11-52 806,19 64-596,-77-300 1492,45 158-217,-12-48-302,37 160-757,-18-50-426,20 78-89,0 3-1,-2 2 1,-19-35 89,18 45-1728,-2 3-1,-4-2 1729,5 11-835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8"/>
    </inkml:context>
    <inkml:brush xml:id="br0">
      <inkml:brushProperty name="width" value="0.10583" units="cm"/>
      <inkml:brushProperty name="height" value="0.10583" units="cm"/>
      <inkml:brushProperty name="color" value="#007D8C"/>
    </inkml:brush>
  </inkml:definitions>
  <inkml:trace contextRef="#ctx0" brushRef="#br0">9 12 2393,'-6'-9'1928,"6"9"160,0 1-455,0-1-905,1 0-56,-1-1 272,0 1 248,0 0 425,3 12-89,10 37-344,-4-5-199,0 10-521,-1 4-24,-1-13-1064,-3-7-1801,-2-20 1633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9"/>
    </inkml:context>
    <inkml:brush xml:id="br0">
      <inkml:brushProperty name="width" value="0.10583" units="cm"/>
      <inkml:brushProperty name="height" value="0.10583" units="cm"/>
      <inkml:brushProperty name="color" value="#007D8C"/>
    </inkml:brush>
  </inkml:definitions>
  <inkml:trace contextRef="#ctx0" brushRef="#br0">-1 3 9162,'-1'0'3953,"2"0"-2521,0 2-336,6 3-368,5 1-367,7 5-177,3-4 128,5-4-24,-1-1-584,-1-7 264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7"/>
    </inkml:context>
    <inkml:brush xml:id="br0">
      <inkml:brushProperty name="width" value="0.10583" units="cm"/>
      <inkml:brushProperty name="height" value="0.10583" units="cm"/>
      <inkml:brushProperty name="color" value="#007D8C"/>
    </inkml:brush>
  </inkml:definitions>
  <inkml:trace contextRef="#ctx0" brushRef="#br0">840 2113 4865,'-3'4'417,"0"-2"0,1 1 0,-1-2 1,0 1-1,0-1 0,0 0 0,0-1 0,0 0 0,-2 0-417,-3-2 624,-1-1-1,-5-6-623,0 0 446,0-2-1,0-2 1,1-1-1,-1-4-445,-3-5 215,1-1-1,-15-30-214,15 21 271,0-1-1,1-2 0,1-2 1,-12-38-271,-11-52 806,19 64-596,-77-300 1492,45 158-217,-12-48-302,37 160-757,-18-50-426,20 78-89,0 3-1,-2 2 1,-19-35 89,18 45-1728,-2 3-1,-4-2 1729,5 11-835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8"/>
    </inkml:context>
    <inkml:brush xml:id="br0">
      <inkml:brushProperty name="width" value="0.10583" units="cm"/>
      <inkml:brushProperty name="height" value="0.10583" units="cm"/>
      <inkml:brushProperty name="color" value="#007D8C"/>
    </inkml:brush>
  </inkml:definitions>
  <inkml:trace contextRef="#ctx0" brushRef="#br0">9 12 2393,'-6'-9'1928,"6"9"160,0 1-455,0-1-905,1 0-56,-1-1 272,0 1 248,0 0 425,3 12-89,10 37-344,-4-5-199,0 10-521,-1 4-24,-1-13-1064,-3-7-1801,-2-20 1633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9"/>
    </inkml:context>
    <inkml:brush xml:id="br0">
      <inkml:brushProperty name="width" value="0.10583" units="cm"/>
      <inkml:brushProperty name="height" value="0.10583" units="cm"/>
      <inkml:brushProperty name="color" value="#007D8C"/>
    </inkml:brush>
  </inkml:definitions>
  <inkml:trace contextRef="#ctx0" brushRef="#br0">-1 3 9162,'-1'0'3953,"2"0"-2521,0 2-336,6 3-368,5 1-367,7 5-177,3-4 128,5-4-24,-1-1-584,-1-7 264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9:52.648"/>
    </inkml:context>
    <inkml:brush xml:id="br0">
      <inkml:brushProperty name="width" value="0.10583" units="cm"/>
      <inkml:brushProperty name="height" value="0.10583" units="cm"/>
      <inkml:brushProperty name="color" value="#5A3982"/>
    </inkml:brush>
  </inkml:definitions>
  <inkml:trace contextRef="#ctx0" brushRef="#br0">2687 1978 4865,'-9'4'417,"-1"-2"0,4 1 0,-4-2 1,1 1-1,-1-2 0,0 1 0,1-1 0,-1 0 0,-6 0-417,-9-1 624,-4-2-1,-16-6-623,0 1 446,0-2-1,1-3 1,2 0-1,-3-4-445,-9-4 215,3-2-1,-49-27-214,49 19 271,0-1-1,3-2 0,3-1 1,-38-36-271,-35-49 806,60 60-596,-246-281 1492,144 148-217,-38-44-302,118 149-757,-58-47-426,65 73-89,-1 3-1,-6 2 1,-60-33 89,56 42-1728,-5 3-1,-14-1 1729,17 9-835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4:48:30.203"/>
    </inkml:context>
    <inkml:brush xml:id="br0">
      <inkml:brushProperty name="width" value="0.10583" units="cm"/>
      <inkml:brushProperty name="height" value="0.10583" units="cm"/>
      <inkml:brushProperty name="color" value="#B71E3F"/>
    </inkml:brush>
  </inkml:definitions>
  <inkml:trace contextRef="#ctx0" brushRef="#br0">122 5 2393,'11'-4'1928,"-11"4"160,3 0-455,-6 0-905,3 0-56,0 0 272,-1 0 248,1 0 425,-7 6-89,-25 15-344,12-1-199,-4 5-521,3 1-24,8-6-1064,2-3-1801,7-9 1633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9:52.649"/>
    </inkml:context>
    <inkml:brush xml:id="br0">
      <inkml:brushProperty name="width" value="0.10583" units="cm"/>
      <inkml:brushProperty name="height" value="0.10583" units="cm"/>
      <inkml:brushProperty name="color" value="#5A3982"/>
    </inkml:brush>
  </inkml:definitions>
  <inkml:trace contextRef="#ctx0" brushRef="#br0">22 11 2393,'-19'-8'1928,"19"8"160,0 1-455,0-1-905,3 0-56,-3-1 272,0 1 248,0 0 425,10 11-89,31 35-344,-12-5-199,2 11-521,-5 1-24,-4-11-1064,-9-6-1801,-7-19 1633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9:52.650"/>
    </inkml:context>
    <inkml:brush xml:id="br0">
      <inkml:brushProperty name="width" value="0.10583" units="cm"/>
      <inkml:brushProperty name="height" value="0.10583" units="cm"/>
      <inkml:brushProperty name="color" value="#5A3982"/>
    </inkml:brush>
  </inkml:definitions>
  <inkml:trace contextRef="#ctx0" brushRef="#br0">1 3 9162,'-3'0'3953,"6"0"-2521,0 2-336,20 3-368,15 0-367,23 5-177,9-3 128,17-4-24,-4-1-584,-3-7 264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0:58.188"/>
    </inkml:context>
    <inkml:brush xml:id="br0">
      <inkml:brushProperty name="width" value="0.10583" units="cm"/>
      <inkml:brushProperty name="height" value="0.10583" units="cm"/>
      <inkml:brushProperty name="color" value="#FF934F"/>
    </inkml:brush>
  </inkml:definitions>
  <inkml:trace contextRef="#ctx0" brushRef="#br0">2141 1577 4865,'-8'3'417,"0"-2"0,3 2 0,-2-3 1,-1 2-1,0-1 0,1-1 0,-1 0 0,0 0 0,-4 0-417,-9-1 624,-2-1-1,-12-5-623,-1 0 446,0-1-1,0-2 1,3 0-1,-2-4-445,-9-3 215,3-1-1,-38-22-214,39 15 271,-1 0-1,3-2 0,2-1 1,-30-29-271,-29-38 806,49 47-596,-195-224 1492,114 119-217,-31-37-302,94 120-757,-46-37-426,52 57-89,-1 3-1,-5 2 1,-48-27 89,46 34-1728,-6 2-1,-9-1 1729,12 8-835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0:58.189"/>
    </inkml:context>
    <inkml:brush xml:id="br0">
      <inkml:brushProperty name="width" value="0.10583" units="cm"/>
      <inkml:brushProperty name="height" value="0.10583" units="cm"/>
      <inkml:brushProperty name="color" value="#FF934F"/>
    </inkml:brush>
  </inkml:definitions>
  <inkml:trace contextRef="#ctx0" brushRef="#br0">18 10 2393,'-15'-7'1928,"15"7"160,0 1-455,0-1-905,3 0-56,-3-1 272,0 1 248,0 0 425,7 9-89,26 28-344,-10-5-199,2 9-521,-5 2-24,-2-10-1064,-8-4-1801,-5-16 1633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0:58.190"/>
    </inkml:context>
    <inkml:brush xml:id="br0">
      <inkml:brushProperty name="width" value="0.10583" units="cm"/>
      <inkml:brushProperty name="height" value="0.10583" units="cm"/>
      <inkml:brushProperty name="color" value="#FF934F"/>
    </inkml:brush>
  </inkml:definitions>
  <inkml:trace contextRef="#ctx0" brushRef="#br0">1 3 9162,'-3'0'3953,"6"0"-2521,-1 1-336,16 3-368,13 1-367,17 3-177,8-3 128,13-3-24,-3 0-584,-2-6 264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7"/>
    </inkml:context>
    <inkml:brush xml:id="br0">
      <inkml:brushProperty name="width" value="0.10583" units="cm"/>
      <inkml:brushProperty name="height" value="0.10583" units="cm"/>
      <inkml:brushProperty name="color" value="#007D8C"/>
    </inkml:brush>
  </inkml:definitions>
  <inkml:trace contextRef="#ctx0" brushRef="#br0">1601 2609 4865,'-6'5'417,"1"-2"0,1 1 0,-2-3 1,0 1-1,1 0 0,-1-1 0,0-1 0,0 0 0,-3 0-417,-6-3 624,-2 0-1,-10-9-623,0 1 446,0-2-1,1-3 1,1-2-1,-2-4-445,-5-6 215,1-2-1,-28-37-214,29 27 271,-1-2-1,3-3 0,1-2 1,-22-47-271,-22-64 806,37 79-596,-147-370 1492,85 194-217,-22-59-302,71 198-757,-35-62-426,38 97-89,0 3-1,-4 3 1,-36-44 89,35 56-1728,-5 4-1,-7-3 1729,10 14-835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8"/>
    </inkml:context>
    <inkml:brush xml:id="br0">
      <inkml:brushProperty name="width" value="0.10583" units="cm"/>
      <inkml:brushProperty name="height" value="0.10583" units="cm"/>
      <inkml:brushProperty name="color" value="#007D8C"/>
    </inkml:brush>
  </inkml:definitions>
  <inkml:trace contextRef="#ctx0" brushRef="#br0">14 14 2393,'-11'-11'1928,"11"11"160,0 1-455,0-1-905,2 0-56,-2-1 272,0 1 248,0 0 425,6 15-89,19 45-344,-8-5-199,0 11-521,-2 6-24,-1-16-1064,-7-9-1801,-3-25 1633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15:49.359"/>
    </inkml:context>
    <inkml:brush xml:id="br0">
      <inkml:brushProperty name="width" value="0.10583" units="cm"/>
      <inkml:brushProperty name="height" value="0.10583" units="cm"/>
      <inkml:brushProperty name="color" value="#007D8C"/>
    </inkml:brush>
  </inkml:definitions>
  <inkml:trace contextRef="#ctx0" brushRef="#br0">0 3 9162,'-2'0'3953,"4"0"-2521,0 2-336,11 5-368,10 0-367,13 7-177,6-5 128,9-6-24,-1 0-584,-3-9 264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4:48:30.204"/>
    </inkml:context>
    <inkml:brush xml:id="br0">
      <inkml:brushProperty name="width" value="0.10583" units="cm"/>
      <inkml:brushProperty name="height" value="0.10583" units="cm"/>
      <inkml:brushProperty name="color" value="#B71E3F"/>
    </inkml:brush>
  </inkml:definitions>
  <inkml:trace contextRef="#ctx0" brushRef="#br0">338 1 9162,'0'0'3953,"0"0"-2521,-4 1-336,-13 1-368,-11 0-367,-19 4-177,-6-4 128,-12-1-24,1 0-584,5-3 264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4:58:41.087"/>
    </inkml:context>
    <inkml:brush xml:id="br0">
      <inkml:brushProperty name="width" value="0.10583" units="cm"/>
      <inkml:brushProperty name="height" value="0.10583" units="cm"/>
      <inkml:brushProperty name="color" value="#B71E3F"/>
    </inkml:brush>
  </inkml:definitions>
  <inkml:trace contextRef="#ctx0" brushRef="#br0">2682 21 4865,'-10'-5'417,"2"2"0,-1-1 0,1 2 1,-2-1-1,0 2 0,1-1 0,0 2 0,-1 0 0,-6 0-417,-10 3 624,-1 2-1,-19 7-623,0 1 446,3 2-1,-1 3 1,0 4-1,0 2-445,-10 9 215,2 2-1,-44 40-214,43-28 271,3 1-1,2 4 0,1 2 1,-35 53-271,-34 75 806,59-92-596,-247 427 1492,143-224-217,-37 67-302,117-226-757,-56 70-426,65-110-89,-3-5-1,-3-3 1,-62 50 89,55-64-1728,-4-4-1,-12 3 1729,14-15-835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4:58:41.088"/>
    </inkml:context>
    <inkml:brush xml:id="br0">
      <inkml:brushProperty name="width" value="0.10583" units="cm"/>
      <inkml:brushProperty name="height" value="0.10583" units="cm"/>
      <inkml:brushProperty name="color" value="#B71E3F"/>
    </inkml:brush>
  </inkml:definitions>
  <inkml:trace contextRef="#ctx0" brushRef="#br0">19 442 2393,'-17'12'1928,"17"-12"160,-1-2-455,2 2-905,0 0-56,-1 2 272,2-2 248,-2 0 425,8-17-89,35-52-344,-14 7-199,2-17-521,-5-2-24,-5 16-1064,-8 12-1801,-8 27 1633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4:58:41.089"/>
    </inkml:context>
    <inkml:brush xml:id="br0">
      <inkml:brushProperty name="width" value="0.10583" units="cm"/>
      <inkml:brushProperty name="height" value="0.10583" units="cm"/>
      <inkml:brushProperty name="color" value="#B71E3F"/>
    </inkml:brush>
  </inkml:definitions>
  <inkml:trace contextRef="#ctx0" brushRef="#br0">2 53 9162,'-1'0'3953,"2"0"-2521,5-3-336,16-3-368,15-3-367,24-6-177,10 5 128,15 5-24,-2 2-584,-5 11 264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01:44.457"/>
    </inkml:context>
    <inkml:brush xml:id="br0">
      <inkml:brushProperty name="width" value="0.10583" units="cm"/>
      <inkml:brushProperty name="height" value="0.10583" units="cm"/>
      <inkml:brushProperty name="color" value="#B71E3F"/>
    </inkml:brush>
  </inkml:definitions>
  <inkml:trace contextRef="#ctx0" brushRef="#br0">0 40 4865,'10'-9'417,"-1"3"0,0-3 0,0 6 1,1-2-1,0 2 0,1 0 0,-2 3 0,1 0 0,6 0-417,13 6 624,-1 2-1,20 16-623,-1 2 446,-1 3-1,0 6 1,0 6-1,0 6-445,10 17 215,-1 3-1,46 79-214,-46-55 271,-2 2-1,-2 7 0,-3 5 1,39 102-271,34 143 806,-61-173-596,257 821 1492,-148-431-217,39 128-302,-124-435-757,61 135-426,-70-214-89,3-9-1,4-5 1,65 96 89,-58-123-1728,4-9-1,13 6 1729,-15-29-835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01:44.458"/>
    </inkml:context>
    <inkml:brush xml:id="br0">
      <inkml:brushProperty name="width" value="0.10583" units="cm"/>
      <inkml:brushProperty name="height" value="0.10583" units="cm"/>
      <inkml:brushProperty name="color" value="#B71E3F"/>
    </inkml:brush>
  </inkml:definitions>
  <inkml:trace contextRef="#ctx0" brushRef="#br0">172 854 2393,'18'23'1928,"-18"-23"160,1-3-455,-2 3-905,-1 0-56,2 3 272,-1-3 248,1 0 425,-9-32-89,-35-102-344,13 13-199,-1-31-521,4-5-24,6 30-1064,8 25-1801,9 52 1633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01:44.459"/>
    </inkml:context>
    <inkml:brush xml:id="br0">
      <inkml:brushProperty name="width" value="0.10583" units="cm"/>
      <inkml:brushProperty name="height" value="0.10583" units="cm"/>
      <inkml:brushProperty name="color" value="#B71E3F"/>
    </inkml:brush>
  </inkml:definitions>
  <inkml:trace contextRef="#ctx0" brushRef="#br0">467 102 9162,'2'0'3953,"-4"0"-2521,-4-6-336,-17-6-368,-15-5-367,-26-13-177,-10 10 128,-16 11-24,2 3-584,5 21 264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D789E00-45B7-44B8-8E59-84DE0BD71A0D}" type="datetimeFigureOut">
              <a:rPr lang="de-DE" smtClean="0"/>
              <a:t>05.01.2024</a:t>
            </a:fld>
            <a:endParaRPr lang="de-DE"/>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7F3CE7-ED39-4DCA-B997-3091546AA5B2}" type="slidenum">
              <a:rPr lang="de-DE" smtClean="0"/>
              <a:t>‹Nr.›</a:t>
            </a:fld>
            <a:endParaRPr lang="de-DE"/>
          </a:p>
        </p:txBody>
      </p:sp>
    </p:spTree>
    <p:extLst>
      <p:ext uri="{BB962C8B-B14F-4D97-AF65-F5344CB8AC3E}">
        <p14:creationId xmlns:p14="http://schemas.microsoft.com/office/powerpoint/2010/main" val="403143279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23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04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42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53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32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53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296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49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13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29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98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696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17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97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553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721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419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252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7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727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32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93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7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73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41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6:notes"/>
          <p:cNvSpPr txBox="1">
            <a:spLocks noGrp="1"/>
          </p:cNvSpPr>
          <p:nvPr>
            <p:ph type="body" idx="1"/>
          </p:nvPr>
        </p:nvSpPr>
        <p:spPr>
          <a:xfrm>
            <a:off x="728323" y="4963320"/>
            <a:ext cx="5826579" cy="4702092"/>
          </a:xfrm>
          <a:prstGeom prst="rect">
            <a:avLst/>
          </a:prstGeom>
        </p:spPr>
        <p:txBody>
          <a:bodyPr spcFirstLastPara="1" wrap="square" lIns="101335" tIns="50654" rIns="101335" bIns="50654" anchor="t" anchorCtr="0">
            <a:noAutofit/>
          </a:bodyPr>
          <a:lstStyle/>
          <a:p>
            <a:endParaRPr dirty="0"/>
          </a:p>
        </p:txBody>
      </p:sp>
      <p:sp>
        <p:nvSpPr>
          <p:cNvPr id="954" name="Google Shape;954;p16:notes"/>
          <p:cNvSpPr>
            <a:spLocks noGrp="1" noRot="1" noChangeAspect="1"/>
          </p:cNvSpPr>
          <p:nvPr>
            <p:ph type="sldImg" idx="2"/>
          </p:nvPr>
        </p:nvSpPr>
        <p:spPr>
          <a:xfrm>
            <a:off x="161925" y="784225"/>
            <a:ext cx="6959600" cy="39163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19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Board Präsentation">
    <p:spTree>
      <p:nvGrpSpPr>
        <p:cNvPr id="1" name=""/>
        <p:cNvGrpSpPr/>
        <p:nvPr/>
      </p:nvGrpSpPr>
      <p:grpSpPr>
        <a:xfrm>
          <a:off x="0" y="0"/>
          <a:ext cx="0" cy="0"/>
          <a:chOff x="0" y="0"/>
          <a:chExt cx="0" cy="0"/>
        </a:xfrm>
      </p:grpSpPr>
      <p:sp>
        <p:nvSpPr>
          <p:cNvPr id="9" name="Textplatzhalter 23"/>
          <p:cNvSpPr>
            <a:spLocks noGrp="1"/>
          </p:cNvSpPr>
          <p:nvPr>
            <p:ph type="body" sz="quarter" idx="19" hasCustomPrompt="1"/>
          </p:nvPr>
        </p:nvSpPr>
        <p:spPr>
          <a:xfrm>
            <a:off x="-1" y="6929"/>
            <a:ext cx="6096266" cy="4574596"/>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5" name="Textplatzhalter 4"/>
          <p:cNvSpPr>
            <a:spLocks noGrp="1"/>
          </p:cNvSpPr>
          <p:nvPr>
            <p:ph type="body" sz="quarter" idx="13" hasCustomPrompt="1"/>
          </p:nvPr>
        </p:nvSpPr>
        <p:spPr>
          <a:xfrm>
            <a:off x="508000" y="3821115"/>
            <a:ext cx="4324349" cy="1528761"/>
          </a:xfrm>
          <a:prstGeom prst="rect">
            <a:avLst/>
          </a:prstGeom>
        </p:spPr>
        <p:txBody>
          <a:bodyPr tIns="108000">
            <a:noAutofit/>
          </a:bodyPr>
          <a:lstStyle>
            <a:lvl1pPr>
              <a:lnSpc>
                <a:spcPct val="100000"/>
              </a:lnSpc>
              <a:spcAft>
                <a:spcPts val="0"/>
              </a:spcAft>
              <a:defRPr lang="en-GB" sz="1600" b="0" kern="1200" cap="none" baseline="0" noProof="0" dirty="0" smtClean="0">
                <a:solidFill>
                  <a:schemeClr val="tx1"/>
                </a:solidFill>
                <a:latin typeface="+mn-lt"/>
                <a:ea typeface="+mn-ea"/>
                <a:cs typeface="+mn-cs"/>
              </a:defRPr>
            </a:lvl1pPr>
            <a:lvl2pPr marL="0" indent="0">
              <a:lnSpc>
                <a:spcPct val="100000"/>
              </a:lnSpc>
              <a:spcBef>
                <a:spcPts val="0"/>
              </a:spcBef>
              <a:spcAft>
                <a:spcPts val="0"/>
              </a:spcAft>
              <a:buNone/>
              <a:defRPr lang="en-GB" sz="1400" b="0" kern="1200" cap="none" baseline="0" noProof="0" dirty="0">
                <a:solidFill>
                  <a:schemeClr val="tx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buAutoNum type="arabicParenR"/>
              <a:defRPr>
                <a:solidFill>
                  <a:srgbClr val="003781"/>
                </a:solidFill>
              </a:defRPr>
            </a:lvl9pPr>
          </a:lstStyle>
          <a:p>
            <a:pPr lvl="0"/>
            <a:r>
              <a:rPr lang="de-DE" noProof="0" dirty="0"/>
              <a:t>Untertitel</a:t>
            </a:r>
          </a:p>
          <a:p>
            <a:pPr lvl="1"/>
            <a:r>
              <a:rPr lang="de-DE" noProof="0" dirty="0"/>
              <a:t>Text</a:t>
            </a:r>
          </a:p>
        </p:txBody>
      </p:sp>
      <p:sp>
        <p:nvSpPr>
          <p:cNvPr id="4" name="Tabellenplatzhalter 3"/>
          <p:cNvSpPr>
            <a:spLocks noGrp="1"/>
          </p:cNvSpPr>
          <p:nvPr>
            <p:ph type="tbl" sz="quarter" idx="14"/>
          </p:nvPr>
        </p:nvSpPr>
        <p:spPr>
          <a:xfrm>
            <a:off x="6362701" y="515938"/>
            <a:ext cx="5324474" cy="5835650"/>
          </a:xfrm>
          <a:prstGeom prst="rect">
            <a:avLst/>
          </a:prstGeom>
        </p:spPr>
        <p:txBody>
          <a:bodyPr anchor="ctr"/>
          <a:lstStyle>
            <a:lvl1pPr algn="ctr">
              <a:defRPr sz="2000"/>
            </a:lvl1pPr>
          </a:lstStyle>
          <a:p>
            <a:r>
              <a:rPr lang="de-DE" noProof="0"/>
              <a:t>Tabelle durch Klicken auf Symbol hinzufügen</a:t>
            </a:r>
            <a:endParaRPr lang="de-DE" noProof="0" dirty="0"/>
          </a:p>
        </p:txBody>
      </p:sp>
      <p:sp>
        <p:nvSpPr>
          <p:cNvPr id="2" name="Titel 1"/>
          <p:cNvSpPr>
            <a:spLocks noGrp="1"/>
          </p:cNvSpPr>
          <p:nvPr>
            <p:ph type="title" hasCustomPrompt="1"/>
          </p:nvPr>
        </p:nvSpPr>
        <p:spPr>
          <a:xfrm>
            <a:off x="508000" y="765498"/>
            <a:ext cx="5588265" cy="3024336"/>
          </a:xfrm>
        </p:spPr>
        <p:txBody>
          <a:bodyPr/>
          <a:lstStyle>
            <a:lvl1pPr>
              <a:defRPr lang="en-GB" sz="4400" b="1" kern="1200" cap="none" baseline="0" dirty="0">
                <a:solidFill>
                  <a:srgbClr val="003781"/>
                </a:solidFill>
                <a:latin typeface="+mn-lt"/>
                <a:ea typeface="+mn-ea"/>
                <a:cs typeface="+mn-cs"/>
              </a:defRPr>
            </a:lvl1pPr>
          </a:lstStyle>
          <a:p>
            <a:r>
              <a:rPr lang="de-DE" noProof="0" dirty="0"/>
              <a:t>Überschrift</a:t>
            </a:r>
          </a:p>
        </p:txBody>
      </p:sp>
      <p:pic>
        <p:nvPicPr>
          <p:cNvPr id="10"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00" y="5843102"/>
            <a:ext cx="2034974" cy="508928"/>
          </a:xfrm>
          <a:prstGeom prst="rect">
            <a:avLst/>
          </a:prstGeom>
        </p:spPr>
      </p:pic>
    </p:spTree>
    <p:extLst>
      <p:ext uri="{BB962C8B-B14F-4D97-AF65-F5344CB8AC3E}">
        <p14:creationId xmlns:p14="http://schemas.microsoft.com/office/powerpoint/2010/main" val="316330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trenner mit Zahl">
    <p:spTree>
      <p:nvGrpSpPr>
        <p:cNvPr id="1" name=""/>
        <p:cNvGrpSpPr/>
        <p:nvPr/>
      </p:nvGrpSpPr>
      <p:grpSpPr>
        <a:xfrm>
          <a:off x="0" y="0"/>
          <a:ext cx="0" cy="0"/>
          <a:chOff x="0" y="0"/>
          <a:chExt cx="0" cy="0"/>
        </a:xfrm>
      </p:grpSpPr>
      <p:sp>
        <p:nvSpPr>
          <p:cNvPr id="11" name="Textplatzhalter 23"/>
          <p:cNvSpPr>
            <a:spLocks noGrp="1"/>
          </p:cNvSpPr>
          <p:nvPr>
            <p:ph type="body" sz="quarter" idx="19" hasCustomPrompt="1"/>
          </p:nvPr>
        </p:nvSpPr>
        <p:spPr>
          <a:xfrm>
            <a:off x="1" y="2552701"/>
            <a:ext cx="5600699" cy="3325365"/>
          </a:xfrm>
          <a:solidFill>
            <a:srgbClr val="E1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2" name="Titel 1"/>
          <p:cNvSpPr>
            <a:spLocks noGrp="1"/>
          </p:cNvSpPr>
          <p:nvPr>
            <p:ph type="title" hasCustomPrompt="1"/>
          </p:nvPr>
        </p:nvSpPr>
        <p:spPr>
          <a:xfrm>
            <a:off x="5600701" y="2552700"/>
            <a:ext cx="5921050" cy="3297004"/>
          </a:xfrm>
        </p:spPr>
        <p:txBody>
          <a:bodyPr lIns="360000" tIns="216000" rIns="0" anchor="t"/>
          <a:lstStyle>
            <a:lvl1pPr>
              <a:defRPr lang="de-DE" sz="20000" b="1" kern="1200" cap="all" dirty="0" smtClean="0">
                <a:solidFill>
                  <a:srgbClr val="8A669D"/>
                </a:solidFill>
                <a:latin typeface="+mn-lt"/>
                <a:ea typeface="+mn-ea"/>
                <a:cs typeface="+mn-cs"/>
              </a:defRPr>
            </a:lvl1pPr>
          </a:lstStyle>
          <a:p>
            <a:r>
              <a:rPr lang="de-DE" noProof="0" dirty="0"/>
              <a:t>00</a:t>
            </a:r>
            <a:br>
              <a:rPr lang="de-DE" noProof="0" dirty="0"/>
            </a:br>
            <a:endParaRPr lang="de-DE" noProof="0" dirty="0"/>
          </a:p>
        </p:txBody>
      </p:sp>
      <p:sp>
        <p:nvSpPr>
          <p:cNvPr id="55" name="Textplatzhalter 54"/>
          <p:cNvSpPr>
            <a:spLocks noGrp="1"/>
          </p:cNvSpPr>
          <p:nvPr>
            <p:ph type="body" sz="quarter" idx="14" hasCustomPrompt="1"/>
          </p:nvPr>
        </p:nvSpPr>
        <p:spPr>
          <a:xfrm>
            <a:off x="508000" y="515939"/>
            <a:ext cx="7618413" cy="2481261"/>
          </a:xfrm>
          <a:prstGeom prst="rect">
            <a:avLst/>
          </a:prstGeom>
        </p:spPr>
        <p:txBody>
          <a:bodyPr tIns="0" bIns="216000" anchor="b"/>
          <a:lstStyle>
            <a:lvl1pPr marL="0" algn="l" defTabSz="1219170" rtl="0" eaLnBrk="1" latinLnBrk="0" hangingPunct="1">
              <a:defRPr lang="de-DE" sz="4400" b="1" kern="1200" cap="none" baseline="0" dirty="0" smtClean="0">
                <a:solidFill>
                  <a:srgbClr val="5A3982"/>
                </a:solidFill>
                <a:latin typeface="+mn-lt"/>
                <a:ea typeface="+mn-ea"/>
                <a:cs typeface="+mn-cs"/>
              </a:defRPr>
            </a:lvl1pPr>
          </a:lstStyle>
          <a:p>
            <a:pPr lvl="0"/>
            <a:r>
              <a:rPr lang="de-DE" noProof="0" dirty="0"/>
              <a:t>Überschrift mit Textlauf von unten nach oben</a:t>
            </a:r>
          </a:p>
        </p:txBody>
      </p:sp>
      <p:sp>
        <p:nvSpPr>
          <p:cNvPr id="213" name="Textplatzhalter 9"/>
          <p:cNvSpPr>
            <a:spLocks noGrp="1"/>
          </p:cNvSpPr>
          <p:nvPr>
            <p:ph type="body" sz="quarter" idx="15" hasCustomPrompt="1"/>
          </p:nvPr>
        </p:nvSpPr>
        <p:spPr>
          <a:xfrm>
            <a:off x="508001" y="3560763"/>
            <a:ext cx="4826000" cy="2288941"/>
          </a:xfrm>
          <a:prstGeom prst="rect">
            <a:avLst/>
          </a:prstGeom>
        </p:spPr>
        <p:txBody>
          <a:bodyPr/>
          <a:lstStyle>
            <a:lvl1pPr>
              <a:lnSpc>
                <a:spcPct val="100000"/>
              </a:lnSpc>
              <a:spcBef>
                <a:spcPts val="267"/>
              </a:spcBef>
              <a:spcAft>
                <a:spcPts val="267"/>
              </a:spcAft>
              <a:defRPr sz="1600" cap="none" baseline="0"/>
            </a:lvl1pPr>
            <a:lvl2pPr>
              <a:lnSpc>
                <a:spcPct val="100000"/>
              </a:lnSpc>
              <a:defRPr sz="1600"/>
            </a:lvl2pPr>
            <a:lvl3pPr>
              <a:lnSpc>
                <a:spcPct val="100000"/>
              </a:lnSpc>
              <a:defRPr sz="1400"/>
            </a:lvl3pPr>
            <a:lvl4pPr>
              <a:lnSpc>
                <a:spcPct val="100000"/>
              </a:lnSpc>
              <a:defRPr sz="1400"/>
            </a:lvl4pPr>
            <a:lvl5pPr>
              <a:lnSpc>
                <a:spcPct val="100000"/>
              </a:lnSpc>
              <a:defRPr sz="1400"/>
            </a:lvl5pPr>
            <a:lvl6pPr>
              <a:lnSpc>
                <a:spcPct val="100000"/>
              </a:lnSpc>
              <a:defRPr sz="1200"/>
            </a:lvl6pPr>
            <a:lvl7pPr>
              <a:lnSpc>
                <a:spcPct val="100000"/>
              </a:lnSpc>
              <a:defRPr sz="1200"/>
            </a:lvl7pPr>
            <a:lvl8pPr>
              <a:lnSpc>
                <a:spcPct val="100000"/>
              </a:lnSpc>
              <a:defRPr sz="1100"/>
            </a:lvl8pPr>
            <a:lvl9pPr>
              <a:lnSpc>
                <a:spcPct val="100000"/>
              </a:lnSpc>
              <a:defRPr sz="800"/>
            </a:lvl9pPr>
          </a:lstStyle>
          <a:p>
            <a:pPr lvl="0"/>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3" name="Foliennummernplatzhalter 2">
            <a:extLst>
              <a:ext uri="{FF2B5EF4-FFF2-40B4-BE49-F238E27FC236}">
                <a16:creationId xmlns:a16="http://schemas.microsoft.com/office/drawing/2014/main" id="{A6350ADF-D957-43A1-B3F2-637466843628}"/>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4" name="Datumsplatzhalter 3">
            <a:extLst>
              <a:ext uri="{FF2B5EF4-FFF2-40B4-BE49-F238E27FC236}">
                <a16:creationId xmlns:a16="http://schemas.microsoft.com/office/drawing/2014/main" id="{E97BF858-EC41-4D52-9C5D-7F2DEA1700A4}"/>
              </a:ext>
            </a:extLst>
          </p:cNvPr>
          <p:cNvSpPr>
            <a:spLocks noGrp="1"/>
          </p:cNvSpPr>
          <p:nvPr>
            <p:ph type="dt" sz="half" idx="21"/>
          </p:nvPr>
        </p:nvSpPr>
        <p:spPr/>
        <p:txBody>
          <a:bodyPr/>
          <a:lstStyle/>
          <a:p>
            <a:endParaRPr lang="de-DE" dirty="0"/>
          </a:p>
        </p:txBody>
      </p:sp>
      <p:sp>
        <p:nvSpPr>
          <p:cNvPr id="5" name="Fußzeilenplatzhalter 4">
            <a:extLst>
              <a:ext uri="{FF2B5EF4-FFF2-40B4-BE49-F238E27FC236}">
                <a16:creationId xmlns:a16="http://schemas.microsoft.com/office/drawing/2014/main" id="{F4D76F2F-DA5D-444B-AF80-ACA005B5425A}"/>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85298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apiteltrenner Alternative">
    <p:spTree>
      <p:nvGrpSpPr>
        <p:cNvPr id="1" name=""/>
        <p:cNvGrpSpPr/>
        <p:nvPr/>
      </p:nvGrpSpPr>
      <p:grpSpPr>
        <a:xfrm>
          <a:off x="0" y="0"/>
          <a:ext cx="0" cy="0"/>
          <a:chOff x="0" y="0"/>
          <a:chExt cx="0" cy="0"/>
        </a:xfrm>
      </p:grpSpPr>
      <p:sp>
        <p:nvSpPr>
          <p:cNvPr id="4" name="Textplatzhalter 23"/>
          <p:cNvSpPr>
            <a:spLocks noGrp="1"/>
          </p:cNvSpPr>
          <p:nvPr>
            <p:ph type="body" sz="quarter" idx="19" hasCustomPrompt="1"/>
          </p:nvPr>
        </p:nvSpPr>
        <p:spPr>
          <a:xfrm>
            <a:off x="0" y="0"/>
            <a:ext cx="12190413" cy="6859588"/>
          </a:xfrm>
          <a:solidFill>
            <a:srgbClr val="49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2" name="Titel 1"/>
          <p:cNvSpPr>
            <a:spLocks noGrp="1"/>
          </p:cNvSpPr>
          <p:nvPr>
            <p:ph type="title" hasCustomPrompt="1"/>
          </p:nvPr>
        </p:nvSpPr>
        <p:spPr>
          <a:xfrm>
            <a:off x="265113" y="2552700"/>
            <a:ext cx="4567237" cy="3297004"/>
          </a:xfrm>
        </p:spPr>
        <p:txBody>
          <a:bodyPr lIns="144000" tIns="216000" rIns="0" anchor="t"/>
          <a:lstStyle>
            <a:lvl1pPr>
              <a:defRPr lang="de-DE" sz="20000" b="1" kern="1200" cap="all" dirty="0" smtClean="0">
                <a:solidFill>
                  <a:schemeClr val="bg1"/>
                </a:solidFill>
                <a:latin typeface="+mn-lt"/>
                <a:ea typeface="+mn-ea"/>
                <a:cs typeface="+mn-cs"/>
              </a:defRPr>
            </a:lvl1pPr>
          </a:lstStyle>
          <a:p>
            <a:r>
              <a:rPr lang="de-DE" noProof="0" dirty="0"/>
              <a:t>00</a:t>
            </a:r>
            <a:br>
              <a:rPr lang="de-DE" noProof="0" dirty="0"/>
            </a:br>
            <a:endParaRPr lang="de-DE" noProof="0" dirty="0"/>
          </a:p>
        </p:txBody>
      </p:sp>
      <p:sp>
        <p:nvSpPr>
          <p:cNvPr id="55" name="Textplatzhalter 54"/>
          <p:cNvSpPr>
            <a:spLocks noGrp="1"/>
          </p:cNvSpPr>
          <p:nvPr>
            <p:ph type="body" sz="quarter" idx="14" hasCustomPrompt="1"/>
          </p:nvPr>
        </p:nvSpPr>
        <p:spPr>
          <a:xfrm>
            <a:off x="508000" y="515939"/>
            <a:ext cx="8142288" cy="2538412"/>
          </a:xfrm>
          <a:prstGeom prst="rect">
            <a:avLst/>
          </a:prstGeom>
        </p:spPr>
        <p:txBody>
          <a:bodyPr tIns="0" bIns="180000" anchor="b">
            <a:normAutofit/>
          </a:bodyPr>
          <a:lstStyle>
            <a:lvl1pPr marL="0" algn="l" defTabSz="1219170" rtl="0" eaLnBrk="1" latinLnBrk="0" hangingPunct="1">
              <a:defRPr lang="de-DE" sz="4400" b="1" kern="1200" cap="none" baseline="0" dirty="0" smtClean="0">
                <a:solidFill>
                  <a:schemeClr val="bg1"/>
                </a:solidFill>
                <a:latin typeface="+mn-lt"/>
                <a:ea typeface="+mn-ea"/>
                <a:cs typeface="+mn-cs"/>
              </a:defRPr>
            </a:lvl1pPr>
          </a:lstStyle>
          <a:p>
            <a:pPr lvl="0"/>
            <a:r>
              <a:rPr lang="de-DE" noProof="0" dirty="0"/>
              <a:t>Überschrift</a:t>
            </a:r>
          </a:p>
        </p:txBody>
      </p:sp>
    </p:spTree>
    <p:extLst>
      <p:ext uri="{BB962C8B-B14F-4D97-AF65-F5344CB8AC3E}">
        <p14:creationId xmlns:p14="http://schemas.microsoft.com/office/powerpoint/2010/main" val="297045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ontakt">
    <p:spTree>
      <p:nvGrpSpPr>
        <p:cNvPr id="1" name=""/>
        <p:cNvGrpSpPr/>
        <p:nvPr/>
      </p:nvGrpSpPr>
      <p:grpSpPr>
        <a:xfrm>
          <a:off x="0" y="0"/>
          <a:ext cx="0" cy="0"/>
          <a:chOff x="0" y="0"/>
          <a:chExt cx="0" cy="0"/>
        </a:xfrm>
      </p:grpSpPr>
      <p:sp>
        <p:nvSpPr>
          <p:cNvPr id="6" name="Textplatzhalter 23"/>
          <p:cNvSpPr>
            <a:spLocks noGrp="1"/>
          </p:cNvSpPr>
          <p:nvPr>
            <p:ph type="body" sz="quarter" idx="19" hasCustomPrompt="1"/>
          </p:nvPr>
        </p:nvSpPr>
        <p:spPr>
          <a:xfrm>
            <a:off x="0" y="0"/>
            <a:ext cx="12190413" cy="6859588"/>
          </a:xfrm>
          <a:solidFill>
            <a:srgbClr val="49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dirty="0"/>
              <a:t>Textmasterformat bearbeiten</a:t>
            </a:r>
          </a:p>
        </p:txBody>
      </p:sp>
      <p:sp>
        <p:nvSpPr>
          <p:cNvPr id="55" name="Textplatzhalter 54"/>
          <p:cNvSpPr>
            <a:spLocks noGrp="1"/>
          </p:cNvSpPr>
          <p:nvPr>
            <p:ph type="body" sz="quarter" idx="14" hasCustomPrompt="1"/>
          </p:nvPr>
        </p:nvSpPr>
        <p:spPr>
          <a:xfrm>
            <a:off x="508000" y="515939"/>
            <a:ext cx="8142287" cy="2538412"/>
          </a:xfrm>
          <a:prstGeom prst="rect">
            <a:avLst/>
          </a:prstGeom>
        </p:spPr>
        <p:txBody>
          <a:bodyPr tIns="0" bIns="180000" anchor="b"/>
          <a:lstStyle>
            <a:lvl1pPr marL="0" algn="l" defTabSz="1219170" rtl="0" eaLnBrk="1" latinLnBrk="0" hangingPunct="1">
              <a:defRPr lang="de-DE" sz="4400" b="1" kern="1200" cap="none" baseline="0" dirty="0" smtClean="0">
                <a:solidFill>
                  <a:schemeClr val="bg1"/>
                </a:solidFill>
                <a:latin typeface="+mn-lt"/>
                <a:ea typeface="+mn-ea"/>
                <a:cs typeface="+mn-cs"/>
              </a:defRPr>
            </a:lvl1pPr>
          </a:lstStyle>
          <a:p>
            <a:pPr lvl="0"/>
            <a:r>
              <a:rPr lang="de-DE" noProof="0" dirty="0"/>
              <a:t>Überschrift</a:t>
            </a:r>
          </a:p>
        </p:txBody>
      </p:sp>
      <p:sp>
        <p:nvSpPr>
          <p:cNvPr id="4" name="Textplatzhalter 3"/>
          <p:cNvSpPr>
            <a:spLocks noGrp="1"/>
          </p:cNvSpPr>
          <p:nvPr>
            <p:ph type="body" sz="quarter" idx="15" hasCustomPrompt="1"/>
          </p:nvPr>
        </p:nvSpPr>
        <p:spPr>
          <a:xfrm>
            <a:off x="508000" y="3542978"/>
            <a:ext cx="5588000" cy="2551112"/>
          </a:xfrm>
          <a:prstGeom prst="rect">
            <a:avLst/>
          </a:prstGeom>
        </p:spPr>
        <p:txBody>
          <a:bodyPr/>
          <a:lstStyle>
            <a:lvl1pPr>
              <a:lnSpc>
                <a:spcPct val="100000"/>
              </a:lnSpc>
              <a:spcBef>
                <a:spcPts val="267"/>
              </a:spcBef>
              <a:spcAft>
                <a:spcPts val="267"/>
              </a:spcAft>
              <a:defRPr sz="1600">
                <a:solidFill>
                  <a:schemeClr val="bg1"/>
                </a:solidFill>
              </a:defRPr>
            </a:lvl1pPr>
            <a:lvl2pPr>
              <a:defRPr sz="1400">
                <a:solidFill>
                  <a:schemeClr val="bg1"/>
                </a:solidFill>
              </a:defRPr>
            </a:lvl2pPr>
            <a:lvl3pPr>
              <a:defRPr sz="1200">
                <a:solidFill>
                  <a:schemeClr val="bg1"/>
                </a:solidFill>
              </a:defRPr>
            </a:lvl3pPr>
            <a:lvl4pPr>
              <a:buClr>
                <a:schemeClr val="bg1"/>
              </a:buCl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a:solidFill>
                  <a:schemeClr val="bg1"/>
                </a:solidFill>
              </a:defRPr>
            </a:lvl8pPr>
            <a:lvl9pPr>
              <a:defRPr>
                <a:solidFill>
                  <a:schemeClr val="bg1"/>
                </a:solidFill>
              </a:defRPr>
            </a:lvl9pPr>
          </a:lstStyle>
          <a:p>
            <a:pPr lvl="0"/>
            <a:r>
              <a:rPr lang="de-DE" dirty="0"/>
              <a:t>01</a:t>
            </a:r>
          </a:p>
          <a:p>
            <a:pPr lvl="1"/>
            <a:r>
              <a:rPr lang="de-DE" dirty="0"/>
              <a:t>02</a:t>
            </a:r>
          </a:p>
          <a:p>
            <a:pPr lvl="2"/>
            <a:r>
              <a:rPr lang="de-DE" dirty="0"/>
              <a:t>03</a:t>
            </a:r>
          </a:p>
          <a:p>
            <a:pPr lvl="3"/>
            <a:r>
              <a:rPr lang="de-DE" dirty="0"/>
              <a:t>04</a:t>
            </a:r>
          </a:p>
          <a:p>
            <a:pPr lvl="4"/>
            <a:r>
              <a:rPr lang="de-DE" dirty="0"/>
              <a:t>05</a:t>
            </a:r>
          </a:p>
          <a:p>
            <a:pPr lvl="5"/>
            <a:r>
              <a:rPr lang="de-DE" dirty="0"/>
              <a:t>06</a:t>
            </a:r>
          </a:p>
          <a:p>
            <a:pPr lvl="6"/>
            <a:r>
              <a:rPr lang="de-DE" dirty="0"/>
              <a:t>07</a:t>
            </a:r>
          </a:p>
          <a:p>
            <a:pPr lvl="7"/>
            <a:r>
              <a:rPr lang="de-DE" dirty="0"/>
              <a:t>08</a:t>
            </a:r>
          </a:p>
          <a:p>
            <a:pPr lvl="8"/>
            <a:r>
              <a:rPr lang="de-DE" noProof="0" dirty="0"/>
              <a:t>09</a:t>
            </a:r>
          </a:p>
        </p:txBody>
      </p:sp>
    </p:spTree>
    <p:extLst>
      <p:ext uri="{BB962C8B-B14F-4D97-AF65-F5344CB8AC3E}">
        <p14:creationId xmlns:p14="http://schemas.microsoft.com/office/powerpoint/2010/main" val="221403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ndard Inhalt einspaltig">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8000" y="1522413"/>
            <a:ext cx="11179175" cy="4571677"/>
          </a:xfrm>
          <a:prstGeom prst="rect">
            <a:avLst/>
          </a:prstGeom>
        </p:spPr>
        <p:txBody>
          <a:bodyPr rIns="0"/>
          <a:lstStyle>
            <a:lvl1pPr>
              <a:lnSpc>
                <a:spcPts val="1920"/>
              </a:lnSpc>
              <a:spcAft>
                <a:spcPts val="0"/>
              </a:spcAft>
              <a:defRPr lang="en-GB" sz="1800" b="0" kern="1200" cap="none" baseline="0" noProof="0" dirty="0" smtClean="0">
                <a:solidFill>
                  <a:schemeClr val="tx1"/>
                </a:solidFill>
                <a:latin typeface="+mn-lt"/>
                <a:ea typeface="+mn-ea"/>
                <a:cs typeface="+mn-cs"/>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sz="1400">
                <a:solidFill>
                  <a:schemeClr val="tx1"/>
                </a:solidFill>
              </a:defRPr>
            </a:lvl7pPr>
            <a:lvl8pPr>
              <a:defRPr sz="1200">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1" name="Textplatzhalter 23"/>
          <p:cNvSpPr>
            <a:spLocks noGrp="1"/>
          </p:cNvSpPr>
          <p:nvPr>
            <p:ph type="body" sz="quarter" idx="19" hasCustomPrompt="1"/>
          </p:nvPr>
        </p:nvSpPr>
        <p:spPr>
          <a:xfrm>
            <a:off x="0" y="1"/>
            <a:ext cx="10139985" cy="664632"/>
          </a:xfrm>
          <a:solidFill>
            <a:srgbClr val="F8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3" name="Textplatzhalter 5"/>
          <p:cNvSpPr>
            <a:spLocks noGrp="1"/>
          </p:cNvSpPr>
          <p:nvPr>
            <p:ph type="body" sz="quarter" idx="20" hasCustomPrompt="1"/>
          </p:nvPr>
        </p:nvSpPr>
        <p:spPr>
          <a:xfrm>
            <a:off x="508000" y="259201"/>
            <a:ext cx="5586413"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2" name="Foliennummernplatzhalter 1">
            <a:extLst>
              <a:ext uri="{FF2B5EF4-FFF2-40B4-BE49-F238E27FC236}">
                <a16:creationId xmlns:a16="http://schemas.microsoft.com/office/drawing/2014/main" id="{9239BBA8-66BA-448F-BEE8-82D7973C5165}"/>
              </a:ext>
            </a:extLst>
          </p:cNvPr>
          <p:cNvSpPr>
            <a:spLocks noGrp="1"/>
          </p:cNvSpPr>
          <p:nvPr>
            <p:ph type="sldNum" sz="quarter" idx="21"/>
          </p:nvPr>
        </p:nvSpPr>
        <p:spPr/>
        <p:txBody>
          <a:bodyPr/>
          <a:lstStyle/>
          <a:p>
            <a:fld id="{61201FF1-C63B-412E-ABF0-3D0E918900AC}" type="slidenum">
              <a:rPr lang="de-DE" smtClean="0"/>
              <a:pPr/>
              <a:t>‹Nr.›</a:t>
            </a:fld>
            <a:endParaRPr lang="de-DE" dirty="0"/>
          </a:p>
        </p:txBody>
      </p:sp>
      <p:sp>
        <p:nvSpPr>
          <p:cNvPr id="3" name="Titel 2">
            <a:extLst>
              <a:ext uri="{FF2B5EF4-FFF2-40B4-BE49-F238E27FC236}">
                <a16:creationId xmlns:a16="http://schemas.microsoft.com/office/drawing/2014/main" id="{815CE0B6-1321-415B-A439-77AF231D145F}"/>
              </a:ext>
            </a:extLst>
          </p:cNvPr>
          <p:cNvSpPr>
            <a:spLocks noGrp="1"/>
          </p:cNvSpPr>
          <p:nvPr>
            <p:ph type="title"/>
          </p:nvPr>
        </p:nvSpPr>
        <p:spPr/>
        <p:txBody>
          <a:bodyPr/>
          <a:lstStyle/>
          <a:p>
            <a:r>
              <a:rPr lang="de-DE"/>
              <a:t>Titelmasterformat durch Klicken bearbeiten</a:t>
            </a:r>
          </a:p>
        </p:txBody>
      </p:sp>
      <p:sp>
        <p:nvSpPr>
          <p:cNvPr id="4" name="Datumsplatzhalter 3">
            <a:extLst>
              <a:ext uri="{FF2B5EF4-FFF2-40B4-BE49-F238E27FC236}">
                <a16:creationId xmlns:a16="http://schemas.microsoft.com/office/drawing/2014/main" id="{AB039E3C-DD5F-4BAD-98F0-ADE35E3C2748}"/>
              </a:ext>
            </a:extLst>
          </p:cNvPr>
          <p:cNvSpPr>
            <a:spLocks noGrp="1"/>
          </p:cNvSpPr>
          <p:nvPr>
            <p:ph type="dt" sz="half" idx="22"/>
          </p:nvPr>
        </p:nvSpPr>
        <p:spPr/>
        <p:txBody>
          <a:bodyPr/>
          <a:lstStyle/>
          <a:p>
            <a:endParaRPr lang="de-DE" dirty="0"/>
          </a:p>
        </p:txBody>
      </p:sp>
      <p:sp>
        <p:nvSpPr>
          <p:cNvPr id="5" name="Fußzeilenplatzhalter 4">
            <a:extLst>
              <a:ext uri="{FF2B5EF4-FFF2-40B4-BE49-F238E27FC236}">
                <a16:creationId xmlns:a16="http://schemas.microsoft.com/office/drawing/2014/main" id="{853C87A0-3738-4FF5-80F0-235C6D349E0C}"/>
              </a:ext>
            </a:extLst>
          </p:cNvPr>
          <p:cNvSpPr>
            <a:spLocks noGrp="1"/>
          </p:cNvSpPr>
          <p:nvPr>
            <p:ph type="ftr" sz="quarter" idx="23"/>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352321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Inhalt mit kleiner Schrift">
    <p:spTree>
      <p:nvGrpSpPr>
        <p:cNvPr id="1" name=""/>
        <p:cNvGrpSpPr/>
        <p:nvPr/>
      </p:nvGrpSpPr>
      <p:grpSpPr>
        <a:xfrm>
          <a:off x="0" y="0"/>
          <a:ext cx="0" cy="0"/>
          <a:chOff x="0" y="0"/>
          <a:chExt cx="0" cy="0"/>
        </a:xfrm>
      </p:grpSpPr>
      <p:sp>
        <p:nvSpPr>
          <p:cNvPr id="17" name="Textplatzhalter 23"/>
          <p:cNvSpPr>
            <a:spLocks noGrp="1"/>
          </p:cNvSpPr>
          <p:nvPr>
            <p:ph type="body" sz="quarter" idx="19" hasCustomPrompt="1"/>
          </p:nvPr>
        </p:nvSpPr>
        <p:spPr>
          <a:xfrm>
            <a:off x="0" y="1"/>
            <a:ext cx="10139985" cy="664632"/>
          </a:xfrm>
          <a:solidFill>
            <a:srgbClr val="F8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4" name="Inhaltsplatzhalter 13" descr="Spalte links" title="Spalte links"/>
          <p:cNvSpPr>
            <a:spLocks noGrp="1"/>
          </p:cNvSpPr>
          <p:nvPr>
            <p:ph sz="quarter" idx="13" hasCustomPrompt="1"/>
          </p:nvPr>
        </p:nvSpPr>
        <p:spPr>
          <a:xfrm>
            <a:off x="508000" y="1522413"/>
            <a:ext cx="11179175" cy="4571677"/>
          </a:xfrm>
          <a:prstGeom prst="rect">
            <a:avLst/>
          </a:prstGeom>
        </p:spPr>
        <p:txBody>
          <a:bodyPr rIns="0"/>
          <a:lstStyle>
            <a:lvl1pPr>
              <a:lnSpc>
                <a:spcPts val="1920"/>
              </a:lnSpc>
              <a:spcAft>
                <a:spcPts val="0"/>
              </a:spcAft>
              <a:defRPr lang="en-GB" sz="14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solidFill>
                  <a:schemeClr val="tx1"/>
                </a:solidFill>
              </a:defRPr>
            </a:lvl6pPr>
            <a:lvl7pPr>
              <a:defRPr sz="1100">
                <a:solidFill>
                  <a:schemeClr val="tx1"/>
                </a:solidFill>
              </a:defRPr>
            </a:lvl7pPr>
            <a:lvl8pPr>
              <a:defRPr sz="1050">
                <a:solidFill>
                  <a:schemeClr val="tx1"/>
                </a:solidFill>
              </a:defRPr>
            </a:lvl8pPr>
            <a:lvl9pPr>
              <a:defRPr sz="6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3" name="Textplatzhalter 5"/>
          <p:cNvSpPr>
            <a:spLocks noGrp="1"/>
          </p:cNvSpPr>
          <p:nvPr>
            <p:ph type="body" sz="quarter" idx="20" hasCustomPrompt="1"/>
          </p:nvPr>
        </p:nvSpPr>
        <p:spPr>
          <a:xfrm>
            <a:off x="508000" y="260352"/>
            <a:ext cx="5586413"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2" name="Foliennummernplatzhalter 1">
            <a:extLst>
              <a:ext uri="{FF2B5EF4-FFF2-40B4-BE49-F238E27FC236}">
                <a16:creationId xmlns:a16="http://schemas.microsoft.com/office/drawing/2014/main" id="{62A6A2E8-372C-4E43-82B9-08FE11303907}"/>
              </a:ext>
            </a:extLst>
          </p:cNvPr>
          <p:cNvSpPr>
            <a:spLocks noGrp="1"/>
          </p:cNvSpPr>
          <p:nvPr>
            <p:ph type="sldNum" sz="quarter" idx="21"/>
          </p:nvPr>
        </p:nvSpPr>
        <p:spPr/>
        <p:txBody>
          <a:bodyPr/>
          <a:lstStyle/>
          <a:p>
            <a:fld id="{61201FF1-C63B-412E-ABF0-3D0E918900AC}" type="slidenum">
              <a:rPr lang="de-DE" smtClean="0"/>
              <a:pPr/>
              <a:t>‹Nr.›</a:t>
            </a:fld>
            <a:endParaRPr lang="de-DE" dirty="0"/>
          </a:p>
        </p:txBody>
      </p:sp>
      <p:sp>
        <p:nvSpPr>
          <p:cNvPr id="3" name="Titel 2">
            <a:extLst>
              <a:ext uri="{FF2B5EF4-FFF2-40B4-BE49-F238E27FC236}">
                <a16:creationId xmlns:a16="http://schemas.microsoft.com/office/drawing/2014/main" id="{8A2DBB80-5060-4CFF-AF13-B5C215B3DA3B}"/>
              </a:ext>
            </a:extLst>
          </p:cNvPr>
          <p:cNvSpPr>
            <a:spLocks noGrp="1"/>
          </p:cNvSpPr>
          <p:nvPr>
            <p:ph type="title"/>
          </p:nvPr>
        </p:nvSpPr>
        <p:spPr/>
        <p:txBody>
          <a:bodyPr/>
          <a:lstStyle/>
          <a:p>
            <a:r>
              <a:rPr lang="de-DE"/>
              <a:t>Titelmasterformat durch Klicken bearbeiten</a:t>
            </a:r>
          </a:p>
        </p:txBody>
      </p:sp>
      <p:sp>
        <p:nvSpPr>
          <p:cNvPr id="4" name="Datumsplatzhalter 3">
            <a:extLst>
              <a:ext uri="{FF2B5EF4-FFF2-40B4-BE49-F238E27FC236}">
                <a16:creationId xmlns:a16="http://schemas.microsoft.com/office/drawing/2014/main" id="{47EC8B82-5786-469B-814F-C91EADF897E6}"/>
              </a:ext>
            </a:extLst>
          </p:cNvPr>
          <p:cNvSpPr>
            <a:spLocks noGrp="1"/>
          </p:cNvSpPr>
          <p:nvPr>
            <p:ph type="dt" sz="half" idx="22"/>
          </p:nvPr>
        </p:nvSpPr>
        <p:spPr/>
        <p:txBody>
          <a:bodyPr/>
          <a:lstStyle/>
          <a:p>
            <a:endParaRPr lang="de-DE" dirty="0"/>
          </a:p>
        </p:txBody>
      </p:sp>
      <p:sp>
        <p:nvSpPr>
          <p:cNvPr id="5" name="Fußzeilenplatzhalter 4">
            <a:extLst>
              <a:ext uri="{FF2B5EF4-FFF2-40B4-BE49-F238E27FC236}">
                <a16:creationId xmlns:a16="http://schemas.microsoft.com/office/drawing/2014/main" id="{6730756E-F76D-4AB5-BCF3-0FACC74F6BEA}"/>
              </a:ext>
            </a:extLst>
          </p:cNvPr>
          <p:cNvSpPr>
            <a:spLocks noGrp="1"/>
          </p:cNvSpPr>
          <p:nvPr>
            <p:ph type="ftr" sz="quarter" idx="23"/>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392883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r Überschrift und Balken">
    <p:spTree>
      <p:nvGrpSpPr>
        <p:cNvPr id="1" name=""/>
        <p:cNvGrpSpPr/>
        <p:nvPr/>
      </p:nvGrpSpPr>
      <p:grpSpPr>
        <a:xfrm>
          <a:off x="0" y="0"/>
          <a:ext cx="0" cy="0"/>
          <a:chOff x="0" y="0"/>
          <a:chExt cx="0" cy="0"/>
        </a:xfrm>
      </p:grpSpPr>
      <p:sp>
        <p:nvSpPr>
          <p:cNvPr id="14" name="Textplatzhalter 23"/>
          <p:cNvSpPr>
            <a:spLocks noGrp="1"/>
          </p:cNvSpPr>
          <p:nvPr>
            <p:ph type="body" sz="quarter" idx="19"/>
          </p:nvPr>
        </p:nvSpPr>
        <p:spPr>
          <a:xfrm>
            <a:off x="0" y="1"/>
            <a:ext cx="10139985" cy="66463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a:t>Textmasterformat bearbeiten</a:t>
            </a:r>
          </a:p>
        </p:txBody>
      </p:sp>
      <p:sp>
        <p:nvSpPr>
          <p:cNvPr id="11" name="Textplatzhalter 5"/>
          <p:cNvSpPr>
            <a:spLocks noGrp="1"/>
          </p:cNvSpPr>
          <p:nvPr>
            <p:ph type="body" sz="quarter" idx="17" hasCustomPrompt="1"/>
          </p:nvPr>
        </p:nvSpPr>
        <p:spPr>
          <a:xfrm>
            <a:off x="508000" y="260352"/>
            <a:ext cx="5586413"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8" name="Foliennummernplatzhalter 7"/>
          <p:cNvSpPr>
            <a:spLocks noGrp="1"/>
          </p:cNvSpPr>
          <p:nvPr>
            <p:ph type="sldNum" sz="quarter" idx="25"/>
          </p:nvPr>
        </p:nvSpPr>
        <p:spPr/>
        <p:txBody>
          <a:bodyPr/>
          <a:lstStyle/>
          <a:p>
            <a:fld id="{61201FF1-C63B-412E-ABF0-3D0E918900AC}" type="slidenum">
              <a:rPr lang="de-DE" noProof="0" smtClean="0"/>
              <a:pPr/>
              <a:t>‹Nr.›</a:t>
            </a:fld>
            <a:endParaRPr lang="de-DE" noProof="0" dirty="0"/>
          </a:p>
        </p:txBody>
      </p:sp>
      <p:sp>
        <p:nvSpPr>
          <p:cNvPr id="2" name="Titel 1">
            <a:extLst>
              <a:ext uri="{FF2B5EF4-FFF2-40B4-BE49-F238E27FC236}">
                <a16:creationId xmlns:a16="http://schemas.microsoft.com/office/drawing/2014/main" id="{2B9BE267-99DD-49E4-A6A1-BE32DB4AF03C}"/>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CCFDF31C-1113-449D-A048-12184353672C}"/>
              </a:ext>
            </a:extLst>
          </p:cNvPr>
          <p:cNvSpPr>
            <a:spLocks noGrp="1"/>
          </p:cNvSpPr>
          <p:nvPr>
            <p:ph type="dt" sz="half" idx="26"/>
          </p:nvPr>
        </p:nvSpPr>
        <p:spPr/>
        <p:txBody>
          <a:bodyPr/>
          <a:lstStyle/>
          <a:p>
            <a:endParaRPr lang="de-DE" dirty="0"/>
          </a:p>
        </p:txBody>
      </p:sp>
      <p:sp>
        <p:nvSpPr>
          <p:cNvPr id="4" name="Fußzeilenplatzhalter 3">
            <a:extLst>
              <a:ext uri="{FF2B5EF4-FFF2-40B4-BE49-F238E27FC236}">
                <a16:creationId xmlns:a16="http://schemas.microsoft.com/office/drawing/2014/main" id="{CECAE917-A544-4EDD-8FF8-CCB4A82B4462}"/>
              </a:ext>
            </a:extLst>
          </p:cNvPr>
          <p:cNvSpPr>
            <a:spLocks noGrp="1"/>
          </p:cNvSpPr>
          <p:nvPr>
            <p:ph type="ftr" sz="quarter" idx="27"/>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33061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kaler Balken und Überschrift">
    <p:spTree>
      <p:nvGrpSpPr>
        <p:cNvPr id="1" name=""/>
        <p:cNvGrpSpPr/>
        <p:nvPr/>
      </p:nvGrpSpPr>
      <p:grpSpPr>
        <a:xfrm>
          <a:off x="0" y="0"/>
          <a:ext cx="0" cy="0"/>
          <a:chOff x="0" y="0"/>
          <a:chExt cx="0" cy="0"/>
        </a:xfrm>
      </p:grpSpPr>
      <p:sp>
        <p:nvSpPr>
          <p:cNvPr id="8" name="Textplatzhalter 23"/>
          <p:cNvSpPr>
            <a:spLocks noGrp="1"/>
          </p:cNvSpPr>
          <p:nvPr>
            <p:ph type="body" sz="quarter" idx="19" hasCustomPrompt="1"/>
          </p:nvPr>
        </p:nvSpPr>
        <p:spPr>
          <a:xfrm>
            <a:off x="1" y="6929"/>
            <a:ext cx="1530349"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de-DE" noProof="0" dirty="0"/>
              <a:t>Textmasterformat bearbeiten</a:t>
            </a:r>
          </a:p>
        </p:txBody>
      </p:sp>
      <p:sp>
        <p:nvSpPr>
          <p:cNvPr id="4" name="Titel 3"/>
          <p:cNvSpPr>
            <a:spLocks noGrp="1"/>
          </p:cNvSpPr>
          <p:nvPr>
            <p:ph type="title" hasCustomPrompt="1"/>
          </p:nvPr>
        </p:nvSpPr>
        <p:spPr>
          <a:xfrm>
            <a:off x="508000" y="766800"/>
            <a:ext cx="4324349" cy="4604400"/>
          </a:xfrm>
        </p:spPr>
        <p:txBody>
          <a:bodyPr/>
          <a:lstStyle>
            <a:lvl1pPr>
              <a:defRPr lang="en-GB" sz="3600" b="1" kern="1200" cap="none" baseline="0" noProof="0" dirty="0" smtClean="0">
                <a:solidFill>
                  <a:srgbClr val="003781"/>
                </a:solidFill>
                <a:latin typeface="+mn-lt"/>
                <a:ea typeface="+mn-ea"/>
                <a:cs typeface="+mn-cs"/>
              </a:defRPr>
            </a:lvl1pPr>
          </a:lstStyle>
          <a:p>
            <a:r>
              <a:rPr lang="de-DE" noProof="0" dirty="0"/>
              <a:t>Überschrift</a:t>
            </a:r>
          </a:p>
        </p:txBody>
      </p:sp>
      <p:sp>
        <p:nvSpPr>
          <p:cNvPr id="2" name="Foliennummernplatzhalter 1">
            <a:extLst>
              <a:ext uri="{FF2B5EF4-FFF2-40B4-BE49-F238E27FC236}">
                <a16:creationId xmlns:a16="http://schemas.microsoft.com/office/drawing/2014/main" id="{570434D3-A318-425A-B509-571965B46E7A}"/>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3" name="Datumsplatzhalter 2">
            <a:extLst>
              <a:ext uri="{FF2B5EF4-FFF2-40B4-BE49-F238E27FC236}">
                <a16:creationId xmlns:a16="http://schemas.microsoft.com/office/drawing/2014/main" id="{BB99669E-A128-4852-8E19-2DE4705400D8}"/>
              </a:ext>
            </a:extLst>
          </p:cNvPr>
          <p:cNvSpPr>
            <a:spLocks noGrp="1"/>
          </p:cNvSpPr>
          <p:nvPr>
            <p:ph type="dt" sz="half" idx="21"/>
          </p:nvPr>
        </p:nvSpPr>
        <p:spPr/>
        <p:txBody>
          <a:bodyPr/>
          <a:lstStyle/>
          <a:p>
            <a:endParaRPr lang="de-DE" dirty="0"/>
          </a:p>
        </p:txBody>
      </p:sp>
      <p:sp>
        <p:nvSpPr>
          <p:cNvPr id="5" name="Fußzeilenplatzhalter 4">
            <a:extLst>
              <a:ext uri="{FF2B5EF4-FFF2-40B4-BE49-F238E27FC236}">
                <a16:creationId xmlns:a16="http://schemas.microsoft.com/office/drawing/2014/main" id="{6959070B-37DB-4634-B129-A5A05836D359}"/>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93438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tikaler Balken und Inhalt">
    <p:spTree>
      <p:nvGrpSpPr>
        <p:cNvPr id="1" name=""/>
        <p:cNvGrpSpPr/>
        <p:nvPr/>
      </p:nvGrpSpPr>
      <p:grpSpPr>
        <a:xfrm>
          <a:off x="0" y="0"/>
          <a:ext cx="0" cy="0"/>
          <a:chOff x="0" y="0"/>
          <a:chExt cx="0" cy="0"/>
        </a:xfrm>
      </p:grpSpPr>
      <p:sp>
        <p:nvSpPr>
          <p:cNvPr id="10" name="Textplatzhalter 23"/>
          <p:cNvSpPr>
            <a:spLocks noGrp="1"/>
          </p:cNvSpPr>
          <p:nvPr>
            <p:ph type="body" sz="quarter" idx="19" hasCustomPrompt="1"/>
          </p:nvPr>
        </p:nvSpPr>
        <p:spPr>
          <a:xfrm>
            <a:off x="1" y="6929"/>
            <a:ext cx="1530349" cy="5842775"/>
          </a:xfrm>
          <a:solidFill>
            <a:srgbClr val="E6F4F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de-DE" noProof="0" dirty="0"/>
              <a:t>Textmasterformat bearbeiten</a:t>
            </a:r>
          </a:p>
        </p:txBody>
      </p:sp>
      <p:sp>
        <p:nvSpPr>
          <p:cNvPr id="207" name="Inhaltsplatzhalter 13" descr="Spalte links" title="Spalte links"/>
          <p:cNvSpPr>
            <a:spLocks noGrp="1"/>
          </p:cNvSpPr>
          <p:nvPr>
            <p:ph sz="quarter" idx="14" hasCustomPrompt="1"/>
          </p:nvPr>
        </p:nvSpPr>
        <p:spPr>
          <a:xfrm>
            <a:off x="4832350" y="1273176"/>
            <a:ext cx="6600826" cy="4820914"/>
          </a:xfrm>
          <a:prstGeom prst="rect">
            <a:avLst/>
          </a:prstGeom>
        </p:spPr>
        <p:txBody>
          <a:bodyPr rIns="0">
            <a:noAutofit/>
          </a:bodyPr>
          <a:lstStyle>
            <a:lvl1pPr>
              <a:lnSpc>
                <a:spcPts val="1920"/>
              </a:lnSpc>
              <a:spcAft>
                <a:spcPts val="0"/>
              </a:spcAft>
              <a:defRPr sz="1600" baseline="0">
                <a:solidFill>
                  <a:schemeClr val="tx1"/>
                </a:solidFill>
              </a:defRPr>
            </a:lvl1pPr>
            <a:lvl2pPr>
              <a:defRPr lang="de-DE" sz="16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200">
                <a:solidFill>
                  <a:schemeClr val="tx1"/>
                </a:solidFill>
              </a:defRPr>
            </a:lvl6pPr>
            <a:lvl7pPr>
              <a:defRPr sz="1100">
                <a:solidFill>
                  <a:schemeClr val="tx1"/>
                </a:solidFill>
              </a:defRPr>
            </a:lvl7pPr>
            <a:lvl8pPr>
              <a:defRPr sz="1000">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2" name="Titel 1"/>
          <p:cNvSpPr>
            <a:spLocks noGrp="1"/>
          </p:cNvSpPr>
          <p:nvPr>
            <p:ph type="title" hasCustomPrompt="1"/>
          </p:nvPr>
        </p:nvSpPr>
        <p:spPr>
          <a:xfrm>
            <a:off x="508000" y="768350"/>
            <a:ext cx="4324350" cy="4605661"/>
          </a:xfrm>
        </p:spPr>
        <p:txBody>
          <a:bodyPr/>
          <a:lstStyle>
            <a:lvl1pPr>
              <a:defRPr sz="3600">
                <a:solidFill>
                  <a:schemeClr val="tx2"/>
                </a:solidFill>
              </a:defRPr>
            </a:lvl1pPr>
          </a:lstStyle>
          <a:p>
            <a:r>
              <a:rPr lang="de-DE" noProof="0" dirty="0"/>
              <a:t>Überschrift</a:t>
            </a:r>
          </a:p>
        </p:txBody>
      </p:sp>
      <p:sp>
        <p:nvSpPr>
          <p:cNvPr id="3" name="Foliennummernplatzhalter 2">
            <a:extLst>
              <a:ext uri="{FF2B5EF4-FFF2-40B4-BE49-F238E27FC236}">
                <a16:creationId xmlns:a16="http://schemas.microsoft.com/office/drawing/2014/main" id="{31DE383B-D75C-4C93-8041-C379C213A3E8}"/>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4" name="Datumsplatzhalter 3">
            <a:extLst>
              <a:ext uri="{FF2B5EF4-FFF2-40B4-BE49-F238E27FC236}">
                <a16:creationId xmlns:a16="http://schemas.microsoft.com/office/drawing/2014/main" id="{0A38A757-5A94-43AC-8131-26574A279B7A}"/>
              </a:ext>
            </a:extLst>
          </p:cNvPr>
          <p:cNvSpPr>
            <a:spLocks noGrp="1"/>
          </p:cNvSpPr>
          <p:nvPr>
            <p:ph type="dt" sz="half" idx="21"/>
          </p:nvPr>
        </p:nvSpPr>
        <p:spPr/>
        <p:txBody>
          <a:bodyPr/>
          <a:lstStyle/>
          <a:p>
            <a:endParaRPr lang="de-DE" dirty="0"/>
          </a:p>
        </p:txBody>
      </p:sp>
      <p:sp>
        <p:nvSpPr>
          <p:cNvPr id="5" name="Fußzeilenplatzhalter 4">
            <a:extLst>
              <a:ext uri="{FF2B5EF4-FFF2-40B4-BE49-F238E27FC236}">
                <a16:creationId xmlns:a16="http://schemas.microsoft.com/office/drawing/2014/main" id="{32A7E6BE-4E57-443C-AE5C-F1246618DE7B}"/>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425510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tikaler Balken und 2spaltiger Inhalt">
    <p:spTree>
      <p:nvGrpSpPr>
        <p:cNvPr id="1" name=""/>
        <p:cNvGrpSpPr/>
        <p:nvPr/>
      </p:nvGrpSpPr>
      <p:grpSpPr>
        <a:xfrm>
          <a:off x="0" y="0"/>
          <a:ext cx="0" cy="0"/>
          <a:chOff x="0" y="0"/>
          <a:chExt cx="0" cy="0"/>
        </a:xfrm>
      </p:grpSpPr>
      <p:sp>
        <p:nvSpPr>
          <p:cNvPr id="10" name="Textplatzhalter 23"/>
          <p:cNvSpPr>
            <a:spLocks noGrp="1"/>
          </p:cNvSpPr>
          <p:nvPr>
            <p:ph type="body" sz="quarter" idx="19" hasCustomPrompt="1"/>
          </p:nvPr>
        </p:nvSpPr>
        <p:spPr>
          <a:xfrm>
            <a:off x="1" y="6929"/>
            <a:ext cx="1530349"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de-DE" noProof="0" dirty="0"/>
              <a:t>Textmasterformat bearbeiten</a:t>
            </a:r>
          </a:p>
        </p:txBody>
      </p:sp>
      <p:sp>
        <p:nvSpPr>
          <p:cNvPr id="207" name="Inhaltsplatzhalter 13" descr="Spalte links" title="Spalte links"/>
          <p:cNvSpPr>
            <a:spLocks noGrp="1"/>
          </p:cNvSpPr>
          <p:nvPr>
            <p:ph sz="quarter" idx="14" hasCustomPrompt="1"/>
          </p:nvPr>
        </p:nvSpPr>
        <p:spPr>
          <a:xfrm>
            <a:off x="4834021" y="1273176"/>
            <a:ext cx="3300329" cy="4820914"/>
          </a:xfrm>
          <a:prstGeom prst="rect">
            <a:avLst/>
          </a:prstGeom>
        </p:spPr>
        <p:txBody>
          <a:bodyPr rIns="0">
            <a:noAutofit/>
          </a:bodyPr>
          <a:lstStyle>
            <a:lvl1pPr>
              <a:lnSpc>
                <a:spcPts val="1920"/>
              </a:lnSpc>
              <a:spcAft>
                <a:spcPts val="0"/>
              </a:spcAft>
              <a:defRPr sz="1600" baseline="0">
                <a:solidFill>
                  <a:schemeClr val="tx1"/>
                </a:solidFill>
              </a:defRPr>
            </a:lvl1pPr>
            <a:lvl2pPr>
              <a:defRPr lang="de-DE" sz="16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200">
                <a:solidFill>
                  <a:schemeClr val="tx1"/>
                </a:solidFill>
              </a:defRPr>
            </a:lvl6pPr>
            <a:lvl7pPr>
              <a:defRPr sz="1100">
                <a:solidFill>
                  <a:schemeClr val="tx1"/>
                </a:solidFill>
              </a:defRPr>
            </a:lvl7pPr>
            <a:lvl8pPr>
              <a:defRPr sz="1000">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208" name="Inhaltsplatzhalter 13" descr="Spalte links" title="Spalte links"/>
          <p:cNvSpPr>
            <a:spLocks noGrp="1"/>
          </p:cNvSpPr>
          <p:nvPr>
            <p:ph sz="quarter" idx="15" hasCustomPrompt="1"/>
          </p:nvPr>
        </p:nvSpPr>
        <p:spPr>
          <a:xfrm>
            <a:off x="8388349" y="1273176"/>
            <a:ext cx="3301200" cy="4820914"/>
          </a:xfrm>
          <a:prstGeom prst="rect">
            <a:avLst/>
          </a:prstGeom>
        </p:spPr>
        <p:txBody>
          <a:bodyPr rIns="0">
            <a:noAutofit/>
          </a:bodyPr>
          <a:lstStyle>
            <a:lvl1pPr>
              <a:lnSpc>
                <a:spcPts val="1920"/>
              </a:lnSpc>
              <a:spcAft>
                <a:spcPts val="0"/>
              </a:spcAft>
              <a:defRPr sz="1600" baseline="0">
                <a:solidFill>
                  <a:schemeClr val="tx1"/>
                </a:solidFill>
              </a:defRPr>
            </a:lvl1pPr>
            <a:lvl2pPr>
              <a:defRPr lang="de-DE" sz="16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200">
                <a:solidFill>
                  <a:schemeClr val="tx1"/>
                </a:solidFill>
              </a:defRPr>
            </a:lvl6pPr>
            <a:lvl7pPr>
              <a:defRPr sz="1100">
                <a:solidFill>
                  <a:schemeClr val="tx1"/>
                </a:solidFill>
              </a:defRPr>
            </a:lvl7pPr>
            <a:lvl8pPr>
              <a:defRPr sz="1000">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2" name="Titel 1"/>
          <p:cNvSpPr>
            <a:spLocks noGrp="1"/>
          </p:cNvSpPr>
          <p:nvPr>
            <p:ph type="title" hasCustomPrompt="1"/>
          </p:nvPr>
        </p:nvSpPr>
        <p:spPr>
          <a:xfrm>
            <a:off x="508000" y="768348"/>
            <a:ext cx="4324350" cy="4604400"/>
          </a:xfrm>
        </p:spPr>
        <p:txBody>
          <a:bodyPr/>
          <a:lstStyle>
            <a:lvl1pPr>
              <a:defRPr sz="3600">
                <a:solidFill>
                  <a:schemeClr val="tx2"/>
                </a:solidFill>
              </a:defRPr>
            </a:lvl1pPr>
          </a:lstStyle>
          <a:p>
            <a:r>
              <a:rPr lang="de-DE" noProof="0" dirty="0"/>
              <a:t>Überschrift</a:t>
            </a:r>
          </a:p>
        </p:txBody>
      </p:sp>
      <p:sp>
        <p:nvSpPr>
          <p:cNvPr id="3" name="Foliennummernplatzhalter 2">
            <a:extLst>
              <a:ext uri="{FF2B5EF4-FFF2-40B4-BE49-F238E27FC236}">
                <a16:creationId xmlns:a16="http://schemas.microsoft.com/office/drawing/2014/main" id="{D322EDD2-EA4A-460A-9FB4-2E698E0E5050}"/>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4" name="Datumsplatzhalter 3">
            <a:extLst>
              <a:ext uri="{FF2B5EF4-FFF2-40B4-BE49-F238E27FC236}">
                <a16:creationId xmlns:a16="http://schemas.microsoft.com/office/drawing/2014/main" id="{277EBF5E-6347-4549-B73A-D2C026822E21}"/>
              </a:ext>
            </a:extLst>
          </p:cNvPr>
          <p:cNvSpPr>
            <a:spLocks noGrp="1"/>
          </p:cNvSpPr>
          <p:nvPr>
            <p:ph type="dt" sz="half" idx="21"/>
          </p:nvPr>
        </p:nvSpPr>
        <p:spPr/>
        <p:txBody>
          <a:bodyPr/>
          <a:lstStyle/>
          <a:p>
            <a:endParaRPr lang="de-DE" dirty="0"/>
          </a:p>
        </p:txBody>
      </p:sp>
      <p:sp>
        <p:nvSpPr>
          <p:cNvPr id="5" name="Fußzeilenplatzhalter 4">
            <a:extLst>
              <a:ext uri="{FF2B5EF4-FFF2-40B4-BE49-F238E27FC236}">
                <a16:creationId xmlns:a16="http://schemas.microsoft.com/office/drawing/2014/main" id="{74AD2322-B38C-4ACA-ADC7-DBFDB39809AC}"/>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034735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ndard Inhalt 2-spaltig">
    <p:spTree>
      <p:nvGrpSpPr>
        <p:cNvPr id="1" name=""/>
        <p:cNvGrpSpPr/>
        <p:nvPr/>
      </p:nvGrpSpPr>
      <p:grpSpPr>
        <a:xfrm>
          <a:off x="0" y="0"/>
          <a:ext cx="0" cy="0"/>
          <a:chOff x="0" y="0"/>
          <a:chExt cx="0" cy="0"/>
        </a:xfrm>
      </p:grpSpPr>
      <p:sp>
        <p:nvSpPr>
          <p:cNvPr id="15" name="Textplatzhalter 23"/>
          <p:cNvSpPr>
            <a:spLocks noGrp="1"/>
          </p:cNvSpPr>
          <p:nvPr>
            <p:ph type="body" sz="quarter" idx="19" hasCustomPrompt="1"/>
          </p:nvPr>
        </p:nvSpPr>
        <p:spPr>
          <a:xfrm>
            <a:off x="0" y="1"/>
            <a:ext cx="10139985" cy="664632"/>
          </a:xfrm>
          <a:solidFill>
            <a:srgbClr val="FB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207" name="Inhaltsplatzhalter 13" descr="Spalte links" title="Spalte links"/>
          <p:cNvSpPr>
            <a:spLocks noGrp="1"/>
          </p:cNvSpPr>
          <p:nvPr>
            <p:ph sz="quarter" idx="14" hasCustomPrompt="1"/>
          </p:nvPr>
        </p:nvSpPr>
        <p:spPr>
          <a:xfrm>
            <a:off x="508000" y="1522413"/>
            <a:ext cx="5403324" cy="4571677"/>
          </a:xfrm>
          <a:prstGeom prst="rect">
            <a:avLst/>
          </a:prstGeom>
        </p:spPr>
        <p:txBody>
          <a:bodyPr rIns="0">
            <a:noAutofit/>
          </a:bodyPr>
          <a:lstStyle>
            <a:lvl1pPr>
              <a:lnSpc>
                <a:spcPts val="1920"/>
              </a:lnSpc>
              <a:spcAft>
                <a:spcPts val="0"/>
              </a:spcAft>
              <a:defRPr sz="1600" baseline="0">
                <a:solidFill>
                  <a:schemeClr val="tx1"/>
                </a:solidFill>
              </a:defRPr>
            </a:lvl1pPr>
            <a:lvl2pPr>
              <a:defRPr lang="de-DE" sz="16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200">
                <a:solidFill>
                  <a:schemeClr val="tx1"/>
                </a:solidFill>
              </a:defRPr>
            </a:lvl6pPr>
            <a:lvl7pPr>
              <a:defRPr sz="1100">
                <a:solidFill>
                  <a:schemeClr val="tx1"/>
                </a:solidFill>
              </a:defRPr>
            </a:lvl7pPr>
            <a:lvl8pPr>
              <a:defRPr sz="1000">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208" name="Inhaltsplatzhalter 13" descr="Spalte links" title="Spalte links"/>
          <p:cNvSpPr>
            <a:spLocks noGrp="1"/>
          </p:cNvSpPr>
          <p:nvPr>
            <p:ph sz="quarter" idx="15" hasCustomPrompt="1"/>
          </p:nvPr>
        </p:nvSpPr>
        <p:spPr>
          <a:xfrm>
            <a:off x="6282000" y="1522413"/>
            <a:ext cx="5403600" cy="4571677"/>
          </a:xfrm>
          <a:prstGeom prst="rect">
            <a:avLst/>
          </a:prstGeom>
        </p:spPr>
        <p:txBody>
          <a:bodyPr rIns="0">
            <a:noAutofit/>
          </a:bodyPr>
          <a:lstStyle>
            <a:lvl1pPr>
              <a:lnSpc>
                <a:spcPts val="1920"/>
              </a:lnSpc>
              <a:spcAft>
                <a:spcPts val="0"/>
              </a:spcAft>
              <a:defRPr sz="1600" baseline="0">
                <a:solidFill>
                  <a:schemeClr val="tx1"/>
                </a:solidFill>
              </a:defRPr>
            </a:lvl1pPr>
            <a:lvl2pPr>
              <a:defRPr lang="de-DE" sz="16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200">
                <a:solidFill>
                  <a:schemeClr val="tx1"/>
                </a:solidFill>
              </a:defRPr>
            </a:lvl6pPr>
            <a:lvl7pPr>
              <a:defRPr sz="1100">
                <a:solidFill>
                  <a:schemeClr val="tx1"/>
                </a:solidFill>
              </a:defRPr>
            </a:lvl7pPr>
            <a:lvl8pPr>
              <a:defRPr sz="1000">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12" name="Textplatzhalter 5"/>
          <p:cNvSpPr>
            <a:spLocks noGrp="1"/>
          </p:cNvSpPr>
          <p:nvPr>
            <p:ph type="body" sz="quarter" idx="20" hasCustomPrompt="1"/>
          </p:nvPr>
        </p:nvSpPr>
        <p:spPr>
          <a:xfrm>
            <a:off x="508000" y="260352"/>
            <a:ext cx="5586413"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2" name="Foliennummernplatzhalter 1">
            <a:extLst>
              <a:ext uri="{FF2B5EF4-FFF2-40B4-BE49-F238E27FC236}">
                <a16:creationId xmlns:a16="http://schemas.microsoft.com/office/drawing/2014/main" id="{59D5F851-3751-47F3-A82B-D2F55BFB35D6}"/>
              </a:ext>
            </a:extLst>
          </p:cNvPr>
          <p:cNvSpPr>
            <a:spLocks noGrp="1"/>
          </p:cNvSpPr>
          <p:nvPr>
            <p:ph type="sldNum" sz="quarter" idx="21"/>
          </p:nvPr>
        </p:nvSpPr>
        <p:spPr/>
        <p:txBody>
          <a:bodyPr/>
          <a:lstStyle/>
          <a:p>
            <a:fld id="{61201FF1-C63B-412E-ABF0-3D0E918900AC}" type="slidenum">
              <a:rPr lang="de-DE" smtClean="0"/>
              <a:pPr/>
              <a:t>‹Nr.›</a:t>
            </a:fld>
            <a:endParaRPr lang="de-DE" dirty="0"/>
          </a:p>
        </p:txBody>
      </p:sp>
      <p:sp>
        <p:nvSpPr>
          <p:cNvPr id="3" name="Titel 2">
            <a:extLst>
              <a:ext uri="{FF2B5EF4-FFF2-40B4-BE49-F238E27FC236}">
                <a16:creationId xmlns:a16="http://schemas.microsoft.com/office/drawing/2014/main" id="{6ED4AB3A-F6AA-4845-8219-4380C6CCBE11}"/>
              </a:ext>
            </a:extLst>
          </p:cNvPr>
          <p:cNvSpPr>
            <a:spLocks noGrp="1"/>
          </p:cNvSpPr>
          <p:nvPr>
            <p:ph type="title"/>
          </p:nvPr>
        </p:nvSpPr>
        <p:spPr/>
        <p:txBody>
          <a:bodyPr/>
          <a:lstStyle/>
          <a:p>
            <a:r>
              <a:rPr lang="de-DE"/>
              <a:t>Titelmasterformat durch Klicken bearbeiten</a:t>
            </a:r>
          </a:p>
        </p:txBody>
      </p:sp>
      <p:sp>
        <p:nvSpPr>
          <p:cNvPr id="4" name="Datumsplatzhalter 3">
            <a:extLst>
              <a:ext uri="{FF2B5EF4-FFF2-40B4-BE49-F238E27FC236}">
                <a16:creationId xmlns:a16="http://schemas.microsoft.com/office/drawing/2014/main" id="{70B433DA-14B5-4763-BD0A-36C884E637BD}"/>
              </a:ext>
            </a:extLst>
          </p:cNvPr>
          <p:cNvSpPr>
            <a:spLocks noGrp="1"/>
          </p:cNvSpPr>
          <p:nvPr>
            <p:ph type="dt" sz="half" idx="22"/>
          </p:nvPr>
        </p:nvSpPr>
        <p:spPr/>
        <p:txBody>
          <a:bodyPr/>
          <a:lstStyle/>
          <a:p>
            <a:endParaRPr lang="de-DE" dirty="0"/>
          </a:p>
        </p:txBody>
      </p:sp>
      <p:sp>
        <p:nvSpPr>
          <p:cNvPr id="5" name="Fußzeilenplatzhalter 4">
            <a:extLst>
              <a:ext uri="{FF2B5EF4-FFF2-40B4-BE49-F238E27FC236}">
                <a16:creationId xmlns:a16="http://schemas.microsoft.com/office/drawing/2014/main" id="{316C9DCC-4841-48A4-B272-BED6B4A2B671}"/>
              </a:ext>
            </a:extLst>
          </p:cNvPr>
          <p:cNvSpPr>
            <a:spLocks noGrp="1"/>
          </p:cNvSpPr>
          <p:nvPr>
            <p:ph type="ftr" sz="quarter" idx="23"/>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72457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Board Präsentation mit Bild">
    <p:spTree>
      <p:nvGrpSpPr>
        <p:cNvPr id="1" name=""/>
        <p:cNvGrpSpPr/>
        <p:nvPr/>
      </p:nvGrpSpPr>
      <p:grpSpPr>
        <a:xfrm>
          <a:off x="0" y="0"/>
          <a:ext cx="0" cy="0"/>
          <a:chOff x="0" y="0"/>
          <a:chExt cx="0" cy="0"/>
        </a:xfrm>
      </p:grpSpPr>
      <p:sp>
        <p:nvSpPr>
          <p:cNvPr id="8" name="Textplatzhalter 23"/>
          <p:cNvSpPr>
            <a:spLocks noGrp="1"/>
          </p:cNvSpPr>
          <p:nvPr>
            <p:ph type="body" sz="quarter" idx="19" hasCustomPrompt="1"/>
          </p:nvPr>
        </p:nvSpPr>
        <p:spPr>
          <a:xfrm>
            <a:off x="-1" y="6929"/>
            <a:ext cx="5082689" cy="4574596"/>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6" name="Bildplatzhalter 5"/>
          <p:cNvSpPr>
            <a:spLocks noGrp="1"/>
          </p:cNvSpPr>
          <p:nvPr>
            <p:ph type="pic" sz="quarter" idx="14" hasCustomPrompt="1"/>
          </p:nvPr>
        </p:nvSpPr>
        <p:spPr>
          <a:xfrm>
            <a:off x="5082688" y="1"/>
            <a:ext cx="7107724" cy="5349875"/>
          </a:xfrm>
        </p:spPr>
        <p:txBody>
          <a:bodyPr anchor="ctr"/>
          <a:lstStyle>
            <a:lvl1pPr algn="ctr">
              <a:defRPr sz="1400"/>
            </a:lvl1pPr>
          </a:lstStyle>
          <a:p>
            <a:r>
              <a:rPr lang="de-DE" noProof="0" dirty="0"/>
              <a:t>Neues Bild hochladen</a:t>
            </a:r>
          </a:p>
        </p:txBody>
      </p:sp>
      <p:sp>
        <p:nvSpPr>
          <p:cNvPr id="2" name="Titel 1"/>
          <p:cNvSpPr>
            <a:spLocks noGrp="1"/>
          </p:cNvSpPr>
          <p:nvPr>
            <p:ph type="title" hasCustomPrompt="1"/>
          </p:nvPr>
        </p:nvSpPr>
        <p:spPr>
          <a:xfrm>
            <a:off x="508000" y="765498"/>
            <a:ext cx="8142288" cy="2088232"/>
          </a:xfrm>
        </p:spPr>
        <p:txBody>
          <a:bodyPr/>
          <a:lstStyle>
            <a:lvl1pPr>
              <a:defRPr lang="en-GB" sz="4400" b="1" kern="1200" cap="none" baseline="0" dirty="0">
                <a:solidFill>
                  <a:srgbClr val="003781"/>
                </a:solidFill>
                <a:latin typeface="+mn-lt"/>
                <a:ea typeface="+mn-ea"/>
                <a:cs typeface="+mn-cs"/>
              </a:defRPr>
            </a:lvl1pPr>
          </a:lstStyle>
          <a:p>
            <a:r>
              <a:rPr lang="de-DE" noProof="0" dirty="0"/>
              <a:t>Überschrift</a:t>
            </a:r>
          </a:p>
        </p:txBody>
      </p:sp>
      <p:sp>
        <p:nvSpPr>
          <p:cNvPr id="5" name="Textplatzhalter 4"/>
          <p:cNvSpPr>
            <a:spLocks noGrp="1"/>
          </p:cNvSpPr>
          <p:nvPr>
            <p:ph type="body" sz="quarter" idx="13" hasCustomPrompt="1"/>
          </p:nvPr>
        </p:nvSpPr>
        <p:spPr>
          <a:xfrm>
            <a:off x="508000" y="2997746"/>
            <a:ext cx="4324349" cy="1528762"/>
          </a:xfrm>
          <a:prstGeom prst="rect">
            <a:avLst/>
          </a:prstGeom>
        </p:spPr>
        <p:txBody>
          <a:bodyPr tIns="108000">
            <a:noAutofit/>
          </a:bodyPr>
          <a:lstStyle>
            <a:lvl1pPr>
              <a:lnSpc>
                <a:spcPct val="100000"/>
              </a:lnSpc>
              <a:spcAft>
                <a:spcPts val="0"/>
              </a:spcAft>
              <a:defRPr lang="en-GB" sz="1600" b="0" kern="1200" cap="none" baseline="0" noProof="0" dirty="0" smtClean="0">
                <a:solidFill>
                  <a:schemeClr val="tx1"/>
                </a:solidFill>
                <a:latin typeface="+mn-lt"/>
                <a:ea typeface="+mn-ea"/>
                <a:cs typeface="+mn-cs"/>
              </a:defRPr>
            </a:lvl1pPr>
            <a:lvl2pPr marL="0" indent="0">
              <a:lnSpc>
                <a:spcPct val="100000"/>
              </a:lnSpc>
              <a:spcBef>
                <a:spcPts val="0"/>
              </a:spcBef>
              <a:spcAft>
                <a:spcPts val="0"/>
              </a:spcAft>
              <a:buNone/>
              <a:defRPr lang="en-GB" sz="1400" b="0" kern="1200" cap="none" baseline="0" noProof="0" dirty="0">
                <a:solidFill>
                  <a:schemeClr val="tx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defRPr>
                <a:solidFill>
                  <a:srgbClr val="003781"/>
                </a:solidFill>
              </a:defRPr>
            </a:lvl9pPr>
          </a:lstStyle>
          <a:p>
            <a:pPr lvl="0"/>
            <a:r>
              <a:rPr lang="de-DE" noProof="0" dirty="0"/>
              <a:t>Untertitel</a:t>
            </a:r>
          </a:p>
          <a:p>
            <a:pPr lvl="1"/>
            <a:r>
              <a:rPr lang="de-DE" noProof="0" dirty="0"/>
              <a:t>Text</a:t>
            </a:r>
          </a:p>
        </p:txBody>
      </p:sp>
      <p:pic>
        <p:nvPicPr>
          <p:cNvPr id="10"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0139" y="5843102"/>
            <a:ext cx="2034974" cy="508928"/>
          </a:xfrm>
          <a:prstGeom prst="rect">
            <a:avLst/>
          </a:prstGeom>
        </p:spPr>
      </p:pic>
    </p:spTree>
    <p:extLst>
      <p:ext uri="{BB962C8B-B14F-4D97-AF65-F5344CB8AC3E}">
        <p14:creationId xmlns:p14="http://schemas.microsoft.com/office/powerpoint/2010/main" val="226704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nderformat mit Inhalt">
    <p:spTree>
      <p:nvGrpSpPr>
        <p:cNvPr id="1" name=""/>
        <p:cNvGrpSpPr/>
        <p:nvPr/>
      </p:nvGrpSpPr>
      <p:grpSpPr>
        <a:xfrm>
          <a:off x="0" y="0"/>
          <a:ext cx="0" cy="0"/>
          <a:chOff x="0" y="0"/>
          <a:chExt cx="0" cy="0"/>
        </a:xfrm>
      </p:grpSpPr>
      <p:sp>
        <p:nvSpPr>
          <p:cNvPr id="47" name="Textplatzhalter 23"/>
          <p:cNvSpPr>
            <a:spLocks noGrp="1"/>
          </p:cNvSpPr>
          <p:nvPr>
            <p:ph type="body" sz="quarter" idx="22" hasCustomPrompt="1"/>
          </p:nvPr>
        </p:nvSpPr>
        <p:spPr>
          <a:xfrm>
            <a:off x="0" y="2552700"/>
            <a:ext cx="5848349" cy="3297003"/>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dirty="0"/>
              <a:t>Textmasterformat bearbeiten</a:t>
            </a:r>
          </a:p>
        </p:txBody>
      </p:sp>
      <p:sp>
        <p:nvSpPr>
          <p:cNvPr id="4" name="Titel 3"/>
          <p:cNvSpPr>
            <a:spLocks noGrp="1"/>
          </p:cNvSpPr>
          <p:nvPr>
            <p:ph type="title" hasCustomPrompt="1"/>
          </p:nvPr>
        </p:nvSpPr>
        <p:spPr>
          <a:xfrm>
            <a:off x="508000" y="981523"/>
            <a:ext cx="4574689" cy="2536825"/>
          </a:xfrm>
        </p:spPr>
        <p:txBody>
          <a:bodyPr tIns="0" bIns="180000" anchor="b"/>
          <a:lstStyle>
            <a:lvl1pPr>
              <a:defRPr sz="3600">
                <a:solidFill>
                  <a:schemeClr val="tx2"/>
                </a:solidFill>
              </a:defRPr>
            </a:lvl1pPr>
          </a:lstStyle>
          <a:p>
            <a:r>
              <a:rPr lang="de-DE" noProof="0" dirty="0"/>
              <a:t>Überschrift mit </a:t>
            </a:r>
            <a:r>
              <a:rPr lang="de-DE" noProof="0" dirty="0" err="1"/>
              <a:t>Textlauf</a:t>
            </a:r>
            <a:r>
              <a:rPr lang="de-DE" noProof="0" dirty="0"/>
              <a:t> von unten nach oben</a:t>
            </a:r>
          </a:p>
        </p:txBody>
      </p:sp>
      <p:sp>
        <p:nvSpPr>
          <p:cNvPr id="6" name="Textplatzhalter 5"/>
          <p:cNvSpPr>
            <a:spLocks noGrp="1"/>
          </p:cNvSpPr>
          <p:nvPr>
            <p:ph type="body" sz="quarter" idx="17" hasCustomPrompt="1"/>
          </p:nvPr>
        </p:nvSpPr>
        <p:spPr>
          <a:xfrm>
            <a:off x="508000" y="3821114"/>
            <a:ext cx="4574688" cy="227943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8" hasCustomPrompt="1"/>
          </p:nvPr>
        </p:nvSpPr>
        <p:spPr>
          <a:xfrm>
            <a:off x="6096002" y="1030288"/>
            <a:ext cx="5425749" cy="4819650"/>
          </a:xfrm>
        </p:spPr>
        <p:txBody>
          <a:bodyPr>
            <a:noAutofit/>
          </a:bodyPr>
          <a:lstStyle>
            <a:lvl1pPr>
              <a:defRPr/>
            </a:lvl1pPr>
            <a:lvl2pPr>
              <a:defRPr/>
            </a:lvl2pPr>
            <a:lvl3pPr>
              <a:defRPr/>
            </a:lvl3pPr>
            <a:lvl4pPr>
              <a:defRPr/>
            </a:lvl4pPr>
            <a:lvl5pPr>
              <a:defRPr/>
            </a:lvl5pPr>
          </a:lstStyle>
          <a:p>
            <a:pPr lvl="0"/>
            <a:r>
              <a:rPr lang="de-DE" dirty="0"/>
              <a:t>01</a:t>
            </a:r>
          </a:p>
          <a:p>
            <a:pPr lvl="1"/>
            <a:r>
              <a:rPr lang="de-DE" dirty="0"/>
              <a:t>02</a:t>
            </a:r>
          </a:p>
          <a:p>
            <a:pPr lvl="2"/>
            <a:r>
              <a:rPr lang="de-DE" dirty="0"/>
              <a:t>03</a:t>
            </a:r>
          </a:p>
          <a:p>
            <a:pPr lvl="3"/>
            <a:r>
              <a:rPr lang="de-DE" dirty="0"/>
              <a:t>04</a:t>
            </a:r>
          </a:p>
          <a:p>
            <a:pPr lvl="4"/>
            <a:r>
              <a:rPr lang="de-DE" dirty="0"/>
              <a:t>05</a:t>
            </a:r>
          </a:p>
        </p:txBody>
      </p:sp>
      <p:sp>
        <p:nvSpPr>
          <p:cNvPr id="48" name="Textplatzhalter 5"/>
          <p:cNvSpPr>
            <a:spLocks noGrp="1"/>
          </p:cNvSpPr>
          <p:nvPr>
            <p:ph type="body" sz="quarter" idx="23" hasCustomPrompt="1"/>
          </p:nvPr>
        </p:nvSpPr>
        <p:spPr>
          <a:xfrm>
            <a:off x="508000" y="260352"/>
            <a:ext cx="5586413" cy="155575"/>
          </a:xfrm>
        </p:spPr>
        <p:txBody>
          <a:bodyPr/>
          <a:lstStyle>
            <a:lvl1pPr>
              <a:defRPr sz="1000"/>
            </a:lvl1pPr>
            <a:lvl2pPr>
              <a:defRPr sz="1200"/>
            </a:lvl2pPr>
            <a:lvl3pPr>
              <a:defRPr sz="1200"/>
            </a:lvl3pPr>
            <a:lvl4pPr>
              <a:defRPr sz="1200"/>
            </a:lvl4pPr>
            <a:lvl5pPr>
              <a:defRPr sz="1200"/>
            </a:lvl5pPr>
          </a:lstStyle>
          <a:p>
            <a:pPr lvl="0"/>
            <a:r>
              <a:rPr lang="de-DE" dirty="0"/>
              <a:t>Optionale Zeile zur Anzeige des Kapitels</a:t>
            </a:r>
          </a:p>
        </p:txBody>
      </p:sp>
      <p:sp>
        <p:nvSpPr>
          <p:cNvPr id="2" name="Foliennummernplatzhalter 1">
            <a:extLst>
              <a:ext uri="{FF2B5EF4-FFF2-40B4-BE49-F238E27FC236}">
                <a16:creationId xmlns:a16="http://schemas.microsoft.com/office/drawing/2014/main" id="{F8563317-EC53-4DDB-BC1D-C64142E1B013}"/>
              </a:ext>
            </a:extLst>
          </p:cNvPr>
          <p:cNvSpPr>
            <a:spLocks noGrp="1"/>
          </p:cNvSpPr>
          <p:nvPr>
            <p:ph type="sldNum" sz="quarter" idx="24"/>
          </p:nvPr>
        </p:nvSpPr>
        <p:spPr/>
        <p:txBody>
          <a:bodyPr/>
          <a:lstStyle/>
          <a:p>
            <a:fld id="{61201FF1-C63B-412E-ABF0-3D0E918900AC}" type="slidenum">
              <a:rPr lang="de-DE" smtClean="0"/>
              <a:pPr/>
              <a:t>‹Nr.›</a:t>
            </a:fld>
            <a:endParaRPr lang="de-DE" dirty="0"/>
          </a:p>
        </p:txBody>
      </p:sp>
      <p:sp>
        <p:nvSpPr>
          <p:cNvPr id="3" name="Datumsplatzhalter 2">
            <a:extLst>
              <a:ext uri="{FF2B5EF4-FFF2-40B4-BE49-F238E27FC236}">
                <a16:creationId xmlns:a16="http://schemas.microsoft.com/office/drawing/2014/main" id="{39B89FC5-1446-44AC-91EC-1282F39D2DC2}"/>
              </a:ext>
            </a:extLst>
          </p:cNvPr>
          <p:cNvSpPr>
            <a:spLocks noGrp="1"/>
          </p:cNvSpPr>
          <p:nvPr>
            <p:ph type="dt" sz="half" idx="25"/>
          </p:nvPr>
        </p:nvSpPr>
        <p:spPr/>
        <p:txBody>
          <a:bodyPr/>
          <a:lstStyle/>
          <a:p>
            <a:endParaRPr lang="de-DE" dirty="0"/>
          </a:p>
        </p:txBody>
      </p:sp>
      <p:sp>
        <p:nvSpPr>
          <p:cNvPr id="5" name="Fußzeilenplatzhalter 4">
            <a:extLst>
              <a:ext uri="{FF2B5EF4-FFF2-40B4-BE49-F238E27FC236}">
                <a16:creationId xmlns:a16="http://schemas.microsoft.com/office/drawing/2014/main" id="{AA8E9C2D-6D9B-467E-8ADE-0987092964EE}"/>
              </a:ext>
            </a:extLst>
          </p:cNvPr>
          <p:cNvSpPr>
            <a:spLocks noGrp="1"/>
          </p:cNvSpPr>
          <p:nvPr>
            <p:ph type="ftr" sz="quarter" idx="26"/>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134206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onderformat mit Bild">
    <p:spTree>
      <p:nvGrpSpPr>
        <p:cNvPr id="1" name=""/>
        <p:cNvGrpSpPr/>
        <p:nvPr/>
      </p:nvGrpSpPr>
      <p:grpSpPr>
        <a:xfrm>
          <a:off x="0" y="0"/>
          <a:ext cx="0" cy="0"/>
          <a:chOff x="0" y="0"/>
          <a:chExt cx="0" cy="0"/>
        </a:xfrm>
      </p:grpSpPr>
      <p:sp>
        <p:nvSpPr>
          <p:cNvPr id="12" name="Textplatzhalter 23"/>
          <p:cNvSpPr>
            <a:spLocks noGrp="1"/>
          </p:cNvSpPr>
          <p:nvPr>
            <p:ph type="body" sz="quarter" idx="23" hasCustomPrompt="1"/>
          </p:nvPr>
        </p:nvSpPr>
        <p:spPr>
          <a:xfrm>
            <a:off x="0" y="2552700"/>
            <a:ext cx="5848349" cy="3297003"/>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dirty="0"/>
              <a:t>Textmasterformat bearbeiten</a:t>
            </a:r>
          </a:p>
        </p:txBody>
      </p:sp>
      <p:sp>
        <p:nvSpPr>
          <p:cNvPr id="13" name="Textplatzhalter 5"/>
          <p:cNvSpPr>
            <a:spLocks noGrp="1"/>
          </p:cNvSpPr>
          <p:nvPr>
            <p:ph type="body" sz="quarter" idx="24" hasCustomPrompt="1"/>
          </p:nvPr>
        </p:nvSpPr>
        <p:spPr>
          <a:xfrm>
            <a:off x="508000" y="260352"/>
            <a:ext cx="5586413" cy="155575"/>
          </a:xfrm>
        </p:spPr>
        <p:txBody>
          <a:bodyPr/>
          <a:lstStyle>
            <a:lvl1pPr>
              <a:defRPr sz="1000"/>
            </a:lvl1pPr>
            <a:lvl2pPr>
              <a:defRPr sz="1200"/>
            </a:lvl2pPr>
            <a:lvl3pPr>
              <a:defRPr sz="1200"/>
            </a:lvl3pPr>
            <a:lvl4pPr>
              <a:defRPr sz="1200"/>
            </a:lvl4pPr>
            <a:lvl5pPr>
              <a:defRPr sz="1200"/>
            </a:lvl5pPr>
          </a:lstStyle>
          <a:p>
            <a:pPr lvl="0"/>
            <a:r>
              <a:rPr lang="de-DE" dirty="0"/>
              <a:t>Optionale Zeile zur Anzeige des Kapitels</a:t>
            </a:r>
          </a:p>
        </p:txBody>
      </p:sp>
      <p:sp>
        <p:nvSpPr>
          <p:cNvPr id="4" name="Titel 3"/>
          <p:cNvSpPr>
            <a:spLocks noGrp="1"/>
          </p:cNvSpPr>
          <p:nvPr>
            <p:ph type="title" hasCustomPrompt="1"/>
          </p:nvPr>
        </p:nvSpPr>
        <p:spPr>
          <a:xfrm>
            <a:off x="508000" y="981523"/>
            <a:ext cx="4574689" cy="2536825"/>
          </a:xfrm>
        </p:spPr>
        <p:txBody>
          <a:bodyPr tIns="0" bIns="180000" anchor="b"/>
          <a:lstStyle>
            <a:lvl1pPr>
              <a:defRPr sz="3600" baseline="0">
                <a:solidFill>
                  <a:schemeClr val="tx2"/>
                </a:solidFill>
              </a:defRPr>
            </a:lvl1pPr>
          </a:lstStyle>
          <a:p>
            <a:r>
              <a:rPr lang="de-DE" noProof="0" dirty="0"/>
              <a:t>Überschrift mit </a:t>
            </a:r>
            <a:r>
              <a:rPr lang="de-DE" noProof="0" dirty="0" err="1"/>
              <a:t>Textlauf</a:t>
            </a:r>
            <a:r>
              <a:rPr lang="de-DE" noProof="0" dirty="0"/>
              <a:t> von unten nach oben</a:t>
            </a:r>
          </a:p>
        </p:txBody>
      </p:sp>
      <p:sp>
        <p:nvSpPr>
          <p:cNvPr id="6" name="Textplatzhalter 5"/>
          <p:cNvSpPr>
            <a:spLocks noGrp="1"/>
          </p:cNvSpPr>
          <p:nvPr>
            <p:ph type="body" sz="quarter" idx="17" hasCustomPrompt="1"/>
          </p:nvPr>
        </p:nvSpPr>
        <p:spPr>
          <a:xfrm>
            <a:off x="508000" y="3821114"/>
            <a:ext cx="4574688" cy="227297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Bildplatzhalter 2"/>
          <p:cNvSpPr>
            <a:spLocks noGrp="1"/>
          </p:cNvSpPr>
          <p:nvPr>
            <p:ph type="pic" sz="quarter" idx="19" hasCustomPrompt="1"/>
          </p:nvPr>
        </p:nvSpPr>
        <p:spPr>
          <a:xfrm>
            <a:off x="5848350" y="1030290"/>
            <a:ext cx="5673400" cy="5063800"/>
          </a:xfrm>
        </p:spPr>
        <p:txBody>
          <a:bodyPr anchor="ctr"/>
          <a:lstStyle>
            <a:lvl1pPr algn="ctr">
              <a:defRPr sz="1400"/>
            </a:lvl1pPr>
          </a:lstStyle>
          <a:p>
            <a:r>
              <a:rPr lang="de-DE" noProof="0" dirty="0"/>
              <a:t>Neues Bild hochladen</a:t>
            </a:r>
          </a:p>
        </p:txBody>
      </p:sp>
      <p:sp>
        <p:nvSpPr>
          <p:cNvPr id="2" name="Foliennummernplatzhalter 1">
            <a:extLst>
              <a:ext uri="{FF2B5EF4-FFF2-40B4-BE49-F238E27FC236}">
                <a16:creationId xmlns:a16="http://schemas.microsoft.com/office/drawing/2014/main" id="{F680B9FF-3241-4463-A371-ABE88473E7D2}"/>
              </a:ext>
            </a:extLst>
          </p:cNvPr>
          <p:cNvSpPr>
            <a:spLocks noGrp="1"/>
          </p:cNvSpPr>
          <p:nvPr>
            <p:ph type="sldNum" sz="quarter" idx="25"/>
          </p:nvPr>
        </p:nvSpPr>
        <p:spPr/>
        <p:txBody>
          <a:bodyPr/>
          <a:lstStyle/>
          <a:p>
            <a:fld id="{61201FF1-C63B-412E-ABF0-3D0E918900AC}" type="slidenum">
              <a:rPr lang="de-DE" smtClean="0"/>
              <a:pPr/>
              <a:t>‹Nr.›</a:t>
            </a:fld>
            <a:endParaRPr lang="de-DE" dirty="0"/>
          </a:p>
        </p:txBody>
      </p:sp>
      <p:sp>
        <p:nvSpPr>
          <p:cNvPr id="5" name="Datumsplatzhalter 4">
            <a:extLst>
              <a:ext uri="{FF2B5EF4-FFF2-40B4-BE49-F238E27FC236}">
                <a16:creationId xmlns:a16="http://schemas.microsoft.com/office/drawing/2014/main" id="{3BDB9FD8-357C-472F-BC6C-77F44CF8B8BC}"/>
              </a:ext>
            </a:extLst>
          </p:cNvPr>
          <p:cNvSpPr>
            <a:spLocks noGrp="1"/>
          </p:cNvSpPr>
          <p:nvPr>
            <p:ph type="dt" sz="half" idx="26"/>
          </p:nvPr>
        </p:nvSpPr>
        <p:spPr/>
        <p:txBody>
          <a:bodyPr/>
          <a:lstStyle/>
          <a:p>
            <a:endParaRPr lang="de-DE" dirty="0"/>
          </a:p>
        </p:txBody>
      </p:sp>
      <p:sp>
        <p:nvSpPr>
          <p:cNvPr id="7" name="Fußzeilenplatzhalter 6">
            <a:extLst>
              <a:ext uri="{FF2B5EF4-FFF2-40B4-BE49-F238E27FC236}">
                <a16:creationId xmlns:a16="http://schemas.microsoft.com/office/drawing/2014/main" id="{3D69516C-1265-417B-9C12-346C9621966D}"/>
              </a:ext>
            </a:extLst>
          </p:cNvPr>
          <p:cNvSpPr>
            <a:spLocks noGrp="1"/>
          </p:cNvSpPr>
          <p:nvPr>
            <p:ph type="ftr" sz="quarter" idx="27"/>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44138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onderformat mit Inhalt und Bild">
    <p:spTree>
      <p:nvGrpSpPr>
        <p:cNvPr id="1" name=""/>
        <p:cNvGrpSpPr/>
        <p:nvPr/>
      </p:nvGrpSpPr>
      <p:grpSpPr>
        <a:xfrm>
          <a:off x="0" y="0"/>
          <a:ext cx="0" cy="0"/>
          <a:chOff x="0" y="0"/>
          <a:chExt cx="0" cy="0"/>
        </a:xfrm>
      </p:grpSpPr>
      <p:sp>
        <p:nvSpPr>
          <p:cNvPr id="13" name="Textplatzhalter 23"/>
          <p:cNvSpPr>
            <a:spLocks noGrp="1"/>
          </p:cNvSpPr>
          <p:nvPr>
            <p:ph type="body" sz="quarter" idx="19" hasCustomPrompt="1"/>
          </p:nvPr>
        </p:nvSpPr>
        <p:spPr>
          <a:xfrm>
            <a:off x="1" y="6929"/>
            <a:ext cx="1530349" cy="5842775"/>
          </a:xfrm>
          <a:solidFill>
            <a:srgbClr val="E1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2" name="Titel 1"/>
          <p:cNvSpPr>
            <a:spLocks noGrp="1"/>
          </p:cNvSpPr>
          <p:nvPr>
            <p:ph type="title" hasCustomPrompt="1"/>
          </p:nvPr>
        </p:nvSpPr>
        <p:spPr>
          <a:xfrm>
            <a:off x="508000" y="765499"/>
            <a:ext cx="6959449" cy="2304255"/>
          </a:xfrm>
        </p:spPr>
        <p:txBody>
          <a:bodyPr/>
          <a:lstStyle>
            <a:lvl1pPr>
              <a:defRPr lang="en-GB" sz="3600" b="1" kern="1200" cap="none" baseline="0" dirty="0">
                <a:solidFill>
                  <a:srgbClr val="5A3982"/>
                </a:solidFill>
                <a:latin typeface="+mn-lt"/>
                <a:ea typeface="+mn-ea"/>
                <a:cs typeface="+mn-cs"/>
              </a:defRPr>
            </a:lvl1pPr>
          </a:lstStyle>
          <a:p>
            <a:r>
              <a:rPr lang="de-DE" noProof="0" dirty="0"/>
              <a:t>Überschrift</a:t>
            </a:r>
          </a:p>
        </p:txBody>
      </p:sp>
      <p:sp>
        <p:nvSpPr>
          <p:cNvPr id="12" name="Bildplatzhalter 11"/>
          <p:cNvSpPr>
            <a:spLocks noGrp="1"/>
          </p:cNvSpPr>
          <p:nvPr>
            <p:ph type="pic" sz="quarter" idx="13" hasCustomPrompt="1"/>
          </p:nvPr>
        </p:nvSpPr>
        <p:spPr>
          <a:xfrm>
            <a:off x="6096000" y="1021080"/>
            <a:ext cx="6094412" cy="5838508"/>
          </a:xfrm>
          <a:prstGeom prst="rect">
            <a:avLst/>
          </a:prstGeom>
        </p:spPr>
        <p:txBody>
          <a:bodyPr anchor="ctr"/>
          <a:lstStyle>
            <a:lvl1pPr algn="ctr">
              <a:defRPr sz="1300"/>
            </a:lvl1pPr>
          </a:lstStyle>
          <a:p>
            <a:r>
              <a:rPr lang="de-DE" noProof="0" dirty="0"/>
              <a:t>Neues Bild hochladen</a:t>
            </a:r>
          </a:p>
        </p:txBody>
      </p:sp>
      <p:sp>
        <p:nvSpPr>
          <p:cNvPr id="206" name="Textplatzhalter 9"/>
          <p:cNvSpPr>
            <a:spLocks noGrp="1"/>
          </p:cNvSpPr>
          <p:nvPr>
            <p:ph type="body" sz="quarter" idx="15" hasCustomPrompt="1"/>
          </p:nvPr>
        </p:nvSpPr>
        <p:spPr>
          <a:xfrm>
            <a:off x="508000" y="3560763"/>
            <a:ext cx="5587205" cy="2288941"/>
          </a:xfrm>
          <a:prstGeom prst="rect">
            <a:avLst/>
          </a:prstGeom>
        </p:spPr>
        <p:txBody>
          <a:bodyPr rIns="180000"/>
          <a:lstStyle>
            <a:lvl1pPr>
              <a:lnSpc>
                <a:spcPct val="100000"/>
              </a:lnSpc>
              <a:spcBef>
                <a:spcPts val="267"/>
              </a:spcBef>
              <a:spcAft>
                <a:spcPts val="267"/>
              </a:spcAft>
              <a:defRPr sz="1600" cap="none" baseline="0">
                <a:solidFill>
                  <a:schemeClr val="tx1"/>
                </a:solidFill>
              </a:defRPr>
            </a:lvl1pPr>
            <a:lvl2pPr>
              <a:lnSpc>
                <a:spcPct val="100000"/>
              </a:lnSpc>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200">
                <a:solidFill>
                  <a:schemeClr val="tx1"/>
                </a:solidFill>
              </a:defRPr>
            </a:lvl5pPr>
            <a:lvl6pPr>
              <a:lnSpc>
                <a:spcPct val="100000"/>
              </a:lnSpc>
              <a:defRPr sz="1200">
                <a:solidFill>
                  <a:schemeClr val="tx1"/>
                </a:solidFill>
              </a:defRPr>
            </a:lvl6pPr>
            <a:lvl7pPr>
              <a:lnSpc>
                <a:spcPct val="100000"/>
              </a:lnSpc>
              <a:defRPr sz="1100">
                <a:solidFill>
                  <a:schemeClr val="tx1"/>
                </a:solidFill>
              </a:defRPr>
            </a:lvl7pPr>
            <a:lvl8pPr>
              <a:lnSpc>
                <a:spcPct val="100000"/>
              </a:lnSpc>
              <a:defRPr sz="1000">
                <a:solidFill>
                  <a:schemeClr val="tx1"/>
                </a:solidFill>
              </a:defRPr>
            </a:lvl8pPr>
            <a:lvl9pPr>
              <a:lnSpc>
                <a:spcPct val="100000"/>
              </a:lnSpc>
              <a:defRPr sz="700">
                <a:solidFill>
                  <a:schemeClr val="tx1"/>
                </a:solidFill>
              </a:defRPr>
            </a:lvl9pPr>
          </a:lstStyle>
          <a:p>
            <a:pPr lvl="0"/>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3" name="Foliennummernplatzhalter 2">
            <a:extLst>
              <a:ext uri="{FF2B5EF4-FFF2-40B4-BE49-F238E27FC236}">
                <a16:creationId xmlns:a16="http://schemas.microsoft.com/office/drawing/2014/main" id="{70CEBBA8-959C-487B-A029-40024E9FFDE4}"/>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4" name="Datumsplatzhalter 3">
            <a:extLst>
              <a:ext uri="{FF2B5EF4-FFF2-40B4-BE49-F238E27FC236}">
                <a16:creationId xmlns:a16="http://schemas.microsoft.com/office/drawing/2014/main" id="{D79A60C9-EA95-4404-BF1D-0A40848CED4A}"/>
              </a:ext>
            </a:extLst>
          </p:cNvPr>
          <p:cNvSpPr>
            <a:spLocks noGrp="1"/>
          </p:cNvSpPr>
          <p:nvPr>
            <p:ph type="dt" sz="half" idx="21"/>
          </p:nvPr>
        </p:nvSpPr>
        <p:spPr/>
        <p:txBody>
          <a:bodyPr/>
          <a:lstStyle/>
          <a:p>
            <a:endParaRPr lang="de-DE" dirty="0"/>
          </a:p>
        </p:txBody>
      </p:sp>
      <p:sp>
        <p:nvSpPr>
          <p:cNvPr id="5" name="Fußzeilenplatzhalter 4">
            <a:extLst>
              <a:ext uri="{FF2B5EF4-FFF2-40B4-BE49-F238E27FC236}">
                <a16:creationId xmlns:a16="http://schemas.microsoft.com/office/drawing/2014/main" id="{5C9E7229-3084-4FAC-B7A1-3D5E9E5DAD74}"/>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312406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ndard Inhalt 3-spaltig">
    <p:spTree>
      <p:nvGrpSpPr>
        <p:cNvPr id="1" name=""/>
        <p:cNvGrpSpPr/>
        <p:nvPr/>
      </p:nvGrpSpPr>
      <p:grpSpPr>
        <a:xfrm>
          <a:off x="0" y="0"/>
          <a:ext cx="0" cy="0"/>
          <a:chOff x="0" y="0"/>
          <a:chExt cx="0" cy="0"/>
        </a:xfrm>
      </p:grpSpPr>
      <p:sp>
        <p:nvSpPr>
          <p:cNvPr id="19" name="Textplatzhalter 23"/>
          <p:cNvSpPr>
            <a:spLocks noGrp="1"/>
          </p:cNvSpPr>
          <p:nvPr>
            <p:ph type="body" sz="quarter" idx="19" hasCustomPrompt="1"/>
          </p:nvPr>
        </p:nvSpPr>
        <p:spPr>
          <a:xfrm>
            <a:off x="0" y="1"/>
            <a:ext cx="10139985" cy="664632"/>
          </a:xfrm>
          <a:solidFill>
            <a:srgbClr val="F1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4" name="Inhaltsplatzhalter 13" descr="Spalte links" title="Spalte links"/>
          <p:cNvSpPr>
            <a:spLocks noGrp="1"/>
          </p:cNvSpPr>
          <p:nvPr>
            <p:ph sz="quarter" idx="13" hasCustomPrompt="1"/>
          </p:nvPr>
        </p:nvSpPr>
        <p:spPr>
          <a:xfrm>
            <a:off x="508001" y="1522413"/>
            <a:ext cx="3560762" cy="4571677"/>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6" name="Inhaltsplatzhalter 15" descr="Spalte mitte" title="Spalte mitte"/>
          <p:cNvSpPr>
            <a:spLocks noGrp="1"/>
          </p:cNvSpPr>
          <p:nvPr>
            <p:ph sz="quarter" idx="14" hasCustomPrompt="1"/>
          </p:nvPr>
        </p:nvSpPr>
        <p:spPr>
          <a:xfrm>
            <a:off x="4320000" y="1522413"/>
            <a:ext cx="3560400" cy="4571677"/>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8" name="Inhaltsplatzhalter 17" descr="Spalte rechts" title="Spalte rechts"/>
          <p:cNvSpPr>
            <a:spLocks noGrp="1"/>
          </p:cNvSpPr>
          <p:nvPr>
            <p:ph sz="quarter" idx="15" hasCustomPrompt="1"/>
          </p:nvPr>
        </p:nvSpPr>
        <p:spPr>
          <a:xfrm>
            <a:off x="8136000" y="1522413"/>
            <a:ext cx="3560400" cy="4571677"/>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6" name="Titel 5"/>
          <p:cNvSpPr>
            <a:spLocks noGrp="1"/>
          </p:cNvSpPr>
          <p:nvPr>
            <p:ph type="title" hasCustomPrompt="1"/>
          </p:nvPr>
        </p:nvSpPr>
        <p:spPr/>
        <p:txBody>
          <a:bodyPr/>
          <a:lstStyle/>
          <a:p>
            <a:r>
              <a:rPr lang="de-DE" dirty="0"/>
              <a:t>Titelmasterformat durch Klicken bearbeiten</a:t>
            </a:r>
          </a:p>
        </p:txBody>
      </p:sp>
      <p:sp>
        <p:nvSpPr>
          <p:cNvPr id="13" name="Textplatzhalter 5"/>
          <p:cNvSpPr>
            <a:spLocks noGrp="1"/>
          </p:cNvSpPr>
          <p:nvPr>
            <p:ph type="body" sz="quarter" idx="20" hasCustomPrompt="1"/>
          </p:nvPr>
        </p:nvSpPr>
        <p:spPr>
          <a:xfrm>
            <a:off x="508000" y="260352"/>
            <a:ext cx="5421518"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2" name="Foliennummernplatzhalter 1">
            <a:extLst>
              <a:ext uri="{FF2B5EF4-FFF2-40B4-BE49-F238E27FC236}">
                <a16:creationId xmlns:a16="http://schemas.microsoft.com/office/drawing/2014/main" id="{50A13352-A4CC-48DE-8FEA-EE57510BDC8A}"/>
              </a:ext>
            </a:extLst>
          </p:cNvPr>
          <p:cNvSpPr>
            <a:spLocks noGrp="1"/>
          </p:cNvSpPr>
          <p:nvPr>
            <p:ph type="sldNum" sz="quarter" idx="21"/>
          </p:nvPr>
        </p:nvSpPr>
        <p:spPr/>
        <p:txBody>
          <a:bodyPr/>
          <a:lstStyle/>
          <a:p>
            <a:fld id="{61201FF1-C63B-412E-ABF0-3D0E918900AC}" type="slidenum">
              <a:rPr lang="de-DE" smtClean="0"/>
              <a:pPr/>
              <a:t>‹Nr.›</a:t>
            </a:fld>
            <a:endParaRPr lang="de-DE" dirty="0"/>
          </a:p>
        </p:txBody>
      </p:sp>
      <p:sp>
        <p:nvSpPr>
          <p:cNvPr id="3" name="Datumsplatzhalter 2">
            <a:extLst>
              <a:ext uri="{FF2B5EF4-FFF2-40B4-BE49-F238E27FC236}">
                <a16:creationId xmlns:a16="http://schemas.microsoft.com/office/drawing/2014/main" id="{DA08DA2D-3789-429B-BB42-7D4AFDBE11D5}"/>
              </a:ext>
            </a:extLst>
          </p:cNvPr>
          <p:cNvSpPr>
            <a:spLocks noGrp="1"/>
          </p:cNvSpPr>
          <p:nvPr>
            <p:ph type="dt" sz="half" idx="22"/>
          </p:nvPr>
        </p:nvSpPr>
        <p:spPr/>
        <p:txBody>
          <a:bodyPr/>
          <a:lstStyle/>
          <a:p>
            <a:endParaRPr lang="de-DE" dirty="0"/>
          </a:p>
        </p:txBody>
      </p:sp>
      <p:sp>
        <p:nvSpPr>
          <p:cNvPr id="4" name="Fußzeilenplatzhalter 3">
            <a:extLst>
              <a:ext uri="{FF2B5EF4-FFF2-40B4-BE49-F238E27FC236}">
                <a16:creationId xmlns:a16="http://schemas.microsoft.com/office/drawing/2014/main" id="{3855BEA2-AF5B-44C0-A611-5FF4725477A7}"/>
              </a:ext>
            </a:extLst>
          </p:cNvPr>
          <p:cNvSpPr>
            <a:spLocks noGrp="1"/>
          </p:cNvSpPr>
          <p:nvPr>
            <p:ph type="ftr" sz="quarter" idx="23"/>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4159537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zeiliger Inhalt 3-spaltig">
    <p:spTree>
      <p:nvGrpSpPr>
        <p:cNvPr id="1" name=""/>
        <p:cNvGrpSpPr/>
        <p:nvPr/>
      </p:nvGrpSpPr>
      <p:grpSpPr>
        <a:xfrm>
          <a:off x="0" y="0"/>
          <a:ext cx="0" cy="0"/>
          <a:chOff x="0" y="0"/>
          <a:chExt cx="0" cy="0"/>
        </a:xfrm>
      </p:grpSpPr>
      <p:sp>
        <p:nvSpPr>
          <p:cNvPr id="17" name="Textplatzhalter 23"/>
          <p:cNvSpPr>
            <a:spLocks noGrp="1"/>
          </p:cNvSpPr>
          <p:nvPr>
            <p:ph type="body" sz="quarter" idx="29" hasCustomPrompt="1"/>
          </p:nvPr>
        </p:nvSpPr>
        <p:spPr>
          <a:xfrm>
            <a:off x="0" y="1"/>
            <a:ext cx="10139985" cy="66463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4" name="Inhaltsplatzhalter 13" descr="Spalte links" title="Spalte links"/>
          <p:cNvSpPr>
            <a:spLocks noGrp="1"/>
          </p:cNvSpPr>
          <p:nvPr>
            <p:ph sz="quarter" idx="13" hasCustomPrompt="1"/>
          </p:nvPr>
        </p:nvSpPr>
        <p:spPr>
          <a:xfrm>
            <a:off x="507600" y="4581173"/>
            <a:ext cx="3560400" cy="1512917"/>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6" name="Inhaltsplatzhalter 15" descr="Spalte mitte" title="Spalte mitte"/>
          <p:cNvSpPr>
            <a:spLocks noGrp="1"/>
          </p:cNvSpPr>
          <p:nvPr>
            <p:ph sz="quarter" idx="14" hasCustomPrompt="1"/>
          </p:nvPr>
        </p:nvSpPr>
        <p:spPr>
          <a:xfrm>
            <a:off x="4320000" y="4581173"/>
            <a:ext cx="3560400" cy="1512917"/>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8" name="Inhaltsplatzhalter 17" descr="Spalte rechts" title="Spalte rechts"/>
          <p:cNvSpPr>
            <a:spLocks noGrp="1"/>
          </p:cNvSpPr>
          <p:nvPr>
            <p:ph sz="quarter" idx="15" hasCustomPrompt="1"/>
          </p:nvPr>
        </p:nvSpPr>
        <p:spPr>
          <a:xfrm>
            <a:off x="8136112" y="4581173"/>
            <a:ext cx="3560400" cy="1512917"/>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2" name="Inhaltsplatzhalter 13" descr="Spalte links" title="Spalte links"/>
          <p:cNvSpPr>
            <a:spLocks noGrp="1"/>
          </p:cNvSpPr>
          <p:nvPr>
            <p:ph sz="quarter" idx="19" hasCustomPrompt="1"/>
          </p:nvPr>
        </p:nvSpPr>
        <p:spPr>
          <a:xfrm>
            <a:off x="507600" y="1522413"/>
            <a:ext cx="3560400" cy="2798575"/>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3" name="Inhaltsplatzhalter 15" descr="Spalte mitte" title="Spalte mitte"/>
          <p:cNvSpPr>
            <a:spLocks noGrp="1"/>
          </p:cNvSpPr>
          <p:nvPr>
            <p:ph sz="quarter" idx="20" hasCustomPrompt="1"/>
          </p:nvPr>
        </p:nvSpPr>
        <p:spPr>
          <a:xfrm>
            <a:off x="4320000" y="1522413"/>
            <a:ext cx="3560400" cy="2798575"/>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5" name="Inhaltsplatzhalter 17" descr="Spalte rechts" title="Spalte rechts"/>
          <p:cNvSpPr>
            <a:spLocks noGrp="1"/>
          </p:cNvSpPr>
          <p:nvPr>
            <p:ph sz="quarter" idx="21" hasCustomPrompt="1"/>
          </p:nvPr>
        </p:nvSpPr>
        <p:spPr>
          <a:xfrm>
            <a:off x="8136112" y="1522413"/>
            <a:ext cx="3560400" cy="2798575"/>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20" name="Textplatzhalter 5"/>
          <p:cNvSpPr>
            <a:spLocks noGrp="1"/>
          </p:cNvSpPr>
          <p:nvPr>
            <p:ph type="body" sz="quarter" idx="17" hasCustomPrompt="1"/>
          </p:nvPr>
        </p:nvSpPr>
        <p:spPr>
          <a:xfrm>
            <a:off x="508000" y="260352"/>
            <a:ext cx="5421518"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6" name="Titel 5"/>
          <p:cNvSpPr>
            <a:spLocks noGrp="1"/>
          </p:cNvSpPr>
          <p:nvPr>
            <p:ph type="title" hasCustomPrompt="1"/>
          </p:nvPr>
        </p:nvSpPr>
        <p:spPr/>
        <p:txBody>
          <a:bodyPr/>
          <a:lstStyle/>
          <a:p>
            <a:r>
              <a:rPr lang="de-DE" dirty="0"/>
              <a:t>Titelmasterformat durch Klicken bearbeiten</a:t>
            </a:r>
          </a:p>
        </p:txBody>
      </p:sp>
      <p:sp>
        <p:nvSpPr>
          <p:cNvPr id="2" name="Foliennummernplatzhalter 1">
            <a:extLst>
              <a:ext uri="{FF2B5EF4-FFF2-40B4-BE49-F238E27FC236}">
                <a16:creationId xmlns:a16="http://schemas.microsoft.com/office/drawing/2014/main" id="{344F2D62-DFCB-482D-B44D-5D750A279067}"/>
              </a:ext>
            </a:extLst>
          </p:cNvPr>
          <p:cNvSpPr>
            <a:spLocks noGrp="1"/>
          </p:cNvSpPr>
          <p:nvPr>
            <p:ph type="sldNum" sz="quarter" idx="30"/>
          </p:nvPr>
        </p:nvSpPr>
        <p:spPr/>
        <p:txBody>
          <a:bodyPr/>
          <a:lstStyle/>
          <a:p>
            <a:fld id="{61201FF1-C63B-412E-ABF0-3D0E918900AC}" type="slidenum">
              <a:rPr lang="de-DE" smtClean="0"/>
              <a:pPr/>
              <a:t>‹Nr.›</a:t>
            </a:fld>
            <a:endParaRPr lang="de-DE" dirty="0"/>
          </a:p>
        </p:txBody>
      </p:sp>
      <p:sp>
        <p:nvSpPr>
          <p:cNvPr id="3" name="Datumsplatzhalter 2">
            <a:extLst>
              <a:ext uri="{FF2B5EF4-FFF2-40B4-BE49-F238E27FC236}">
                <a16:creationId xmlns:a16="http://schemas.microsoft.com/office/drawing/2014/main" id="{A12F4DE5-9FE5-4A5A-B3B8-C90453BD035B}"/>
              </a:ext>
            </a:extLst>
          </p:cNvPr>
          <p:cNvSpPr>
            <a:spLocks noGrp="1"/>
          </p:cNvSpPr>
          <p:nvPr>
            <p:ph type="dt" sz="half" idx="31"/>
          </p:nvPr>
        </p:nvSpPr>
        <p:spPr/>
        <p:txBody>
          <a:bodyPr/>
          <a:lstStyle/>
          <a:p>
            <a:endParaRPr lang="de-DE" dirty="0"/>
          </a:p>
        </p:txBody>
      </p:sp>
      <p:sp>
        <p:nvSpPr>
          <p:cNvPr id="4" name="Fußzeilenplatzhalter 3">
            <a:extLst>
              <a:ext uri="{FF2B5EF4-FFF2-40B4-BE49-F238E27FC236}">
                <a16:creationId xmlns:a16="http://schemas.microsoft.com/office/drawing/2014/main" id="{A9365888-0CF7-495A-B9E7-F25CBE16795E}"/>
              </a:ext>
            </a:extLst>
          </p:cNvPr>
          <p:cNvSpPr>
            <a:spLocks noGrp="1"/>
          </p:cNvSpPr>
          <p:nvPr>
            <p:ph type="ftr" sz="quarter" idx="3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489796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zeilig Bild und Inhalt 3-spaltig">
    <p:spTree>
      <p:nvGrpSpPr>
        <p:cNvPr id="1" name=""/>
        <p:cNvGrpSpPr/>
        <p:nvPr/>
      </p:nvGrpSpPr>
      <p:grpSpPr>
        <a:xfrm>
          <a:off x="0" y="0"/>
          <a:ext cx="0" cy="0"/>
          <a:chOff x="0" y="0"/>
          <a:chExt cx="0" cy="0"/>
        </a:xfrm>
      </p:grpSpPr>
      <p:sp>
        <p:nvSpPr>
          <p:cNvPr id="20" name="Textplatzhalter 23"/>
          <p:cNvSpPr>
            <a:spLocks noGrp="1"/>
          </p:cNvSpPr>
          <p:nvPr>
            <p:ph type="body" sz="quarter" idx="19" hasCustomPrompt="1"/>
          </p:nvPr>
        </p:nvSpPr>
        <p:spPr>
          <a:xfrm>
            <a:off x="0" y="1"/>
            <a:ext cx="10139985" cy="66463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4" name="Inhaltsplatzhalter 13" descr="Spalte links" title="Spalte links"/>
          <p:cNvSpPr>
            <a:spLocks noGrp="1"/>
          </p:cNvSpPr>
          <p:nvPr>
            <p:ph sz="quarter" idx="13" hasCustomPrompt="1"/>
          </p:nvPr>
        </p:nvSpPr>
        <p:spPr>
          <a:xfrm>
            <a:off x="507599" y="4089068"/>
            <a:ext cx="3560400" cy="1788998"/>
          </a:xfrm>
          <a:prstGeom prst="rect">
            <a:avLst/>
          </a:prstGeom>
        </p:spPr>
        <p:txBody>
          <a:bodyPr rIns="479988"/>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6" name="Inhaltsplatzhalter 15" descr="Spalte mitte" title="Spalte mitte"/>
          <p:cNvSpPr>
            <a:spLocks noGrp="1"/>
          </p:cNvSpPr>
          <p:nvPr>
            <p:ph sz="quarter" idx="14" hasCustomPrompt="1"/>
          </p:nvPr>
        </p:nvSpPr>
        <p:spPr>
          <a:xfrm>
            <a:off x="4320000" y="4089068"/>
            <a:ext cx="3560400" cy="1788998"/>
          </a:xfrm>
          <a:prstGeom prst="rect">
            <a:avLst/>
          </a:prstGeom>
        </p:spPr>
        <p:txBody>
          <a:bodyPr rIns="479988"/>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8" name="Inhaltsplatzhalter 17" descr="Spalte rechts" title="Spalte rechts"/>
          <p:cNvSpPr>
            <a:spLocks noGrp="1"/>
          </p:cNvSpPr>
          <p:nvPr>
            <p:ph sz="quarter" idx="15" hasCustomPrompt="1"/>
          </p:nvPr>
        </p:nvSpPr>
        <p:spPr>
          <a:xfrm>
            <a:off x="8136112" y="4089068"/>
            <a:ext cx="3560400" cy="1788998"/>
          </a:xfrm>
          <a:prstGeom prst="rect">
            <a:avLst/>
          </a:prstGeom>
        </p:spPr>
        <p:txBody>
          <a:bodyPr rIns="479988"/>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5" name="Bildplatzhalter 4"/>
          <p:cNvSpPr>
            <a:spLocks noGrp="1"/>
          </p:cNvSpPr>
          <p:nvPr>
            <p:ph type="pic" sz="quarter" idx="22" hasCustomPrompt="1"/>
          </p:nvPr>
        </p:nvSpPr>
        <p:spPr>
          <a:xfrm>
            <a:off x="507599" y="1540014"/>
            <a:ext cx="3560400" cy="2047291"/>
          </a:xfrm>
          <a:prstGeom prst="rect">
            <a:avLst/>
          </a:prstGeom>
        </p:spPr>
        <p:txBody>
          <a:bodyPr anchor="ctr"/>
          <a:lstStyle>
            <a:lvl1pPr algn="ctr">
              <a:defRPr sz="1300"/>
            </a:lvl1pPr>
          </a:lstStyle>
          <a:p>
            <a:r>
              <a:rPr lang="de-DE" noProof="0" dirty="0"/>
              <a:t>Neues Bild hochladen</a:t>
            </a:r>
          </a:p>
        </p:txBody>
      </p:sp>
      <p:sp>
        <p:nvSpPr>
          <p:cNvPr id="9" name="Bildplatzhalter 8"/>
          <p:cNvSpPr>
            <a:spLocks noGrp="1"/>
          </p:cNvSpPr>
          <p:nvPr>
            <p:ph type="pic" sz="quarter" idx="23" hasCustomPrompt="1"/>
          </p:nvPr>
        </p:nvSpPr>
        <p:spPr>
          <a:xfrm>
            <a:off x="4320000" y="1540014"/>
            <a:ext cx="3560400" cy="2047291"/>
          </a:xfrm>
          <a:prstGeom prst="rect">
            <a:avLst/>
          </a:prstGeom>
        </p:spPr>
        <p:txBody>
          <a:bodyPr anchor="ctr"/>
          <a:lstStyle>
            <a:lvl1pPr algn="ctr">
              <a:defRPr sz="1300"/>
            </a:lvl1pPr>
          </a:lstStyle>
          <a:p>
            <a:r>
              <a:rPr lang="de-DE" noProof="0" dirty="0"/>
              <a:t>Neues Bild hochladen</a:t>
            </a:r>
          </a:p>
        </p:txBody>
      </p:sp>
      <p:sp>
        <p:nvSpPr>
          <p:cNvPr id="11" name="Bildplatzhalter 10"/>
          <p:cNvSpPr>
            <a:spLocks noGrp="1"/>
          </p:cNvSpPr>
          <p:nvPr>
            <p:ph type="pic" sz="quarter" idx="24" hasCustomPrompt="1"/>
          </p:nvPr>
        </p:nvSpPr>
        <p:spPr>
          <a:xfrm>
            <a:off x="8136112" y="1540014"/>
            <a:ext cx="3560400" cy="2047291"/>
          </a:xfrm>
          <a:prstGeom prst="rect">
            <a:avLst/>
          </a:prstGeom>
        </p:spPr>
        <p:txBody>
          <a:bodyPr anchor="ctr"/>
          <a:lstStyle>
            <a:lvl1pPr algn="ctr">
              <a:defRPr sz="1300"/>
            </a:lvl1pPr>
          </a:lstStyle>
          <a:p>
            <a:r>
              <a:rPr lang="de-DE" noProof="0" dirty="0"/>
              <a:t>Neues Bild hochladen</a:t>
            </a:r>
          </a:p>
        </p:txBody>
      </p:sp>
      <p:sp>
        <p:nvSpPr>
          <p:cNvPr id="19" name="Textplatzhalter 5"/>
          <p:cNvSpPr>
            <a:spLocks noGrp="1"/>
          </p:cNvSpPr>
          <p:nvPr>
            <p:ph type="body" sz="quarter" idx="17" hasCustomPrompt="1"/>
          </p:nvPr>
        </p:nvSpPr>
        <p:spPr>
          <a:xfrm>
            <a:off x="508000" y="260352"/>
            <a:ext cx="5421518"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8" name="Foliennummernplatzhalter 7"/>
          <p:cNvSpPr>
            <a:spLocks noGrp="1"/>
          </p:cNvSpPr>
          <p:nvPr>
            <p:ph type="sldNum" sz="quarter" idx="27"/>
          </p:nvPr>
        </p:nvSpPr>
        <p:spPr/>
        <p:txBody>
          <a:bodyPr/>
          <a:lstStyle/>
          <a:p>
            <a:fld id="{61201FF1-C63B-412E-ABF0-3D0E918900AC}" type="slidenum">
              <a:rPr lang="de-DE" noProof="0" smtClean="0"/>
              <a:pPr/>
              <a:t>‹Nr.›</a:t>
            </a:fld>
            <a:endParaRPr lang="de-DE" noProof="0" dirty="0"/>
          </a:p>
        </p:txBody>
      </p:sp>
      <p:sp>
        <p:nvSpPr>
          <p:cNvPr id="4" name="Titel 3"/>
          <p:cNvSpPr>
            <a:spLocks noGrp="1"/>
          </p:cNvSpPr>
          <p:nvPr>
            <p:ph type="title" hasCustomPrompt="1"/>
          </p:nvPr>
        </p:nvSpPr>
        <p:spPr/>
        <p:txBody>
          <a:bodyPr/>
          <a:lstStyle/>
          <a:p>
            <a:r>
              <a:rPr lang="de-DE" dirty="0"/>
              <a:t>Titelmasterformat durch Klicken bearbeiten</a:t>
            </a:r>
          </a:p>
        </p:txBody>
      </p:sp>
      <p:sp>
        <p:nvSpPr>
          <p:cNvPr id="2" name="Datumsplatzhalter 1">
            <a:extLst>
              <a:ext uri="{FF2B5EF4-FFF2-40B4-BE49-F238E27FC236}">
                <a16:creationId xmlns:a16="http://schemas.microsoft.com/office/drawing/2014/main" id="{2F9F5823-B127-4948-AF8D-69E6CD4C2D4C}"/>
              </a:ext>
            </a:extLst>
          </p:cNvPr>
          <p:cNvSpPr>
            <a:spLocks noGrp="1"/>
          </p:cNvSpPr>
          <p:nvPr>
            <p:ph type="dt" sz="half" idx="28"/>
          </p:nvPr>
        </p:nvSpPr>
        <p:spPr/>
        <p:txBody>
          <a:bodyPr/>
          <a:lstStyle/>
          <a:p>
            <a:endParaRPr lang="de-DE" dirty="0"/>
          </a:p>
        </p:txBody>
      </p:sp>
      <p:sp>
        <p:nvSpPr>
          <p:cNvPr id="3" name="Fußzeilenplatzhalter 2">
            <a:extLst>
              <a:ext uri="{FF2B5EF4-FFF2-40B4-BE49-F238E27FC236}">
                <a16:creationId xmlns:a16="http://schemas.microsoft.com/office/drawing/2014/main" id="{4D9BB7EE-EDF5-4763-9AA7-42C6F14B7CA4}"/>
              </a:ext>
            </a:extLst>
          </p:cNvPr>
          <p:cNvSpPr>
            <a:spLocks noGrp="1"/>
          </p:cNvSpPr>
          <p:nvPr>
            <p:ph type="ftr" sz="quarter" idx="29"/>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116736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zeilig Bild und Inhalt 4-spaltig Typ A">
    <p:spTree>
      <p:nvGrpSpPr>
        <p:cNvPr id="1" name=""/>
        <p:cNvGrpSpPr/>
        <p:nvPr/>
      </p:nvGrpSpPr>
      <p:grpSpPr>
        <a:xfrm>
          <a:off x="0" y="0"/>
          <a:ext cx="0" cy="0"/>
          <a:chOff x="0" y="0"/>
          <a:chExt cx="0" cy="0"/>
        </a:xfrm>
      </p:grpSpPr>
      <p:sp>
        <p:nvSpPr>
          <p:cNvPr id="19" name="Textplatzhalter 23"/>
          <p:cNvSpPr>
            <a:spLocks noGrp="1"/>
          </p:cNvSpPr>
          <p:nvPr>
            <p:ph type="body" sz="quarter" idx="19" hasCustomPrompt="1"/>
          </p:nvPr>
        </p:nvSpPr>
        <p:spPr>
          <a:xfrm>
            <a:off x="0" y="1"/>
            <a:ext cx="10139985" cy="66463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4" name="Inhaltsplatzhalter 13" descr="Spalte links" title="Spalte links"/>
          <p:cNvSpPr>
            <a:spLocks noGrp="1"/>
          </p:cNvSpPr>
          <p:nvPr>
            <p:ph sz="quarter" idx="13" hasCustomPrompt="1"/>
          </p:nvPr>
        </p:nvSpPr>
        <p:spPr>
          <a:xfrm>
            <a:off x="507600" y="3830775"/>
            <a:ext cx="2545200" cy="2047291"/>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6" name="Inhaltsplatzhalter 15" descr="Spalte mitte" title="Spalte mitte"/>
          <p:cNvSpPr>
            <a:spLocks noGrp="1"/>
          </p:cNvSpPr>
          <p:nvPr>
            <p:ph sz="quarter" idx="14" hasCustomPrompt="1"/>
          </p:nvPr>
        </p:nvSpPr>
        <p:spPr>
          <a:xfrm>
            <a:off x="3312000" y="1522413"/>
            <a:ext cx="2545200" cy="2062993"/>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8" name="Inhaltsplatzhalter 17" descr="Spalte rechts" title="Spalte rechts"/>
          <p:cNvSpPr>
            <a:spLocks noGrp="1"/>
          </p:cNvSpPr>
          <p:nvPr>
            <p:ph sz="quarter" idx="15" hasCustomPrompt="1"/>
          </p:nvPr>
        </p:nvSpPr>
        <p:spPr>
          <a:xfrm>
            <a:off x="6085610" y="3830775"/>
            <a:ext cx="2545200"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5" name="Bildplatzhalter 4"/>
          <p:cNvSpPr>
            <a:spLocks noGrp="1"/>
          </p:cNvSpPr>
          <p:nvPr>
            <p:ph type="pic" sz="quarter" idx="22" hasCustomPrompt="1"/>
          </p:nvPr>
        </p:nvSpPr>
        <p:spPr>
          <a:xfrm>
            <a:off x="507600" y="1522413"/>
            <a:ext cx="2545200" cy="1806596"/>
          </a:xfrm>
          <a:prstGeom prst="rect">
            <a:avLst/>
          </a:prstGeom>
        </p:spPr>
        <p:txBody>
          <a:bodyPr anchor="ctr"/>
          <a:lstStyle>
            <a:lvl1pPr algn="ctr">
              <a:defRPr sz="1200"/>
            </a:lvl1pPr>
          </a:lstStyle>
          <a:p>
            <a:r>
              <a:rPr lang="de-DE" noProof="0" dirty="0"/>
              <a:t>Neues Bild hochladen</a:t>
            </a:r>
          </a:p>
        </p:txBody>
      </p:sp>
      <p:sp>
        <p:nvSpPr>
          <p:cNvPr id="9" name="Bildplatzhalter 8"/>
          <p:cNvSpPr>
            <a:spLocks noGrp="1"/>
          </p:cNvSpPr>
          <p:nvPr>
            <p:ph type="pic" sz="quarter" idx="23" hasCustomPrompt="1"/>
          </p:nvPr>
        </p:nvSpPr>
        <p:spPr>
          <a:xfrm>
            <a:off x="3312000" y="3831139"/>
            <a:ext cx="2545200" cy="1788998"/>
          </a:xfrm>
          <a:prstGeom prst="rect">
            <a:avLst/>
          </a:prstGeom>
        </p:spPr>
        <p:txBody>
          <a:bodyPr anchor="ctr"/>
          <a:lstStyle>
            <a:lvl1pPr algn="ctr">
              <a:defRPr sz="1200"/>
            </a:lvl1pPr>
          </a:lstStyle>
          <a:p>
            <a:r>
              <a:rPr lang="de-DE" noProof="0" dirty="0"/>
              <a:t>Neues Bild hochladen</a:t>
            </a:r>
          </a:p>
        </p:txBody>
      </p:sp>
      <p:sp>
        <p:nvSpPr>
          <p:cNvPr id="11" name="Bildplatzhalter 10"/>
          <p:cNvSpPr>
            <a:spLocks noGrp="1"/>
          </p:cNvSpPr>
          <p:nvPr>
            <p:ph type="pic" sz="quarter" idx="24" hasCustomPrompt="1"/>
          </p:nvPr>
        </p:nvSpPr>
        <p:spPr>
          <a:xfrm>
            <a:off x="6085610" y="1522413"/>
            <a:ext cx="2545200" cy="1806596"/>
          </a:xfrm>
          <a:prstGeom prst="rect">
            <a:avLst/>
          </a:prstGeom>
        </p:spPr>
        <p:txBody>
          <a:bodyPr anchor="ctr"/>
          <a:lstStyle>
            <a:lvl1pPr algn="ctr">
              <a:defRPr sz="1200"/>
            </a:lvl1pPr>
          </a:lstStyle>
          <a:p>
            <a:r>
              <a:rPr lang="de-DE" noProof="0" dirty="0"/>
              <a:t>Neues Bild hochladen</a:t>
            </a:r>
          </a:p>
        </p:txBody>
      </p:sp>
      <p:sp>
        <p:nvSpPr>
          <p:cNvPr id="15" name="Inhaltsplatzhalter 17" descr="Spalte rechts" title="Spalte rechts"/>
          <p:cNvSpPr>
            <a:spLocks noGrp="1"/>
          </p:cNvSpPr>
          <p:nvPr>
            <p:ph sz="quarter" idx="25" hasCustomPrompt="1"/>
          </p:nvPr>
        </p:nvSpPr>
        <p:spPr>
          <a:xfrm>
            <a:off x="8892000" y="1522413"/>
            <a:ext cx="2545200" cy="2062993"/>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7" name="Bildplatzhalter 10"/>
          <p:cNvSpPr>
            <a:spLocks noGrp="1"/>
          </p:cNvSpPr>
          <p:nvPr>
            <p:ph type="pic" sz="quarter" idx="26" hasCustomPrompt="1"/>
          </p:nvPr>
        </p:nvSpPr>
        <p:spPr>
          <a:xfrm>
            <a:off x="8892000" y="3831139"/>
            <a:ext cx="2545200" cy="1788998"/>
          </a:xfrm>
          <a:prstGeom prst="rect">
            <a:avLst/>
          </a:prstGeom>
        </p:spPr>
        <p:txBody>
          <a:bodyPr anchor="ctr"/>
          <a:lstStyle>
            <a:lvl1pPr algn="ctr">
              <a:defRPr sz="1200"/>
            </a:lvl1pPr>
          </a:lstStyle>
          <a:p>
            <a:r>
              <a:rPr lang="de-DE" noProof="0" dirty="0"/>
              <a:t>Neues Bild hochladen</a:t>
            </a:r>
          </a:p>
        </p:txBody>
      </p:sp>
      <p:sp>
        <p:nvSpPr>
          <p:cNvPr id="21" name="Textplatzhalter 5"/>
          <p:cNvSpPr>
            <a:spLocks noGrp="1"/>
          </p:cNvSpPr>
          <p:nvPr>
            <p:ph type="body" sz="quarter" idx="17" hasCustomPrompt="1"/>
          </p:nvPr>
        </p:nvSpPr>
        <p:spPr>
          <a:xfrm>
            <a:off x="508000" y="260352"/>
            <a:ext cx="5421518"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4" name="Titel 3"/>
          <p:cNvSpPr>
            <a:spLocks noGrp="1"/>
          </p:cNvSpPr>
          <p:nvPr>
            <p:ph type="title" hasCustomPrompt="1"/>
          </p:nvPr>
        </p:nvSpPr>
        <p:spPr/>
        <p:txBody>
          <a:bodyPr/>
          <a:lstStyle/>
          <a:p>
            <a:r>
              <a:rPr lang="de-DE" dirty="0"/>
              <a:t>Titelmasterformat durch Klicken bearbeiten</a:t>
            </a:r>
          </a:p>
        </p:txBody>
      </p:sp>
      <p:sp>
        <p:nvSpPr>
          <p:cNvPr id="2" name="Foliennummernplatzhalter 1">
            <a:extLst>
              <a:ext uri="{FF2B5EF4-FFF2-40B4-BE49-F238E27FC236}">
                <a16:creationId xmlns:a16="http://schemas.microsoft.com/office/drawing/2014/main" id="{1AB75215-2D2A-45A7-9CD3-EA92508CDAB8}"/>
              </a:ext>
            </a:extLst>
          </p:cNvPr>
          <p:cNvSpPr>
            <a:spLocks noGrp="1"/>
          </p:cNvSpPr>
          <p:nvPr>
            <p:ph type="sldNum" sz="quarter" idx="27"/>
          </p:nvPr>
        </p:nvSpPr>
        <p:spPr/>
        <p:txBody>
          <a:bodyPr/>
          <a:lstStyle/>
          <a:p>
            <a:fld id="{61201FF1-C63B-412E-ABF0-3D0E918900AC}" type="slidenum">
              <a:rPr lang="de-DE" smtClean="0"/>
              <a:pPr/>
              <a:t>‹Nr.›</a:t>
            </a:fld>
            <a:endParaRPr lang="de-DE" dirty="0"/>
          </a:p>
        </p:txBody>
      </p:sp>
      <p:sp>
        <p:nvSpPr>
          <p:cNvPr id="3" name="Datumsplatzhalter 2">
            <a:extLst>
              <a:ext uri="{FF2B5EF4-FFF2-40B4-BE49-F238E27FC236}">
                <a16:creationId xmlns:a16="http://schemas.microsoft.com/office/drawing/2014/main" id="{2D9CA402-3AFB-40C9-9714-0C8CB7AA12CC}"/>
              </a:ext>
            </a:extLst>
          </p:cNvPr>
          <p:cNvSpPr>
            <a:spLocks noGrp="1"/>
          </p:cNvSpPr>
          <p:nvPr>
            <p:ph type="dt" sz="half" idx="28"/>
          </p:nvPr>
        </p:nvSpPr>
        <p:spPr/>
        <p:txBody>
          <a:bodyPr/>
          <a:lstStyle/>
          <a:p>
            <a:endParaRPr lang="de-DE" dirty="0"/>
          </a:p>
        </p:txBody>
      </p:sp>
      <p:sp>
        <p:nvSpPr>
          <p:cNvPr id="6" name="Fußzeilenplatzhalter 5">
            <a:extLst>
              <a:ext uri="{FF2B5EF4-FFF2-40B4-BE49-F238E27FC236}">
                <a16:creationId xmlns:a16="http://schemas.microsoft.com/office/drawing/2014/main" id="{6417063E-2641-4B2E-95AB-B2BE661713ED}"/>
              </a:ext>
            </a:extLst>
          </p:cNvPr>
          <p:cNvSpPr>
            <a:spLocks noGrp="1"/>
          </p:cNvSpPr>
          <p:nvPr>
            <p:ph type="ftr" sz="quarter" idx="29"/>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1134830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zeilig Bild und Inhalt 4-spaltig Typ B">
    <p:spTree>
      <p:nvGrpSpPr>
        <p:cNvPr id="1" name=""/>
        <p:cNvGrpSpPr/>
        <p:nvPr/>
      </p:nvGrpSpPr>
      <p:grpSpPr>
        <a:xfrm>
          <a:off x="0" y="0"/>
          <a:ext cx="0" cy="0"/>
          <a:chOff x="0" y="0"/>
          <a:chExt cx="0" cy="0"/>
        </a:xfrm>
      </p:grpSpPr>
      <p:sp>
        <p:nvSpPr>
          <p:cNvPr id="19" name="Textplatzhalter 23"/>
          <p:cNvSpPr>
            <a:spLocks noGrp="1"/>
          </p:cNvSpPr>
          <p:nvPr>
            <p:ph type="body" sz="quarter" idx="19" hasCustomPrompt="1"/>
          </p:nvPr>
        </p:nvSpPr>
        <p:spPr>
          <a:xfrm>
            <a:off x="0" y="1"/>
            <a:ext cx="10139985" cy="66463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4" name="Inhaltsplatzhalter 13" descr="Spalte links" title="Spalte links"/>
          <p:cNvSpPr>
            <a:spLocks noGrp="1"/>
          </p:cNvSpPr>
          <p:nvPr>
            <p:ph sz="quarter" idx="13" hasCustomPrompt="1"/>
          </p:nvPr>
        </p:nvSpPr>
        <p:spPr>
          <a:xfrm>
            <a:off x="507600" y="3830401"/>
            <a:ext cx="2545200" cy="2047291"/>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6" name="Inhaltsplatzhalter 15" descr="Spalte mitte" title="Spalte mitte"/>
          <p:cNvSpPr>
            <a:spLocks noGrp="1"/>
          </p:cNvSpPr>
          <p:nvPr>
            <p:ph sz="quarter" idx="14" hasCustomPrompt="1"/>
          </p:nvPr>
        </p:nvSpPr>
        <p:spPr>
          <a:xfrm>
            <a:off x="3312000" y="3830401"/>
            <a:ext cx="2545200"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8" name="Inhaltsplatzhalter 17" descr="Spalte rechts" title="Spalte rechts"/>
          <p:cNvSpPr>
            <a:spLocks noGrp="1"/>
          </p:cNvSpPr>
          <p:nvPr>
            <p:ph sz="quarter" idx="15" hasCustomPrompt="1"/>
          </p:nvPr>
        </p:nvSpPr>
        <p:spPr>
          <a:xfrm>
            <a:off x="6085611" y="3830401"/>
            <a:ext cx="2545200"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5" name="Bildplatzhalter 4"/>
          <p:cNvSpPr>
            <a:spLocks noGrp="1"/>
          </p:cNvSpPr>
          <p:nvPr>
            <p:ph type="pic" sz="quarter" idx="22" hasCustomPrompt="1"/>
          </p:nvPr>
        </p:nvSpPr>
        <p:spPr>
          <a:xfrm>
            <a:off x="507600" y="1522413"/>
            <a:ext cx="2545200" cy="1807385"/>
          </a:xfrm>
          <a:prstGeom prst="rect">
            <a:avLst/>
          </a:prstGeom>
        </p:spPr>
        <p:txBody>
          <a:bodyPr anchor="ctr"/>
          <a:lstStyle>
            <a:lvl1pPr algn="ctr">
              <a:defRPr sz="1200"/>
            </a:lvl1pPr>
          </a:lstStyle>
          <a:p>
            <a:r>
              <a:rPr lang="de-DE" noProof="0" dirty="0"/>
              <a:t>Neues Bild hochladen</a:t>
            </a:r>
          </a:p>
        </p:txBody>
      </p:sp>
      <p:sp>
        <p:nvSpPr>
          <p:cNvPr id="9" name="Bildplatzhalter 8"/>
          <p:cNvSpPr>
            <a:spLocks noGrp="1"/>
          </p:cNvSpPr>
          <p:nvPr>
            <p:ph type="pic" sz="quarter" idx="23" hasCustomPrompt="1"/>
          </p:nvPr>
        </p:nvSpPr>
        <p:spPr>
          <a:xfrm>
            <a:off x="3312000" y="1522413"/>
            <a:ext cx="2545200" cy="1807385"/>
          </a:xfrm>
          <a:prstGeom prst="rect">
            <a:avLst/>
          </a:prstGeom>
        </p:spPr>
        <p:txBody>
          <a:bodyPr anchor="ctr"/>
          <a:lstStyle>
            <a:lvl1pPr algn="ctr">
              <a:defRPr sz="1200"/>
            </a:lvl1pPr>
          </a:lstStyle>
          <a:p>
            <a:r>
              <a:rPr lang="de-DE" noProof="0" dirty="0"/>
              <a:t>Neues Bild hochladen</a:t>
            </a:r>
          </a:p>
        </p:txBody>
      </p:sp>
      <p:sp>
        <p:nvSpPr>
          <p:cNvPr id="11" name="Bildplatzhalter 10"/>
          <p:cNvSpPr>
            <a:spLocks noGrp="1"/>
          </p:cNvSpPr>
          <p:nvPr>
            <p:ph type="pic" sz="quarter" idx="24" hasCustomPrompt="1"/>
          </p:nvPr>
        </p:nvSpPr>
        <p:spPr>
          <a:xfrm>
            <a:off x="6085611" y="1522413"/>
            <a:ext cx="2545200" cy="1807385"/>
          </a:xfrm>
          <a:prstGeom prst="rect">
            <a:avLst/>
          </a:prstGeom>
        </p:spPr>
        <p:txBody>
          <a:bodyPr anchor="ctr"/>
          <a:lstStyle>
            <a:lvl1pPr algn="ctr">
              <a:defRPr sz="1200"/>
            </a:lvl1pPr>
          </a:lstStyle>
          <a:p>
            <a:r>
              <a:rPr lang="de-DE" noProof="0" dirty="0"/>
              <a:t>Neues Bild hochladen</a:t>
            </a:r>
          </a:p>
        </p:txBody>
      </p:sp>
      <p:sp>
        <p:nvSpPr>
          <p:cNvPr id="15" name="Inhaltsplatzhalter 17" descr="Spalte rechts" title="Spalte rechts"/>
          <p:cNvSpPr>
            <a:spLocks noGrp="1"/>
          </p:cNvSpPr>
          <p:nvPr>
            <p:ph sz="quarter" idx="25" hasCustomPrompt="1"/>
          </p:nvPr>
        </p:nvSpPr>
        <p:spPr>
          <a:xfrm>
            <a:off x="8892000" y="3830401"/>
            <a:ext cx="2545200"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solidFill>
                  <a:schemeClr val="tx1"/>
                </a:solidFill>
              </a:defRPr>
            </a:lvl6pPr>
            <a:lvl7pPr>
              <a:defRPr sz="1100">
                <a:solidFill>
                  <a:schemeClr val="tx1"/>
                </a:solidFill>
              </a:defRPr>
            </a:lvl7pPr>
            <a:lvl8pPr>
              <a:defRPr sz="1050">
                <a:solidFill>
                  <a:schemeClr val="tx1"/>
                </a:solidFill>
              </a:defRPr>
            </a:lvl8pPr>
            <a:lvl9pPr>
              <a:defRPr sz="7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1</a:t>
            </a:r>
          </a:p>
          <a:p>
            <a:pPr lvl="1"/>
            <a:r>
              <a:rPr lang="de-DE" noProof="0" dirty="0"/>
              <a:t>2</a:t>
            </a:r>
          </a:p>
          <a:p>
            <a:pPr lvl="2"/>
            <a:r>
              <a:rPr lang="de-DE" noProof="0" dirty="0"/>
              <a:t>3</a:t>
            </a:r>
          </a:p>
          <a:p>
            <a:pPr lvl="3"/>
            <a:r>
              <a:rPr lang="de-DE" noProof="0" dirty="0"/>
              <a:t>4</a:t>
            </a:r>
          </a:p>
          <a:p>
            <a:pPr lvl="4"/>
            <a:r>
              <a:rPr lang="de-DE" noProof="0" dirty="0"/>
              <a:t>5</a:t>
            </a:r>
          </a:p>
          <a:p>
            <a:pPr lvl="5"/>
            <a:r>
              <a:rPr lang="de-DE" noProof="0" dirty="0"/>
              <a:t>6</a:t>
            </a:r>
          </a:p>
          <a:p>
            <a:pPr lvl="6"/>
            <a:r>
              <a:rPr lang="de-DE" noProof="0" dirty="0"/>
              <a:t>7</a:t>
            </a:r>
          </a:p>
          <a:p>
            <a:pPr lvl="7"/>
            <a:r>
              <a:rPr lang="de-DE" noProof="0" dirty="0"/>
              <a:t>8</a:t>
            </a:r>
          </a:p>
          <a:p>
            <a:pPr lvl="8"/>
            <a:r>
              <a:rPr lang="de-DE" noProof="0" dirty="0"/>
              <a:t>9</a:t>
            </a:r>
          </a:p>
        </p:txBody>
      </p:sp>
      <p:sp>
        <p:nvSpPr>
          <p:cNvPr id="17" name="Bildplatzhalter 10"/>
          <p:cNvSpPr>
            <a:spLocks noGrp="1"/>
          </p:cNvSpPr>
          <p:nvPr>
            <p:ph type="pic" sz="quarter" idx="26" hasCustomPrompt="1"/>
          </p:nvPr>
        </p:nvSpPr>
        <p:spPr>
          <a:xfrm>
            <a:off x="8892000" y="1522413"/>
            <a:ext cx="2545200" cy="1807385"/>
          </a:xfrm>
          <a:prstGeom prst="rect">
            <a:avLst/>
          </a:prstGeom>
        </p:spPr>
        <p:txBody>
          <a:bodyPr anchor="ctr"/>
          <a:lstStyle>
            <a:lvl1pPr algn="ctr">
              <a:defRPr sz="1200"/>
            </a:lvl1pPr>
          </a:lstStyle>
          <a:p>
            <a:r>
              <a:rPr lang="de-DE" noProof="0" dirty="0"/>
              <a:t>Neues Bild hochladen</a:t>
            </a:r>
          </a:p>
        </p:txBody>
      </p:sp>
      <p:sp>
        <p:nvSpPr>
          <p:cNvPr id="21" name="Textplatzhalter 5"/>
          <p:cNvSpPr>
            <a:spLocks noGrp="1"/>
          </p:cNvSpPr>
          <p:nvPr>
            <p:ph type="body" sz="quarter" idx="17" hasCustomPrompt="1"/>
          </p:nvPr>
        </p:nvSpPr>
        <p:spPr>
          <a:xfrm>
            <a:off x="508000" y="260352"/>
            <a:ext cx="5421518" cy="155575"/>
          </a:xfrm>
        </p:spPr>
        <p:txBody>
          <a:bodyPr/>
          <a:lstStyle>
            <a:lvl1pPr>
              <a:defRPr sz="1000"/>
            </a:lvl1pPr>
            <a:lvl2pPr>
              <a:defRPr sz="1200"/>
            </a:lvl2pPr>
            <a:lvl3pPr>
              <a:defRPr sz="1200"/>
            </a:lvl3pPr>
            <a:lvl4pPr>
              <a:defRPr sz="1200"/>
            </a:lvl4pPr>
            <a:lvl5pPr>
              <a:defRPr sz="1200"/>
            </a:lvl5pPr>
          </a:lstStyle>
          <a:p>
            <a:pPr lvl="0"/>
            <a:r>
              <a:rPr lang="de-DE" noProof="0" dirty="0"/>
              <a:t>Optionale Zeile zur Anzeige des Kapitels</a:t>
            </a:r>
          </a:p>
        </p:txBody>
      </p:sp>
      <p:sp>
        <p:nvSpPr>
          <p:cNvPr id="4" name="Titel 3"/>
          <p:cNvSpPr>
            <a:spLocks noGrp="1"/>
          </p:cNvSpPr>
          <p:nvPr>
            <p:ph type="title" hasCustomPrompt="1"/>
          </p:nvPr>
        </p:nvSpPr>
        <p:spPr/>
        <p:txBody>
          <a:bodyPr/>
          <a:lstStyle/>
          <a:p>
            <a:r>
              <a:rPr lang="de-DE" dirty="0"/>
              <a:t>Titelmasterformat durch Klicken bearbeiten</a:t>
            </a:r>
          </a:p>
        </p:txBody>
      </p:sp>
      <p:sp>
        <p:nvSpPr>
          <p:cNvPr id="2" name="Foliennummernplatzhalter 1">
            <a:extLst>
              <a:ext uri="{FF2B5EF4-FFF2-40B4-BE49-F238E27FC236}">
                <a16:creationId xmlns:a16="http://schemas.microsoft.com/office/drawing/2014/main" id="{A7D67608-485D-4A52-8CAA-3469C4BC7482}"/>
              </a:ext>
            </a:extLst>
          </p:cNvPr>
          <p:cNvSpPr>
            <a:spLocks noGrp="1"/>
          </p:cNvSpPr>
          <p:nvPr>
            <p:ph type="sldNum" sz="quarter" idx="27"/>
          </p:nvPr>
        </p:nvSpPr>
        <p:spPr/>
        <p:txBody>
          <a:bodyPr/>
          <a:lstStyle/>
          <a:p>
            <a:fld id="{61201FF1-C63B-412E-ABF0-3D0E918900AC}" type="slidenum">
              <a:rPr lang="de-DE" smtClean="0"/>
              <a:pPr/>
              <a:t>‹Nr.›</a:t>
            </a:fld>
            <a:endParaRPr lang="de-DE" dirty="0"/>
          </a:p>
        </p:txBody>
      </p:sp>
      <p:sp>
        <p:nvSpPr>
          <p:cNvPr id="3" name="Datumsplatzhalter 2">
            <a:extLst>
              <a:ext uri="{FF2B5EF4-FFF2-40B4-BE49-F238E27FC236}">
                <a16:creationId xmlns:a16="http://schemas.microsoft.com/office/drawing/2014/main" id="{7EB2157A-2FF5-4B62-A612-A71156566509}"/>
              </a:ext>
            </a:extLst>
          </p:cNvPr>
          <p:cNvSpPr>
            <a:spLocks noGrp="1"/>
          </p:cNvSpPr>
          <p:nvPr>
            <p:ph type="dt" sz="half" idx="28"/>
          </p:nvPr>
        </p:nvSpPr>
        <p:spPr/>
        <p:txBody>
          <a:bodyPr/>
          <a:lstStyle/>
          <a:p>
            <a:endParaRPr lang="de-DE" dirty="0"/>
          </a:p>
        </p:txBody>
      </p:sp>
      <p:sp>
        <p:nvSpPr>
          <p:cNvPr id="6" name="Fußzeilenplatzhalter 5">
            <a:extLst>
              <a:ext uri="{FF2B5EF4-FFF2-40B4-BE49-F238E27FC236}">
                <a16:creationId xmlns:a16="http://schemas.microsoft.com/office/drawing/2014/main" id="{7F67C3D7-EE96-4B6A-840F-56035E6FBE19}"/>
              </a:ext>
            </a:extLst>
          </p:cNvPr>
          <p:cNvSpPr>
            <a:spLocks noGrp="1"/>
          </p:cNvSpPr>
          <p:nvPr>
            <p:ph type="ftr" sz="quarter" idx="29"/>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193850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GRID">
    <p:spTree>
      <p:nvGrpSpPr>
        <p:cNvPr id="1" name=""/>
        <p:cNvGrpSpPr/>
        <p:nvPr/>
      </p:nvGrpSpPr>
      <p:grpSpPr>
        <a:xfrm>
          <a:off x="0" y="0"/>
          <a:ext cx="0" cy="0"/>
          <a:chOff x="0" y="0"/>
          <a:chExt cx="0" cy="0"/>
        </a:xfrm>
      </p:grpSpPr>
      <p:pic>
        <p:nvPicPr>
          <p:cNvPr id="3" name="Picture 2" descr="E:\JOBS\19_DMCGROUP\PP_AKTUELL_2014\RES\16zu9_Grid_PNG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05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61201FF1-C63B-412E-ABF0-3D0E918900AC}" type="slidenum">
              <a:rPr lang="de-DE" smtClean="0"/>
              <a:pPr/>
              <a:t>‹Nr.›</a:t>
            </a:fld>
            <a:endParaRPr lang="de-DE" dirty="0"/>
          </a:p>
        </p:txBody>
      </p:sp>
      <p:sp>
        <p:nvSpPr>
          <p:cNvPr id="3" name="Datumsplatzhalter 2"/>
          <p:cNvSpPr>
            <a:spLocks noGrp="1"/>
          </p:cNvSpPr>
          <p:nvPr>
            <p:ph type="dt" sz="half" idx="11"/>
          </p:nvPr>
        </p:nvSpPr>
        <p:spPr/>
        <p:txBody>
          <a:bodyPr/>
          <a:lstStyle/>
          <a:p>
            <a:endParaRPr lang="de-DE" dirty="0"/>
          </a:p>
        </p:txBody>
      </p:sp>
      <p:sp>
        <p:nvSpPr>
          <p:cNvPr id="4" name="Fußzeilenplatzhalter 3"/>
          <p:cNvSpPr>
            <a:spLocks noGrp="1"/>
          </p:cNvSpPr>
          <p:nvPr>
            <p:ph type="ftr" sz="quarter" idx="1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33881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A ">
    <p:spTree>
      <p:nvGrpSpPr>
        <p:cNvPr id="1" name=""/>
        <p:cNvGrpSpPr/>
        <p:nvPr/>
      </p:nvGrpSpPr>
      <p:grpSpPr>
        <a:xfrm>
          <a:off x="0" y="0"/>
          <a:ext cx="0" cy="0"/>
          <a:chOff x="0" y="0"/>
          <a:chExt cx="0" cy="0"/>
        </a:xfrm>
      </p:grpSpPr>
      <p:sp>
        <p:nvSpPr>
          <p:cNvPr id="7" name="Textplatzhalter 23"/>
          <p:cNvSpPr>
            <a:spLocks noGrp="1"/>
          </p:cNvSpPr>
          <p:nvPr>
            <p:ph type="body" sz="quarter" idx="19" hasCustomPrompt="1"/>
          </p:nvPr>
        </p:nvSpPr>
        <p:spPr>
          <a:xfrm>
            <a:off x="7120422" y="6929"/>
            <a:ext cx="4566753" cy="4839244"/>
          </a:xfrm>
          <a:solidFill>
            <a:srgbClr val="E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1" name="Bildplatzhalter 10"/>
          <p:cNvSpPr>
            <a:spLocks noGrp="1"/>
          </p:cNvSpPr>
          <p:nvPr>
            <p:ph type="pic" sz="quarter" idx="11" hasCustomPrompt="1"/>
          </p:nvPr>
        </p:nvSpPr>
        <p:spPr>
          <a:xfrm>
            <a:off x="2" y="0"/>
            <a:ext cx="7120419" cy="6352030"/>
          </a:xfrm>
          <a:prstGeom prst="rect">
            <a:avLst/>
          </a:prstGeom>
        </p:spPr>
        <p:txBody>
          <a:bodyPr anchor="ctr"/>
          <a:lstStyle>
            <a:lvl1pPr algn="ctr">
              <a:defRPr sz="1300"/>
            </a:lvl1pPr>
          </a:lstStyle>
          <a:p>
            <a:r>
              <a:rPr lang="de-DE" noProof="0" dirty="0"/>
              <a:t>Neues Bild hochladen</a:t>
            </a:r>
          </a:p>
        </p:txBody>
      </p:sp>
      <p:sp>
        <p:nvSpPr>
          <p:cNvPr id="5" name="Textplatzhalter 4"/>
          <p:cNvSpPr>
            <a:spLocks noGrp="1"/>
          </p:cNvSpPr>
          <p:nvPr>
            <p:ph type="body" sz="quarter" idx="13" hasCustomPrompt="1"/>
          </p:nvPr>
        </p:nvSpPr>
        <p:spPr>
          <a:xfrm>
            <a:off x="7467448" y="3308350"/>
            <a:ext cx="3965727" cy="1561604"/>
          </a:xfrm>
          <a:prstGeom prst="rect">
            <a:avLst/>
          </a:prstGeom>
        </p:spPr>
        <p:txBody>
          <a:bodyPr rIns="180000">
            <a:noAutofit/>
          </a:bodyPr>
          <a:lstStyle>
            <a:lvl1pPr>
              <a:lnSpc>
                <a:spcPct val="100000"/>
              </a:lnSpc>
              <a:spcAft>
                <a:spcPts val="0"/>
              </a:spcAft>
              <a:defRPr sz="1600" cap="none" baseline="0">
                <a:solidFill>
                  <a:schemeClr val="tx1"/>
                </a:solidFill>
              </a:defRPr>
            </a:lvl1pPr>
            <a:lvl2pPr marL="0" indent="0">
              <a:lnSpc>
                <a:spcPct val="100000"/>
              </a:lnSpc>
              <a:spcBef>
                <a:spcPts val="0"/>
              </a:spcBef>
              <a:spcAft>
                <a:spcPts val="0"/>
              </a:spcAft>
              <a:buNone/>
              <a:defRPr sz="1400">
                <a:solidFill>
                  <a:schemeClr val="tx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de-DE" noProof="0" dirty="0"/>
              <a:t>Untertitel</a:t>
            </a:r>
          </a:p>
          <a:p>
            <a:pPr lvl="1"/>
            <a:r>
              <a:rPr lang="de-DE" noProof="0" dirty="0"/>
              <a:t>Text</a:t>
            </a:r>
          </a:p>
        </p:txBody>
      </p:sp>
      <p:sp>
        <p:nvSpPr>
          <p:cNvPr id="2" name="Titel 1"/>
          <p:cNvSpPr>
            <a:spLocks noGrp="1"/>
          </p:cNvSpPr>
          <p:nvPr>
            <p:ph type="title" hasCustomPrompt="1"/>
          </p:nvPr>
        </p:nvSpPr>
        <p:spPr>
          <a:xfrm>
            <a:off x="5334000" y="765498"/>
            <a:ext cx="6099175" cy="2520280"/>
          </a:xfrm>
        </p:spPr>
        <p:txBody>
          <a:bodyPr/>
          <a:lstStyle>
            <a:lvl1pPr>
              <a:defRPr sz="4400">
                <a:solidFill>
                  <a:srgbClr val="007D8C"/>
                </a:solidFill>
              </a:defRPr>
            </a:lvl1pPr>
          </a:lstStyle>
          <a:p>
            <a:r>
              <a:rPr lang="de-DE" noProof="0" dirty="0"/>
              <a:t>Überschrift</a:t>
            </a:r>
          </a:p>
        </p:txBody>
      </p:sp>
      <p:pic>
        <p:nvPicPr>
          <p:cNvPr id="10"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0139" y="5843102"/>
            <a:ext cx="2034974" cy="508928"/>
          </a:xfrm>
          <a:prstGeom prst="rect">
            <a:avLst/>
          </a:prstGeom>
        </p:spPr>
      </p:pic>
    </p:spTree>
    <p:extLst>
      <p:ext uri="{BB962C8B-B14F-4D97-AF65-F5344CB8AC3E}">
        <p14:creationId xmlns:p14="http://schemas.microsoft.com/office/powerpoint/2010/main" val="3634169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genda FREE">
    <p:spTree>
      <p:nvGrpSpPr>
        <p:cNvPr id="1" name=""/>
        <p:cNvGrpSpPr/>
        <p:nvPr/>
      </p:nvGrpSpPr>
      <p:grpSpPr>
        <a:xfrm>
          <a:off x="0" y="0"/>
          <a:ext cx="0" cy="0"/>
          <a:chOff x="0" y="0"/>
          <a:chExt cx="0" cy="0"/>
        </a:xfrm>
      </p:grpSpPr>
      <p:sp>
        <p:nvSpPr>
          <p:cNvPr id="12" name="Textplatzhalter 23"/>
          <p:cNvSpPr>
            <a:spLocks noGrp="1"/>
          </p:cNvSpPr>
          <p:nvPr>
            <p:ph type="body" sz="quarter" idx="19"/>
          </p:nvPr>
        </p:nvSpPr>
        <p:spPr>
          <a:xfrm>
            <a:off x="3" y="6928"/>
            <a:ext cx="1651000" cy="5842775"/>
          </a:xfrm>
          <a:solidFill>
            <a:srgbClr val="C7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a:t>Textmasterformat bearbeiten</a:t>
            </a:r>
          </a:p>
        </p:txBody>
      </p:sp>
      <p:sp>
        <p:nvSpPr>
          <p:cNvPr id="3" name="Inhaltsplatzhalter 2"/>
          <p:cNvSpPr>
            <a:spLocks noGrp="1"/>
          </p:cNvSpPr>
          <p:nvPr>
            <p:ph idx="1" hasCustomPrompt="1"/>
          </p:nvPr>
        </p:nvSpPr>
        <p:spPr>
          <a:xfrm>
            <a:off x="3562349" y="1030288"/>
            <a:ext cx="8132763" cy="4819416"/>
          </a:xfrm>
          <a:prstGeom prst="rect">
            <a:avLst/>
          </a:prstGeom>
        </p:spPr>
        <p:txBody>
          <a:bodyPr wrap="square" tIns="0"/>
          <a:lstStyle>
            <a:lvl1pPr marL="0" algn="l" defTabSz="1218936" rtl="0" eaLnBrk="1" latinLnBrk="0" hangingPunct="1">
              <a:spcAft>
                <a:spcPts val="4800"/>
              </a:spcAft>
              <a:defRPr lang="de-DE" sz="1800" b="1" kern="1200" cap="none" baseline="0" dirty="0" smtClean="0">
                <a:solidFill>
                  <a:schemeClr val="tx2"/>
                </a:solidFill>
                <a:latin typeface="+mn-lt"/>
                <a:ea typeface="+mn-ea"/>
                <a:cs typeface="+mn-cs"/>
              </a:defRPr>
            </a:lvl1pPr>
            <a:lvl2pPr>
              <a:defRPr lang="de-DE" sz="1800" b="0" kern="1200" dirty="0" smtClean="0">
                <a:solidFill>
                  <a:schemeClr val="tx1"/>
                </a:solidFill>
                <a:latin typeface="+mn-lt"/>
                <a:ea typeface="+mn-ea"/>
                <a:cs typeface="+mn-cs"/>
              </a:defRPr>
            </a:lvl2pPr>
            <a:lvl3pPr>
              <a:defRPr sz="1500">
                <a:solidFill>
                  <a:schemeClr val="tx1"/>
                </a:solidFill>
              </a:defRPr>
            </a:lvl3pPr>
            <a:lvl4pPr>
              <a:defRPr sz="1400">
                <a:solidFill>
                  <a:schemeClr val="tx1"/>
                </a:solidFill>
              </a:defRPr>
            </a:lvl4pPr>
            <a:lvl5pPr>
              <a:defRPr sz="1200">
                <a:solidFill>
                  <a:schemeClr val="tx1"/>
                </a:solidFill>
              </a:defRPr>
            </a:lvl5pPr>
          </a:lstStyle>
          <a:p>
            <a:pPr marL="0" marR="0" lvl="0" indent="0" algn="l" defTabSz="121893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marL="0" marR="0" lvl="1" indent="0" algn="l" defTabSz="121893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02</a:t>
            </a:r>
          </a:p>
          <a:p>
            <a:pPr marL="0" marR="0" lvl="2" indent="0" algn="l" defTabSz="121893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03</a:t>
            </a:r>
          </a:p>
          <a:p>
            <a:pPr marL="0" marR="0" lvl="3" indent="0" algn="l" defTabSz="121893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04</a:t>
            </a:r>
          </a:p>
          <a:p>
            <a:pPr marL="0" marR="0" lvl="4" indent="0" algn="l" defTabSz="121893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05</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51" tIns="60923" rIns="121851" bIns="60923" numCol="1" anchor="t" anchorCtr="0" compatLnSpc="1">
            <a:prstTxWarp prst="textNoShape">
              <a:avLst/>
            </a:prstTxWarp>
          </a:bodyPr>
          <a:lstStyle/>
          <a:p>
            <a:pPr marL="0" marR="0" lvl="0" indent="0" defTabSz="121893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3"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51" tIns="60923" rIns="121851" bIns="60923" numCol="1" anchor="t" anchorCtr="0" compatLnSpc="1">
            <a:prstTxWarp prst="textNoShape">
              <a:avLst/>
            </a:prstTxWarp>
          </a:bodyPr>
          <a:lstStyle/>
          <a:p>
            <a:pPr marL="0" marR="0" lvl="0" indent="0" defTabSz="121893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Titel 1"/>
          <p:cNvSpPr>
            <a:spLocks noGrp="1"/>
          </p:cNvSpPr>
          <p:nvPr>
            <p:ph type="title"/>
          </p:nvPr>
        </p:nvSpPr>
        <p:spPr>
          <a:xfrm>
            <a:off x="507935" y="768350"/>
            <a:ext cx="3054416" cy="4389636"/>
          </a:xfrm>
        </p:spPr>
        <p:txBody>
          <a:bodyPr/>
          <a:lstStyle>
            <a:lvl1pPr>
              <a:defRPr sz="4400"/>
            </a:lvl1pPr>
          </a:lstStyle>
          <a:p>
            <a:r>
              <a:rPr lang="de-DE" noProof="0"/>
              <a:t>Titelmasterformat durch Klicken bearbeiten</a:t>
            </a:r>
            <a:endParaRPr lang="en-GB" noProof="0" dirty="0"/>
          </a:p>
        </p:txBody>
      </p:sp>
      <p:sp>
        <p:nvSpPr>
          <p:cNvPr id="8" name="Datumsplatzhalter 7"/>
          <p:cNvSpPr>
            <a:spLocks noGrp="1"/>
          </p:cNvSpPr>
          <p:nvPr>
            <p:ph type="dt" sz="half" idx="10"/>
          </p:nvPr>
        </p:nvSpPr>
        <p:spPr>
          <a:xfrm>
            <a:off x="1414686" y="6494402"/>
            <a:ext cx="1306854" cy="123112"/>
          </a:xfrm>
          <a:prstGeom prst="rect">
            <a:avLst/>
          </a:prstGeom>
        </p:spPr>
        <p:txBody>
          <a:bodyPr/>
          <a:lstStyle/>
          <a:p>
            <a:endParaRPr lang="en-GB"/>
          </a:p>
        </p:txBody>
      </p:sp>
      <p:sp>
        <p:nvSpPr>
          <p:cNvPr id="9" name="Fußzeilenplatzhalter 8"/>
          <p:cNvSpPr>
            <a:spLocks noGrp="1"/>
          </p:cNvSpPr>
          <p:nvPr>
            <p:ph type="ftr" sz="quarter" idx="11"/>
          </p:nvPr>
        </p:nvSpPr>
        <p:spPr>
          <a:xfrm>
            <a:off x="507935" y="6369050"/>
            <a:ext cx="5607115" cy="125351"/>
          </a:xfrm>
          <a:prstGeom prst="rect">
            <a:avLst/>
          </a:prstGeom>
        </p:spPr>
        <p:txBody>
          <a:bodyPr/>
          <a:lstStyle/>
          <a:p>
            <a:r>
              <a:rPr lang="en-GB" noProof="0"/>
              <a:t>FirmenOnline | Sponsoren Board | 29.03.2021</a:t>
            </a:r>
            <a:endParaRPr lang="en-GB" noProof="0" dirty="0"/>
          </a:p>
        </p:txBody>
      </p:sp>
      <p:sp>
        <p:nvSpPr>
          <p:cNvPr id="10" name="Foliennummernplatzhalter 9"/>
          <p:cNvSpPr>
            <a:spLocks noGrp="1"/>
          </p:cNvSpPr>
          <p:nvPr>
            <p:ph type="sldNum" sz="quarter" idx="12"/>
          </p:nvPr>
        </p:nvSpPr>
        <p:spPr/>
        <p:txBody>
          <a:bodyPr/>
          <a:lstStyle/>
          <a:p>
            <a:fld id="{61201FF1-C63B-412E-ABF0-3D0E918900AC}" type="slidenum">
              <a:rPr lang="en-GB" smtClean="0"/>
              <a:pPr/>
              <a:t>‹Nr.›</a:t>
            </a:fld>
            <a:endParaRPr lang="en-GB" dirty="0"/>
          </a:p>
        </p:txBody>
      </p:sp>
    </p:spTree>
    <p:extLst>
      <p:ext uri="{BB962C8B-B14F-4D97-AF65-F5344CB8AC3E}">
        <p14:creationId xmlns:p14="http://schemas.microsoft.com/office/powerpoint/2010/main" val="81498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mall Typo">
  <p:cSld name="Small Typo">
    <p:spTree>
      <p:nvGrpSpPr>
        <p:cNvPr id="1" name="Shape 38"/>
        <p:cNvGrpSpPr/>
        <p:nvPr/>
      </p:nvGrpSpPr>
      <p:grpSpPr>
        <a:xfrm>
          <a:off x="0" y="0"/>
          <a:ext cx="0" cy="0"/>
          <a:chOff x="0" y="0"/>
          <a:chExt cx="0" cy="0"/>
        </a:xfrm>
      </p:grpSpPr>
      <p:sp>
        <p:nvSpPr>
          <p:cNvPr id="39" name="Google Shape;39;p26" descr="Spalte links" title="Spalte links"/>
          <p:cNvSpPr txBox="1">
            <a:spLocks noGrp="1"/>
          </p:cNvSpPr>
          <p:nvPr>
            <p:ph type="body" idx="1"/>
          </p:nvPr>
        </p:nvSpPr>
        <p:spPr>
          <a:xfrm>
            <a:off x="606819" y="1273176"/>
            <a:ext cx="11088295" cy="5097350"/>
          </a:xfrm>
          <a:prstGeom prst="rect">
            <a:avLst/>
          </a:prstGeom>
          <a:noFill/>
          <a:ln>
            <a:noFill/>
          </a:ln>
        </p:spPr>
        <p:txBody>
          <a:bodyPr spcFirstLastPara="1" wrap="square" lIns="0" tIns="0" rIns="0" bIns="0" anchor="t" anchorCtr="0">
            <a:noAutofit/>
          </a:bodyPr>
          <a:lstStyle>
            <a:lvl1pPr marL="457063" lvl="0" indent="-228531" algn="l">
              <a:lnSpc>
                <a:spcPct val="137142"/>
              </a:lnSpc>
              <a:spcBef>
                <a:spcPts val="200"/>
              </a:spcBef>
              <a:spcAft>
                <a:spcPts val="0"/>
              </a:spcAft>
              <a:buClr>
                <a:schemeClr val="dk1"/>
              </a:buClr>
              <a:buSzPts val="1400"/>
              <a:buNone/>
              <a:defRPr sz="1400" b="0" cap="none">
                <a:solidFill>
                  <a:schemeClr val="dk1"/>
                </a:solidFill>
                <a:latin typeface="Arial"/>
                <a:ea typeface="Arial"/>
                <a:cs typeface="Arial"/>
                <a:sym typeface="Arial"/>
              </a:defRPr>
            </a:lvl1pPr>
            <a:lvl2pPr marL="914126" lvl="1" indent="-317405" algn="l">
              <a:lnSpc>
                <a:spcPct val="100000"/>
              </a:lnSpc>
              <a:spcBef>
                <a:spcPts val="200"/>
              </a:spcBef>
              <a:spcAft>
                <a:spcPts val="0"/>
              </a:spcAft>
              <a:buClr>
                <a:schemeClr val="dk1"/>
              </a:buClr>
              <a:buSzPts val="1400"/>
              <a:buChar char="•"/>
              <a:defRPr sz="1400">
                <a:solidFill>
                  <a:schemeClr val="dk1"/>
                </a:solidFill>
                <a:latin typeface="Arial"/>
                <a:ea typeface="Arial"/>
                <a:cs typeface="Arial"/>
                <a:sym typeface="Arial"/>
              </a:defRPr>
            </a:lvl2pPr>
            <a:lvl3pPr marL="1371189" lvl="2" indent="-304709" algn="l">
              <a:lnSpc>
                <a:spcPct val="100000"/>
              </a:lnSpc>
              <a:spcBef>
                <a:spcPts val="200"/>
              </a:spcBef>
              <a:spcAft>
                <a:spcPts val="0"/>
              </a:spcAft>
              <a:buClr>
                <a:schemeClr val="dk1"/>
              </a:buClr>
              <a:buSzPts val="1200"/>
              <a:buChar char="−"/>
              <a:defRPr sz="1200">
                <a:solidFill>
                  <a:schemeClr val="dk1"/>
                </a:solidFill>
              </a:defRPr>
            </a:lvl3pPr>
            <a:lvl4pPr marL="1828251" lvl="3" indent="-304709" algn="l">
              <a:lnSpc>
                <a:spcPct val="100000"/>
              </a:lnSpc>
              <a:spcBef>
                <a:spcPts val="200"/>
              </a:spcBef>
              <a:spcAft>
                <a:spcPts val="0"/>
              </a:spcAft>
              <a:buSzPts val="1200"/>
              <a:buAutoNum type="arabicPeriod"/>
              <a:defRPr sz="1200">
                <a:solidFill>
                  <a:schemeClr val="dk1"/>
                </a:solidFill>
              </a:defRPr>
            </a:lvl4pPr>
            <a:lvl5pPr marL="2285314" lvl="4" indent="-228531" algn="l">
              <a:lnSpc>
                <a:spcPct val="100000"/>
              </a:lnSpc>
              <a:spcBef>
                <a:spcPts val="200"/>
              </a:spcBef>
              <a:spcAft>
                <a:spcPts val="0"/>
              </a:spcAft>
              <a:buClr>
                <a:schemeClr val="dk1"/>
              </a:buClr>
              <a:buSzPts val="1200"/>
              <a:buNone/>
              <a:defRPr sz="1200">
                <a:solidFill>
                  <a:schemeClr val="dk1"/>
                </a:solidFill>
              </a:defRPr>
            </a:lvl5pPr>
            <a:lvl6pPr marL="2742377" lvl="5" indent="-304709" algn="l">
              <a:lnSpc>
                <a:spcPct val="100000"/>
              </a:lnSpc>
              <a:spcBef>
                <a:spcPts val="200"/>
              </a:spcBef>
              <a:spcAft>
                <a:spcPts val="0"/>
              </a:spcAft>
              <a:buClr>
                <a:schemeClr val="dk1"/>
              </a:buClr>
              <a:buSzPts val="1200"/>
              <a:buChar char="−"/>
              <a:defRPr sz="1200">
                <a:solidFill>
                  <a:schemeClr val="dk1"/>
                </a:solidFill>
              </a:defRPr>
            </a:lvl6pPr>
            <a:lvl7pPr marL="3199440" lvl="6" indent="-228531" algn="l">
              <a:lnSpc>
                <a:spcPct val="100000"/>
              </a:lnSpc>
              <a:spcBef>
                <a:spcPts val="200"/>
              </a:spcBef>
              <a:spcAft>
                <a:spcPts val="0"/>
              </a:spcAft>
              <a:buClr>
                <a:schemeClr val="dk1"/>
              </a:buClr>
              <a:buSzPts val="1100"/>
              <a:buNone/>
              <a:defRPr sz="1100">
                <a:solidFill>
                  <a:schemeClr val="dk1"/>
                </a:solidFill>
              </a:defRPr>
            </a:lvl7pPr>
            <a:lvl8pPr marL="3656502" lvl="7" indent="-228531" algn="l">
              <a:lnSpc>
                <a:spcPct val="100000"/>
              </a:lnSpc>
              <a:spcBef>
                <a:spcPts val="200"/>
              </a:spcBef>
              <a:spcAft>
                <a:spcPts val="0"/>
              </a:spcAft>
              <a:buClr>
                <a:schemeClr val="dk1"/>
              </a:buClr>
              <a:buSzPts val="1100"/>
              <a:buNone/>
              <a:defRPr sz="1100">
                <a:solidFill>
                  <a:schemeClr val="dk1"/>
                </a:solidFill>
              </a:defRPr>
            </a:lvl8pPr>
            <a:lvl9pPr marL="4113566" lvl="8" indent="-266620" algn="l">
              <a:lnSpc>
                <a:spcPct val="100000"/>
              </a:lnSpc>
              <a:spcBef>
                <a:spcPts val="200"/>
              </a:spcBef>
              <a:spcAft>
                <a:spcPts val="200"/>
              </a:spcAft>
              <a:buClr>
                <a:schemeClr val="dk1"/>
              </a:buClr>
              <a:buSzPts val="600"/>
              <a:buAutoNum type="arabicParenR"/>
              <a:defRPr sz="600">
                <a:solidFill>
                  <a:schemeClr val="dk1"/>
                </a:solidFill>
              </a:defRPr>
            </a:lvl9pPr>
          </a:lstStyle>
          <a:p>
            <a:endParaRPr/>
          </a:p>
        </p:txBody>
      </p:sp>
      <p:sp>
        <p:nvSpPr>
          <p:cNvPr id="40" name="Google Shape;40;p26"/>
          <p:cNvSpPr txBox="1">
            <a:spLocks noGrp="1"/>
          </p:cNvSpPr>
          <p:nvPr>
            <p:ph type="body" idx="2"/>
          </p:nvPr>
        </p:nvSpPr>
        <p:spPr>
          <a:xfrm>
            <a:off x="4" y="1"/>
            <a:ext cx="8649691" cy="768350"/>
          </a:xfrm>
          <a:prstGeom prst="rect">
            <a:avLst/>
          </a:prstGeom>
          <a:solidFill>
            <a:srgbClr val="F1F9FA"/>
          </a:solidFill>
          <a:ln>
            <a:noFill/>
          </a:ln>
        </p:spPr>
        <p:txBody>
          <a:bodyPr spcFirstLastPara="1" wrap="square" lIns="0" tIns="0" rIns="0" bIns="0" anchor="ctr" anchorCtr="0">
            <a:noAutofit/>
          </a:bodyPr>
          <a:lstStyle>
            <a:lvl1pPr marL="457063" lvl="0" indent="-228531" algn="l">
              <a:lnSpc>
                <a:spcPct val="100000"/>
              </a:lnSpc>
              <a:spcBef>
                <a:spcPts val="200"/>
              </a:spcBef>
              <a:spcAft>
                <a:spcPts val="0"/>
              </a:spcAft>
              <a:buClr>
                <a:schemeClr val="dk1"/>
              </a:buClr>
              <a:buSzPts val="100"/>
              <a:buNone/>
              <a:defRPr sz="100">
                <a:solidFill>
                  <a:schemeClr val="lt1"/>
                </a:solidFill>
                <a:latin typeface="Arial"/>
                <a:ea typeface="Arial"/>
                <a:cs typeface="Arial"/>
                <a:sym typeface="Arial"/>
              </a:defRPr>
            </a:lvl1pPr>
            <a:lvl2pPr marL="914126" lvl="1" indent="-342797" algn="l">
              <a:lnSpc>
                <a:spcPct val="100000"/>
              </a:lnSpc>
              <a:spcBef>
                <a:spcPts val="200"/>
              </a:spcBef>
              <a:spcAft>
                <a:spcPts val="0"/>
              </a:spcAft>
              <a:buClr>
                <a:schemeClr val="dk1"/>
              </a:buClr>
              <a:buSzPts val="1800"/>
              <a:buChar char="•"/>
              <a:defRPr/>
            </a:lvl2pPr>
            <a:lvl3pPr marL="1371189" lvl="2" indent="-342797" algn="l">
              <a:lnSpc>
                <a:spcPct val="100000"/>
              </a:lnSpc>
              <a:spcBef>
                <a:spcPts val="200"/>
              </a:spcBef>
              <a:spcAft>
                <a:spcPts val="0"/>
              </a:spcAft>
              <a:buClr>
                <a:schemeClr val="dk1"/>
              </a:buClr>
              <a:buSzPts val="1800"/>
              <a:buChar char="−"/>
              <a:defRPr/>
            </a:lvl3pPr>
            <a:lvl4pPr marL="1828251" lvl="3" indent="-342797" algn="l">
              <a:lnSpc>
                <a:spcPct val="100000"/>
              </a:lnSpc>
              <a:spcBef>
                <a:spcPts val="200"/>
              </a:spcBef>
              <a:spcAft>
                <a:spcPts val="0"/>
              </a:spcAft>
              <a:buSzPts val="1800"/>
              <a:buAutoNum type="arabicPeriod"/>
              <a:defRPr/>
            </a:lvl4pPr>
            <a:lvl5pPr marL="2285314" lvl="4" indent="-228531" algn="l">
              <a:lnSpc>
                <a:spcPct val="100000"/>
              </a:lnSpc>
              <a:spcBef>
                <a:spcPts val="200"/>
              </a:spcBef>
              <a:spcAft>
                <a:spcPts val="0"/>
              </a:spcAft>
              <a:buClr>
                <a:schemeClr val="dk1"/>
              </a:buClr>
              <a:buSzPts val="1800"/>
              <a:buNone/>
              <a:defRPr/>
            </a:lvl5pPr>
            <a:lvl6pPr marL="2742377" lvl="5" indent="-342797" algn="l">
              <a:lnSpc>
                <a:spcPct val="100000"/>
              </a:lnSpc>
              <a:spcBef>
                <a:spcPts val="200"/>
              </a:spcBef>
              <a:spcAft>
                <a:spcPts val="0"/>
              </a:spcAft>
              <a:buClr>
                <a:schemeClr val="dk1"/>
              </a:buClr>
              <a:buSzPts val="1800"/>
              <a:buChar char="−"/>
              <a:defRPr/>
            </a:lvl6pPr>
            <a:lvl7pPr marL="3199440" lvl="6" indent="-228531" algn="l">
              <a:lnSpc>
                <a:spcPct val="100000"/>
              </a:lnSpc>
              <a:spcBef>
                <a:spcPts val="200"/>
              </a:spcBef>
              <a:spcAft>
                <a:spcPts val="0"/>
              </a:spcAft>
              <a:buClr>
                <a:schemeClr val="dk1"/>
              </a:buClr>
              <a:buSzPts val="1800"/>
              <a:buNone/>
              <a:defRPr/>
            </a:lvl7pPr>
            <a:lvl8pPr marL="3656502" lvl="7" indent="-228531" algn="l">
              <a:lnSpc>
                <a:spcPct val="100000"/>
              </a:lnSpc>
              <a:spcBef>
                <a:spcPts val="200"/>
              </a:spcBef>
              <a:spcAft>
                <a:spcPts val="0"/>
              </a:spcAft>
              <a:buClr>
                <a:schemeClr val="dk1"/>
              </a:buClr>
              <a:buSzPts val="1800"/>
              <a:buNone/>
              <a:defRPr/>
            </a:lvl8pPr>
            <a:lvl9pPr marL="4113566" lvl="8" indent="-342797" algn="l">
              <a:lnSpc>
                <a:spcPct val="100000"/>
              </a:lnSpc>
              <a:spcBef>
                <a:spcPts val="200"/>
              </a:spcBef>
              <a:spcAft>
                <a:spcPts val="200"/>
              </a:spcAft>
              <a:buClr>
                <a:schemeClr val="dk1"/>
              </a:buClr>
              <a:buSzPts val="1800"/>
              <a:buAutoNum type="arabicParenR"/>
              <a:defRPr/>
            </a:lvl9pPr>
          </a:lstStyle>
          <a:p>
            <a:endParaRPr/>
          </a:p>
        </p:txBody>
      </p:sp>
      <p:sp>
        <p:nvSpPr>
          <p:cNvPr id="41" name="Google Shape;41;p26"/>
          <p:cNvSpPr txBox="1">
            <a:spLocks noGrp="1"/>
          </p:cNvSpPr>
          <p:nvPr>
            <p:ph type="title"/>
          </p:nvPr>
        </p:nvSpPr>
        <p:spPr>
          <a:xfrm>
            <a:off x="606819" y="515937"/>
            <a:ext cx="10574079" cy="514351"/>
          </a:xfrm>
          <a:prstGeom prst="rect">
            <a:avLst/>
          </a:prstGeom>
          <a:noFill/>
          <a:ln>
            <a:noFill/>
          </a:ln>
        </p:spPr>
        <p:txBody>
          <a:bodyPr spcFirstLastPara="1" wrap="square" lIns="0" tIns="35975" rIns="0" bIns="0" anchor="t" anchorCtr="0">
            <a:noAutofit/>
          </a:bodyPr>
          <a:lstStyle>
            <a:lvl1pPr lvl="0" algn="l">
              <a:spcBef>
                <a:spcPts val="0"/>
              </a:spcBef>
              <a:spcAft>
                <a:spcPts val="0"/>
              </a:spcAft>
              <a:buClr>
                <a:srgbClr val="003781"/>
              </a:buClr>
              <a:buSzPts val="3000"/>
              <a:buFont typeface="Arial"/>
              <a:buNone/>
              <a:defRPr sz="2999">
                <a:solidFill>
                  <a:srgbClr val="00378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606819" y="6369050"/>
            <a:ext cx="5607115" cy="1253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r>
              <a:rPr lang="de-DE"/>
              <a:t>FirmenOnline | Sponsoren Board | 29.03.2021</a:t>
            </a:r>
            <a:endParaRPr/>
          </a:p>
        </p:txBody>
      </p:sp>
      <p:sp>
        <p:nvSpPr>
          <p:cNvPr id="43" name="Google Shape;43;p26"/>
          <p:cNvSpPr txBox="1">
            <a:spLocks noGrp="1"/>
          </p:cNvSpPr>
          <p:nvPr>
            <p:ph type="body" idx="3"/>
          </p:nvPr>
        </p:nvSpPr>
        <p:spPr>
          <a:xfrm>
            <a:off x="606820" y="201357"/>
            <a:ext cx="5580063" cy="155575"/>
          </a:xfrm>
          <a:prstGeom prst="rect">
            <a:avLst/>
          </a:prstGeom>
          <a:noFill/>
          <a:ln>
            <a:noFill/>
          </a:ln>
        </p:spPr>
        <p:txBody>
          <a:bodyPr spcFirstLastPara="1" wrap="square" lIns="0" tIns="0" rIns="0" bIns="0" anchor="t" anchorCtr="0">
            <a:noAutofit/>
          </a:bodyPr>
          <a:lstStyle>
            <a:lvl1pPr marL="457063" lvl="0" indent="-228531" algn="l">
              <a:lnSpc>
                <a:spcPct val="100000"/>
              </a:lnSpc>
              <a:spcBef>
                <a:spcPts val="200"/>
              </a:spcBef>
              <a:spcAft>
                <a:spcPts val="0"/>
              </a:spcAft>
              <a:buClr>
                <a:schemeClr val="dk1"/>
              </a:buClr>
              <a:buSzPts val="1000"/>
              <a:buNone/>
              <a:defRPr sz="1000">
                <a:latin typeface="Arial"/>
                <a:ea typeface="Arial"/>
                <a:cs typeface="Arial"/>
                <a:sym typeface="Arial"/>
              </a:defRPr>
            </a:lvl1pPr>
            <a:lvl2pPr marL="914126" lvl="1" indent="-304709" algn="l">
              <a:lnSpc>
                <a:spcPct val="100000"/>
              </a:lnSpc>
              <a:spcBef>
                <a:spcPts val="200"/>
              </a:spcBef>
              <a:spcAft>
                <a:spcPts val="0"/>
              </a:spcAft>
              <a:buClr>
                <a:schemeClr val="dk1"/>
              </a:buClr>
              <a:buSzPts val="1200"/>
              <a:buChar char="•"/>
              <a:defRPr sz="1200"/>
            </a:lvl2pPr>
            <a:lvl3pPr marL="1371189" lvl="2" indent="-304709" algn="l">
              <a:lnSpc>
                <a:spcPct val="100000"/>
              </a:lnSpc>
              <a:spcBef>
                <a:spcPts val="200"/>
              </a:spcBef>
              <a:spcAft>
                <a:spcPts val="0"/>
              </a:spcAft>
              <a:buClr>
                <a:schemeClr val="dk1"/>
              </a:buClr>
              <a:buSzPts val="1200"/>
              <a:buChar char="−"/>
              <a:defRPr sz="1200"/>
            </a:lvl3pPr>
            <a:lvl4pPr marL="1828251" lvl="3" indent="-304709" algn="l">
              <a:lnSpc>
                <a:spcPct val="100000"/>
              </a:lnSpc>
              <a:spcBef>
                <a:spcPts val="200"/>
              </a:spcBef>
              <a:spcAft>
                <a:spcPts val="0"/>
              </a:spcAft>
              <a:buSzPts val="1200"/>
              <a:buAutoNum type="arabicPeriod"/>
              <a:defRPr sz="1200"/>
            </a:lvl4pPr>
            <a:lvl5pPr marL="2285314" lvl="4" indent="-228531" algn="l">
              <a:lnSpc>
                <a:spcPct val="100000"/>
              </a:lnSpc>
              <a:spcBef>
                <a:spcPts val="200"/>
              </a:spcBef>
              <a:spcAft>
                <a:spcPts val="0"/>
              </a:spcAft>
              <a:buClr>
                <a:schemeClr val="dk1"/>
              </a:buClr>
              <a:buSzPts val="1200"/>
              <a:buNone/>
              <a:defRPr sz="1200"/>
            </a:lvl5pPr>
            <a:lvl6pPr marL="2742377" lvl="5" indent="-342797" algn="l">
              <a:lnSpc>
                <a:spcPct val="100000"/>
              </a:lnSpc>
              <a:spcBef>
                <a:spcPts val="200"/>
              </a:spcBef>
              <a:spcAft>
                <a:spcPts val="0"/>
              </a:spcAft>
              <a:buClr>
                <a:schemeClr val="dk1"/>
              </a:buClr>
              <a:buSzPts val="1800"/>
              <a:buChar char="−"/>
              <a:defRPr/>
            </a:lvl6pPr>
            <a:lvl7pPr marL="3199440" lvl="6" indent="-228531" algn="l">
              <a:lnSpc>
                <a:spcPct val="100000"/>
              </a:lnSpc>
              <a:spcBef>
                <a:spcPts val="200"/>
              </a:spcBef>
              <a:spcAft>
                <a:spcPts val="0"/>
              </a:spcAft>
              <a:buClr>
                <a:schemeClr val="dk1"/>
              </a:buClr>
              <a:buSzPts val="1800"/>
              <a:buNone/>
              <a:defRPr/>
            </a:lvl7pPr>
            <a:lvl8pPr marL="3656502" lvl="7" indent="-228531" algn="l">
              <a:lnSpc>
                <a:spcPct val="100000"/>
              </a:lnSpc>
              <a:spcBef>
                <a:spcPts val="200"/>
              </a:spcBef>
              <a:spcAft>
                <a:spcPts val="0"/>
              </a:spcAft>
              <a:buClr>
                <a:schemeClr val="dk1"/>
              </a:buClr>
              <a:buSzPts val="1800"/>
              <a:buNone/>
              <a:defRPr/>
            </a:lvl8pPr>
            <a:lvl9pPr marL="4113566" lvl="8" indent="-342797" algn="l">
              <a:lnSpc>
                <a:spcPct val="100000"/>
              </a:lnSpc>
              <a:spcBef>
                <a:spcPts val="200"/>
              </a:spcBef>
              <a:spcAft>
                <a:spcPts val="200"/>
              </a:spcAft>
              <a:buClr>
                <a:schemeClr val="dk1"/>
              </a:buClr>
              <a:buSzPts val="1800"/>
              <a:buAutoNum type="arabicParenR"/>
              <a:defRPr/>
            </a:lvl9pPr>
          </a:lstStyle>
          <a:p>
            <a:endParaRPr/>
          </a:p>
        </p:txBody>
      </p:sp>
      <p:sp>
        <p:nvSpPr>
          <p:cNvPr id="44" name="Google Shape;44;p26"/>
          <p:cNvSpPr txBox="1">
            <a:spLocks noGrp="1"/>
          </p:cNvSpPr>
          <p:nvPr>
            <p:ph type="dt" idx="10"/>
          </p:nvPr>
        </p:nvSpPr>
        <p:spPr>
          <a:xfrm>
            <a:off x="606818" y="6494403"/>
            <a:ext cx="1306854" cy="123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5" name="Google Shape;45;p26"/>
          <p:cNvSpPr/>
          <p:nvPr/>
        </p:nvSpPr>
        <p:spPr>
          <a:xfrm>
            <a:off x="11386303" y="260709"/>
            <a:ext cx="308874" cy="309978"/>
          </a:xfrm>
          <a:custGeom>
            <a:avLst/>
            <a:gdLst/>
            <a:ahLst/>
            <a:cxnLst/>
            <a:rect l="l" t="t" r="r" b="b"/>
            <a:pathLst>
              <a:path w="396" h="397" extrusionOk="0">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spcFirstLastPara="1" wrap="square" lIns="121806" tIns="60878" rIns="121806" bIns="60878"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3781"/>
              </a:solidFill>
              <a:latin typeface="Arial"/>
              <a:ea typeface="Arial"/>
              <a:cs typeface="Arial"/>
              <a:sym typeface="Arial"/>
            </a:endParaRPr>
          </a:p>
        </p:txBody>
      </p:sp>
      <p:sp>
        <p:nvSpPr>
          <p:cNvPr id="46" name="Google Shape;46;p26"/>
          <p:cNvSpPr txBox="1">
            <a:spLocks noGrp="1"/>
          </p:cNvSpPr>
          <p:nvPr>
            <p:ph type="sldNum" idx="12"/>
          </p:nvPr>
        </p:nvSpPr>
        <p:spPr>
          <a:xfrm>
            <a:off x="11180900" y="6493949"/>
            <a:ext cx="514281" cy="365639"/>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382324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D2D2D2"/>
        </a:solidFill>
        <a:effectLst/>
      </p:bgPr>
    </p:bg>
    <p:spTree>
      <p:nvGrpSpPr>
        <p:cNvPr id="1" name=""/>
        <p:cNvGrpSpPr/>
        <p:nvPr/>
      </p:nvGrpSpPr>
      <p:grpSpPr>
        <a:xfrm>
          <a:off x="0" y="0"/>
          <a:ext cx="0" cy="0"/>
          <a:chOff x="0" y="0"/>
          <a:chExt cx="0" cy="0"/>
        </a:xfrm>
      </p:grpSpPr>
      <p:sp>
        <p:nvSpPr>
          <p:cNvPr id="11" name="Rectangle 22"/>
          <p:cNvSpPr>
            <a:spLocks noChangeArrowheads="1"/>
          </p:cNvSpPr>
          <p:nvPr userDrawn="1"/>
        </p:nvSpPr>
        <p:spPr bwMode="auto">
          <a:xfrm>
            <a:off x="220894" y="239713"/>
            <a:ext cx="11775921" cy="5740197"/>
          </a:xfrm>
          <a:prstGeom prst="rect">
            <a:avLst/>
          </a:prstGeom>
          <a:solidFill>
            <a:srgbClr val="FFFFFF"/>
          </a:solidFill>
          <a:ln>
            <a:noFill/>
          </a:ln>
          <a:effectLst/>
        </p:spPr>
        <p:txBody>
          <a:bodyPr wrap="none" lIns="121944" tIns="60972" rIns="121944" bIns="60972" anchor="ctr"/>
          <a:lstStyle/>
          <a:p>
            <a:endParaRPr lang="de-DE" noProof="0" dirty="0">
              <a:solidFill>
                <a:srgbClr val="414141"/>
              </a:solidFill>
            </a:endParaRPr>
          </a:p>
        </p:txBody>
      </p:sp>
      <p:sp>
        <p:nvSpPr>
          <p:cNvPr id="7" name="Eine Ecke des Rechtecks schneiden 6"/>
          <p:cNvSpPr/>
          <p:nvPr userDrawn="1"/>
        </p:nvSpPr>
        <p:spPr bwMode="auto">
          <a:xfrm rot="5400000">
            <a:off x="659519" y="657819"/>
            <a:ext cx="3532982" cy="3577835"/>
          </a:xfrm>
          <a:prstGeom prst="snip1Rect">
            <a:avLst/>
          </a:prstGeom>
          <a:solidFill>
            <a:schemeClr val="accent1"/>
          </a:solidFill>
          <a:ln w="6350" cap="flat" cmpd="sng" algn="ctr">
            <a:noFill/>
            <a:prstDash val="solid"/>
            <a:round/>
            <a:headEnd type="none" w="med" len="med"/>
            <a:tailEnd type="none" w="med" len="med"/>
          </a:ln>
          <a:effectLst/>
        </p:spPr>
        <p:txBody>
          <a:bodyPr vert="vert270" wrap="square" lIns="240048" tIns="96019" rIns="96019" bIns="240048" numCol="1" rtlCol="0" anchor="t" anchorCtr="0" compatLnSpc="1">
            <a:prstTxWarp prst="textNoShape">
              <a:avLst/>
            </a:prstTxWarp>
            <a:noAutofit/>
          </a:bodyPr>
          <a:lstStyle/>
          <a:p>
            <a:pPr algn="l"/>
            <a:endParaRPr lang="de-DE" sz="1900" noProof="0" dirty="0">
              <a:solidFill>
                <a:schemeClr val="bg1"/>
              </a:solidFill>
            </a:endParaRPr>
          </a:p>
        </p:txBody>
      </p:sp>
      <p:sp>
        <p:nvSpPr>
          <p:cNvPr id="5123" name="Rectangle 3"/>
          <p:cNvSpPr>
            <a:spLocks noGrp="1" noChangeArrowheads="1"/>
          </p:cNvSpPr>
          <p:nvPr>
            <p:ph type="ctrTitle"/>
          </p:nvPr>
        </p:nvSpPr>
        <p:spPr>
          <a:xfrm>
            <a:off x="637095" y="680244"/>
            <a:ext cx="3577835" cy="19689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8000" tIns="108000" rIns="198000" bIns="108000"/>
          <a:lstStyle>
            <a:lvl1pPr defTabSz="1219444" eaLnBrk="1" hangingPunct="1">
              <a:buFont typeface="Wingdings" pitchFamily="2" charset="2"/>
              <a:buNone/>
              <a:defRPr sz="3600">
                <a:solidFill>
                  <a:schemeClr val="bg1"/>
                </a:solidFill>
              </a:defRPr>
            </a:lvl1pPr>
          </a:lstStyle>
          <a:p>
            <a:pPr lvl="0"/>
            <a:r>
              <a:rPr lang="de-DE" altLang="en-US" noProof="0"/>
              <a:t>Titelmasterformat durch Klicken bearbeiten</a:t>
            </a:r>
            <a:endParaRPr lang="de-DE" altLang="en-US" noProof="0" dirty="0"/>
          </a:p>
        </p:txBody>
      </p:sp>
      <p:sp>
        <p:nvSpPr>
          <p:cNvPr id="5124" name="Rectangle 4"/>
          <p:cNvSpPr>
            <a:spLocks noGrp="1" noChangeArrowheads="1"/>
          </p:cNvSpPr>
          <p:nvPr>
            <p:ph type="subTitle" idx="1"/>
          </p:nvPr>
        </p:nvSpPr>
        <p:spPr>
          <a:xfrm>
            <a:off x="637093" y="3302803"/>
            <a:ext cx="3354229" cy="738664"/>
          </a:xfrm>
          <a:prstGeom prst="rect">
            <a:avLst/>
          </a:prstGeom>
          <a:extLs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8000" tIns="0" rIns="198000" bIns="0" anchor="b">
            <a:spAutoFit/>
          </a:bodyPr>
          <a:lstStyle>
            <a:lvl1pPr eaLnBrk="1" hangingPunct="1">
              <a:spcAft>
                <a:spcPct val="0"/>
              </a:spcAft>
              <a:buFont typeface="Wingdings" pitchFamily="2" charset="2"/>
              <a:buNone/>
              <a:tabLst/>
              <a:defRPr sz="1600">
                <a:solidFill>
                  <a:schemeClr val="bg1"/>
                </a:solidFill>
              </a:defRPr>
            </a:lvl1pPr>
          </a:lstStyle>
          <a:p>
            <a:pPr lvl="0"/>
            <a:r>
              <a:rPr lang="de-DE" altLang="en-US" noProof="0"/>
              <a:t>Formatvorlage des Untertitelmasters durch Klicken bearbeiten</a:t>
            </a:r>
            <a:endParaRPr lang="de-DE" altLang="en-US" noProof="0" dirty="0"/>
          </a:p>
        </p:txBody>
      </p:sp>
      <p:pic>
        <p:nvPicPr>
          <p:cNvPr id="12" name="Bild 8" descr="AZ_Logo_RGB.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614365" y="5538790"/>
            <a:ext cx="1960023" cy="87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folie mit Bild">
    <p:bg>
      <p:bgPr>
        <a:solidFill>
          <a:srgbClr val="D2D2D2"/>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3"/>
            <a:ext cx="12190413" cy="5979911"/>
          </a:xfrm>
          <a:prstGeom prst="rect">
            <a:avLst/>
          </a:prstGeom>
          <a:noFill/>
          <a:ln>
            <a:noFill/>
          </a:ln>
        </p:spPr>
        <p:txBody>
          <a:bodyPr anchor="b"/>
          <a:lstStyle>
            <a:lvl1pPr marL="0" marR="0" indent="0" algn="ctr" defTabSz="1219444" rtl="0" eaLnBrk="1" fontAlgn="base" latinLnBrk="0" hangingPunct="1">
              <a:lnSpc>
                <a:spcPct val="100000"/>
              </a:lnSpc>
              <a:spcBef>
                <a:spcPct val="0"/>
              </a:spcBef>
              <a:spcAft>
                <a:spcPct val="30000"/>
              </a:spcAft>
              <a:buClrTx/>
              <a:buSzTx/>
              <a:buFontTx/>
              <a:buNone/>
              <a:tabLst>
                <a:tab pos="260403" algn="l"/>
              </a:tabLst>
              <a:defRPr sz="2700" baseline="0">
                <a:solidFill>
                  <a:schemeClr val="accent1"/>
                </a:solidFill>
              </a:defRPr>
            </a:lvl1pPr>
          </a:lstStyle>
          <a:p>
            <a:r>
              <a:rPr lang="de-DE" sz="1300" b="1" noProof="0" dirty="0">
                <a:solidFill>
                  <a:schemeClr val="accent1"/>
                </a:solidFill>
              </a:rPr>
              <a:t>(Hintergrundbild)</a:t>
            </a:r>
          </a:p>
        </p:txBody>
      </p:sp>
      <p:cxnSp>
        <p:nvCxnSpPr>
          <p:cNvPr id="19" name="Gerade Verbindung mit Pfeil 18"/>
          <p:cNvCxnSpPr/>
          <p:nvPr userDrawn="1"/>
        </p:nvCxnSpPr>
        <p:spPr bwMode="auto">
          <a:xfrm flipV="1">
            <a:off x="6085048" y="3212041"/>
            <a:ext cx="0" cy="1332171"/>
          </a:xfrm>
          <a:prstGeom prst="straightConnector1">
            <a:avLst/>
          </a:prstGeom>
          <a:solidFill>
            <a:schemeClr val="bg1"/>
          </a:solidFill>
          <a:ln w="762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Gerade Verbindung mit Pfeil 22"/>
          <p:cNvCxnSpPr/>
          <p:nvPr userDrawn="1"/>
        </p:nvCxnSpPr>
        <p:spPr bwMode="auto">
          <a:xfrm flipH="1">
            <a:off x="6314890" y="3026347"/>
            <a:ext cx="1803166" cy="0"/>
          </a:xfrm>
          <a:prstGeom prst="straightConnector1">
            <a:avLst/>
          </a:prstGeom>
          <a:solidFill>
            <a:schemeClr val="bg1"/>
          </a:solidFill>
          <a:ln w="762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Gerade Verbindung mit Pfeil 26"/>
          <p:cNvCxnSpPr/>
          <p:nvPr userDrawn="1"/>
        </p:nvCxnSpPr>
        <p:spPr bwMode="auto">
          <a:xfrm>
            <a:off x="6085048" y="1475852"/>
            <a:ext cx="0" cy="1375193"/>
          </a:xfrm>
          <a:prstGeom prst="straightConnector1">
            <a:avLst/>
          </a:prstGeom>
          <a:solidFill>
            <a:schemeClr val="bg1"/>
          </a:solidFill>
          <a:ln w="762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7" name="Bild 8" descr="AZ_Logo_RGB.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614365" y="5538790"/>
            <a:ext cx="1960023" cy="87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83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extfeld 9"/>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16" name="Textplatzhalter 15"/>
          <p:cNvSpPr>
            <a:spLocks noGrp="1"/>
          </p:cNvSpPr>
          <p:nvPr>
            <p:ph type="body" sz="quarter" idx="17"/>
          </p:nvPr>
        </p:nvSpPr>
        <p:spPr>
          <a:xfrm>
            <a:off x="636951" y="1512002"/>
            <a:ext cx="11040947" cy="4641463"/>
          </a:xfrm>
        </p:spPr>
        <p:txBody>
          <a:bodyPr>
            <a:noAutofit/>
          </a:bodyPr>
          <a:lstStyle>
            <a:lvl1pPr>
              <a:defRPr>
                <a:solidFill>
                  <a:schemeClr val="accent1"/>
                </a:solidFill>
              </a:defRPr>
            </a:lvl1pPr>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2" name="Datumsplatzhalter 1"/>
          <p:cNvSpPr>
            <a:spLocks noGrp="1"/>
          </p:cNvSpPr>
          <p:nvPr>
            <p:ph type="dt" sz="half" idx="18"/>
          </p:nvPr>
        </p:nvSpPr>
        <p:spPr>
          <a:xfrm>
            <a:off x="1557861" y="6426417"/>
            <a:ext cx="1781579" cy="365210"/>
          </a:xfrm>
        </p:spPr>
        <p:txBody>
          <a:bodyPr/>
          <a:lstStyle/>
          <a:p>
            <a:endParaRPr lang="de-DE" noProof="0" dirty="0"/>
          </a:p>
        </p:txBody>
      </p:sp>
      <p:sp>
        <p:nvSpPr>
          <p:cNvPr id="3" name="Fußzeilenplatzhalter 2"/>
          <p:cNvSpPr>
            <a:spLocks noGrp="1"/>
          </p:cNvSpPr>
          <p:nvPr>
            <p:ph type="ftr" sz="quarter" idx="19"/>
          </p:nvPr>
        </p:nvSpPr>
        <p:spPr/>
        <p:txBody>
          <a:bodyPr/>
          <a:lstStyle/>
          <a:p>
            <a:r>
              <a:rPr lang="de-DE" noProof="0"/>
              <a:t>FirmenOnline | Sponsoren Board | 29.03.2021</a:t>
            </a:r>
            <a:endParaRPr lang="de-DE" noProof="0" dirty="0"/>
          </a:p>
        </p:txBody>
      </p:sp>
      <p:sp>
        <p:nvSpPr>
          <p:cNvPr id="4" name="Foliennummernplatzhalter 3"/>
          <p:cNvSpPr>
            <a:spLocks noGrp="1"/>
          </p:cNvSpPr>
          <p:nvPr>
            <p:ph type="sldNum" sz="quarter" idx="20"/>
          </p:nvPr>
        </p:nvSpPr>
        <p:spPr>
          <a:xfrm>
            <a:off x="10982813" y="6426417"/>
            <a:ext cx="723804" cy="365210"/>
          </a:xfrm>
        </p:spPr>
        <p:txBody>
          <a:bodyPr/>
          <a:lstStyle/>
          <a:p>
            <a:fld id="{CE4CD1D5-A1E4-4F05-BD09-2FF01D6D932F}" type="slidenum">
              <a:rPr lang="de-DE" noProof="0" smtClean="0"/>
              <a:pPr/>
              <a:t>‹Nr.›</a:t>
            </a:fld>
            <a:endParaRPr lang="de-DE" noProof="0" dirty="0"/>
          </a:p>
        </p:txBody>
      </p:sp>
      <p:sp>
        <p:nvSpPr>
          <p:cNvPr id="9" name="Titel 8"/>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2045044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7" name="Textfeld 16"/>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14" name="Textplatzhalter 13"/>
          <p:cNvSpPr>
            <a:spLocks noGrp="1"/>
          </p:cNvSpPr>
          <p:nvPr>
            <p:ph type="body" sz="quarter" idx="13"/>
          </p:nvPr>
        </p:nvSpPr>
        <p:spPr>
          <a:xfrm>
            <a:off x="636951" y="1512002"/>
            <a:ext cx="5261483" cy="4641463"/>
          </a:xfrm>
        </p:spPr>
        <p:txBody>
          <a:bodyPr>
            <a:noAutofit/>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6" name="Textplatzhalter 15"/>
          <p:cNvSpPr>
            <a:spLocks noGrp="1"/>
          </p:cNvSpPr>
          <p:nvPr>
            <p:ph type="body" sz="quarter" idx="14"/>
          </p:nvPr>
        </p:nvSpPr>
        <p:spPr>
          <a:xfrm>
            <a:off x="6108324" y="1512001"/>
            <a:ext cx="5261672" cy="4640193"/>
          </a:xfrm>
        </p:spPr>
        <p:txBody>
          <a:bodyPr>
            <a:noAutofit/>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5" name="Datumsplatzhalter 14"/>
          <p:cNvSpPr>
            <a:spLocks noGrp="1"/>
          </p:cNvSpPr>
          <p:nvPr>
            <p:ph type="dt" sz="half" idx="15"/>
          </p:nvPr>
        </p:nvSpPr>
        <p:spPr/>
        <p:txBody>
          <a:bodyPr/>
          <a:lstStyle/>
          <a:p>
            <a:endParaRPr lang="de-DE" noProof="0" dirty="0"/>
          </a:p>
        </p:txBody>
      </p:sp>
      <p:sp>
        <p:nvSpPr>
          <p:cNvPr id="19" name="Fußzeilenplatzhalter 18"/>
          <p:cNvSpPr>
            <a:spLocks noGrp="1"/>
          </p:cNvSpPr>
          <p:nvPr>
            <p:ph type="ftr" sz="quarter" idx="16"/>
          </p:nvPr>
        </p:nvSpPr>
        <p:spPr/>
        <p:txBody>
          <a:bodyPr/>
          <a:lstStyle/>
          <a:p>
            <a:r>
              <a:rPr lang="de-DE" noProof="0"/>
              <a:t>FirmenOnline | Sponsoren Board | 29.03.2021</a:t>
            </a:r>
            <a:endParaRPr lang="de-DE" noProof="0" dirty="0"/>
          </a:p>
        </p:txBody>
      </p:sp>
      <p:sp>
        <p:nvSpPr>
          <p:cNvPr id="20" name="Foliennummernplatzhalter 19"/>
          <p:cNvSpPr>
            <a:spLocks noGrp="1"/>
          </p:cNvSpPr>
          <p:nvPr>
            <p:ph type="sldNum" sz="quarter" idx="17"/>
          </p:nvPr>
        </p:nvSpPr>
        <p:spPr/>
        <p:txBody>
          <a:bodyPr/>
          <a:lstStyle/>
          <a:p>
            <a:fld id="{CE4CD1D5-A1E4-4F05-BD09-2FF01D6D932F}" type="slidenum">
              <a:rPr lang="de-DE" noProof="0" smtClean="0"/>
              <a:pPr/>
              <a:t>‹Nr.›</a:t>
            </a:fld>
            <a:endParaRPr lang="de-DE" noProof="0" dirty="0"/>
          </a:p>
        </p:txBody>
      </p:sp>
      <p:sp>
        <p:nvSpPr>
          <p:cNvPr id="21" name="Titel 20"/>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2837250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tepad FREE">
    <p:spTree>
      <p:nvGrpSpPr>
        <p:cNvPr id="1" name=""/>
        <p:cNvGrpSpPr/>
        <p:nvPr/>
      </p:nvGrpSpPr>
      <p:grpSpPr>
        <a:xfrm>
          <a:off x="0" y="0"/>
          <a:ext cx="0" cy="0"/>
          <a:chOff x="0" y="0"/>
          <a:chExt cx="0" cy="0"/>
        </a:xfrm>
      </p:grpSpPr>
      <p:sp>
        <p:nvSpPr>
          <p:cNvPr id="14" name="Textfeld 13"/>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9" name="Textplatzhalter 8"/>
          <p:cNvSpPr>
            <a:spLocks noGrp="1"/>
          </p:cNvSpPr>
          <p:nvPr>
            <p:ph type="body" sz="quarter" idx="14" hasCustomPrompt="1"/>
          </p:nvPr>
        </p:nvSpPr>
        <p:spPr>
          <a:xfrm>
            <a:off x="8984598" y="1437242"/>
            <a:ext cx="2639893" cy="3996789"/>
          </a:xfrm>
          <a:prstGeom prst="rect">
            <a:avLst/>
          </a:prstGeom>
        </p:spPr>
        <p:txBody>
          <a:bodyPr lIns="240048" tIns="240048" rIns="240048" bIns="240048">
            <a:noAutofit/>
          </a:bodyPr>
          <a:lstStyle>
            <a:lvl1pPr>
              <a:defRPr sz="3200" b="1" baseline="0">
                <a:solidFill>
                  <a:schemeClr val="bg1"/>
                </a:solidFill>
              </a:defRPr>
            </a:lvl1pPr>
            <a:lvl2pPr>
              <a:defRPr sz="1400">
                <a:solidFill>
                  <a:schemeClr val="bg1"/>
                </a:solidFill>
              </a:defRPr>
            </a:lvl2pPr>
            <a:lvl3pPr marL="4234" indent="0">
              <a:buNone/>
              <a:defRPr sz="1400">
                <a:solidFill>
                  <a:schemeClr val="bg1"/>
                </a:solidFill>
              </a:defRPr>
            </a:lvl3pPr>
            <a:lvl4pPr marL="0" indent="0">
              <a:buNone/>
              <a:defRPr sz="1200">
                <a:solidFill>
                  <a:schemeClr val="bg1"/>
                </a:solidFill>
              </a:defRPr>
            </a:lvl4pPr>
            <a:lvl5pPr marL="0" indent="0">
              <a:buNone/>
              <a:tabLst/>
              <a:defRPr sz="1000">
                <a:solidFill>
                  <a:schemeClr val="bg1"/>
                </a:solidFill>
              </a:defRPr>
            </a:lvl5pPr>
          </a:lstStyle>
          <a:p>
            <a:pPr lvl="0"/>
            <a:r>
              <a:rPr lang="de-DE" noProof="0" dirty="0"/>
              <a:t>E1</a:t>
            </a:r>
          </a:p>
          <a:p>
            <a:pPr lvl="1"/>
            <a:r>
              <a:rPr lang="de-DE" noProof="0" dirty="0"/>
              <a:t>E2</a:t>
            </a:r>
          </a:p>
          <a:p>
            <a:pPr lvl="2"/>
            <a:r>
              <a:rPr lang="de-DE" noProof="0" dirty="0"/>
              <a:t>E3</a:t>
            </a:r>
          </a:p>
          <a:p>
            <a:pPr lvl="3"/>
            <a:r>
              <a:rPr lang="de-DE" noProof="0" dirty="0"/>
              <a:t>E4</a:t>
            </a:r>
          </a:p>
          <a:p>
            <a:pPr lvl="4"/>
            <a:r>
              <a:rPr lang="de-DE" noProof="0" dirty="0"/>
              <a:t>E5</a:t>
            </a:r>
          </a:p>
        </p:txBody>
      </p:sp>
      <p:sp>
        <p:nvSpPr>
          <p:cNvPr id="8" name="Textplatzhalter 7"/>
          <p:cNvSpPr>
            <a:spLocks noGrp="1"/>
          </p:cNvSpPr>
          <p:nvPr>
            <p:ph type="body" sz="quarter" idx="18"/>
          </p:nvPr>
        </p:nvSpPr>
        <p:spPr>
          <a:xfrm>
            <a:off x="636951" y="1512002"/>
            <a:ext cx="7878882" cy="4641463"/>
          </a:xfrm>
        </p:spPr>
        <p:txBody>
          <a:bodyPr>
            <a:noAutofit/>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2" name="Datumsplatzhalter 11"/>
          <p:cNvSpPr>
            <a:spLocks noGrp="1"/>
          </p:cNvSpPr>
          <p:nvPr>
            <p:ph type="dt" sz="half" idx="19"/>
          </p:nvPr>
        </p:nvSpPr>
        <p:spPr/>
        <p:txBody>
          <a:bodyPr/>
          <a:lstStyle/>
          <a:p>
            <a:endParaRPr lang="de-DE" noProof="0" dirty="0"/>
          </a:p>
        </p:txBody>
      </p:sp>
      <p:sp>
        <p:nvSpPr>
          <p:cNvPr id="15" name="Fußzeilenplatzhalter 14"/>
          <p:cNvSpPr>
            <a:spLocks noGrp="1"/>
          </p:cNvSpPr>
          <p:nvPr>
            <p:ph type="ftr" sz="quarter" idx="20"/>
          </p:nvPr>
        </p:nvSpPr>
        <p:spPr/>
        <p:txBody>
          <a:bodyPr/>
          <a:lstStyle/>
          <a:p>
            <a:r>
              <a:rPr lang="de-DE" noProof="0"/>
              <a:t>FirmenOnline | Sponsoren Board | 29.03.2021</a:t>
            </a:r>
            <a:endParaRPr lang="de-DE" noProof="0" dirty="0"/>
          </a:p>
        </p:txBody>
      </p:sp>
      <p:sp>
        <p:nvSpPr>
          <p:cNvPr id="16" name="Foliennummernplatzhalter 15"/>
          <p:cNvSpPr>
            <a:spLocks noGrp="1"/>
          </p:cNvSpPr>
          <p:nvPr>
            <p:ph type="sldNum" sz="quarter" idx="21"/>
          </p:nvPr>
        </p:nvSpPr>
        <p:spPr/>
        <p:txBody>
          <a:bodyPr/>
          <a:lstStyle/>
          <a:p>
            <a:fld id="{CE4CD1D5-A1E4-4F05-BD09-2FF01D6D932F}" type="slidenum">
              <a:rPr lang="de-DE" noProof="0" smtClean="0"/>
              <a:pPr/>
              <a:t>‹Nr.›</a:t>
            </a:fld>
            <a:endParaRPr lang="de-DE" noProof="0" dirty="0"/>
          </a:p>
        </p:txBody>
      </p:sp>
      <p:sp>
        <p:nvSpPr>
          <p:cNvPr id="17" name="Titel 16"/>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948924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links, Text rechts">
    <p:spTree>
      <p:nvGrpSpPr>
        <p:cNvPr id="1" name=""/>
        <p:cNvGrpSpPr/>
        <p:nvPr/>
      </p:nvGrpSpPr>
      <p:grpSpPr>
        <a:xfrm>
          <a:off x="0" y="0"/>
          <a:ext cx="0" cy="0"/>
          <a:chOff x="0" y="0"/>
          <a:chExt cx="0" cy="0"/>
        </a:xfrm>
      </p:grpSpPr>
      <p:sp>
        <p:nvSpPr>
          <p:cNvPr id="9" name="Textfeld 8"/>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4" name="Bildplatzhalter 3"/>
          <p:cNvSpPr>
            <a:spLocks noGrp="1"/>
          </p:cNvSpPr>
          <p:nvPr>
            <p:ph type="pic" sz="quarter" idx="16"/>
          </p:nvPr>
        </p:nvSpPr>
        <p:spPr>
          <a:xfrm>
            <a:off x="641677" y="1566587"/>
            <a:ext cx="5256757" cy="4634188"/>
          </a:xfrm>
          <a:prstGeom prst="rect">
            <a:avLst/>
          </a:prstGeom>
          <a:solidFill>
            <a:srgbClr val="EDEDED"/>
          </a:solidFill>
          <a:ln>
            <a:noFill/>
          </a:ln>
          <a:effectLst/>
        </p:spPr>
        <p:txBody>
          <a:bodyPr wrap="none" anchor="ctr"/>
          <a:lstStyle>
            <a:lvl1pPr algn="ctr">
              <a:defRPr lang="de-DE" sz="1600" kern="1200">
                <a:solidFill>
                  <a:schemeClr val="tx1"/>
                </a:solidFill>
                <a:latin typeface="Arial" pitchFamily="34" charset="0"/>
              </a:defRPr>
            </a:lvl1pPr>
          </a:lstStyle>
          <a:p>
            <a:pPr lvl="0" algn="ctr">
              <a:buClr>
                <a:schemeClr val="accent1"/>
              </a:buClr>
              <a:buFont typeface="Wingdings" pitchFamily="2" charset="2"/>
            </a:pPr>
            <a:r>
              <a:rPr lang="de-DE" noProof="0"/>
              <a:t>Bild durch Klicken auf Symbol hinzufügen</a:t>
            </a:r>
            <a:endParaRPr lang="de-DE" noProof="0" dirty="0"/>
          </a:p>
        </p:txBody>
      </p:sp>
      <p:sp>
        <p:nvSpPr>
          <p:cNvPr id="5" name="Textplatzhalter 4"/>
          <p:cNvSpPr>
            <a:spLocks noGrp="1"/>
          </p:cNvSpPr>
          <p:nvPr>
            <p:ph type="body" sz="quarter" idx="20"/>
          </p:nvPr>
        </p:nvSpPr>
        <p:spPr>
          <a:xfrm>
            <a:off x="6106816" y="1512000"/>
            <a:ext cx="5523781" cy="4642926"/>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3" name="Datumsplatzhalter 12"/>
          <p:cNvSpPr>
            <a:spLocks noGrp="1"/>
          </p:cNvSpPr>
          <p:nvPr>
            <p:ph type="dt" sz="half" idx="21"/>
          </p:nvPr>
        </p:nvSpPr>
        <p:spPr/>
        <p:txBody>
          <a:bodyPr/>
          <a:lstStyle/>
          <a:p>
            <a:endParaRPr lang="de-DE" noProof="0" dirty="0"/>
          </a:p>
        </p:txBody>
      </p:sp>
      <p:sp>
        <p:nvSpPr>
          <p:cNvPr id="15" name="Fußzeilenplatzhalter 14"/>
          <p:cNvSpPr>
            <a:spLocks noGrp="1"/>
          </p:cNvSpPr>
          <p:nvPr>
            <p:ph type="ftr" sz="quarter" idx="22"/>
          </p:nvPr>
        </p:nvSpPr>
        <p:spPr/>
        <p:txBody>
          <a:bodyPr/>
          <a:lstStyle/>
          <a:p>
            <a:r>
              <a:rPr lang="de-DE" noProof="0"/>
              <a:t>FirmenOnline | Sponsoren Board | 29.03.2021</a:t>
            </a:r>
            <a:endParaRPr lang="de-DE" noProof="0" dirty="0"/>
          </a:p>
        </p:txBody>
      </p:sp>
      <p:sp>
        <p:nvSpPr>
          <p:cNvPr id="16" name="Foliennummernplatzhalter 15"/>
          <p:cNvSpPr>
            <a:spLocks noGrp="1"/>
          </p:cNvSpPr>
          <p:nvPr>
            <p:ph type="sldNum" sz="quarter" idx="23"/>
          </p:nvPr>
        </p:nvSpPr>
        <p:spPr/>
        <p:txBody>
          <a:bodyPr/>
          <a:lstStyle/>
          <a:p>
            <a:fld id="{CE4CD1D5-A1E4-4F05-BD09-2FF01D6D932F}" type="slidenum">
              <a:rPr lang="de-DE" noProof="0" smtClean="0"/>
              <a:pPr/>
              <a:t>‹Nr.›</a:t>
            </a:fld>
            <a:endParaRPr lang="de-DE" noProof="0" dirty="0"/>
          </a:p>
        </p:txBody>
      </p:sp>
      <p:sp>
        <p:nvSpPr>
          <p:cNvPr id="17" name="Titel 16"/>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3599938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13" name="Textfeld 12"/>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4" name="Bildplatzhalter 3"/>
          <p:cNvSpPr>
            <a:spLocks noGrp="1"/>
          </p:cNvSpPr>
          <p:nvPr>
            <p:ph type="pic" sz="quarter" idx="16"/>
          </p:nvPr>
        </p:nvSpPr>
        <p:spPr>
          <a:xfrm>
            <a:off x="650246" y="1566589"/>
            <a:ext cx="5240570" cy="3751536"/>
          </a:xfrm>
          <a:prstGeom prst="rect">
            <a:avLst/>
          </a:prstGeom>
          <a:solidFill>
            <a:srgbClr val="EDEDED"/>
          </a:solidFill>
          <a:ln>
            <a:noFill/>
          </a:ln>
          <a:effectLst/>
        </p:spPr>
        <p:txBody>
          <a:bodyPr wrap="none" anchor="ctr"/>
          <a:lstStyle>
            <a:lvl1pPr algn="ctr">
              <a:defRPr lang="de-DE" sz="1600" kern="1200">
                <a:solidFill>
                  <a:schemeClr val="tx1"/>
                </a:solidFill>
                <a:latin typeface="Arial" pitchFamily="34" charset="0"/>
              </a:defRPr>
            </a:lvl1pPr>
          </a:lstStyle>
          <a:p>
            <a:pPr lvl="0" algn="ctr">
              <a:buClr>
                <a:schemeClr val="accent1"/>
              </a:buClr>
              <a:buFont typeface="Wingdings" pitchFamily="2" charset="2"/>
            </a:pPr>
            <a:r>
              <a:rPr lang="de-DE" noProof="0"/>
              <a:t>Bild durch Klicken auf Symbol hinzufügen</a:t>
            </a:r>
            <a:endParaRPr lang="de-DE" noProof="0" dirty="0"/>
          </a:p>
        </p:txBody>
      </p:sp>
      <p:sp>
        <p:nvSpPr>
          <p:cNvPr id="14" name="Bildplatzhalter 3"/>
          <p:cNvSpPr>
            <a:spLocks noGrp="1"/>
          </p:cNvSpPr>
          <p:nvPr>
            <p:ph type="pic" sz="quarter" idx="25"/>
          </p:nvPr>
        </p:nvSpPr>
        <p:spPr>
          <a:xfrm>
            <a:off x="6111709" y="1566587"/>
            <a:ext cx="5258288" cy="3751538"/>
          </a:xfrm>
          <a:prstGeom prst="rect">
            <a:avLst/>
          </a:prstGeom>
          <a:solidFill>
            <a:srgbClr val="EDEDED"/>
          </a:solidFill>
          <a:ln>
            <a:noFill/>
          </a:ln>
          <a:effectLst/>
        </p:spPr>
        <p:txBody>
          <a:bodyPr wrap="none" anchor="ctr"/>
          <a:lstStyle>
            <a:lvl1pPr algn="ctr">
              <a:defRPr lang="de-DE" sz="1600" kern="1200">
                <a:solidFill>
                  <a:schemeClr val="tx1"/>
                </a:solidFill>
                <a:latin typeface="Arial" pitchFamily="34" charset="0"/>
              </a:defRPr>
            </a:lvl1pPr>
          </a:lstStyle>
          <a:p>
            <a:pPr lvl="0" algn="ctr">
              <a:buClr>
                <a:schemeClr val="accent1"/>
              </a:buClr>
              <a:buFont typeface="Wingdings" pitchFamily="2" charset="2"/>
            </a:pPr>
            <a:r>
              <a:rPr lang="de-DE" noProof="0"/>
              <a:t>Bild durch Klicken auf Symbol hinzufügen</a:t>
            </a:r>
            <a:endParaRPr lang="de-DE" noProof="0" dirty="0"/>
          </a:p>
        </p:txBody>
      </p:sp>
      <p:sp>
        <p:nvSpPr>
          <p:cNvPr id="11" name="Textplatzhalter 10"/>
          <p:cNvSpPr>
            <a:spLocks noGrp="1"/>
          </p:cNvSpPr>
          <p:nvPr>
            <p:ph type="body" sz="quarter" idx="26"/>
          </p:nvPr>
        </p:nvSpPr>
        <p:spPr>
          <a:xfrm>
            <a:off x="636594" y="5476709"/>
            <a:ext cx="5235951" cy="666905"/>
          </a:xfrm>
        </p:spPr>
        <p:txBody>
          <a:bodyPr>
            <a:noAutofit/>
          </a:bodyPr>
          <a:lstStyle>
            <a:lvl1pPr>
              <a:defRPr sz="1800"/>
            </a:lvl1pPr>
            <a:lvl2pPr>
              <a:defRPr sz="1800"/>
            </a:lvl2pPr>
            <a:lvl3pPr>
              <a:defRPr sz="1400"/>
            </a:lvl3pPr>
            <a:lvl4pPr>
              <a:defRPr sz="1400"/>
            </a:lvl4pPr>
            <a:lvl5pPr>
              <a:defRPr sz="1200"/>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7" name="Textplatzhalter 16"/>
          <p:cNvSpPr>
            <a:spLocks noGrp="1"/>
          </p:cNvSpPr>
          <p:nvPr>
            <p:ph type="body" sz="quarter" idx="27"/>
          </p:nvPr>
        </p:nvSpPr>
        <p:spPr>
          <a:xfrm>
            <a:off x="6111708" y="5476704"/>
            <a:ext cx="5223254" cy="666586"/>
          </a:xfrm>
        </p:spPr>
        <p:txBody>
          <a:bodyPr>
            <a:noAutofit/>
          </a:bodyPr>
          <a:lstStyle>
            <a:lvl1pPr>
              <a:defRPr sz="1800"/>
            </a:lvl1pPr>
            <a:lvl2pPr>
              <a:defRPr sz="1800"/>
            </a:lvl2pPr>
            <a:lvl3pPr>
              <a:defRPr sz="1600"/>
            </a:lvl3pPr>
            <a:lvl4pPr>
              <a:defRPr sz="1600"/>
            </a:lvl4pPr>
            <a:lvl5pPr>
              <a:defRPr sz="1200"/>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6" name="Datumsplatzhalter 5"/>
          <p:cNvSpPr>
            <a:spLocks noGrp="1"/>
          </p:cNvSpPr>
          <p:nvPr>
            <p:ph type="dt" sz="half" idx="28"/>
          </p:nvPr>
        </p:nvSpPr>
        <p:spPr/>
        <p:txBody>
          <a:bodyPr/>
          <a:lstStyle/>
          <a:p>
            <a:endParaRPr lang="de-DE" noProof="0" dirty="0"/>
          </a:p>
        </p:txBody>
      </p:sp>
      <p:sp>
        <p:nvSpPr>
          <p:cNvPr id="7" name="Fußzeilenplatzhalter 6"/>
          <p:cNvSpPr>
            <a:spLocks noGrp="1"/>
          </p:cNvSpPr>
          <p:nvPr>
            <p:ph type="ftr" sz="quarter" idx="29"/>
          </p:nvPr>
        </p:nvSpPr>
        <p:spPr/>
        <p:txBody>
          <a:bodyPr/>
          <a:lstStyle/>
          <a:p>
            <a:r>
              <a:rPr lang="de-DE" noProof="0"/>
              <a:t>FirmenOnline | Sponsoren Board | 29.03.2021</a:t>
            </a:r>
            <a:endParaRPr lang="de-DE" noProof="0" dirty="0"/>
          </a:p>
        </p:txBody>
      </p:sp>
      <p:sp>
        <p:nvSpPr>
          <p:cNvPr id="8" name="Foliennummernplatzhalter 7"/>
          <p:cNvSpPr>
            <a:spLocks noGrp="1"/>
          </p:cNvSpPr>
          <p:nvPr>
            <p:ph type="sldNum" sz="quarter" idx="30"/>
          </p:nvPr>
        </p:nvSpPr>
        <p:spPr/>
        <p:txBody>
          <a:bodyPr/>
          <a:lstStyle/>
          <a:p>
            <a:fld id="{CE4CD1D5-A1E4-4F05-BD09-2FF01D6D932F}" type="slidenum">
              <a:rPr lang="de-DE" noProof="0" smtClean="0"/>
              <a:pPr/>
              <a:t>‹Nr.›</a:t>
            </a:fld>
            <a:endParaRPr lang="de-DE" noProof="0" dirty="0"/>
          </a:p>
        </p:txBody>
      </p:sp>
      <p:sp>
        <p:nvSpPr>
          <p:cNvPr id="9" name="Titel 8"/>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1513623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Bild BIG">
    <p:spTree>
      <p:nvGrpSpPr>
        <p:cNvPr id="1" name=""/>
        <p:cNvGrpSpPr/>
        <p:nvPr/>
      </p:nvGrpSpPr>
      <p:grpSpPr>
        <a:xfrm>
          <a:off x="0" y="0"/>
          <a:ext cx="0" cy="0"/>
          <a:chOff x="0" y="0"/>
          <a:chExt cx="0" cy="0"/>
        </a:xfrm>
      </p:grpSpPr>
      <p:sp>
        <p:nvSpPr>
          <p:cNvPr id="9" name="Textfeld 8"/>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3" name="Textplatzhalter 2"/>
          <p:cNvSpPr>
            <a:spLocks noGrp="1"/>
          </p:cNvSpPr>
          <p:nvPr>
            <p:ph type="body" sz="quarter" idx="28"/>
          </p:nvPr>
        </p:nvSpPr>
        <p:spPr>
          <a:xfrm>
            <a:off x="636863" y="1112075"/>
            <a:ext cx="10950537" cy="432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Bildplatzhalter 3"/>
          <p:cNvSpPr>
            <a:spLocks noGrp="1"/>
          </p:cNvSpPr>
          <p:nvPr>
            <p:ph type="pic" sz="quarter" idx="16"/>
          </p:nvPr>
        </p:nvSpPr>
        <p:spPr>
          <a:xfrm>
            <a:off x="636597" y="1551349"/>
            <a:ext cx="10950803" cy="4718506"/>
          </a:xfrm>
          <a:prstGeom prst="rect">
            <a:avLst/>
          </a:prstGeom>
          <a:solidFill>
            <a:srgbClr val="EDEDED"/>
          </a:solidFill>
          <a:ln>
            <a:noFill/>
          </a:ln>
          <a:effectLst/>
        </p:spPr>
        <p:txBody>
          <a:bodyPr wrap="none" anchor="ctr"/>
          <a:lstStyle>
            <a:lvl1pPr algn="ctr">
              <a:defRPr lang="de-DE" sz="1600" kern="1200">
                <a:solidFill>
                  <a:schemeClr val="tx1"/>
                </a:solidFill>
                <a:latin typeface="Arial" pitchFamily="34" charset="0"/>
              </a:defRPr>
            </a:lvl1pPr>
          </a:lstStyle>
          <a:p>
            <a:pPr lvl="0" algn="ctr">
              <a:buClr>
                <a:schemeClr val="accent1"/>
              </a:buClr>
              <a:buFont typeface="Wingdings" pitchFamily="2" charset="2"/>
            </a:pPr>
            <a:r>
              <a:rPr lang="de-DE" noProof="0"/>
              <a:t>Bild durch Klicken auf Symbol hinzufügen</a:t>
            </a:r>
            <a:endParaRPr lang="de-DE" noProof="0" dirty="0"/>
          </a:p>
        </p:txBody>
      </p:sp>
      <p:sp>
        <p:nvSpPr>
          <p:cNvPr id="2" name="Datumsplatzhalter 1"/>
          <p:cNvSpPr>
            <a:spLocks noGrp="1"/>
          </p:cNvSpPr>
          <p:nvPr>
            <p:ph type="dt" sz="half" idx="29"/>
          </p:nvPr>
        </p:nvSpPr>
        <p:spPr/>
        <p:txBody>
          <a:bodyPr/>
          <a:lstStyle/>
          <a:p>
            <a:endParaRPr lang="de-DE" noProof="0" dirty="0"/>
          </a:p>
        </p:txBody>
      </p:sp>
      <p:sp>
        <p:nvSpPr>
          <p:cNvPr id="7" name="Fußzeilenplatzhalter 6"/>
          <p:cNvSpPr>
            <a:spLocks noGrp="1"/>
          </p:cNvSpPr>
          <p:nvPr>
            <p:ph type="ftr" sz="quarter" idx="30"/>
          </p:nvPr>
        </p:nvSpPr>
        <p:spPr/>
        <p:txBody>
          <a:bodyPr/>
          <a:lstStyle/>
          <a:p>
            <a:r>
              <a:rPr lang="de-DE" noProof="0"/>
              <a:t>FirmenOnline | Sponsoren Board | 29.03.2021</a:t>
            </a:r>
            <a:endParaRPr lang="de-DE" noProof="0" dirty="0"/>
          </a:p>
        </p:txBody>
      </p:sp>
      <p:sp>
        <p:nvSpPr>
          <p:cNvPr id="10" name="Foliennummernplatzhalter 9"/>
          <p:cNvSpPr>
            <a:spLocks noGrp="1"/>
          </p:cNvSpPr>
          <p:nvPr>
            <p:ph type="sldNum" sz="quarter" idx="31"/>
          </p:nvPr>
        </p:nvSpPr>
        <p:spPr/>
        <p:txBody>
          <a:bodyPr/>
          <a:lstStyle/>
          <a:p>
            <a:fld id="{CE4CD1D5-A1E4-4F05-BD09-2FF01D6D932F}" type="slidenum">
              <a:rPr lang="de-DE" noProof="0" smtClean="0"/>
              <a:pPr/>
              <a:t>‹Nr.›</a:t>
            </a:fld>
            <a:endParaRPr lang="de-DE" noProof="0" dirty="0"/>
          </a:p>
        </p:txBody>
      </p:sp>
      <p:sp>
        <p:nvSpPr>
          <p:cNvPr id="13" name="Titel 12"/>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37163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A2 ">
    <p:spTree>
      <p:nvGrpSpPr>
        <p:cNvPr id="1" name=""/>
        <p:cNvGrpSpPr/>
        <p:nvPr/>
      </p:nvGrpSpPr>
      <p:grpSpPr>
        <a:xfrm>
          <a:off x="0" y="0"/>
          <a:ext cx="0" cy="0"/>
          <a:chOff x="0" y="0"/>
          <a:chExt cx="0" cy="0"/>
        </a:xfrm>
      </p:grpSpPr>
      <p:sp>
        <p:nvSpPr>
          <p:cNvPr id="7" name="Textplatzhalter 23"/>
          <p:cNvSpPr>
            <a:spLocks noGrp="1"/>
          </p:cNvSpPr>
          <p:nvPr>
            <p:ph type="body" sz="quarter" idx="19" hasCustomPrompt="1"/>
          </p:nvPr>
        </p:nvSpPr>
        <p:spPr>
          <a:xfrm>
            <a:off x="7120422" y="6929"/>
            <a:ext cx="4566753" cy="4839244"/>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1" name="Bildplatzhalter 10"/>
          <p:cNvSpPr>
            <a:spLocks noGrp="1"/>
          </p:cNvSpPr>
          <p:nvPr>
            <p:ph type="pic" sz="quarter" idx="11" hasCustomPrompt="1"/>
          </p:nvPr>
        </p:nvSpPr>
        <p:spPr>
          <a:xfrm>
            <a:off x="2" y="0"/>
            <a:ext cx="7120419" cy="6352030"/>
          </a:xfrm>
          <a:prstGeom prst="rect">
            <a:avLst/>
          </a:prstGeom>
        </p:spPr>
        <p:txBody>
          <a:bodyPr anchor="ctr"/>
          <a:lstStyle>
            <a:lvl1pPr algn="ctr">
              <a:defRPr sz="1300"/>
            </a:lvl1pPr>
          </a:lstStyle>
          <a:p>
            <a:r>
              <a:rPr lang="de-DE" noProof="0" dirty="0"/>
              <a:t>Neues Bild hochladen</a:t>
            </a:r>
          </a:p>
        </p:txBody>
      </p:sp>
      <p:sp>
        <p:nvSpPr>
          <p:cNvPr id="5" name="Textplatzhalter 4"/>
          <p:cNvSpPr>
            <a:spLocks noGrp="1"/>
          </p:cNvSpPr>
          <p:nvPr>
            <p:ph type="body" sz="quarter" idx="13" hasCustomPrompt="1"/>
          </p:nvPr>
        </p:nvSpPr>
        <p:spPr>
          <a:xfrm>
            <a:off x="7467448" y="3308350"/>
            <a:ext cx="3965727" cy="1561604"/>
          </a:xfrm>
          <a:prstGeom prst="rect">
            <a:avLst/>
          </a:prstGeom>
        </p:spPr>
        <p:txBody>
          <a:bodyPr rIns="180000">
            <a:noAutofit/>
          </a:bodyPr>
          <a:lstStyle>
            <a:lvl1pPr>
              <a:lnSpc>
                <a:spcPct val="100000"/>
              </a:lnSpc>
              <a:spcAft>
                <a:spcPts val="0"/>
              </a:spcAft>
              <a:defRPr sz="1600" cap="none" baseline="0">
                <a:solidFill>
                  <a:schemeClr val="tx1"/>
                </a:solidFill>
              </a:defRPr>
            </a:lvl1pPr>
            <a:lvl2pPr marL="0" indent="0">
              <a:lnSpc>
                <a:spcPct val="100000"/>
              </a:lnSpc>
              <a:spcBef>
                <a:spcPts val="0"/>
              </a:spcBef>
              <a:spcAft>
                <a:spcPts val="0"/>
              </a:spcAft>
              <a:buNone/>
              <a:defRPr sz="1400">
                <a:solidFill>
                  <a:schemeClr val="tx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de-DE" noProof="0" dirty="0"/>
              <a:t>Untertitel</a:t>
            </a:r>
          </a:p>
          <a:p>
            <a:pPr lvl="1"/>
            <a:r>
              <a:rPr lang="de-DE" noProof="0" dirty="0"/>
              <a:t>Text</a:t>
            </a:r>
          </a:p>
        </p:txBody>
      </p:sp>
      <p:sp>
        <p:nvSpPr>
          <p:cNvPr id="2" name="Titel 1"/>
          <p:cNvSpPr>
            <a:spLocks noGrp="1"/>
          </p:cNvSpPr>
          <p:nvPr>
            <p:ph type="title" hasCustomPrompt="1"/>
          </p:nvPr>
        </p:nvSpPr>
        <p:spPr>
          <a:xfrm>
            <a:off x="5086351" y="765498"/>
            <a:ext cx="6346824" cy="2520280"/>
          </a:xfrm>
        </p:spPr>
        <p:txBody>
          <a:bodyPr/>
          <a:lstStyle>
            <a:lvl1pPr>
              <a:defRPr sz="4400">
                <a:solidFill>
                  <a:schemeClr val="tx2"/>
                </a:solidFill>
              </a:defRPr>
            </a:lvl1pPr>
          </a:lstStyle>
          <a:p>
            <a:r>
              <a:rPr lang="de-DE" noProof="0" dirty="0"/>
              <a:t>Überschrift</a:t>
            </a:r>
          </a:p>
        </p:txBody>
      </p:sp>
      <p:pic>
        <p:nvPicPr>
          <p:cNvPr id="10"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0139" y="5843102"/>
            <a:ext cx="2034974" cy="508928"/>
          </a:xfrm>
          <a:prstGeom prst="rect">
            <a:avLst/>
          </a:prstGeom>
        </p:spPr>
      </p:pic>
    </p:spTree>
    <p:extLst>
      <p:ext uri="{BB962C8B-B14F-4D97-AF65-F5344CB8AC3E}">
        <p14:creationId xmlns:p14="http://schemas.microsoft.com/office/powerpoint/2010/main" val="3610101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Textfeld 12"/>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15" name="Rechteck 14"/>
          <p:cNvSpPr/>
          <p:nvPr userDrawn="1"/>
        </p:nvSpPr>
        <p:spPr bwMode="auto">
          <a:xfrm flipH="1">
            <a:off x="640718" y="2435789"/>
            <a:ext cx="5257715" cy="3764834"/>
          </a:xfrm>
          <a:prstGeom prst="rect">
            <a:avLst/>
          </a:prstGeom>
          <a:solidFill>
            <a:srgbClr val="EDEDED"/>
          </a:solidFill>
          <a:ln>
            <a:noFill/>
          </a:ln>
          <a:effectLst/>
        </p:spPr>
        <p:txBody>
          <a:bodyPr wrap="none" lIns="121944" tIns="60972" rIns="121944" bIns="60972" anchor="ctr"/>
          <a:lstStyle/>
          <a:p>
            <a:pPr lvl="0"/>
            <a:endParaRPr lang="de-DE" noProof="0" dirty="0"/>
          </a:p>
        </p:txBody>
      </p:sp>
      <p:sp>
        <p:nvSpPr>
          <p:cNvPr id="16" name="Rechteck 15"/>
          <p:cNvSpPr/>
          <p:nvPr userDrawn="1"/>
        </p:nvSpPr>
        <p:spPr bwMode="auto">
          <a:xfrm flipH="1">
            <a:off x="6103248" y="2435789"/>
            <a:ext cx="5266748" cy="3764834"/>
          </a:xfrm>
          <a:prstGeom prst="rect">
            <a:avLst/>
          </a:prstGeom>
          <a:solidFill>
            <a:srgbClr val="EDEDED"/>
          </a:solidFill>
          <a:ln>
            <a:noFill/>
          </a:ln>
          <a:effectLst/>
        </p:spPr>
        <p:txBody>
          <a:bodyPr wrap="none" lIns="121944" tIns="60972" rIns="121944" bIns="60972" anchor="ctr"/>
          <a:lstStyle/>
          <a:p>
            <a:pPr lvl="0"/>
            <a:endParaRPr lang="de-DE" noProof="0" dirty="0"/>
          </a:p>
        </p:txBody>
      </p:sp>
      <p:sp>
        <p:nvSpPr>
          <p:cNvPr id="12" name="Textplatzhalter 11"/>
          <p:cNvSpPr>
            <a:spLocks noGrp="1"/>
          </p:cNvSpPr>
          <p:nvPr>
            <p:ph type="body" sz="quarter" idx="13"/>
          </p:nvPr>
        </p:nvSpPr>
        <p:spPr>
          <a:xfrm>
            <a:off x="636339" y="1512000"/>
            <a:ext cx="10733657" cy="876628"/>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21" name="Inhaltsplatzhalter 20"/>
          <p:cNvSpPr>
            <a:spLocks noGrp="1"/>
          </p:cNvSpPr>
          <p:nvPr>
            <p:ph sz="quarter" idx="14"/>
          </p:nvPr>
        </p:nvSpPr>
        <p:spPr>
          <a:xfrm>
            <a:off x="850569" y="2604886"/>
            <a:ext cx="4828877" cy="3375025"/>
          </a:xfrm>
        </p:spPr>
        <p:txBody>
          <a:bodyPr>
            <a:noAutofit/>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23" name="Inhaltsplatzhalter 22"/>
          <p:cNvSpPr>
            <a:spLocks noGrp="1"/>
          </p:cNvSpPr>
          <p:nvPr>
            <p:ph sz="quarter" idx="15"/>
          </p:nvPr>
        </p:nvSpPr>
        <p:spPr>
          <a:xfrm>
            <a:off x="6315783" y="2670176"/>
            <a:ext cx="4841572" cy="3309732"/>
          </a:xfrm>
        </p:spPr>
        <p:txBody>
          <a:bodyPr>
            <a:noAutofit/>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5" name="Datumsplatzhalter 4"/>
          <p:cNvSpPr>
            <a:spLocks noGrp="1"/>
          </p:cNvSpPr>
          <p:nvPr>
            <p:ph type="dt" sz="half" idx="16"/>
          </p:nvPr>
        </p:nvSpPr>
        <p:spPr/>
        <p:txBody>
          <a:bodyPr/>
          <a:lstStyle/>
          <a:p>
            <a:endParaRPr lang="de-DE" noProof="0" dirty="0"/>
          </a:p>
        </p:txBody>
      </p:sp>
      <p:sp>
        <p:nvSpPr>
          <p:cNvPr id="6" name="Fußzeilenplatzhalter 5"/>
          <p:cNvSpPr>
            <a:spLocks noGrp="1"/>
          </p:cNvSpPr>
          <p:nvPr>
            <p:ph type="ftr" sz="quarter" idx="17"/>
          </p:nvPr>
        </p:nvSpPr>
        <p:spPr/>
        <p:txBody>
          <a:bodyPr/>
          <a:lstStyle/>
          <a:p>
            <a:r>
              <a:rPr lang="de-DE" noProof="0"/>
              <a:t>FirmenOnline | Sponsoren Board | 29.03.2021</a:t>
            </a:r>
            <a:endParaRPr lang="de-DE" noProof="0" dirty="0"/>
          </a:p>
        </p:txBody>
      </p:sp>
      <p:sp>
        <p:nvSpPr>
          <p:cNvPr id="8" name="Foliennummernplatzhalter 7"/>
          <p:cNvSpPr>
            <a:spLocks noGrp="1"/>
          </p:cNvSpPr>
          <p:nvPr>
            <p:ph type="sldNum" sz="quarter" idx="18"/>
          </p:nvPr>
        </p:nvSpPr>
        <p:spPr/>
        <p:txBody>
          <a:bodyPr/>
          <a:lstStyle/>
          <a:p>
            <a:fld id="{CE4CD1D5-A1E4-4F05-BD09-2FF01D6D932F}" type="slidenum">
              <a:rPr lang="de-DE" noProof="0" smtClean="0"/>
              <a:pPr/>
              <a:t>‹Nr.›</a:t>
            </a:fld>
            <a:endParaRPr lang="de-DE" noProof="0" dirty="0"/>
          </a:p>
        </p:txBody>
      </p:sp>
      <p:sp>
        <p:nvSpPr>
          <p:cNvPr id="9" name="Titel 8"/>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291126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9" name="Textfeld 8"/>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4" name="Inhaltsplatzhalter 3"/>
          <p:cNvSpPr>
            <a:spLocks noGrp="1"/>
          </p:cNvSpPr>
          <p:nvPr>
            <p:ph sz="half" idx="2"/>
          </p:nvPr>
        </p:nvSpPr>
        <p:spPr>
          <a:xfrm>
            <a:off x="636340" y="2546213"/>
            <a:ext cx="10951059" cy="3723645"/>
          </a:xfrm>
          <a:prstGeom prst="rect">
            <a:avLst/>
          </a:prstGeom>
        </p:spPr>
        <p:txBody>
          <a:bodyPr/>
          <a:lstStyle>
            <a:lvl1pPr>
              <a:defRPr sz="1800"/>
            </a:lvl1pPr>
            <a:lvl2pPr>
              <a:defRPr sz="1800">
                <a:solidFill>
                  <a:srgbClr val="414141"/>
                </a:solidFill>
              </a:defRPr>
            </a:lvl2pPr>
            <a:lvl3pPr>
              <a:defRPr sz="1800">
                <a:solidFill>
                  <a:srgbClr val="414141"/>
                </a:solidFill>
              </a:defRPr>
            </a:lvl3pPr>
            <a:lvl4pPr>
              <a:defRPr sz="1600">
                <a:solidFill>
                  <a:srgbClr val="414141"/>
                </a:solidFill>
              </a:defRPr>
            </a:lvl4pPr>
            <a:lvl5pPr>
              <a:defRPr sz="1600">
                <a:solidFill>
                  <a:srgbClr val="414141"/>
                </a:solidFill>
              </a:defRPr>
            </a:lvl5pPr>
            <a:lvl6pPr marL="518688" marR="0" indent="0" algn="l" defTabSz="1219444" rtl="0" eaLnBrk="1" fontAlgn="base" latinLnBrk="0" hangingPunct="1">
              <a:lnSpc>
                <a:spcPct val="100000"/>
              </a:lnSpc>
              <a:spcBef>
                <a:spcPct val="0"/>
              </a:spcBef>
              <a:spcAft>
                <a:spcPct val="30000"/>
              </a:spcAft>
              <a:buClr>
                <a:srgbClr val="000000"/>
              </a:buClr>
              <a:buSzTx/>
              <a:buFontTx/>
              <a:buNone/>
              <a:tabLst>
                <a:tab pos="260403" algn="l"/>
              </a:tabLst>
              <a:defRPr sz="1200">
                <a:solidFill>
                  <a:srgbClr val="414141"/>
                </a:solidFill>
              </a:defRPr>
            </a:lvl6pPr>
            <a:lvl7pPr marL="334500" marR="0" indent="0" algn="l" defTabSz="1219444" rtl="0" eaLnBrk="1" fontAlgn="base" latinLnBrk="0" hangingPunct="1">
              <a:lnSpc>
                <a:spcPct val="100000"/>
              </a:lnSpc>
              <a:spcBef>
                <a:spcPct val="0"/>
              </a:spcBef>
              <a:spcAft>
                <a:spcPct val="30000"/>
              </a:spcAft>
              <a:buClr>
                <a:srgbClr val="000000"/>
              </a:buClr>
              <a:buSzTx/>
              <a:buFontTx/>
              <a:buNone/>
              <a:tabLst>
                <a:tab pos="260403" algn="l"/>
              </a:tabLst>
              <a:defRPr sz="1200">
                <a:solidFill>
                  <a:srgbClr val="414141"/>
                </a:solidFill>
              </a:defRPr>
            </a:lvl7pPr>
            <a:lvl8pPr marL="0" marR="0" indent="0" algn="l" defTabSz="1219444" rtl="0" eaLnBrk="1" fontAlgn="base" latinLnBrk="0" hangingPunct="1">
              <a:lnSpc>
                <a:spcPct val="100000"/>
              </a:lnSpc>
              <a:spcBef>
                <a:spcPct val="0"/>
              </a:spcBef>
              <a:spcAft>
                <a:spcPct val="30000"/>
              </a:spcAft>
              <a:buClr>
                <a:srgbClr val="000000"/>
              </a:buClr>
              <a:buSzTx/>
              <a:buFontTx/>
              <a:buNone/>
              <a:tabLst>
                <a:tab pos="260403" algn="l"/>
              </a:tabLst>
              <a:defRPr sz="1200">
                <a:solidFill>
                  <a:srgbClr val="414141"/>
                </a:solidFill>
              </a:defRPr>
            </a:lvl8pPr>
            <a:lvl9pPr marL="91036" marR="0" indent="-91036" algn="l" defTabSz="1219444" rtl="0" eaLnBrk="1" fontAlgn="base" latinLnBrk="0" hangingPunct="1">
              <a:lnSpc>
                <a:spcPct val="100000"/>
              </a:lnSpc>
              <a:spcBef>
                <a:spcPct val="0"/>
              </a:spcBef>
              <a:spcAft>
                <a:spcPct val="30000"/>
              </a:spcAft>
              <a:buClr>
                <a:srgbClr val="000000"/>
              </a:buClr>
              <a:buSzPct val="120000"/>
              <a:buFont typeface="Arial" pitchFamily="34" charset="0"/>
              <a:buChar char="›"/>
              <a:tabLst>
                <a:tab pos="260403" algn="l"/>
              </a:tabLst>
              <a:defRPr sz="800">
                <a:solidFill>
                  <a:srgbClr val="414141"/>
                </a:solidFill>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7" name="Textplatzhalter 16"/>
          <p:cNvSpPr>
            <a:spLocks noGrp="1"/>
          </p:cNvSpPr>
          <p:nvPr>
            <p:ph type="body" sz="quarter" idx="13"/>
          </p:nvPr>
        </p:nvSpPr>
        <p:spPr>
          <a:xfrm>
            <a:off x="636862" y="1559162"/>
            <a:ext cx="10950537" cy="956532"/>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6" name="Datumsplatzhalter 5"/>
          <p:cNvSpPr>
            <a:spLocks noGrp="1"/>
          </p:cNvSpPr>
          <p:nvPr>
            <p:ph type="dt" sz="half" idx="14"/>
          </p:nvPr>
        </p:nvSpPr>
        <p:spPr/>
        <p:txBody>
          <a:bodyPr/>
          <a:lstStyle/>
          <a:p>
            <a:endParaRPr lang="de-DE" noProof="0" dirty="0"/>
          </a:p>
        </p:txBody>
      </p:sp>
      <p:sp>
        <p:nvSpPr>
          <p:cNvPr id="7" name="Fußzeilenplatzhalter 6"/>
          <p:cNvSpPr>
            <a:spLocks noGrp="1"/>
          </p:cNvSpPr>
          <p:nvPr>
            <p:ph type="ftr" sz="quarter" idx="15"/>
          </p:nvPr>
        </p:nvSpPr>
        <p:spPr/>
        <p:txBody>
          <a:bodyPr/>
          <a:lstStyle/>
          <a:p>
            <a:r>
              <a:rPr lang="de-DE" noProof="0"/>
              <a:t>FirmenOnline | Sponsoren Board | 29.03.2021</a:t>
            </a:r>
            <a:endParaRPr lang="de-DE" noProof="0" dirty="0"/>
          </a:p>
        </p:txBody>
      </p:sp>
      <p:sp>
        <p:nvSpPr>
          <p:cNvPr id="8" name="Foliennummernplatzhalter 7"/>
          <p:cNvSpPr>
            <a:spLocks noGrp="1"/>
          </p:cNvSpPr>
          <p:nvPr>
            <p:ph type="sldNum" sz="quarter" idx="16"/>
          </p:nvPr>
        </p:nvSpPr>
        <p:spPr/>
        <p:txBody>
          <a:bodyPr/>
          <a:lstStyle/>
          <a:p>
            <a:fld id="{CE4CD1D5-A1E4-4F05-BD09-2FF01D6D932F}" type="slidenum">
              <a:rPr lang="de-DE" noProof="0" smtClean="0"/>
              <a:pPr/>
              <a:t>‹Nr.›</a:t>
            </a:fld>
            <a:endParaRPr lang="de-DE" noProof="0" dirty="0"/>
          </a:p>
        </p:txBody>
      </p:sp>
      <p:sp>
        <p:nvSpPr>
          <p:cNvPr id="10" name="Titel 9"/>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360941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9" name="Textfeld 8"/>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15" name="Tabellenplatzhalter 14"/>
          <p:cNvSpPr>
            <a:spLocks noGrp="1"/>
          </p:cNvSpPr>
          <p:nvPr>
            <p:ph type="tbl" sz="quarter" idx="13"/>
          </p:nvPr>
        </p:nvSpPr>
        <p:spPr>
          <a:xfrm>
            <a:off x="640719" y="1572939"/>
            <a:ext cx="10946681" cy="3524524"/>
          </a:xfrm>
          <a:noFill/>
        </p:spPr>
        <p:txBody>
          <a:bodyPr>
            <a:normAutofit/>
          </a:bodyPr>
          <a:lstStyle>
            <a:lvl1pPr>
              <a:defRPr sz="2100"/>
            </a:lvl1pPr>
          </a:lstStyle>
          <a:p>
            <a:r>
              <a:rPr lang="de-DE" noProof="0"/>
              <a:t>Tabelle durch Klicken auf Symbol hinzufügen</a:t>
            </a:r>
            <a:endParaRPr lang="de-DE" noProof="0" dirty="0"/>
          </a:p>
        </p:txBody>
      </p:sp>
      <p:sp>
        <p:nvSpPr>
          <p:cNvPr id="2" name="Datumsplatzhalter 1"/>
          <p:cNvSpPr>
            <a:spLocks noGrp="1"/>
          </p:cNvSpPr>
          <p:nvPr>
            <p:ph type="dt" sz="half" idx="18"/>
          </p:nvPr>
        </p:nvSpPr>
        <p:spPr/>
        <p:txBody>
          <a:bodyPr/>
          <a:lstStyle/>
          <a:p>
            <a:endParaRPr lang="de-DE" noProof="0" dirty="0"/>
          </a:p>
        </p:txBody>
      </p:sp>
      <p:sp>
        <p:nvSpPr>
          <p:cNvPr id="6" name="Fußzeilenplatzhalter 5"/>
          <p:cNvSpPr>
            <a:spLocks noGrp="1"/>
          </p:cNvSpPr>
          <p:nvPr>
            <p:ph type="ftr" sz="quarter" idx="19"/>
          </p:nvPr>
        </p:nvSpPr>
        <p:spPr/>
        <p:txBody>
          <a:bodyPr/>
          <a:lstStyle/>
          <a:p>
            <a:r>
              <a:rPr lang="de-DE" noProof="0"/>
              <a:t>FirmenOnline | Sponsoren Board | 29.03.2021</a:t>
            </a:r>
            <a:endParaRPr lang="de-DE" noProof="0" dirty="0"/>
          </a:p>
        </p:txBody>
      </p:sp>
      <p:sp>
        <p:nvSpPr>
          <p:cNvPr id="7" name="Foliennummernplatzhalter 6"/>
          <p:cNvSpPr>
            <a:spLocks noGrp="1"/>
          </p:cNvSpPr>
          <p:nvPr>
            <p:ph type="sldNum" sz="quarter" idx="20"/>
          </p:nvPr>
        </p:nvSpPr>
        <p:spPr/>
        <p:txBody>
          <a:bodyPr/>
          <a:lstStyle/>
          <a:p>
            <a:fld id="{CE4CD1D5-A1E4-4F05-BD09-2FF01D6D932F}" type="slidenum">
              <a:rPr lang="de-DE" noProof="0" smtClean="0"/>
              <a:pPr/>
              <a:t>‹Nr.›</a:t>
            </a:fld>
            <a:endParaRPr lang="de-DE" noProof="0" dirty="0"/>
          </a:p>
        </p:txBody>
      </p:sp>
      <p:sp>
        <p:nvSpPr>
          <p:cNvPr id="8" name="Titel 7"/>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3127981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Textfeld 7"/>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2" name="Datumsplatzhalter 1"/>
          <p:cNvSpPr>
            <a:spLocks noGrp="1"/>
          </p:cNvSpPr>
          <p:nvPr>
            <p:ph type="dt" sz="half" idx="10"/>
          </p:nvPr>
        </p:nvSpPr>
        <p:spPr/>
        <p:txBody>
          <a:bodyPr/>
          <a:lstStyle/>
          <a:p>
            <a:endParaRPr lang="de-DE" noProof="0" dirty="0"/>
          </a:p>
        </p:txBody>
      </p:sp>
      <p:sp>
        <p:nvSpPr>
          <p:cNvPr id="3" name="Fußzeilenplatzhalter 2"/>
          <p:cNvSpPr>
            <a:spLocks noGrp="1"/>
          </p:cNvSpPr>
          <p:nvPr>
            <p:ph type="ftr" sz="quarter" idx="11"/>
          </p:nvPr>
        </p:nvSpPr>
        <p:spPr/>
        <p:txBody>
          <a:bodyPr/>
          <a:lstStyle/>
          <a:p>
            <a:r>
              <a:rPr lang="de-DE" noProof="0"/>
              <a:t>FirmenOnline | Sponsoren Board | 29.03.2021</a:t>
            </a:r>
            <a:endParaRPr lang="de-DE" noProof="0" dirty="0"/>
          </a:p>
        </p:txBody>
      </p:sp>
      <p:sp>
        <p:nvSpPr>
          <p:cNvPr id="5" name="Foliennummernplatzhalter 4"/>
          <p:cNvSpPr>
            <a:spLocks noGrp="1"/>
          </p:cNvSpPr>
          <p:nvPr>
            <p:ph type="sldNum" sz="quarter" idx="12"/>
          </p:nvPr>
        </p:nvSpPr>
        <p:spPr/>
        <p:txBody>
          <a:bodyPr/>
          <a:lstStyle/>
          <a:p>
            <a:fld id="{CE4CD1D5-A1E4-4F05-BD09-2FF01D6D932F}" type="slidenum">
              <a:rPr lang="de-DE" noProof="0" smtClean="0"/>
              <a:pPr/>
              <a:t>‹Nr.›</a:t>
            </a:fld>
            <a:endParaRPr lang="de-DE" noProof="0" dirty="0"/>
          </a:p>
        </p:txBody>
      </p:sp>
      <p:sp>
        <p:nvSpPr>
          <p:cNvPr id="9" name="Titel 8"/>
          <p:cNvSpPr>
            <a:spLocks noGrp="1"/>
          </p:cNvSpPr>
          <p:nvPr>
            <p:ph type="title"/>
          </p:nvPr>
        </p:nvSpPr>
        <p:spPr/>
        <p:txBody>
          <a:bodyPr/>
          <a:lstStyle/>
          <a:p>
            <a:r>
              <a:rPr lang="de-DE" noProof="0"/>
              <a:t>Titelmasterformat durch Klicken bearbeiten</a:t>
            </a:r>
            <a:endParaRPr lang="de-DE" noProof="0" dirty="0"/>
          </a:p>
        </p:txBody>
      </p:sp>
    </p:spTree>
    <p:extLst>
      <p:ext uri="{BB962C8B-B14F-4D97-AF65-F5344CB8AC3E}">
        <p14:creationId xmlns:p14="http://schemas.microsoft.com/office/powerpoint/2010/main" val="4010994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MIT Footer">
    <p:spTree>
      <p:nvGrpSpPr>
        <p:cNvPr id="1" name=""/>
        <p:cNvGrpSpPr/>
        <p:nvPr/>
      </p:nvGrpSpPr>
      <p:grpSpPr>
        <a:xfrm>
          <a:off x="0" y="0"/>
          <a:ext cx="0" cy="0"/>
          <a:chOff x="0" y="0"/>
          <a:chExt cx="0" cy="0"/>
        </a:xfrm>
      </p:grpSpPr>
      <p:sp>
        <p:nvSpPr>
          <p:cNvPr id="9" name="Textfeld 8"/>
          <p:cNvSpPr txBox="1"/>
          <p:nvPr userDrawn="1"/>
        </p:nvSpPr>
        <p:spPr>
          <a:xfrm>
            <a:off x="525696" y="6485720"/>
            <a:ext cx="1625388" cy="246245"/>
          </a:xfrm>
          <a:prstGeom prst="rect">
            <a:avLst/>
          </a:prstGeom>
          <a:noFill/>
        </p:spPr>
        <p:txBody>
          <a:bodyPr wrap="square" lIns="121944" tIns="60972" rIns="121944" bIns="60972" rtlCol="0">
            <a:spAutoFit/>
          </a:bodyPr>
          <a:lstStyle/>
          <a:p>
            <a:pPr algn="l"/>
            <a:r>
              <a:rPr kumimoji="0" lang="de-DE" sz="800" b="0" i="0" u="none" strike="noStrike" kern="1200" cap="none" spc="0" normalizeH="0" baseline="0" noProof="0" dirty="0">
                <a:ln>
                  <a:noFill/>
                </a:ln>
                <a:solidFill>
                  <a:schemeClr val="bg2"/>
                </a:solidFill>
                <a:effectLst/>
                <a:uLnTx/>
                <a:uFillTx/>
                <a:latin typeface="Arial"/>
                <a:ea typeface="+mn-ea"/>
                <a:cs typeface="+mn-cs"/>
              </a:rPr>
              <a:t>© Copyright Allianz</a:t>
            </a:r>
            <a:endParaRPr lang="de-DE" sz="800" noProof="0" dirty="0">
              <a:solidFill>
                <a:schemeClr val="bg2"/>
              </a:solidFill>
            </a:endParaRPr>
          </a:p>
        </p:txBody>
      </p:sp>
      <p:sp>
        <p:nvSpPr>
          <p:cNvPr id="5" name="Datumsplatzhalter 4"/>
          <p:cNvSpPr>
            <a:spLocks noGrp="1"/>
          </p:cNvSpPr>
          <p:nvPr>
            <p:ph type="dt" sz="half" idx="10"/>
          </p:nvPr>
        </p:nvSpPr>
        <p:spPr/>
        <p:txBody>
          <a:bodyPr/>
          <a:lstStyle/>
          <a:p>
            <a:endParaRPr lang="de-DE" noProof="0" dirty="0"/>
          </a:p>
        </p:txBody>
      </p:sp>
      <p:sp>
        <p:nvSpPr>
          <p:cNvPr id="11" name="Fußzeilenplatzhalter 10"/>
          <p:cNvSpPr>
            <a:spLocks noGrp="1"/>
          </p:cNvSpPr>
          <p:nvPr>
            <p:ph type="ftr" sz="quarter" idx="11"/>
          </p:nvPr>
        </p:nvSpPr>
        <p:spPr/>
        <p:txBody>
          <a:bodyPr/>
          <a:lstStyle/>
          <a:p>
            <a:r>
              <a:rPr lang="de-DE" noProof="0"/>
              <a:t>FirmenOnline | Sponsoren Board | 29.03.2021</a:t>
            </a:r>
            <a:endParaRPr lang="de-DE" noProof="0" dirty="0"/>
          </a:p>
        </p:txBody>
      </p:sp>
      <p:sp>
        <p:nvSpPr>
          <p:cNvPr id="12" name="Foliennummernplatzhalter 11"/>
          <p:cNvSpPr>
            <a:spLocks noGrp="1"/>
          </p:cNvSpPr>
          <p:nvPr>
            <p:ph type="sldNum" sz="quarter" idx="12"/>
          </p:nvPr>
        </p:nvSpPr>
        <p:spPr/>
        <p:txBody>
          <a:bodyPr/>
          <a:lstStyle/>
          <a:p>
            <a:fld id="{CE4CD1D5-A1E4-4F05-BD09-2FF01D6D932F}" type="slidenum">
              <a:rPr lang="de-DE" noProof="0" smtClean="0"/>
              <a:pPr/>
              <a:t>‹Nr.›</a:t>
            </a:fld>
            <a:endParaRPr lang="de-DE" noProof="0" dirty="0"/>
          </a:p>
        </p:txBody>
      </p:sp>
    </p:spTree>
    <p:extLst>
      <p:ext uri="{BB962C8B-B14F-4D97-AF65-F5344CB8AC3E}">
        <p14:creationId xmlns:p14="http://schemas.microsoft.com/office/powerpoint/2010/main" val="17008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B ">
    <p:spTree>
      <p:nvGrpSpPr>
        <p:cNvPr id="1" name=""/>
        <p:cNvGrpSpPr/>
        <p:nvPr/>
      </p:nvGrpSpPr>
      <p:grpSpPr>
        <a:xfrm>
          <a:off x="0" y="0"/>
          <a:ext cx="0" cy="0"/>
          <a:chOff x="0" y="0"/>
          <a:chExt cx="0" cy="0"/>
        </a:xfrm>
      </p:grpSpPr>
      <p:sp>
        <p:nvSpPr>
          <p:cNvPr id="6" name="Textplatzhalter 23"/>
          <p:cNvSpPr>
            <a:spLocks noGrp="1"/>
          </p:cNvSpPr>
          <p:nvPr>
            <p:ph type="body" sz="quarter" idx="18" hasCustomPrompt="1"/>
          </p:nvPr>
        </p:nvSpPr>
        <p:spPr>
          <a:xfrm>
            <a:off x="-1" y="1"/>
            <a:ext cx="5082689" cy="6364287"/>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8" name="Textplatzhalter 23"/>
          <p:cNvSpPr>
            <a:spLocks noGrp="1"/>
          </p:cNvSpPr>
          <p:nvPr>
            <p:ph type="body" sz="quarter" idx="19" hasCustomPrompt="1"/>
          </p:nvPr>
        </p:nvSpPr>
        <p:spPr>
          <a:xfrm>
            <a:off x="5082688" y="6929"/>
            <a:ext cx="4829661" cy="4573009"/>
          </a:xfrm>
          <a:solidFill>
            <a:srgbClr val="D4D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5" name="Textplatzhalter 4"/>
          <p:cNvSpPr>
            <a:spLocks noGrp="1"/>
          </p:cNvSpPr>
          <p:nvPr>
            <p:ph type="body" sz="quarter" idx="13" hasCustomPrompt="1"/>
          </p:nvPr>
        </p:nvSpPr>
        <p:spPr>
          <a:xfrm>
            <a:off x="508000" y="3314700"/>
            <a:ext cx="4242473" cy="2059310"/>
          </a:xfrm>
          <a:prstGeom prst="rect">
            <a:avLst/>
          </a:prstGeom>
        </p:spPr>
        <p:txBody>
          <a:bodyPr>
            <a:noAutofit/>
          </a:bodyPr>
          <a:lstStyle>
            <a:lvl1pPr>
              <a:lnSpc>
                <a:spcPct val="100000"/>
              </a:lnSpc>
              <a:spcAft>
                <a:spcPts val="0"/>
              </a:spcAft>
              <a:defRPr sz="1600" cap="none" baseline="0">
                <a:solidFill>
                  <a:schemeClr val="tx1"/>
                </a:solidFill>
              </a:defRPr>
            </a:lvl1pPr>
            <a:lvl2pPr marL="0" indent="0">
              <a:lnSpc>
                <a:spcPct val="100000"/>
              </a:lnSpc>
              <a:spcBef>
                <a:spcPts val="0"/>
              </a:spcBef>
              <a:spcAft>
                <a:spcPts val="0"/>
              </a:spcAft>
              <a:buNone/>
              <a:defRPr sz="1400">
                <a:solidFill>
                  <a:schemeClr val="tx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de-DE" noProof="0" dirty="0"/>
              <a:t>Untertitel</a:t>
            </a:r>
          </a:p>
          <a:p>
            <a:pPr lvl="1"/>
            <a:r>
              <a:rPr lang="de-DE" noProof="0" dirty="0"/>
              <a:t>Text</a:t>
            </a:r>
          </a:p>
        </p:txBody>
      </p:sp>
      <p:sp>
        <p:nvSpPr>
          <p:cNvPr id="2" name="Titel 1"/>
          <p:cNvSpPr>
            <a:spLocks noGrp="1"/>
          </p:cNvSpPr>
          <p:nvPr>
            <p:ph type="title" hasCustomPrompt="1"/>
          </p:nvPr>
        </p:nvSpPr>
        <p:spPr>
          <a:xfrm>
            <a:off x="508000" y="765498"/>
            <a:ext cx="7975140" cy="2304256"/>
          </a:xfrm>
        </p:spPr>
        <p:txBody>
          <a:bodyPr/>
          <a:lstStyle>
            <a:lvl1pPr>
              <a:defRPr sz="4400">
                <a:solidFill>
                  <a:schemeClr val="tx2"/>
                </a:solidFill>
              </a:defRPr>
            </a:lvl1pPr>
          </a:lstStyle>
          <a:p>
            <a:r>
              <a:rPr lang="de-DE" noProof="0" dirty="0"/>
              <a:t>Überschrift</a:t>
            </a:r>
          </a:p>
        </p:txBody>
      </p:sp>
      <p:pic>
        <p:nvPicPr>
          <p:cNvPr id="7"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0139" y="5843102"/>
            <a:ext cx="2034974" cy="508928"/>
          </a:xfrm>
          <a:prstGeom prst="rect">
            <a:avLst/>
          </a:prstGeom>
        </p:spPr>
      </p:pic>
      <p:sp>
        <p:nvSpPr>
          <p:cNvPr id="9" name="Textfeld 8">
            <a:extLst>
              <a:ext uri="{FF2B5EF4-FFF2-40B4-BE49-F238E27FC236}">
                <a16:creationId xmlns:a16="http://schemas.microsoft.com/office/drawing/2014/main" id="{FFB3C14F-FABF-4307-AE02-DE4512D9911E}"/>
              </a:ext>
            </a:extLst>
          </p:cNvPr>
          <p:cNvSpPr txBox="1"/>
          <p:nvPr/>
        </p:nvSpPr>
        <p:spPr>
          <a:xfrm>
            <a:off x="515640" y="6494402"/>
            <a:ext cx="466998" cy="123111"/>
          </a:xfrm>
          <a:prstGeom prst="rect">
            <a:avLst/>
          </a:prstGeom>
          <a:noFill/>
        </p:spPr>
        <p:txBody>
          <a:bodyPr wrap="square" lIns="0" tIns="0" rIns="0" bIns="0" rtlCol="0">
            <a:spAutoFit/>
          </a:bodyPr>
          <a:lstStyle/>
          <a:p>
            <a:r>
              <a:rPr lang="de-DE" sz="800" kern="1200" noProof="0" dirty="0">
                <a:solidFill>
                  <a:schemeClr val="tx1"/>
                </a:solidFill>
                <a:latin typeface="+mn-lt"/>
                <a:ea typeface="+mn-ea"/>
                <a:cs typeface="+mn-cs"/>
              </a:rPr>
              <a:t>© Allianz </a:t>
            </a:r>
            <a:endParaRPr lang="de-DE" sz="800" kern="1200" dirty="0">
              <a:solidFill>
                <a:schemeClr val="tx1"/>
              </a:solidFill>
              <a:latin typeface="+mn-lt"/>
              <a:ea typeface="+mn-ea"/>
              <a:cs typeface="+mn-cs"/>
            </a:endParaRPr>
          </a:p>
        </p:txBody>
      </p:sp>
    </p:spTree>
    <p:extLst>
      <p:ext uri="{BB962C8B-B14F-4D97-AF65-F5344CB8AC3E}">
        <p14:creationId xmlns:p14="http://schemas.microsoft.com/office/powerpoint/2010/main" val="28442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 B 2">
    <p:spTree>
      <p:nvGrpSpPr>
        <p:cNvPr id="1" name=""/>
        <p:cNvGrpSpPr/>
        <p:nvPr/>
      </p:nvGrpSpPr>
      <p:grpSpPr>
        <a:xfrm>
          <a:off x="0" y="0"/>
          <a:ext cx="0" cy="0"/>
          <a:chOff x="0" y="0"/>
          <a:chExt cx="0" cy="0"/>
        </a:xfrm>
      </p:grpSpPr>
      <p:sp>
        <p:nvSpPr>
          <p:cNvPr id="6" name="Textplatzhalter 23"/>
          <p:cNvSpPr>
            <a:spLocks noGrp="1"/>
          </p:cNvSpPr>
          <p:nvPr>
            <p:ph type="body" sz="quarter" idx="18" hasCustomPrompt="1"/>
          </p:nvPr>
        </p:nvSpPr>
        <p:spPr>
          <a:xfrm>
            <a:off x="-1" y="1"/>
            <a:ext cx="5082689" cy="6352029"/>
          </a:xfrm>
          <a:solidFill>
            <a:srgbClr val="49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8" name="Textplatzhalter 23"/>
          <p:cNvSpPr>
            <a:spLocks noGrp="1"/>
          </p:cNvSpPr>
          <p:nvPr>
            <p:ph type="body" sz="quarter" idx="19" hasCustomPrompt="1"/>
          </p:nvPr>
        </p:nvSpPr>
        <p:spPr>
          <a:xfrm>
            <a:off x="5082688" y="6929"/>
            <a:ext cx="4829661" cy="4573009"/>
          </a:xfrm>
          <a:solidFill>
            <a:srgbClr val="CA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5" name="Textplatzhalter 4"/>
          <p:cNvSpPr>
            <a:spLocks noGrp="1"/>
          </p:cNvSpPr>
          <p:nvPr>
            <p:ph type="body" sz="quarter" idx="13" hasCustomPrompt="1"/>
          </p:nvPr>
        </p:nvSpPr>
        <p:spPr>
          <a:xfrm>
            <a:off x="508000" y="3314700"/>
            <a:ext cx="4242473" cy="2059310"/>
          </a:xfrm>
          <a:prstGeom prst="rect">
            <a:avLst/>
          </a:prstGeom>
        </p:spPr>
        <p:txBody>
          <a:bodyPr>
            <a:noAutofit/>
          </a:bodyPr>
          <a:lstStyle>
            <a:lvl1pPr>
              <a:lnSpc>
                <a:spcPct val="100000"/>
              </a:lnSpc>
              <a:spcAft>
                <a:spcPts val="0"/>
              </a:spcAft>
              <a:defRPr sz="1600" cap="none" baseline="0">
                <a:solidFill>
                  <a:schemeClr val="bg1"/>
                </a:solidFill>
              </a:defRPr>
            </a:lvl1pPr>
            <a:lvl2pPr marL="0" indent="0">
              <a:lnSpc>
                <a:spcPct val="100000"/>
              </a:lnSpc>
              <a:spcBef>
                <a:spcPts val="0"/>
              </a:spcBef>
              <a:spcAft>
                <a:spcPts val="0"/>
              </a:spcAft>
              <a:buNone/>
              <a:defRPr sz="14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de-DE" noProof="0" dirty="0"/>
              <a:t>Untertitel</a:t>
            </a:r>
          </a:p>
          <a:p>
            <a:pPr lvl="1"/>
            <a:r>
              <a:rPr lang="de-DE" noProof="0" dirty="0"/>
              <a:t>Text</a:t>
            </a:r>
          </a:p>
        </p:txBody>
      </p:sp>
      <p:sp>
        <p:nvSpPr>
          <p:cNvPr id="2" name="Titel 1"/>
          <p:cNvSpPr>
            <a:spLocks noGrp="1"/>
          </p:cNvSpPr>
          <p:nvPr>
            <p:ph type="title" hasCustomPrompt="1"/>
          </p:nvPr>
        </p:nvSpPr>
        <p:spPr>
          <a:xfrm>
            <a:off x="508000" y="765498"/>
            <a:ext cx="7975140" cy="2304256"/>
          </a:xfrm>
        </p:spPr>
        <p:txBody>
          <a:bodyPr/>
          <a:lstStyle>
            <a:lvl1pPr>
              <a:defRPr sz="4400">
                <a:solidFill>
                  <a:schemeClr val="accent5"/>
                </a:solidFill>
              </a:defRPr>
            </a:lvl1pPr>
          </a:lstStyle>
          <a:p>
            <a:r>
              <a:rPr lang="de-DE" noProof="0" dirty="0"/>
              <a:t>Überschrift</a:t>
            </a:r>
          </a:p>
        </p:txBody>
      </p:sp>
      <p:pic>
        <p:nvPicPr>
          <p:cNvPr id="7"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0139" y="5843102"/>
            <a:ext cx="2034974" cy="508928"/>
          </a:xfrm>
          <a:prstGeom prst="rect">
            <a:avLst/>
          </a:prstGeom>
        </p:spPr>
      </p:pic>
      <p:sp>
        <p:nvSpPr>
          <p:cNvPr id="9" name="Textfeld 8">
            <a:extLst>
              <a:ext uri="{FF2B5EF4-FFF2-40B4-BE49-F238E27FC236}">
                <a16:creationId xmlns:a16="http://schemas.microsoft.com/office/drawing/2014/main" id="{C34086D2-D6B9-4FB1-9FEC-C23B4928AA9B}"/>
              </a:ext>
            </a:extLst>
          </p:cNvPr>
          <p:cNvSpPr txBox="1"/>
          <p:nvPr/>
        </p:nvSpPr>
        <p:spPr>
          <a:xfrm>
            <a:off x="515640" y="6494402"/>
            <a:ext cx="466998" cy="123111"/>
          </a:xfrm>
          <a:prstGeom prst="rect">
            <a:avLst/>
          </a:prstGeom>
          <a:noFill/>
        </p:spPr>
        <p:txBody>
          <a:bodyPr wrap="square" lIns="0" tIns="0" rIns="0" bIns="0" rtlCol="0">
            <a:spAutoFit/>
          </a:bodyPr>
          <a:lstStyle/>
          <a:p>
            <a:r>
              <a:rPr lang="de-DE" sz="800" kern="1200" noProof="0" dirty="0">
                <a:solidFill>
                  <a:schemeClr val="tx1"/>
                </a:solidFill>
                <a:latin typeface="+mn-lt"/>
                <a:ea typeface="+mn-ea"/>
                <a:cs typeface="+mn-cs"/>
              </a:rPr>
              <a:t>© Allianz </a:t>
            </a:r>
            <a:endParaRPr lang="de-DE" sz="800" kern="1200" dirty="0">
              <a:solidFill>
                <a:schemeClr val="tx1"/>
              </a:solidFill>
              <a:latin typeface="+mn-lt"/>
              <a:ea typeface="+mn-ea"/>
              <a:cs typeface="+mn-cs"/>
            </a:endParaRPr>
          </a:p>
        </p:txBody>
      </p:sp>
    </p:spTree>
    <p:extLst>
      <p:ext uri="{BB962C8B-B14F-4D97-AF65-F5344CB8AC3E}">
        <p14:creationId xmlns:p14="http://schemas.microsoft.com/office/powerpoint/2010/main" val="61004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
    <p:spTree>
      <p:nvGrpSpPr>
        <p:cNvPr id="1" name=""/>
        <p:cNvGrpSpPr/>
        <p:nvPr/>
      </p:nvGrpSpPr>
      <p:grpSpPr>
        <a:xfrm>
          <a:off x="0" y="0"/>
          <a:ext cx="0" cy="0"/>
          <a:chOff x="0" y="0"/>
          <a:chExt cx="0" cy="0"/>
        </a:xfrm>
      </p:grpSpPr>
      <p:sp>
        <p:nvSpPr>
          <p:cNvPr id="12" name="Textplatzhalter 23"/>
          <p:cNvSpPr>
            <a:spLocks noGrp="1"/>
          </p:cNvSpPr>
          <p:nvPr>
            <p:ph type="body" sz="quarter" idx="19" hasCustomPrompt="1"/>
          </p:nvPr>
        </p:nvSpPr>
        <p:spPr>
          <a:xfrm>
            <a:off x="1" y="6929"/>
            <a:ext cx="1530349" cy="5842775"/>
          </a:xfrm>
          <a:solidFill>
            <a:srgbClr val="D7D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3" name="Inhaltsplatzhalter 2"/>
          <p:cNvSpPr>
            <a:spLocks noGrp="1"/>
          </p:cNvSpPr>
          <p:nvPr>
            <p:ph idx="1" hasCustomPrompt="1"/>
          </p:nvPr>
        </p:nvSpPr>
        <p:spPr>
          <a:xfrm>
            <a:off x="4832350" y="1030288"/>
            <a:ext cx="6600826" cy="4819416"/>
          </a:xfrm>
          <a:prstGeom prst="rect">
            <a:avLst/>
          </a:prstGeom>
        </p:spPr>
        <p:txBody>
          <a:bodyPr wrap="square" tIns="0"/>
          <a:lstStyle>
            <a:lvl1pPr marL="0" algn="l" defTabSz="1219170" rtl="0" eaLnBrk="1" latinLnBrk="0" hangingPunct="1">
              <a:spcAft>
                <a:spcPts val="4800"/>
              </a:spcAft>
              <a:defRPr lang="de-DE" sz="1600" b="1" kern="1200" cap="none" baseline="0" dirty="0" smtClean="0">
                <a:solidFill>
                  <a:schemeClr val="tx2"/>
                </a:solidFill>
                <a:latin typeface="+mn-lt"/>
                <a:ea typeface="+mn-ea"/>
                <a:cs typeface="+mn-cs"/>
              </a:defRPr>
            </a:lvl1pPr>
            <a:lvl2pPr>
              <a:defRPr lang="de-DE" sz="1600" b="0" kern="1200" dirty="0" smtClean="0">
                <a:solidFill>
                  <a:schemeClr val="tx1"/>
                </a:solidFill>
                <a:latin typeface="+mn-lt"/>
                <a:ea typeface="+mn-ea"/>
                <a:cs typeface="+mn-cs"/>
              </a:defRPr>
            </a:lvl2pPr>
            <a:lvl3pPr>
              <a:defRPr sz="1400">
                <a:solidFill>
                  <a:schemeClr val="tx1"/>
                </a:solidFill>
              </a:defRPr>
            </a:lvl3pPr>
            <a:lvl4pPr>
              <a:defRPr sz="1200">
                <a:solidFill>
                  <a:schemeClr val="tx1"/>
                </a:solidFill>
              </a:defRPr>
            </a:lvl4pPr>
            <a:lvl5pPr>
              <a:defRPr sz="1100">
                <a:solidFill>
                  <a:schemeClr val="tx1"/>
                </a:solidFill>
              </a:defRPr>
            </a:lvl5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01</a:t>
            </a:r>
          </a:p>
          <a:p>
            <a:pPr marL="0" marR="0" lvl="1"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02</a:t>
            </a:r>
          </a:p>
          <a:p>
            <a:pPr marL="0" marR="0" lvl="2"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03</a:t>
            </a:r>
          </a:p>
          <a:p>
            <a:pPr marL="0" marR="0" lvl="3"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04</a:t>
            </a:r>
          </a:p>
          <a:p>
            <a:pPr marL="0" marR="0" lvl="4"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de-DE" noProof="0" dirty="0"/>
              <a:t>05</a:t>
            </a:r>
          </a:p>
        </p:txBody>
      </p:sp>
      <p:sp>
        <p:nvSpPr>
          <p:cNvPr id="2" name="Titel 1"/>
          <p:cNvSpPr>
            <a:spLocks noGrp="1"/>
          </p:cNvSpPr>
          <p:nvPr>
            <p:ph type="title" hasCustomPrompt="1"/>
          </p:nvPr>
        </p:nvSpPr>
        <p:spPr>
          <a:xfrm>
            <a:off x="671796" y="768350"/>
            <a:ext cx="4160554" cy="4389636"/>
          </a:xfrm>
        </p:spPr>
        <p:txBody>
          <a:bodyPr/>
          <a:lstStyle>
            <a:lvl1pPr>
              <a:defRPr sz="4400">
                <a:solidFill>
                  <a:schemeClr val="tx2"/>
                </a:solidFill>
              </a:defRPr>
            </a:lvl1pPr>
          </a:lstStyle>
          <a:p>
            <a:r>
              <a:rPr lang="de-DE" noProof="0" dirty="0"/>
              <a:t>Überschrift</a:t>
            </a:r>
          </a:p>
        </p:txBody>
      </p:sp>
      <p:sp>
        <p:nvSpPr>
          <p:cNvPr id="4" name="Foliennummernplatzhalter 3">
            <a:extLst>
              <a:ext uri="{FF2B5EF4-FFF2-40B4-BE49-F238E27FC236}">
                <a16:creationId xmlns:a16="http://schemas.microsoft.com/office/drawing/2014/main" id="{BFA10177-0A69-40D8-BA85-369C5BEC07D5}"/>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5" name="Datumsplatzhalter 4">
            <a:extLst>
              <a:ext uri="{FF2B5EF4-FFF2-40B4-BE49-F238E27FC236}">
                <a16:creationId xmlns:a16="http://schemas.microsoft.com/office/drawing/2014/main" id="{CD399976-E31E-4BF2-BFD3-F926A61DCA0F}"/>
              </a:ext>
            </a:extLst>
          </p:cNvPr>
          <p:cNvSpPr>
            <a:spLocks noGrp="1"/>
          </p:cNvSpPr>
          <p:nvPr>
            <p:ph type="dt" sz="half" idx="21"/>
          </p:nvPr>
        </p:nvSpPr>
        <p:spPr/>
        <p:txBody>
          <a:bodyPr/>
          <a:lstStyle/>
          <a:p>
            <a:endParaRPr lang="de-DE" dirty="0"/>
          </a:p>
        </p:txBody>
      </p:sp>
      <p:sp>
        <p:nvSpPr>
          <p:cNvPr id="6" name="Fußzeilenplatzhalter 5">
            <a:extLst>
              <a:ext uri="{FF2B5EF4-FFF2-40B4-BE49-F238E27FC236}">
                <a16:creationId xmlns:a16="http://schemas.microsoft.com/office/drawing/2014/main" id="{A542C7D3-D59B-4F96-9599-2B9A60F3E292}"/>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126513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trenner mit Freisteller">
    <p:spTree>
      <p:nvGrpSpPr>
        <p:cNvPr id="1" name=""/>
        <p:cNvGrpSpPr/>
        <p:nvPr/>
      </p:nvGrpSpPr>
      <p:grpSpPr>
        <a:xfrm>
          <a:off x="0" y="0"/>
          <a:ext cx="0" cy="0"/>
          <a:chOff x="0" y="0"/>
          <a:chExt cx="0" cy="0"/>
        </a:xfrm>
      </p:grpSpPr>
      <p:sp>
        <p:nvSpPr>
          <p:cNvPr id="11" name="Textplatzhalter 23"/>
          <p:cNvSpPr>
            <a:spLocks noGrp="1"/>
          </p:cNvSpPr>
          <p:nvPr>
            <p:ph type="body" sz="quarter" idx="19" hasCustomPrompt="1"/>
          </p:nvPr>
        </p:nvSpPr>
        <p:spPr>
          <a:xfrm>
            <a:off x="1" y="2552700"/>
            <a:ext cx="5600699" cy="3325366"/>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2" name="Bildplatzhalter 11"/>
          <p:cNvSpPr>
            <a:spLocks noGrp="1"/>
          </p:cNvSpPr>
          <p:nvPr>
            <p:ph type="pic" sz="quarter" idx="13" hasCustomPrompt="1"/>
          </p:nvPr>
        </p:nvSpPr>
        <p:spPr>
          <a:xfrm>
            <a:off x="5848350" y="1530705"/>
            <a:ext cx="6342061" cy="4839820"/>
          </a:xfrm>
          <a:prstGeom prst="rect">
            <a:avLst/>
          </a:prstGeom>
        </p:spPr>
        <p:txBody>
          <a:bodyPr anchor="ctr"/>
          <a:lstStyle>
            <a:lvl1pPr algn="ctr">
              <a:defRPr sz="1300"/>
            </a:lvl1pPr>
          </a:lstStyle>
          <a:p>
            <a:r>
              <a:rPr lang="de-DE" noProof="0" dirty="0"/>
              <a:t>Neues Bild hochladen</a:t>
            </a:r>
          </a:p>
        </p:txBody>
      </p:sp>
      <p:sp>
        <p:nvSpPr>
          <p:cNvPr id="214" name="Textplatzhalter 9"/>
          <p:cNvSpPr>
            <a:spLocks noGrp="1"/>
          </p:cNvSpPr>
          <p:nvPr>
            <p:ph type="body" sz="quarter" idx="15" hasCustomPrompt="1"/>
          </p:nvPr>
        </p:nvSpPr>
        <p:spPr>
          <a:xfrm>
            <a:off x="508000" y="3560763"/>
            <a:ext cx="4826000" cy="2288941"/>
          </a:xfrm>
          <a:prstGeom prst="rect">
            <a:avLst/>
          </a:prstGeom>
        </p:spPr>
        <p:txBody>
          <a:bodyPr/>
          <a:lstStyle>
            <a:lvl1pPr>
              <a:lnSpc>
                <a:spcPct val="100000"/>
              </a:lnSpc>
              <a:spcBef>
                <a:spcPts val="267"/>
              </a:spcBef>
              <a:spcAft>
                <a:spcPts val="267"/>
              </a:spcAft>
              <a:defRPr sz="1600" cap="none" baseline="0"/>
            </a:lvl1pPr>
            <a:lvl2pPr>
              <a:lnSpc>
                <a:spcPct val="100000"/>
              </a:lnSpc>
              <a:defRPr sz="1600"/>
            </a:lvl2pPr>
            <a:lvl3pPr>
              <a:lnSpc>
                <a:spcPct val="100000"/>
              </a:lnSpc>
              <a:defRPr sz="1400"/>
            </a:lvl3pPr>
            <a:lvl4pPr>
              <a:lnSpc>
                <a:spcPct val="100000"/>
              </a:lnSpc>
              <a:defRPr sz="1400"/>
            </a:lvl4pPr>
            <a:lvl5pPr>
              <a:lnSpc>
                <a:spcPct val="100000"/>
              </a:lnSpc>
              <a:defRPr sz="1400"/>
            </a:lvl5pPr>
            <a:lvl6pPr>
              <a:lnSpc>
                <a:spcPct val="100000"/>
              </a:lnSpc>
              <a:defRPr sz="1200"/>
            </a:lvl6pPr>
            <a:lvl7pPr>
              <a:lnSpc>
                <a:spcPct val="100000"/>
              </a:lnSpc>
              <a:defRPr sz="1200"/>
            </a:lvl7pPr>
            <a:lvl8pPr>
              <a:lnSpc>
                <a:spcPct val="100000"/>
              </a:lnSpc>
              <a:defRPr sz="1100"/>
            </a:lvl8pPr>
            <a:lvl9pPr>
              <a:lnSpc>
                <a:spcPct val="100000"/>
              </a:lnSpc>
              <a:defRPr sz="800"/>
            </a:lvl9pPr>
          </a:lstStyle>
          <a:p>
            <a:pPr lvl="0"/>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3" name="Titel 2"/>
          <p:cNvSpPr>
            <a:spLocks noGrp="1"/>
          </p:cNvSpPr>
          <p:nvPr>
            <p:ph type="title" hasCustomPrompt="1"/>
          </p:nvPr>
        </p:nvSpPr>
        <p:spPr>
          <a:xfrm>
            <a:off x="508000" y="0"/>
            <a:ext cx="8142288" cy="3308349"/>
          </a:xfrm>
        </p:spPr>
        <p:txBody>
          <a:bodyPr tIns="216000"/>
          <a:lstStyle>
            <a:lvl1pPr>
              <a:defRPr sz="4400">
                <a:solidFill>
                  <a:schemeClr val="tx2"/>
                </a:solidFill>
              </a:defRPr>
            </a:lvl1pPr>
          </a:lstStyle>
          <a:p>
            <a:r>
              <a:rPr lang="de-DE" noProof="0" dirty="0"/>
              <a:t>Überschrift</a:t>
            </a:r>
          </a:p>
        </p:txBody>
      </p:sp>
      <p:sp>
        <p:nvSpPr>
          <p:cNvPr id="2" name="Foliennummernplatzhalter 1">
            <a:extLst>
              <a:ext uri="{FF2B5EF4-FFF2-40B4-BE49-F238E27FC236}">
                <a16:creationId xmlns:a16="http://schemas.microsoft.com/office/drawing/2014/main" id="{28FE338E-9F1E-4B13-B2B6-2D815DEC2F71}"/>
              </a:ext>
            </a:extLst>
          </p:cNvPr>
          <p:cNvSpPr>
            <a:spLocks noGrp="1"/>
          </p:cNvSpPr>
          <p:nvPr>
            <p:ph type="sldNum" sz="quarter" idx="20"/>
          </p:nvPr>
        </p:nvSpPr>
        <p:spPr/>
        <p:txBody>
          <a:bodyPr/>
          <a:lstStyle/>
          <a:p>
            <a:fld id="{61201FF1-C63B-412E-ABF0-3D0E918900AC}" type="slidenum">
              <a:rPr lang="de-DE" smtClean="0"/>
              <a:pPr/>
              <a:t>‹Nr.›</a:t>
            </a:fld>
            <a:endParaRPr lang="de-DE" dirty="0"/>
          </a:p>
        </p:txBody>
      </p:sp>
      <p:sp>
        <p:nvSpPr>
          <p:cNvPr id="4" name="Datumsplatzhalter 3">
            <a:extLst>
              <a:ext uri="{FF2B5EF4-FFF2-40B4-BE49-F238E27FC236}">
                <a16:creationId xmlns:a16="http://schemas.microsoft.com/office/drawing/2014/main" id="{5B9E0863-CD90-4EF9-B5CB-0C006AAF4F31}"/>
              </a:ext>
            </a:extLst>
          </p:cNvPr>
          <p:cNvSpPr>
            <a:spLocks noGrp="1"/>
          </p:cNvSpPr>
          <p:nvPr>
            <p:ph type="dt" sz="half" idx="21"/>
          </p:nvPr>
        </p:nvSpPr>
        <p:spPr/>
        <p:txBody>
          <a:bodyPr/>
          <a:lstStyle/>
          <a:p>
            <a:endParaRPr lang="de-DE" dirty="0"/>
          </a:p>
        </p:txBody>
      </p:sp>
      <p:sp>
        <p:nvSpPr>
          <p:cNvPr id="5" name="Fußzeilenplatzhalter 4">
            <a:extLst>
              <a:ext uri="{FF2B5EF4-FFF2-40B4-BE49-F238E27FC236}">
                <a16:creationId xmlns:a16="http://schemas.microsoft.com/office/drawing/2014/main" id="{48AA6A49-E401-4339-8FE4-2D5B6EB16F0C}"/>
              </a:ext>
            </a:extLst>
          </p:cNvPr>
          <p:cNvSpPr>
            <a:spLocks noGrp="1"/>
          </p:cNvSpPr>
          <p:nvPr>
            <p:ph type="ftr" sz="quarter" idx="22"/>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225844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trenner mit Bild">
    <p:spTree>
      <p:nvGrpSpPr>
        <p:cNvPr id="1" name=""/>
        <p:cNvGrpSpPr/>
        <p:nvPr/>
      </p:nvGrpSpPr>
      <p:grpSpPr>
        <a:xfrm>
          <a:off x="0" y="0"/>
          <a:ext cx="0" cy="0"/>
          <a:chOff x="0" y="0"/>
          <a:chExt cx="0" cy="0"/>
        </a:xfrm>
      </p:grpSpPr>
      <p:sp>
        <p:nvSpPr>
          <p:cNvPr id="11" name="Textplatzhalter 23"/>
          <p:cNvSpPr>
            <a:spLocks noGrp="1"/>
          </p:cNvSpPr>
          <p:nvPr>
            <p:ph type="body" sz="quarter" idx="19" hasCustomPrompt="1"/>
          </p:nvPr>
        </p:nvSpPr>
        <p:spPr>
          <a:xfrm>
            <a:off x="0" y="6929"/>
            <a:ext cx="5087094" cy="5842775"/>
          </a:xfrm>
          <a:solidFill>
            <a:srgbClr val="E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dirty="0"/>
              <a:t>Textmasterformat bearbeiten</a:t>
            </a:r>
          </a:p>
        </p:txBody>
      </p:sp>
      <p:sp>
        <p:nvSpPr>
          <p:cNvPr id="12" name="Bildplatzhalter 11"/>
          <p:cNvSpPr>
            <a:spLocks noGrp="1"/>
          </p:cNvSpPr>
          <p:nvPr>
            <p:ph type="pic" sz="quarter" idx="13" hasCustomPrompt="1"/>
          </p:nvPr>
        </p:nvSpPr>
        <p:spPr>
          <a:xfrm>
            <a:off x="5085688" y="1028701"/>
            <a:ext cx="7104724" cy="5341826"/>
          </a:xfrm>
          <a:prstGeom prst="rect">
            <a:avLst/>
          </a:prstGeom>
        </p:spPr>
        <p:txBody>
          <a:bodyPr anchor="ctr"/>
          <a:lstStyle>
            <a:lvl1pPr algn="ctr">
              <a:defRPr sz="1300"/>
            </a:lvl1pPr>
          </a:lstStyle>
          <a:p>
            <a:r>
              <a:rPr lang="de-DE" noProof="0" dirty="0"/>
              <a:t>Neues Bild hochladen</a:t>
            </a:r>
          </a:p>
        </p:txBody>
      </p:sp>
      <p:sp>
        <p:nvSpPr>
          <p:cNvPr id="214" name="Textplatzhalter 9"/>
          <p:cNvSpPr>
            <a:spLocks noGrp="1"/>
          </p:cNvSpPr>
          <p:nvPr>
            <p:ph type="body" sz="quarter" idx="15" hasCustomPrompt="1"/>
          </p:nvPr>
        </p:nvSpPr>
        <p:spPr>
          <a:xfrm>
            <a:off x="508000" y="3560763"/>
            <a:ext cx="4324350" cy="2288941"/>
          </a:xfrm>
          <a:prstGeom prst="rect">
            <a:avLst/>
          </a:prstGeom>
        </p:spPr>
        <p:txBody>
          <a:bodyPr/>
          <a:lstStyle>
            <a:lvl1pPr>
              <a:lnSpc>
                <a:spcPct val="100000"/>
              </a:lnSpc>
              <a:spcBef>
                <a:spcPts val="267"/>
              </a:spcBef>
              <a:spcAft>
                <a:spcPts val="267"/>
              </a:spcAft>
              <a:defRPr sz="1600" cap="none" baseline="0"/>
            </a:lvl1pPr>
            <a:lvl2pPr>
              <a:lnSpc>
                <a:spcPct val="100000"/>
              </a:lnSpc>
              <a:defRPr sz="1600"/>
            </a:lvl2pPr>
            <a:lvl3pPr>
              <a:lnSpc>
                <a:spcPct val="100000"/>
              </a:lnSpc>
              <a:defRPr sz="1400"/>
            </a:lvl3pPr>
            <a:lvl4pPr>
              <a:lnSpc>
                <a:spcPct val="100000"/>
              </a:lnSpc>
              <a:defRPr sz="1400"/>
            </a:lvl4pPr>
            <a:lvl5pPr>
              <a:lnSpc>
                <a:spcPct val="100000"/>
              </a:lnSpc>
              <a:defRPr sz="1400"/>
            </a:lvl5pPr>
            <a:lvl6pPr>
              <a:lnSpc>
                <a:spcPct val="100000"/>
              </a:lnSpc>
              <a:defRPr sz="1200"/>
            </a:lvl6pPr>
            <a:lvl7pPr>
              <a:lnSpc>
                <a:spcPct val="100000"/>
              </a:lnSpc>
              <a:defRPr sz="1200"/>
            </a:lvl7pPr>
            <a:lvl8pPr>
              <a:lnSpc>
                <a:spcPct val="100000"/>
              </a:lnSpc>
              <a:defRPr sz="1100"/>
            </a:lvl8pPr>
            <a:lvl9pPr>
              <a:lnSpc>
                <a:spcPct val="100000"/>
              </a:lnSpc>
              <a:defRPr sz="800"/>
            </a:lvl9pPr>
          </a:lstStyle>
          <a:p>
            <a:pPr lvl="0"/>
            <a:r>
              <a:rPr lang="de-DE" noProof="0" dirty="0"/>
              <a:t>01</a:t>
            </a:r>
          </a:p>
          <a:p>
            <a:pPr lvl="1"/>
            <a:r>
              <a:rPr lang="de-DE" noProof="0" dirty="0"/>
              <a:t>02</a:t>
            </a:r>
          </a:p>
          <a:p>
            <a:pPr lvl="2"/>
            <a:r>
              <a:rPr lang="de-DE" noProof="0" dirty="0"/>
              <a:t>03</a:t>
            </a:r>
          </a:p>
          <a:p>
            <a:pPr lvl="3"/>
            <a:r>
              <a:rPr lang="de-DE" noProof="0" dirty="0"/>
              <a:t>04</a:t>
            </a:r>
          </a:p>
          <a:p>
            <a:pPr lvl="4"/>
            <a:r>
              <a:rPr lang="de-DE" noProof="0" dirty="0"/>
              <a:t>05</a:t>
            </a:r>
          </a:p>
          <a:p>
            <a:pPr lvl="5"/>
            <a:r>
              <a:rPr lang="de-DE" noProof="0" dirty="0"/>
              <a:t>06</a:t>
            </a:r>
          </a:p>
          <a:p>
            <a:pPr lvl="6"/>
            <a:r>
              <a:rPr lang="de-DE" noProof="0" dirty="0"/>
              <a:t>07</a:t>
            </a:r>
          </a:p>
          <a:p>
            <a:pPr lvl="7"/>
            <a:r>
              <a:rPr lang="de-DE" noProof="0" dirty="0"/>
              <a:t>08</a:t>
            </a:r>
          </a:p>
          <a:p>
            <a:pPr lvl="8"/>
            <a:r>
              <a:rPr lang="de-DE" noProof="0" dirty="0"/>
              <a:t>09</a:t>
            </a:r>
          </a:p>
        </p:txBody>
      </p:sp>
      <p:sp>
        <p:nvSpPr>
          <p:cNvPr id="3" name="Titel 2"/>
          <p:cNvSpPr>
            <a:spLocks noGrp="1"/>
          </p:cNvSpPr>
          <p:nvPr>
            <p:ph type="title" hasCustomPrompt="1"/>
          </p:nvPr>
        </p:nvSpPr>
        <p:spPr>
          <a:xfrm>
            <a:off x="508000" y="0"/>
            <a:ext cx="7372350" cy="3308351"/>
          </a:xfrm>
        </p:spPr>
        <p:txBody>
          <a:bodyPr tIns="216000"/>
          <a:lstStyle>
            <a:lvl1pPr>
              <a:defRPr sz="4400">
                <a:solidFill>
                  <a:schemeClr val="tx2"/>
                </a:solidFill>
              </a:defRPr>
            </a:lvl1pPr>
          </a:lstStyle>
          <a:p>
            <a:r>
              <a:rPr lang="de-DE" noProof="0" dirty="0"/>
              <a:t>Überschrift</a:t>
            </a:r>
          </a:p>
        </p:txBody>
      </p:sp>
      <p:sp>
        <p:nvSpPr>
          <p:cNvPr id="8" name="Foliennummernplatzhalter 7"/>
          <p:cNvSpPr>
            <a:spLocks noGrp="1"/>
          </p:cNvSpPr>
          <p:nvPr>
            <p:ph type="sldNum" sz="quarter" idx="22"/>
          </p:nvPr>
        </p:nvSpPr>
        <p:spPr/>
        <p:txBody>
          <a:bodyPr/>
          <a:lstStyle/>
          <a:p>
            <a:fld id="{61201FF1-C63B-412E-ABF0-3D0E918900AC}" type="slidenum">
              <a:rPr lang="de-DE" noProof="0" smtClean="0"/>
              <a:pPr/>
              <a:t>‹Nr.›</a:t>
            </a:fld>
            <a:endParaRPr lang="de-DE" noProof="0" dirty="0"/>
          </a:p>
        </p:txBody>
      </p:sp>
      <p:sp>
        <p:nvSpPr>
          <p:cNvPr id="2" name="Datumsplatzhalter 1">
            <a:extLst>
              <a:ext uri="{FF2B5EF4-FFF2-40B4-BE49-F238E27FC236}">
                <a16:creationId xmlns:a16="http://schemas.microsoft.com/office/drawing/2014/main" id="{56323313-B9B3-4D93-9E2C-A260470931E8}"/>
              </a:ext>
            </a:extLst>
          </p:cNvPr>
          <p:cNvSpPr>
            <a:spLocks noGrp="1"/>
          </p:cNvSpPr>
          <p:nvPr>
            <p:ph type="dt" sz="half" idx="23"/>
          </p:nvPr>
        </p:nvSpPr>
        <p:spPr/>
        <p:txBody>
          <a:bodyPr/>
          <a:lstStyle/>
          <a:p>
            <a:endParaRPr lang="de-DE" dirty="0"/>
          </a:p>
        </p:txBody>
      </p:sp>
      <p:sp>
        <p:nvSpPr>
          <p:cNvPr id="4" name="Fußzeilenplatzhalter 3">
            <a:extLst>
              <a:ext uri="{FF2B5EF4-FFF2-40B4-BE49-F238E27FC236}">
                <a16:creationId xmlns:a16="http://schemas.microsoft.com/office/drawing/2014/main" id="{2EBBE75C-2ACB-48AF-A9D7-859AD57D14F3}"/>
              </a:ext>
            </a:extLst>
          </p:cNvPr>
          <p:cNvSpPr>
            <a:spLocks noGrp="1"/>
          </p:cNvSpPr>
          <p:nvPr>
            <p:ph type="ftr" sz="quarter" idx="24"/>
          </p:nvPr>
        </p:nvSpPr>
        <p:spPr/>
        <p:txBody>
          <a:bodyPr/>
          <a:lstStyle/>
          <a:p>
            <a:r>
              <a:rPr lang="de-DE"/>
              <a:t>FirmenOnline | Sponsoren Board | 29.03.2021</a:t>
            </a:r>
            <a:endParaRPr lang="de-DE" dirty="0"/>
          </a:p>
        </p:txBody>
      </p:sp>
    </p:spTree>
    <p:extLst>
      <p:ext uri="{BB962C8B-B14F-4D97-AF65-F5344CB8AC3E}">
        <p14:creationId xmlns:p14="http://schemas.microsoft.com/office/powerpoint/2010/main" val="123500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oleObject" Target="../embeddings/oleObject2.bin"/><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ags" Target="../tags/tag4.xml"/><Relationship Id="rId2" Type="http://schemas.openxmlformats.org/officeDocument/2006/relationships/slideLayout" Target="../slideLayouts/slideLayout33.xml"/><Relationship Id="rId16" Type="http://schemas.openxmlformats.org/officeDocument/2006/relationships/tags" Target="../tags/tag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vmlDrawing" Target="../drawings/vmlDrawing2.vml"/><Relationship Id="rId10" Type="http://schemas.openxmlformats.org/officeDocument/2006/relationships/slideLayout" Target="../slideLayouts/slideLayout41.xml"/><Relationship Id="rId19" Type="http://schemas.openxmlformats.org/officeDocument/2006/relationships/image" Target="../media/image1.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34"/>
            </p:custDataLst>
            <p:extLst>
              <p:ext uri="{D42A27DB-BD31-4B8C-83A1-F6EECF244321}">
                <p14:modId xmlns:p14="http://schemas.microsoft.com/office/powerpoint/2010/main" val="4212044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5" name="think-cell Folie" r:id="rId35" imgW="592" imgH="591" progId="TCLayout.ActiveDocument.1">
                  <p:embed/>
                </p:oleObj>
              </mc:Choice>
              <mc:Fallback>
                <p:oleObj name="think-cell Folie" r:id="rId35" imgW="592" imgH="591" progId="TCLayout.ActiveDocument.1">
                  <p:embed/>
                  <p:pic>
                    <p:nvPicPr>
                      <p:cNvPr id="0" name=""/>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elplatzhalter 1" descr="Standard-Headline" title="Standard-Headline"/>
          <p:cNvSpPr>
            <a:spLocks noGrp="1"/>
          </p:cNvSpPr>
          <p:nvPr>
            <p:ph type="title"/>
          </p:nvPr>
        </p:nvSpPr>
        <p:spPr>
          <a:xfrm>
            <a:off x="508000" y="261939"/>
            <a:ext cx="9312467" cy="1042987"/>
          </a:xfrm>
          <a:prstGeom prst="rect">
            <a:avLst/>
          </a:prstGeom>
        </p:spPr>
        <p:txBody>
          <a:bodyPr vert="horz" wrap="square" lIns="0" tIns="180000" rIns="0" bIns="0" rtlCol="0" anchor="t">
            <a:noAutofit/>
          </a:bodyPr>
          <a:lstStyle/>
          <a:p>
            <a:r>
              <a:rPr lang="de-DE" noProof="0" dirty="0"/>
              <a:t>Überschrift</a:t>
            </a:r>
          </a:p>
        </p:txBody>
      </p:sp>
      <p:sp>
        <p:nvSpPr>
          <p:cNvPr id="6" name="Foliennummernplatzhalter 5"/>
          <p:cNvSpPr>
            <a:spLocks noGrp="1"/>
          </p:cNvSpPr>
          <p:nvPr>
            <p:ph type="sldNum" sz="quarter" idx="4"/>
          </p:nvPr>
        </p:nvSpPr>
        <p:spPr>
          <a:xfrm>
            <a:off x="10990264" y="6493951"/>
            <a:ext cx="532722" cy="365639"/>
          </a:xfrm>
          <a:prstGeom prst="rect">
            <a:avLst/>
          </a:prstGeom>
        </p:spPr>
        <p:txBody>
          <a:bodyPr vert="horz" wrap="square" lIns="0" tIns="0" rIns="0" bIns="0" rtlCol="0" anchor="t">
            <a:noAutofit/>
          </a:bodyPr>
          <a:lstStyle>
            <a:lvl1pPr algn="r">
              <a:defRPr sz="800" b="0">
                <a:solidFill>
                  <a:schemeClr val="tx1"/>
                </a:solidFill>
              </a:defRPr>
            </a:lvl1pPr>
          </a:lstStyle>
          <a:p>
            <a:fld id="{61201FF1-C63B-412E-ABF0-3D0E918900AC}" type="slidenum">
              <a:rPr lang="de-DE" smtClean="0"/>
              <a:pPr/>
              <a:t>‹Nr.›</a:t>
            </a:fld>
            <a:endParaRPr lang="de-DE" dirty="0"/>
          </a:p>
        </p:txBody>
      </p:sp>
      <p:sp>
        <p:nvSpPr>
          <p:cNvPr id="12" name="Textplatzhalter 11"/>
          <p:cNvSpPr>
            <a:spLocks noGrp="1"/>
          </p:cNvSpPr>
          <p:nvPr>
            <p:ph type="body" idx="1"/>
          </p:nvPr>
        </p:nvSpPr>
        <p:spPr>
          <a:xfrm>
            <a:off x="508000" y="1522413"/>
            <a:ext cx="11180969" cy="4571677"/>
          </a:xfrm>
          <a:prstGeom prst="rect">
            <a:avLst/>
          </a:prstGeom>
        </p:spPr>
        <p:txBody>
          <a:bodyPr vert="horz" lIns="0" tIns="0" rIns="0" bIns="0" rtlCol="0">
            <a:noAutofit/>
          </a:bodyPr>
          <a:lstStyle/>
          <a:p>
            <a:pPr lvl="0"/>
            <a:r>
              <a:rPr lang="de-DE" dirty="0"/>
              <a:t>01</a:t>
            </a:r>
          </a:p>
          <a:p>
            <a:pPr lvl="1"/>
            <a:r>
              <a:rPr lang="de-DE" dirty="0"/>
              <a:t>02</a:t>
            </a:r>
          </a:p>
          <a:p>
            <a:pPr lvl="2"/>
            <a:r>
              <a:rPr lang="de-DE" dirty="0"/>
              <a:t>03</a:t>
            </a:r>
          </a:p>
          <a:p>
            <a:pPr lvl="3"/>
            <a:r>
              <a:rPr lang="de-DE" dirty="0"/>
              <a:t>04</a:t>
            </a:r>
          </a:p>
          <a:p>
            <a:pPr lvl="4"/>
            <a:r>
              <a:rPr lang="de-DE" dirty="0"/>
              <a:t>05</a:t>
            </a:r>
          </a:p>
          <a:p>
            <a:pPr lvl="5"/>
            <a:r>
              <a:rPr lang="de-DE" dirty="0"/>
              <a:t>06</a:t>
            </a:r>
          </a:p>
          <a:p>
            <a:pPr lvl="6"/>
            <a:r>
              <a:rPr lang="de-DE" dirty="0"/>
              <a:t>07</a:t>
            </a:r>
          </a:p>
          <a:p>
            <a:pPr lvl="7"/>
            <a:r>
              <a:rPr lang="de-DE" dirty="0"/>
              <a:t>08</a:t>
            </a:r>
          </a:p>
          <a:p>
            <a:pPr lvl="8"/>
            <a:r>
              <a:rPr lang="de-DE" dirty="0"/>
              <a:t>09</a:t>
            </a:r>
          </a:p>
        </p:txBody>
      </p:sp>
      <p:cxnSp>
        <p:nvCxnSpPr>
          <p:cNvPr id="13" name="Gerade Verbindung 117">
            <a:extLst>
              <a:ext uri="{FF2B5EF4-FFF2-40B4-BE49-F238E27FC236}">
                <a16:creationId xmlns:a16="http://schemas.microsoft.com/office/drawing/2014/main" id="{C227105A-4E0A-4743-85BD-FE788683CE13}"/>
              </a:ext>
            </a:extLst>
          </p:cNvPr>
          <p:cNvCxnSpPr/>
          <p:nvPr/>
        </p:nvCxnSpPr>
        <p:spPr>
          <a:xfrm flipH="1">
            <a:off x="-313506" y="1273175"/>
            <a:ext cx="216024" cy="0"/>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Gerade Verbindung 19">
            <a:extLst>
              <a:ext uri="{FF2B5EF4-FFF2-40B4-BE49-F238E27FC236}">
                <a16:creationId xmlns:a16="http://schemas.microsoft.com/office/drawing/2014/main" id="{209D897F-E37A-490B-80F1-9B65CCA7E24D}"/>
              </a:ext>
            </a:extLst>
          </p:cNvPr>
          <p:cNvCxnSpPr/>
          <p:nvPr/>
        </p:nvCxnSpPr>
        <p:spPr>
          <a:xfrm flipH="1">
            <a:off x="-313506" y="1529080"/>
            <a:ext cx="216024" cy="0"/>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 Verbindung 25">
            <a:extLst>
              <a:ext uri="{FF2B5EF4-FFF2-40B4-BE49-F238E27FC236}">
                <a16:creationId xmlns:a16="http://schemas.microsoft.com/office/drawing/2014/main" id="{ABFA64F6-A075-475F-8706-C0EF95691198}"/>
              </a:ext>
            </a:extLst>
          </p:cNvPr>
          <p:cNvCxnSpPr/>
          <p:nvPr/>
        </p:nvCxnSpPr>
        <p:spPr>
          <a:xfrm>
            <a:off x="6095206"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26">
            <a:extLst>
              <a:ext uri="{FF2B5EF4-FFF2-40B4-BE49-F238E27FC236}">
                <a16:creationId xmlns:a16="http://schemas.microsoft.com/office/drawing/2014/main" id="{08828AB7-1F56-4A69-92F5-15969BDD8E19}"/>
              </a:ext>
            </a:extLst>
          </p:cNvPr>
          <p:cNvCxnSpPr/>
          <p:nvPr/>
        </p:nvCxnSpPr>
        <p:spPr>
          <a:xfrm>
            <a:off x="51183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Gerade Verbindung 27">
            <a:extLst>
              <a:ext uri="{FF2B5EF4-FFF2-40B4-BE49-F238E27FC236}">
                <a16:creationId xmlns:a16="http://schemas.microsoft.com/office/drawing/2014/main" id="{F85B75B9-D579-467A-9B7A-40A9C580952A}"/>
              </a:ext>
            </a:extLst>
          </p:cNvPr>
          <p:cNvCxnSpPr/>
          <p:nvPr/>
        </p:nvCxnSpPr>
        <p:spPr>
          <a:xfrm>
            <a:off x="330585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 Verbindung 28">
            <a:extLst>
              <a:ext uri="{FF2B5EF4-FFF2-40B4-BE49-F238E27FC236}">
                <a16:creationId xmlns:a16="http://schemas.microsoft.com/office/drawing/2014/main" id="{43CF8A61-B833-445F-8BFA-4BAB8277CCA6}"/>
              </a:ext>
            </a:extLst>
          </p:cNvPr>
          <p:cNvCxnSpPr/>
          <p:nvPr/>
        </p:nvCxnSpPr>
        <p:spPr>
          <a:xfrm>
            <a:off x="8884945"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 Verbindung 29">
            <a:extLst>
              <a:ext uri="{FF2B5EF4-FFF2-40B4-BE49-F238E27FC236}">
                <a16:creationId xmlns:a16="http://schemas.microsoft.com/office/drawing/2014/main" id="{9AF9D8AC-8F09-4713-8E12-A5EC18A614A7}"/>
              </a:ext>
            </a:extLst>
          </p:cNvPr>
          <p:cNvCxnSpPr/>
          <p:nvPr/>
        </p:nvCxnSpPr>
        <p:spPr>
          <a:xfrm>
            <a:off x="1168897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30">
            <a:extLst>
              <a:ext uri="{FF2B5EF4-FFF2-40B4-BE49-F238E27FC236}">
                <a16:creationId xmlns:a16="http://schemas.microsoft.com/office/drawing/2014/main" id="{9B2DED4E-5A7B-46CC-A81B-FBE6842E79F4}"/>
              </a:ext>
            </a:extLst>
          </p:cNvPr>
          <p:cNvCxnSpPr/>
          <p:nvPr/>
        </p:nvCxnSpPr>
        <p:spPr>
          <a:xfrm>
            <a:off x="6099016"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 Verbindung 31">
            <a:extLst>
              <a:ext uri="{FF2B5EF4-FFF2-40B4-BE49-F238E27FC236}">
                <a16:creationId xmlns:a16="http://schemas.microsoft.com/office/drawing/2014/main" id="{225CF5E5-9195-41DD-87E6-8B5494443301}"/>
              </a:ext>
            </a:extLst>
          </p:cNvPr>
          <p:cNvCxnSpPr/>
          <p:nvPr/>
        </p:nvCxnSpPr>
        <p:spPr>
          <a:xfrm>
            <a:off x="51564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32">
            <a:extLst>
              <a:ext uri="{FF2B5EF4-FFF2-40B4-BE49-F238E27FC236}">
                <a16:creationId xmlns:a16="http://schemas.microsoft.com/office/drawing/2014/main" id="{91D1DE6C-D629-4DB9-AD69-D5D1994E4207}"/>
              </a:ext>
            </a:extLst>
          </p:cNvPr>
          <p:cNvCxnSpPr/>
          <p:nvPr/>
        </p:nvCxnSpPr>
        <p:spPr>
          <a:xfrm>
            <a:off x="330966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425C6EF3-9F53-4739-96E9-13E0072C2629}"/>
              </a:ext>
            </a:extLst>
          </p:cNvPr>
          <p:cNvCxnSpPr/>
          <p:nvPr/>
        </p:nvCxnSpPr>
        <p:spPr>
          <a:xfrm>
            <a:off x="8888755"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34">
            <a:extLst>
              <a:ext uri="{FF2B5EF4-FFF2-40B4-BE49-F238E27FC236}">
                <a16:creationId xmlns:a16="http://schemas.microsoft.com/office/drawing/2014/main" id="{DA049084-877D-4462-BFF0-DFE9644D4894}"/>
              </a:ext>
            </a:extLst>
          </p:cNvPr>
          <p:cNvCxnSpPr/>
          <p:nvPr/>
        </p:nvCxnSpPr>
        <p:spPr>
          <a:xfrm>
            <a:off x="1169278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reeform 54">
            <a:extLst>
              <a:ext uri="{FF2B5EF4-FFF2-40B4-BE49-F238E27FC236}">
                <a16:creationId xmlns:a16="http://schemas.microsoft.com/office/drawing/2014/main" id="{F65FC28E-EBDF-4F74-A77B-2E3F46E967F2}"/>
              </a:ext>
            </a:extLst>
          </p:cNvPr>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3781"/>
              </a:solidFill>
              <a:effectLst/>
              <a:uLnTx/>
              <a:uFillTx/>
            </a:endParaRPr>
          </a:p>
        </p:txBody>
      </p:sp>
      <p:sp>
        <p:nvSpPr>
          <p:cNvPr id="3" name="Datumsplatzhalter 2">
            <a:extLst>
              <a:ext uri="{FF2B5EF4-FFF2-40B4-BE49-F238E27FC236}">
                <a16:creationId xmlns:a16="http://schemas.microsoft.com/office/drawing/2014/main" id="{A6A6C6C3-2B2D-4E1E-A1DF-923A74D99FAF}"/>
              </a:ext>
            </a:extLst>
          </p:cNvPr>
          <p:cNvSpPr>
            <a:spLocks noGrp="1"/>
          </p:cNvSpPr>
          <p:nvPr>
            <p:ph type="dt" sz="half" idx="2"/>
          </p:nvPr>
        </p:nvSpPr>
        <p:spPr>
          <a:xfrm>
            <a:off x="972395" y="6494402"/>
            <a:ext cx="2410232" cy="125349"/>
          </a:xfrm>
          <a:prstGeom prst="rect">
            <a:avLst/>
          </a:prstGeom>
        </p:spPr>
        <p:txBody>
          <a:bodyPr vert="horz" lIns="0" tIns="0" rIns="0" bIns="0" rtlCol="0" anchor="t"/>
          <a:lstStyle>
            <a:lvl1pPr>
              <a:defRPr lang="de-DE" sz="800" smtClean="0"/>
            </a:lvl1pPr>
          </a:lstStyle>
          <a:p>
            <a:endParaRPr lang="de-DE" dirty="0"/>
          </a:p>
        </p:txBody>
      </p:sp>
      <p:sp>
        <p:nvSpPr>
          <p:cNvPr id="4" name="Fußzeilenplatzhalter 3">
            <a:extLst>
              <a:ext uri="{FF2B5EF4-FFF2-40B4-BE49-F238E27FC236}">
                <a16:creationId xmlns:a16="http://schemas.microsoft.com/office/drawing/2014/main" id="{2FA06AF3-82C8-467B-AF65-8E55BBCC8EA1}"/>
              </a:ext>
            </a:extLst>
          </p:cNvPr>
          <p:cNvSpPr>
            <a:spLocks noGrp="1"/>
          </p:cNvSpPr>
          <p:nvPr>
            <p:ph type="ftr" sz="quarter" idx="3"/>
          </p:nvPr>
        </p:nvSpPr>
        <p:spPr>
          <a:xfrm>
            <a:off x="502627" y="6369053"/>
            <a:ext cx="5592580" cy="125349"/>
          </a:xfrm>
          <a:prstGeom prst="rect">
            <a:avLst/>
          </a:prstGeom>
        </p:spPr>
        <p:txBody>
          <a:bodyPr vert="horz" wrap="square" lIns="0" tIns="0" rIns="0" bIns="0" rtlCol="0" anchor="t">
            <a:noAutofit/>
          </a:bodyPr>
          <a:lstStyle>
            <a:lvl1pPr>
              <a:defRPr lang="de-DE" sz="800"/>
            </a:lvl1pPr>
          </a:lstStyle>
          <a:p>
            <a:r>
              <a:rPr lang="de-DE"/>
              <a:t>FirmenOnline | Sponsoren Board | 29.03.2021</a:t>
            </a:r>
            <a:endParaRPr lang="de-DE" dirty="0"/>
          </a:p>
        </p:txBody>
      </p:sp>
      <p:sp>
        <p:nvSpPr>
          <p:cNvPr id="20" name="Textfeld 19">
            <a:extLst>
              <a:ext uri="{FF2B5EF4-FFF2-40B4-BE49-F238E27FC236}">
                <a16:creationId xmlns:a16="http://schemas.microsoft.com/office/drawing/2014/main" id="{98F35A7D-686F-459E-821D-6829D1504A73}"/>
              </a:ext>
            </a:extLst>
          </p:cNvPr>
          <p:cNvSpPr txBox="1"/>
          <p:nvPr/>
        </p:nvSpPr>
        <p:spPr>
          <a:xfrm>
            <a:off x="515640" y="6494402"/>
            <a:ext cx="466998" cy="123111"/>
          </a:xfrm>
          <a:prstGeom prst="rect">
            <a:avLst/>
          </a:prstGeom>
          <a:noFill/>
        </p:spPr>
        <p:txBody>
          <a:bodyPr wrap="square" lIns="0" tIns="0" rIns="0" bIns="0" rtlCol="0">
            <a:spAutoFit/>
          </a:bodyPr>
          <a:lstStyle/>
          <a:p>
            <a:r>
              <a:rPr lang="de-DE" sz="800" kern="1200" noProof="0" dirty="0">
                <a:solidFill>
                  <a:schemeClr val="tx1"/>
                </a:solidFill>
                <a:latin typeface="+mn-lt"/>
                <a:ea typeface="+mn-ea"/>
                <a:cs typeface="+mn-cs"/>
              </a:rPr>
              <a:t>© Allianz </a:t>
            </a:r>
            <a:endParaRPr lang="de-DE" sz="800" kern="1200" dirty="0">
              <a:solidFill>
                <a:schemeClr val="tx1"/>
              </a:solidFill>
              <a:latin typeface="+mn-lt"/>
              <a:ea typeface="+mn-ea"/>
              <a:cs typeface="+mn-cs"/>
            </a:endParaRPr>
          </a:p>
        </p:txBody>
      </p:sp>
      <p:sp>
        <p:nvSpPr>
          <p:cNvPr id="7" name="MSIPCMContentMarking" descr="{&quot;HashCode&quot;:417909460,&quot;Placement&quot;:&quot;Header&quot;,&quot;Top&quot;:0.0,&quot;Left&quot;:453.232849,&quot;SlideWidth&quot;:959,&quot;SlideHeight&quot;:540}"/>
          <p:cNvSpPr txBox="1"/>
          <p:nvPr userDrawn="1"/>
        </p:nvSpPr>
        <p:spPr>
          <a:xfrm>
            <a:off x="5756057"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smtClean="0">
                <a:solidFill>
                  <a:srgbClr val="000000"/>
                </a:solidFill>
                <a:latin typeface="Calibri" panose="020F0502020204030204" pitchFamily="34" charset="0"/>
              </a:rPr>
              <a:t>Internal</a:t>
            </a:r>
            <a:endParaRPr lang="de-DE" sz="10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309681129"/>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40" r:id="rId3"/>
    <p:sldLayoutId id="2147483772" r:id="rId4"/>
    <p:sldLayoutId id="2147483702" r:id="rId5"/>
    <p:sldLayoutId id="2147483771" r:id="rId6"/>
    <p:sldLayoutId id="2147483706" r:id="rId7"/>
    <p:sldLayoutId id="2147483710" r:id="rId8"/>
    <p:sldLayoutId id="2147483708" r:id="rId9"/>
    <p:sldLayoutId id="2147483714" r:id="rId10"/>
    <p:sldLayoutId id="2147483716" r:id="rId11"/>
    <p:sldLayoutId id="2147483745" r:id="rId12"/>
    <p:sldLayoutId id="2147483768" r:id="rId13"/>
    <p:sldLayoutId id="2147483769" r:id="rId14"/>
    <p:sldLayoutId id="2147483773" r:id="rId15"/>
    <p:sldLayoutId id="2147483762" r:id="rId16"/>
    <p:sldLayoutId id="2147483770" r:id="rId17"/>
    <p:sldLayoutId id="2147483766" r:id="rId18"/>
    <p:sldLayoutId id="2147483739" r:id="rId19"/>
    <p:sldLayoutId id="2147483719" r:id="rId20"/>
    <p:sldLayoutId id="2147483767" r:id="rId21"/>
    <p:sldLayoutId id="2147483748" r:id="rId22"/>
    <p:sldLayoutId id="2147483724" r:id="rId23"/>
    <p:sldLayoutId id="2147483725" r:id="rId24"/>
    <p:sldLayoutId id="2147483726" r:id="rId25"/>
    <p:sldLayoutId id="2147483729" r:id="rId26"/>
    <p:sldLayoutId id="2147483742" r:id="rId27"/>
    <p:sldLayoutId id="2147483733" r:id="rId28"/>
    <p:sldLayoutId id="2147483789" r:id="rId29"/>
    <p:sldLayoutId id="2147483791" r:id="rId30"/>
    <p:sldLayoutId id="2147483792" r:id="rId31"/>
  </p:sldLayoutIdLst>
  <p:hf hdr="0" dt="0"/>
  <p:txStyles>
    <p:titleStyle>
      <a:lvl1pPr algn="l" defTabSz="1219170" rtl="0" eaLnBrk="1" latinLnBrk="0" hangingPunct="1">
        <a:spcBef>
          <a:spcPct val="0"/>
        </a:spcBef>
        <a:buNone/>
        <a:defRPr sz="3000" b="1" kern="1200" cap="none" baseline="0">
          <a:solidFill>
            <a:schemeClr val="tx2"/>
          </a:solidFill>
          <a:latin typeface="+mj-lt"/>
          <a:ea typeface="+mj-ea"/>
          <a:cs typeface="+mj-cs"/>
        </a:defRPr>
      </a:lvl1pPr>
    </p:titleStyle>
    <p:body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59" userDrawn="1">
          <p15:clr>
            <a:srgbClr val="F26B43"/>
          </p15:clr>
        </p15:guide>
        <p15:guide id="2" pos="320" userDrawn="1">
          <p15:clr>
            <a:srgbClr val="F26B43"/>
          </p15:clr>
        </p15:guide>
        <p15:guide id="3" pos="7364" userDrawn="1">
          <p15:clr>
            <a:srgbClr val="F26B43"/>
          </p15:clr>
        </p15:guide>
        <p15:guide id="4" orient="horz" pos="3998" userDrawn="1">
          <p15:clr>
            <a:srgbClr val="F26B43"/>
          </p15:clr>
        </p15:guide>
        <p15:guide id="5" orient="horz" pos="278" userDrawn="1">
          <p15:clr>
            <a:srgbClr val="F26B43"/>
          </p15:clr>
        </p15:guide>
        <p15:guide id="6" orient="horz" pos="165" userDrawn="1">
          <p15:clr>
            <a:srgbClr val="F26B43"/>
          </p15:clr>
        </p15:guide>
        <p15:guide id="7" orient="horz" pos="822" userDrawn="1">
          <p15:clr>
            <a:srgbClr val="F26B43"/>
          </p15:clr>
        </p15:guide>
        <p15:guide id="8" orient="horz" pos="2387" userDrawn="1">
          <p15:clr>
            <a:srgbClr val="F26B43"/>
          </p15:clr>
        </p15:guide>
        <p15:guide id="9" orient="horz" pos="3839" userDrawn="1">
          <p15:clr>
            <a:srgbClr val="F26B43"/>
          </p15:clr>
        </p15:guide>
        <p15:guide id="10" orient="horz" pos="4179" userDrawn="1">
          <p15:clr>
            <a:srgbClr val="F26B43"/>
          </p15:clr>
        </p15:guide>
        <p15:guide id="11"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6"/>
            </p:custDataLst>
            <p:extLst>
              <p:ext uri="{D42A27DB-BD31-4B8C-83A1-F6EECF244321}">
                <p14:modId xmlns:p14="http://schemas.microsoft.com/office/powerpoint/2010/main" val="181230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9" name="think-cell Folie" r:id="rId18" imgW="592" imgH="591" progId="TCLayout.ActiveDocument.1">
                  <p:embed/>
                </p:oleObj>
              </mc:Choice>
              <mc:Fallback>
                <p:oleObj name="think-cell Folie" r:id="rId18" imgW="592" imgH="591"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17"/>
            </p:custDataLst>
          </p:nvPr>
        </p:nvSpPr>
        <p:spPr bwMode="auto">
          <a:xfrm>
            <a:off x="0" y="0"/>
            <a:ext cx="158750" cy="158750"/>
          </a:xfrm>
          <a:prstGeom prst="rect">
            <a:avLst/>
          </a:prstGeom>
          <a:solidFill>
            <a:schemeClr val="bg1"/>
          </a:solidFill>
          <a:ln w="63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de-DE" sz="2200" b="0" i="0" u="none" strike="noStrike" cap="none" normalizeH="0" baseline="0" dirty="0">
              <a:ln>
                <a:noFill/>
              </a:ln>
              <a:solidFill>
                <a:schemeClr val="tx1"/>
              </a:solidFill>
              <a:effectLst/>
              <a:latin typeface="Arial"/>
              <a:ea typeface="+mj-ea"/>
              <a:cs typeface="+mj-cs"/>
              <a:sym typeface="Arial"/>
            </a:endParaRPr>
          </a:p>
        </p:txBody>
      </p:sp>
      <p:sp>
        <p:nvSpPr>
          <p:cNvPr id="38" name="Rectangle 3"/>
          <p:cNvSpPr>
            <a:spLocks noGrp="1" noChangeArrowheads="1"/>
          </p:cNvSpPr>
          <p:nvPr>
            <p:ph type="title"/>
          </p:nvPr>
        </p:nvSpPr>
        <p:spPr bwMode="gray">
          <a:xfrm>
            <a:off x="640718" y="612539"/>
            <a:ext cx="8754240" cy="96040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de-DE" altLang="en-US" noProof="0" dirty="0"/>
              <a:t>22pt Regular / H1</a:t>
            </a:r>
            <a:r>
              <a:rPr lang="de-DE" altLang="en-US" noProof="0" dirty="0" err="1"/>
              <a:t>headlines</a:t>
            </a:r>
            <a:endParaRPr lang="de-DE" altLang="en-US" noProof="0" dirty="0"/>
          </a:p>
        </p:txBody>
      </p:sp>
      <p:sp>
        <p:nvSpPr>
          <p:cNvPr id="3" name="Textplatzhalter 2"/>
          <p:cNvSpPr>
            <a:spLocks noGrp="1"/>
          </p:cNvSpPr>
          <p:nvPr>
            <p:ph type="body" idx="1"/>
          </p:nvPr>
        </p:nvSpPr>
        <p:spPr>
          <a:xfrm>
            <a:off x="636553" y="1511978"/>
            <a:ext cx="11041256" cy="4688797"/>
          </a:xfrm>
          <a:prstGeom prst="rect">
            <a:avLst/>
          </a:prstGeom>
        </p:spPr>
        <p:txBody>
          <a:bodyPr vert="horz" lIns="0" tIns="0" rIns="0" bIns="0" rtlCol="0">
            <a:normAutofit/>
          </a:bodyPr>
          <a:lstStyle/>
          <a:p>
            <a:pPr lvl="0"/>
            <a:r>
              <a:rPr lang="de-DE" noProof="0" dirty="0"/>
              <a:t>E1: 18pt Regular</a:t>
            </a:r>
          </a:p>
          <a:p>
            <a:pPr lvl="1"/>
            <a:r>
              <a:rPr lang="de-DE" noProof="0" dirty="0"/>
              <a:t>E2: 18pt Regular</a:t>
            </a:r>
          </a:p>
          <a:p>
            <a:pPr lvl="2"/>
            <a:r>
              <a:rPr lang="de-DE" noProof="0" dirty="0"/>
              <a:t>E3: 18pt Regular</a:t>
            </a:r>
          </a:p>
          <a:p>
            <a:pPr lvl="3"/>
            <a:r>
              <a:rPr lang="de-DE" noProof="0" dirty="0"/>
              <a:t>E4: 16pt Regular</a:t>
            </a:r>
          </a:p>
          <a:p>
            <a:pPr lvl="4"/>
            <a:r>
              <a:rPr lang="de-DE" noProof="0" dirty="0"/>
              <a:t>E5: 16pt Regular</a:t>
            </a:r>
          </a:p>
          <a:p>
            <a:pPr lvl="5"/>
            <a:r>
              <a:rPr lang="de-DE" noProof="0" dirty="0"/>
              <a:t>E6: 12pt</a:t>
            </a:r>
            <a:r>
              <a:rPr lang="de-DE" noProof="0" dirty="0" err="1"/>
              <a:t>Bold</a:t>
            </a:r>
            <a:endParaRPr lang="de-DE" noProof="0" dirty="0"/>
          </a:p>
          <a:p>
            <a:pPr lvl="6"/>
            <a:r>
              <a:rPr lang="de-DE" noProof="0" dirty="0"/>
              <a:t>E7: 12pt Regular</a:t>
            </a:r>
          </a:p>
          <a:p>
            <a:pPr lvl="7"/>
            <a:r>
              <a:rPr lang="de-DE" noProof="0" dirty="0"/>
              <a:t>E8: 12pt Regular</a:t>
            </a:r>
          </a:p>
          <a:p>
            <a:pPr lvl="8"/>
            <a:r>
              <a:rPr lang="de-DE" noProof="0" dirty="0"/>
              <a:t>E9: 8pt Regular</a:t>
            </a:r>
          </a:p>
          <a:p>
            <a:pPr lvl="8"/>
            <a:endParaRPr lang="de-DE" noProof="0" dirty="0"/>
          </a:p>
        </p:txBody>
      </p:sp>
      <p:sp>
        <p:nvSpPr>
          <p:cNvPr id="4" name="Datumsplatzhalter 3"/>
          <p:cNvSpPr>
            <a:spLocks noGrp="1"/>
          </p:cNvSpPr>
          <p:nvPr>
            <p:ph type="dt" sz="half" idx="2"/>
          </p:nvPr>
        </p:nvSpPr>
        <p:spPr>
          <a:xfrm>
            <a:off x="1557860" y="6426417"/>
            <a:ext cx="1781579" cy="365210"/>
          </a:xfrm>
          <a:prstGeom prst="rect">
            <a:avLst/>
          </a:prstGeom>
        </p:spPr>
        <p:txBody>
          <a:bodyPr vert="horz" lIns="0" tIns="0" rIns="0" bIns="0" rtlCol="0" anchor="ctr"/>
          <a:lstStyle>
            <a:lvl1pPr algn="l">
              <a:defRPr lang="de-DE" sz="800" smtClean="0">
                <a:solidFill>
                  <a:schemeClr val="bg2"/>
                </a:solidFill>
                <a:latin typeface="+mn-lt"/>
              </a:defRPr>
            </a:lvl1pPr>
          </a:lstStyle>
          <a:p>
            <a:endParaRPr lang="de-DE" dirty="0"/>
          </a:p>
        </p:txBody>
      </p:sp>
      <p:sp>
        <p:nvSpPr>
          <p:cNvPr id="5" name="Fußzeilenplatzhalter 4"/>
          <p:cNvSpPr>
            <a:spLocks noGrp="1"/>
          </p:cNvSpPr>
          <p:nvPr>
            <p:ph type="ftr" sz="quarter" idx="3"/>
          </p:nvPr>
        </p:nvSpPr>
        <p:spPr>
          <a:xfrm>
            <a:off x="650247" y="6269855"/>
            <a:ext cx="8945563" cy="365210"/>
          </a:xfrm>
          <a:prstGeom prst="rect">
            <a:avLst/>
          </a:prstGeom>
        </p:spPr>
        <p:txBody>
          <a:bodyPr vert="horz" lIns="0" tIns="0" rIns="0" bIns="0" rtlCol="0" anchor="ctr"/>
          <a:lstStyle>
            <a:lvl1pPr algn="l">
              <a:defRPr lang="de-DE" sz="800" kern="1200" smtClean="0">
                <a:solidFill>
                  <a:schemeClr val="bg2"/>
                </a:solidFill>
                <a:latin typeface="+mn-lt"/>
                <a:ea typeface="+mn-ea"/>
                <a:cs typeface="+mn-cs"/>
              </a:defRPr>
            </a:lvl1pPr>
          </a:lstStyle>
          <a:p>
            <a:r>
              <a:rPr lang="de-DE" noProof="0"/>
              <a:t>FirmenOnline | Sponsoren Board | 29.03.2021</a:t>
            </a:r>
            <a:endParaRPr lang="de-DE" noProof="0" dirty="0"/>
          </a:p>
        </p:txBody>
      </p:sp>
      <p:sp>
        <p:nvSpPr>
          <p:cNvPr id="7" name="Foliennummernplatzhalter 6"/>
          <p:cNvSpPr>
            <a:spLocks noGrp="1"/>
          </p:cNvSpPr>
          <p:nvPr>
            <p:ph type="sldNum" sz="quarter" idx="4"/>
          </p:nvPr>
        </p:nvSpPr>
        <p:spPr>
          <a:xfrm>
            <a:off x="10982813" y="6426417"/>
            <a:ext cx="723804" cy="365210"/>
          </a:xfrm>
          <a:prstGeom prst="rect">
            <a:avLst/>
          </a:prstGeom>
        </p:spPr>
        <p:txBody>
          <a:bodyPr vert="horz" lIns="121944" tIns="60972" rIns="121944" bIns="60972" rtlCol="0" anchor="ctr"/>
          <a:lstStyle>
            <a:lvl1pPr algn="r">
              <a:defRPr lang="de-DE" sz="800" kern="1200" smtClean="0">
                <a:solidFill>
                  <a:schemeClr val="bg2"/>
                </a:solidFill>
                <a:latin typeface="+mn-lt"/>
                <a:ea typeface="+mn-ea"/>
                <a:cs typeface="+mn-cs"/>
              </a:defRPr>
            </a:lvl1pPr>
          </a:lstStyle>
          <a:p>
            <a:fld id="{CE4CD1D5-A1E4-4F05-BD09-2FF01D6D932F}" type="slidenum">
              <a:rPr lang="de-DE" noProof="0" smtClean="0"/>
              <a:pPr/>
              <a:t>‹Nr.›</a:t>
            </a:fld>
            <a:endParaRPr lang="de-DE" noProof="0" dirty="0"/>
          </a:p>
        </p:txBody>
      </p:sp>
      <p:grpSp>
        <p:nvGrpSpPr>
          <p:cNvPr id="21" name="Gruppieren 20"/>
          <p:cNvGrpSpPr>
            <a:grpSpLocks noChangeAspect="1"/>
          </p:cNvGrpSpPr>
          <p:nvPr/>
        </p:nvGrpSpPr>
        <p:grpSpPr>
          <a:xfrm>
            <a:off x="10226855" y="230918"/>
            <a:ext cx="1347532" cy="336212"/>
            <a:chOff x="7293451" y="932238"/>
            <a:chExt cx="1587957" cy="396044"/>
          </a:xfrm>
        </p:grpSpPr>
        <p:sp>
          <p:nvSpPr>
            <p:cNvPr id="22" name="AutoShape 45"/>
            <p:cNvSpPr>
              <a:spLocks noChangeAspect="1" noChangeArrowheads="1" noTextEdit="1"/>
            </p:cNvSpPr>
            <p:nvPr/>
          </p:nvSpPr>
          <p:spPr bwMode="auto">
            <a:xfrm>
              <a:off x="7293451" y="932238"/>
              <a:ext cx="1587957"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3" name="Freeform 47"/>
            <p:cNvSpPr>
              <a:spLocks noEditPoints="1"/>
            </p:cNvSpPr>
            <p:nvPr/>
          </p:nvSpPr>
          <p:spPr bwMode="auto">
            <a:xfrm>
              <a:off x="7293451" y="988996"/>
              <a:ext cx="239224" cy="256882"/>
            </a:xfrm>
            <a:custGeom>
              <a:avLst/>
              <a:gdLst>
                <a:gd name="T0" fmla="*/ 146 w 241"/>
                <a:gd name="T1" fmla="*/ 154 h 259"/>
                <a:gd name="T2" fmla="*/ 91 w 241"/>
                <a:gd name="T3" fmla="*/ 154 h 259"/>
                <a:gd name="T4" fmla="*/ 121 w 241"/>
                <a:gd name="T5" fmla="*/ 59 h 259"/>
                <a:gd name="T6" fmla="*/ 146 w 241"/>
                <a:gd name="T7" fmla="*/ 154 h 259"/>
                <a:gd name="T8" fmla="*/ 63 w 241"/>
                <a:gd name="T9" fmla="*/ 259 h 259"/>
                <a:gd name="T10" fmla="*/ 82 w 241"/>
                <a:gd name="T11" fmla="*/ 196 h 259"/>
                <a:gd name="T12" fmla="*/ 155 w 241"/>
                <a:gd name="T13" fmla="*/ 196 h 259"/>
                <a:gd name="T14" fmla="*/ 173 w 241"/>
                <a:gd name="T15" fmla="*/ 259 h 259"/>
                <a:gd name="T16" fmla="*/ 241 w 241"/>
                <a:gd name="T17" fmla="*/ 259 h 259"/>
                <a:gd name="T18" fmla="*/ 173 w 241"/>
                <a:gd name="T19" fmla="*/ 21 h 259"/>
                <a:gd name="T20" fmla="*/ 146 w 241"/>
                <a:gd name="T21" fmla="*/ 0 h 259"/>
                <a:gd name="T22" fmla="*/ 50 w 241"/>
                <a:gd name="T23" fmla="*/ 0 h 259"/>
                <a:gd name="T24" fmla="*/ 50 w 241"/>
                <a:gd name="T25" fmla="*/ 23 h 259"/>
                <a:gd name="T26" fmla="*/ 58 w 241"/>
                <a:gd name="T27" fmla="*/ 23 h 259"/>
                <a:gd name="T28" fmla="*/ 73 w 241"/>
                <a:gd name="T29" fmla="*/ 35 h 259"/>
                <a:gd name="T30" fmla="*/ 68 w 241"/>
                <a:gd name="T31" fmla="*/ 55 h 259"/>
                <a:gd name="T32" fmla="*/ 0 w 241"/>
                <a:gd name="T33" fmla="*/ 259 h 259"/>
                <a:gd name="T34" fmla="*/ 63 w 241"/>
                <a:gd name="T3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259">
                  <a:moveTo>
                    <a:pt x="146" y="154"/>
                  </a:moveTo>
                  <a:cubicBezTo>
                    <a:pt x="91" y="154"/>
                    <a:pt x="91" y="154"/>
                    <a:pt x="91" y="154"/>
                  </a:cubicBezTo>
                  <a:cubicBezTo>
                    <a:pt x="121" y="59"/>
                    <a:pt x="121" y="59"/>
                    <a:pt x="121" y="59"/>
                  </a:cubicBezTo>
                  <a:lnTo>
                    <a:pt x="146" y="154"/>
                  </a:lnTo>
                  <a:close/>
                  <a:moveTo>
                    <a:pt x="63" y="259"/>
                  </a:moveTo>
                  <a:cubicBezTo>
                    <a:pt x="82" y="196"/>
                    <a:pt x="82" y="196"/>
                    <a:pt x="82" y="196"/>
                  </a:cubicBezTo>
                  <a:cubicBezTo>
                    <a:pt x="155" y="196"/>
                    <a:pt x="155" y="196"/>
                    <a:pt x="155" y="196"/>
                  </a:cubicBezTo>
                  <a:cubicBezTo>
                    <a:pt x="173" y="259"/>
                    <a:pt x="173" y="259"/>
                    <a:pt x="173" y="259"/>
                  </a:cubicBezTo>
                  <a:cubicBezTo>
                    <a:pt x="241" y="259"/>
                    <a:pt x="241" y="259"/>
                    <a:pt x="241" y="259"/>
                  </a:cubicBezTo>
                  <a:cubicBezTo>
                    <a:pt x="173" y="21"/>
                    <a:pt x="173" y="21"/>
                    <a:pt x="173" y="21"/>
                  </a:cubicBezTo>
                  <a:cubicBezTo>
                    <a:pt x="169" y="7"/>
                    <a:pt x="161" y="0"/>
                    <a:pt x="146" y="0"/>
                  </a:cubicBezTo>
                  <a:cubicBezTo>
                    <a:pt x="50" y="0"/>
                    <a:pt x="50" y="0"/>
                    <a:pt x="50" y="0"/>
                  </a:cubicBezTo>
                  <a:cubicBezTo>
                    <a:pt x="50" y="23"/>
                    <a:pt x="50" y="23"/>
                    <a:pt x="50" y="23"/>
                  </a:cubicBezTo>
                  <a:cubicBezTo>
                    <a:pt x="58" y="23"/>
                    <a:pt x="58" y="23"/>
                    <a:pt x="58" y="23"/>
                  </a:cubicBezTo>
                  <a:cubicBezTo>
                    <a:pt x="68" y="23"/>
                    <a:pt x="73" y="27"/>
                    <a:pt x="73" y="35"/>
                  </a:cubicBezTo>
                  <a:cubicBezTo>
                    <a:pt x="73" y="40"/>
                    <a:pt x="72" y="44"/>
                    <a:pt x="68" y="55"/>
                  </a:cubicBezTo>
                  <a:cubicBezTo>
                    <a:pt x="0" y="259"/>
                    <a:pt x="0" y="259"/>
                    <a:pt x="0" y="259"/>
                  </a:cubicBezTo>
                  <a:lnTo>
                    <a:pt x="63" y="259"/>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4" name="Freeform 48"/>
            <p:cNvSpPr>
              <a:spLocks/>
            </p:cNvSpPr>
            <p:nvPr/>
          </p:nvSpPr>
          <p:spPr bwMode="auto">
            <a:xfrm>
              <a:off x="7531834" y="988996"/>
              <a:ext cx="78200" cy="256882"/>
            </a:xfrm>
            <a:custGeom>
              <a:avLst/>
              <a:gdLst>
                <a:gd name="T0" fmla="*/ 79 w 79"/>
                <a:gd name="T1" fmla="*/ 259 h 259"/>
                <a:gd name="T2" fmla="*/ 79 w 79"/>
                <a:gd name="T3" fmla="*/ 20 h 259"/>
                <a:gd name="T4" fmla="*/ 60 w 79"/>
                <a:gd name="T5" fmla="*/ 0 h 259"/>
                <a:gd name="T6" fmla="*/ 0 w 79"/>
                <a:gd name="T7" fmla="*/ 0 h 259"/>
                <a:gd name="T8" fmla="*/ 0 w 79"/>
                <a:gd name="T9" fmla="*/ 23 h 259"/>
                <a:gd name="T10" fmla="*/ 4 w 79"/>
                <a:gd name="T11" fmla="*/ 23 h 259"/>
                <a:gd name="T12" fmla="*/ 19 w 79"/>
                <a:gd name="T13" fmla="*/ 37 h 259"/>
                <a:gd name="T14" fmla="*/ 19 w 79"/>
                <a:gd name="T15" fmla="*/ 259 h 259"/>
                <a:gd name="T16" fmla="*/ 79 w 79"/>
                <a:gd name="T1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59">
                  <a:moveTo>
                    <a:pt x="79" y="259"/>
                  </a:moveTo>
                  <a:cubicBezTo>
                    <a:pt x="79" y="20"/>
                    <a:pt x="79" y="20"/>
                    <a:pt x="79" y="20"/>
                  </a:cubicBezTo>
                  <a:cubicBezTo>
                    <a:pt x="79" y="8"/>
                    <a:pt x="72" y="0"/>
                    <a:pt x="60" y="0"/>
                  </a:cubicBezTo>
                  <a:cubicBezTo>
                    <a:pt x="0" y="0"/>
                    <a:pt x="0" y="0"/>
                    <a:pt x="0" y="0"/>
                  </a:cubicBezTo>
                  <a:cubicBezTo>
                    <a:pt x="0" y="23"/>
                    <a:pt x="0" y="23"/>
                    <a:pt x="0" y="23"/>
                  </a:cubicBezTo>
                  <a:cubicBezTo>
                    <a:pt x="4" y="23"/>
                    <a:pt x="4" y="23"/>
                    <a:pt x="4" y="23"/>
                  </a:cubicBezTo>
                  <a:cubicBezTo>
                    <a:pt x="14" y="23"/>
                    <a:pt x="19" y="27"/>
                    <a:pt x="19" y="37"/>
                  </a:cubicBezTo>
                  <a:cubicBezTo>
                    <a:pt x="19" y="259"/>
                    <a:pt x="19" y="259"/>
                    <a:pt x="19" y="259"/>
                  </a:cubicBezTo>
                  <a:lnTo>
                    <a:pt x="79" y="259"/>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5" name="Freeform 49"/>
            <p:cNvSpPr>
              <a:spLocks/>
            </p:cNvSpPr>
            <p:nvPr/>
          </p:nvSpPr>
          <p:spPr bwMode="auto">
            <a:xfrm>
              <a:off x="7634839" y="988996"/>
              <a:ext cx="78620" cy="256882"/>
            </a:xfrm>
            <a:custGeom>
              <a:avLst/>
              <a:gdLst>
                <a:gd name="T0" fmla="*/ 79 w 79"/>
                <a:gd name="T1" fmla="*/ 259 h 259"/>
                <a:gd name="T2" fmla="*/ 79 w 79"/>
                <a:gd name="T3" fmla="*/ 20 h 259"/>
                <a:gd name="T4" fmla="*/ 59 w 79"/>
                <a:gd name="T5" fmla="*/ 0 h 259"/>
                <a:gd name="T6" fmla="*/ 0 w 79"/>
                <a:gd name="T7" fmla="*/ 0 h 259"/>
                <a:gd name="T8" fmla="*/ 0 w 79"/>
                <a:gd name="T9" fmla="*/ 23 h 259"/>
                <a:gd name="T10" fmla="*/ 4 w 79"/>
                <a:gd name="T11" fmla="*/ 23 h 259"/>
                <a:gd name="T12" fmla="*/ 18 w 79"/>
                <a:gd name="T13" fmla="*/ 37 h 259"/>
                <a:gd name="T14" fmla="*/ 18 w 79"/>
                <a:gd name="T15" fmla="*/ 259 h 259"/>
                <a:gd name="T16" fmla="*/ 79 w 79"/>
                <a:gd name="T1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59">
                  <a:moveTo>
                    <a:pt x="79" y="259"/>
                  </a:moveTo>
                  <a:cubicBezTo>
                    <a:pt x="79" y="20"/>
                    <a:pt x="79" y="20"/>
                    <a:pt x="79" y="20"/>
                  </a:cubicBezTo>
                  <a:cubicBezTo>
                    <a:pt x="79" y="8"/>
                    <a:pt x="71" y="0"/>
                    <a:pt x="59" y="0"/>
                  </a:cubicBezTo>
                  <a:cubicBezTo>
                    <a:pt x="0" y="0"/>
                    <a:pt x="0" y="0"/>
                    <a:pt x="0" y="0"/>
                  </a:cubicBezTo>
                  <a:cubicBezTo>
                    <a:pt x="0" y="23"/>
                    <a:pt x="0" y="23"/>
                    <a:pt x="0" y="23"/>
                  </a:cubicBezTo>
                  <a:cubicBezTo>
                    <a:pt x="4" y="23"/>
                    <a:pt x="4" y="23"/>
                    <a:pt x="4" y="23"/>
                  </a:cubicBezTo>
                  <a:cubicBezTo>
                    <a:pt x="14" y="23"/>
                    <a:pt x="18" y="27"/>
                    <a:pt x="18" y="37"/>
                  </a:cubicBezTo>
                  <a:cubicBezTo>
                    <a:pt x="18" y="259"/>
                    <a:pt x="18" y="259"/>
                    <a:pt x="18" y="259"/>
                  </a:cubicBezTo>
                  <a:lnTo>
                    <a:pt x="79" y="259"/>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6" name="Freeform 50"/>
            <p:cNvSpPr>
              <a:spLocks noEditPoints="1"/>
            </p:cNvSpPr>
            <p:nvPr/>
          </p:nvSpPr>
          <p:spPr bwMode="auto">
            <a:xfrm>
              <a:off x="7739525" y="984792"/>
              <a:ext cx="79040" cy="261086"/>
            </a:xfrm>
            <a:custGeom>
              <a:avLst/>
              <a:gdLst>
                <a:gd name="T0" fmla="*/ 80 w 80"/>
                <a:gd name="T1" fmla="*/ 28 h 263"/>
                <a:gd name="T2" fmla="*/ 45 w 80"/>
                <a:gd name="T3" fmla="*/ 0 h 263"/>
                <a:gd name="T4" fmla="*/ 10 w 80"/>
                <a:gd name="T5" fmla="*/ 28 h 263"/>
                <a:gd name="T6" fmla="*/ 45 w 80"/>
                <a:gd name="T7" fmla="*/ 56 h 263"/>
                <a:gd name="T8" fmla="*/ 80 w 80"/>
                <a:gd name="T9" fmla="*/ 28 h 263"/>
                <a:gd name="T10" fmla="*/ 79 w 80"/>
                <a:gd name="T11" fmla="*/ 263 h 263"/>
                <a:gd name="T12" fmla="*/ 79 w 80"/>
                <a:gd name="T13" fmla="*/ 89 h 263"/>
                <a:gd name="T14" fmla="*/ 59 w 80"/>
                <a:gd name="T15" fmla="*/ 69 h 263"/>
                <a:gd name="T16" fmla="*/ 0 w 80"/>
                <a:gd name="T17" fmla="*/ 69 h 263"/>
                <a:gd name="T18" fmla="*/ 0 w 80"/>
                <a:gd name="T19" fmla="*/ 91 h 263"/>
                <a:gd name="T20" fmla="*/ 4 w 80"/>
                <a:gd name="T21" fmla="*/ 91 h 263"/>
                <a:gd name="T22" fmla="*/ 18 w 80"/>
                <a:gd name="T23" fmla="*/ 106 h 263"/>
                <a:gd name="T24" fmla="*/ 18 w 80"/>
                <a:gd name="T25" fmla="*/ 263 h 263"/>
                <a:gd name="T26" fmla="*/ 79 w 80"/>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263">
                  <a:moveTo>
                    <a:pt x="80" y="28"/>
                  </a:moveTo>
                  <a:cubicBezTo>
                    <a:pt x="80" y="11"/>
                    <a:pt x="67" y="0"/>
                    <a:pt x="45" y="0"/>
                  </a:cubicBezTo>
                  <a:cubicBezTo>
                    <a:pt x="23" y="0"/>
                    <a:pt x="10" y="11"/>
                    <a:pt x="10" y="28"/>
                  </a:cubicBezTo>
                  <a:cubicBezTo>
                    <a:pt x="10" y="46"/>
                    <a:pt x="23" y="56"/>
                    <a:pt x="45" y="56"/>
                  </a:cubicBezTo>
                  <a:cubicBezTo>
                    <a:pt x="67" y="56"/>
                    <a:pt x="80" y="46"/>
                    <a:pt x="80" y="28"/>
                  </a:cubicBezTo>
                  <a:moveTo>
                    <a:pt x="79" y="263"/>
                  </a:moveTo>
                  <a:cubicBezTo>
                    <a:pt x="79" y="89"/>
                    <a:pt x="79" y="89"/>
                    <a:pt x="79" y="89"/>
                  </a:cubicBezTo>
                  <a:cubicBezTo>
                    <a:pt x="79" y="76"/>
                    <a:pt x="71" y="69"/>
                    <a:pt x="59" y="69"/>
                  </a:cubicBezTo>
                  <a:cubicBezTo>
                    <a:pt x="0" y="69"/>
                    <a:pt x="0" y="69"/>
                    <a:pt x="0" y="69"/>
                  </a:cubicBezTo>
                  <a:cubicBezTo>
                    <a:pt x="0" y="91"/>
                    <a:pt x="0" y="91"/>
                    <a:pt x="0" y="91"/>
                  </a:cubicBezTo>
                  <a:cubicBezTo>
                    <a:pt x="4" y="91"/>
                    <a:pt x="4" y="91"/>
                    <a:pt x="4" y="91"/>
                  </a:cubicBezTo>
                  <a:cubicBezTo>
                    <a:pt x="14" y="91"/>
                    <a:pt x="18" y="96"/>
                    <a:pt x="18" y="106"/>
                  </a:cubicBezTo>
                  <a:cubicBezTo>
                    <a:pt x="18" y="263"/>
                    <a:pt x="18" y="263"/>
                    <a:pt x="18" y="263"/>
                  </a:cubicBezTo>
                  <a:lnTo>
                    <a:pt x="79" y="263"/>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7" name="Freeform 51"/>
            <p:cNvSpPr>
              <a:spLocks noEditPoints="1"/>
            </p:cNvSpPr>
            <p:nvPr/>
          </p:nvSpPr>
          <p:spPr bwMode="auto">
            <a:xfrm>
              <a:off x="7844632" y="1050379"/>
              <a:ext cx="179523" cy="197602"/>
            </a:xfrm>
            <a:custGeom>
              <a:avLst/>
              <a:gdLst>
                <a:gd name="T0" fmla="*/ 106 w 181"/>
                <a:gd name="T1" fmla="*/ 104 h 199"/>
                <a:gd name="T2" fmla="*/ 106 w 181"/>
                <a:gd name="T3" fmla="*/ 141 h 199"/>
                <a:gd name="T4" fmla="*/ 73 w 181"/>
                <a:gd name="T5" fmla="*/ 158 h 199"/>
                <a:gd name="T6" fmla="*/ 58 w 181"/>
                <a:gd name="T7" fmla="*/ 138 h 199"/>
                <a:gd name="T8" fmla="*/ 72 w 181"/>
                <a:gd name="T9" fmla="*/ 113 h 199"/>
                <a:gd name="T10" fmla="*/ 106 w 181"/>
                <a:gd name="T11" fmla="*/ 104 h 199"/>
                <a:gd name="T12" fmla="*/ 24 w 181"/>
                <a:gd name="T13" fmla="*/ 59 h 199"/>
                <a:gd name="T14" fmla="*/ 84 w 181"/>
                <a:gd name="T15" fmla="*/ 43 h 199"/>
                <a:gd name="T16" fmla="*/ 106 w 181"/>
                <a:gd name="T17" fmla="*/ 66 h 199"/>
                <a:gd name="T18" fmla="*/ 106 w 181"/>
                <a:gd name="T19" fmla="*/ 70 h 199"/>
                <a:gd name="T20" fmla="*/ 59 w 181"/>
                <a:gd name="T21" fmla="*/ 79 h 199"/>
                <a:gd name="T22" fmla="*/ 36 w 181"/>
                <a:gd name="T23" fmla="*/ 86 h 199"/>
                <a:gd name="T24" fmla="*/ 0 w 181"/>
                <a:gd name="T25" fmla="*/ 144 h 199"/>
                <a:gd name="T26" fmla="*/ 49 w 181"/>
                <a:gd name="T27" fmla="*/ 199 h 199"/>
                <a:gd name="T28" fmla="*/ 82 w 181"/>
                <a:gd name="T29" fmla="*/ 193 h 199"/>
                <a:gd name="T30" fmla="*/ 108 w 181"/>
                <a:gd name="T31" fmla="*/ 176 h 199"/>
                <a:gd name="T32" fmla="*/ 108 w 181"/>
                <a:gd name="T33" fmla="*/ 179 h 199"/>
                <a:gd name="T34" fmla="*/ 126 w 181"/>
                <a:gd name="T35" fmla="*/ 197 h 199"/>
                <a:gd name="T36" fmla="*/ 181 w 181"/>
                <a:gd name="T37" fmla="*/ 197 h 199"/>
                <a:gd name="T38" fmla="*/ 181 w 181"/>
                <a:gd name="T39" fmla="*/ 176 h 199"/>
                <a:gd name="T40" fmla="*/ 179 w 181"/>
                <a:gd name="T41" fmla="*/ 176 h 199"/>
                <a:gd name="T42" fmla="*/ 164 w 181"/>
                <a:gd name="T43" fmla="*/ 159 h 199"/>
                <a:gd name="T44" fmla="*/ 164 w 181"/>
                <a:gd name="T45" fmla="*/ 67 h 199"/>
                <a:gd name="T46" fmla="*/ 98 w 181"/>
                <a:gd name="T47" fmla="*/ 0 h 199"/>
                <a:gd name="T48" fmla="*/ 52 w 181"/>
                <a:gd name="T49" fmla="*/ 6 h 199"/>
                <a:gd name="T50" fmla="*/ 11 w 181"/>
                <a:gd name="T51" fmla="*/ 21 h 199"/>
                <a:gd name="T52" fmla="*/ 24 w 181"/>
                <a:gd name="T53"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99">
                  <a:moveTo>
                    <a:pt x="106" y="104"/>
                  </a:moveTo>
                  <a:cubicBezTo>
                    <a:pt x="106" y="141"/>
                    <a:pt x="106" y="141"/>
                    <a:pt x="106" y="141"/>
                  </a:cubicBezTo>
                  <a:cubicBezTo>
                    <a:pt x="96" y="152"/>
                    <a:pt x="83" y="158"/>
                    <a:pt x="73" y="158"/>
                  </a:cubicBezTo>
                  <a:cubicBezTo>
                    <a:pt x="62" y="158"/>
                    <a:pt x="58" y="153"/>
                    <a:pt x="58" y="138"/>
                  </a:cubicBezTo>
                  <a:cubicBezTo>
                    <a:pt x="58" y="124"/>
                    <a:pt x="61" y="117"/>
                    <a:pt x="72" y="113"/>
                  </a:cubicBezTo>
                  <a:cubicBezTo>
                    <a:pt x="80" y="110"/>
                    <a:pt x="91" y="107"/>
                    <a:pt x="106" y="104"/>
                  </a:cubicBezTo>
                  <a:moveTo>
                    <a:pt x="24" y="59"/>
                  </a:moveTo>
                  <a:cubicBezTo>
                    <a:pt x="44" y="49"/>
                    <a:pt x="66" y="43"/>
                    <a:pt x="84" y="43"/>
                  </a:cubicBezTo>
                  <a:cubicBezTo>
                    <a:pt x="100" y="43"/>
                    <a:pt x="106" y="49"/>
                    <a:pt x="106" y="66"/>
                  </a:cubicBezTo>
                  <a:cubicBezTo>
                    <a:pt x="106" y="70"/>
                    <a:pt x="106" y="70"/>
                    <a:pt x="106" y="70"/>
                  </a:cubicBezTo>
                  <a:cubicBezTo>
                    <a:pt x="81" y="74"/>
                    <a:pt x="73" y="76"/>
                    <a:pt x="59" y="79"/>
                  </a:cubicBezTo>
                  <a:cubicBezTo>
                    <a:pt x="51" y="81"/>
                    <a:pt x="44" y="83"/>
                    <a:pt x="36" y="86"/>
                  </a:cubicBezTo>
                  <a:cubicBezTo>
                    <a:pt x="12" y="96"/>
                    <a:pt x="0" y="115"/>
                    <a:pt x="0" y="144"/>
                  </a:cubicBezTo>
                  <a:cubicBezTo>
                    <a:pt x="0" y="181"/>
                    <a:pt x="16" y="199"/>
                    <a:pt x="49" y="199"/>
                  </a:cubicBezTo>
                  <a:cubicBezTo>
                    <a:pt x="61" y="199"/>
                    <a:pt x="72" y="196"/>
                    <a:pt x="82" y="193"/>
                  </a:cubicBezTo>
                  <a:cubicBezTo>
                    <a:pt x="90" y="189"/>
                    <a:pt x="95" y="186"/>
                    <a:pt x="108" y="176"/>
                  </a:cubicBezTo>
                  <a:cubicBezTo>
                    <a:pt x="108" y="179"/>
                    <a:pt x="108" y="179"/>
                    <a:pt x="108" y="179"/>
                  </a:cubicBezTo>
                  <a:cubicBezTo>
                    <a:pt x="108" y="191"/>
                    <a:pt x="114" y="197"/>
                    <a:pt x="126" y="197"/>
                  </a:cubicBezTo>
                  <a:cubicBezTo>
                    <a:pt x="181" y="197"/>
                    <a:pt x="181" y="197"/>
                    <a:pt x="181" y="197"/>
                  </a:cubicBezTo>
                  <a:cubicBezTo>
                    <a:pt x="181" y="176"/>
                    <a:pt x="181" y="176"/>
                    <a:pt x="181" y="176"/>
                  </a:cubicBezTo>
                  <a:cubicBezTo>
                    <a:pt x="179" y="176"/>
                    <a:pt x="179" y="176"/>
                    <a:pt x="179" y="176"/>
                  </a:cubicBezTo>
                  <a:cubicBezTo>
                    <a:pt x="168" y="176"/>
                    <a:pt x="164" y="171"/>
                    <a:pt x="164" y="159"/>
                  </a:cubicBezTo>
                  <a:cubicBezTo>
                    <a:pt x="164" y="67"/>
                    <a:pt x="164" y="67"/>
                    <a:pt x="164" y="67"/>
                  </a:cubicBezTo>
                  <a:cubicBezTo>
                    <a:pt x="164" y="17"/>
                    <a:pt x="147" y="0"/>
                    <a:pt x="98" y="0"/>
                  </a:cubicBezTo>
                  <a:cubicBezTo>
                    <a:pt x="82" y="0"/>
                    <a:pt x="67" y="2"/>
                    <a:pt x="52" y="6"/>
                  </a:cubicBezTo>
                  <a:cubicBezTo>
                    <a:pt x="36" y="9"/>
                    <a:pt x="29" y="12"/>
                    <a:pt x="11" y="21"/>
                  </a:cubicBezTo>
                  <a:lnTo>
                    <a:pt x="24" y="59"/>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8" name="Freeform 52"/>
            <p:cNvSpPr>
              <a:spLocks/>
            </p:cNvSpPr>
            <p:nvPr/>
          </p:nvSpPr>
          <p:spPr bwMode="auto">
            <a:xfrm>
              <a:off x="8034245" y="1051219"/>
              <a:ext cx="185829" cy="194659"/>
            </a:xfrm>
            <a:custGeom>
              <a:avLst/>
              <a:gdLst>
                <a:gd name="T0" fmla="*/ 79 w 187"/>
                <a:gd name="T1" fmla="*/ 196 h 196"/>
                <a:gd name="T2" fmla="*/ 79 w 187"/>
                <a:gd name="T3" fmla="*/ 65 h 196"/>
                <a:gd name="T4" fmla="*/ 111 w 187"/>
                <a:gd name="T5" fmla="*/ 49 h 196"/>
                <a:gd name="T6" fmla="*/ 127 w 187"/>
                <a:gd name="T7" fmla="*/ 73 h 196"/>
                <a:gd name="T8" fmla="*/ 127 w 187"/>
                <a:gd name="T9" fmla="*/ 196 h 196"/>
                <a:gd name="T10" fmla="*/ 187 w 187"/>
                <a:gd name="T11" fmla="*/ 196 h 196"/>
                <a:gd name="T12" fmla="*/ 187 w 187"/>
                <a:gd name="T13" fmla="*/ 64 h 196"/>
                <a:gd name="T14" fmla="*/ 175 w 187"/>
                <a:gd name="T15" fmla="*/ 13 h 196"/>
                <a:gd name="T16" fmla="*/ 139 w 187"/>
                <a:gd name="T17" fmla="*/ 0 h 196"/>
                <a:gd name="T18" fmla="*/ 76 w 187"/>
                <a:gd name="T19" fmla="*/ 28 h 196"/>
                <a:gd name="T20" fmla="*/ 76 w 187"/>
                <a:gd name="T21" fmla="*/ 20 h 196"/>
                <a:gd name="T22" fmla="*/ 58 w 187"/>
                <a:gd name="T23" fmla="*/ 2 h 196"/>
                <a:gd name="T24" fmla="*/ 0 w 187"/>
                <a:gd name="T25" fmla="*/ 2 h 196"/>
                <a:gd name="T26" fmla="*/ 0 w 187"/>
                <a:gd name="T27" fmla="*/ 24 h 196"/>
                <a:gd name="T28" fmla="*/ 4 w 187"/>
                <a:gd name="T29" fmla="*/ 24 h 196"/>
                <a:gd name="T30" fmla="*/ 18 w 187"/>
                <a:gd name="T31" fmla="*/ 39 h 196"/>
                <a:gd name="T32" fmla="*/ 18 w 187"/>
                <a:gd name="T33" fmla="*/ 196 h 196"/>
                <a:gd name="T34" fmla="*/ 79 w 187"/>
                <a:gd name="T3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96">
                  <a:moveTo>
                    <a:pt x="79" y="196"/>
                  </a:moveTo>
                  <a:cubicBezTo>
                    <a:pt x="79" y="65"/>
                    <a:pt x="79" y="65"/>
                    <a:pt x="79" y="65"/>
                  </a:cubicBezTo>
                  <a:cubicBezTo>
                    <a:pt x="89" y="54"/>
                    <a:pt x="99" y="49"/>
                    <a:pt x="111" y="49"/>
                  </a:cubicBezTo>
                  <a:cubicBezTo>
                    <a:pt x="124" y="49"/>
                    <a:pt x="127" y="54"/>
                    <a:pt x="127" y="73"/>
                  </a:cubicBezTo>
                  <a:cubicBezTo>
                    <a:pt x="127" y="196"/>
                    <a:pt x="127" y="196"/>
                    <a:pt x="127" y="196"/>
                  </a:cubicBezTo>
                  <a:cubicBezTo>
                    <a:pt x="187" y="196"/>
                    <a:pt x="187" y="196"/>
                    <a:pt x="187" y="196"/>
                  </a:cubicBezTo>
                  <a:cubicBezTo>
                    <a:pt x="187" y="64"/>
                    <a:pt x="187" y="64"/>
                    <a:pt x="187" y="64"/>
                  </a:cubicBezTo>
                  <a:cubicBezTo>
                    <a:pt x="187" y="33"/>
                    <a:pt x="185" y="24"/>
                    <a:pt x="175" y="13"/>
                  </a:cubicBezTo>
                  <a:cubicBezTo>
                    <a:pt x="167" y="4"/>
                    <a:pt x="155" y="0"/>
                    <a:pt x="139" y="0"/>
                  </a:cubicBezTo>
                  <a:cubicBezTo>
                    <a:pt x="115" y="0"/>
                    <a:pt x="99" y="7"/>
                    <a:pt x="76" y="28"/>
                  </a:cubicBezTo>
                  <a:cubicBezTo>
                    <a:pt x="76" y="20"/>
                    <a:pt x="76" y="20"/>
                    <a:pt x="76" y="20"/>
                  </a:cubicBezTo>
                  <a:cubicBezTo>
                    <a:pt x="76" y="8"/>
                    <a:pt x="70" y="2"/>
                    <a:pt x="58" y="2"/>
                  </a:cubicBezTo>
                  <a:cubicBezTo>
                    <a:pt x="0" y="2"/>
                    <a:pt x="0" y="2"/>
                    <a:pt x="0" y="2"/>
                  </a:cubicBezTo>
                  <a:cubicBezTo>
                    <a:pt x="0" y="24"/>
                    <a:pt x="0" y="24"/>
                    <a:pt x="0" y="24"/>
                  </a:cubicBezTo>
                  <a:cubicBezTo>
                    <a:pt x="4" y="24"/>
                    <a:pt x="4" y="24"/>
                    <a:pt x="4" y="24"/>
                  </a:cubicBezTo>
                  <a:cubicBezTo>
                    <a:pt x="14" y="24"/>
                    <a:pt x="18" y="29"/>
                    <a:pt x="18" y="39"/>
                  </a:cubicBezTo>
                  <a:cubicBezTo>
                    <a:pt x="18" y="196"/>
                    <a:pt x="18" y="196"/>
                    <a:pt x="18" y="196"/>
                  </a:cubicBezTo>
                  <a:lnTo>
                    <a:pt x="79" y="196"/>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9" name="Freeform 53"/>
            <p:cNvSpPr>
              <a:spLocks/>
            </p:cNvSpPr>
            <p:nvPr/>
          </p:nvSpPr>
          <p:spPr bwMode="auto">
            <a:xfrm>
              <a:off x="8246982" y="1053322"/>
              <a:ext cx="151775" cy="192556"/>
            </a:xfrm>
            <a:custGeom>
              <a:avLst/>
              <a:gdLst>
                <a:gd name="T0" fmla="*/ 153 w 153"/>
                <a:gd name="T1" fmla="*/ 153 h 194"/>
                <a:gd name="T2" fmla="*/ 68 w 153"/>
                <a:gd name="T3" fmla="*/ 153 h 194"/>
                <a:gd name="T4" fmla="*/ 149 w 153"/>
                <a:gd name="T5" fmla="*/ 40 h 194"/>
                <a:gd name="T6" fmla="*/ 149 w 153"/>
                <a:gd name="T7" fmla="*/ 0 h 194"/>
                <a:gd name="T8" fmla="*/ 23 w 153"/>
                <a:gd name="T9" fmla="*/ 0 h 194"/>
                <a:gd name="T10" fmla="*/ 2 w 153"/>
                <a:gd name="T11" fmla="*/ 21 h 194"/>
                <a:gd name="T12" fmla="*/ 2 w 153"/>
                <a:gd name="T13" fmla="*/ 56 h 194"/>
                <a:gd name="T14" fmla="*/ 24 w 153"/>
                <a:gd name="T15" fmla="*/ 56 h 194"/>
                <a:gd name="T16" fmla="*/ 24 w 153"/>
                <a:gd name="T17" fmla="*/ 53 h 194"/>
                <a:gd name="T18" fmla="*/ 38 w 153"/>
                <a:gd name="T19" fmla="*/ 40 h 194"/>
                <a:gd name="T20" fmla="*/ 82 w 153"/>
                <a:gd name="T21" fmla="*/ 40 h 194"/>
                <a:gd name="T22" fmla="*/ 0 w 153"/>
                <a:gd name="T23" fmla="*/ 154 h 194"/>
                <a:gd name="T24" fmla="*/ 0 w 153"/>
                <a:gd name="T25" fmla="*/ 194 h 194"/>
                <a:gd name="T26" fmla="*/ 153 w 153"/>
                <a:gd name="T27" fmla="*/ 194 h 194"/>
                <a:gd name="T28" fmla="*/ 153 w 153"/>
                <a:gd name="T29" fmla="*/ 1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94">
                  <a:moveTo>
                    <a:pt x="153" y="153"/>
                  </a:moveTo>
                  <a:cubicBezTo>
                    <a:pt x="68" y="153"/>
                    <a:pt x="68" y="153"/>
                    <a:pt x="68" y="153"/>
                  </a:cubicBezTo>
                  <a:cubicBezTo>
                    <a:pt x="149" y="40"/>
                    <a:pt x="149" y="40"/>
                    <a:pt x="149" y="40"/>
                  </a:cubicBezTo>
                  <a:cubicBezTo>
                    <a:pt x="149" y="0"/>
                    <a:pt x="149" y="0"/>
                    <a:pt x="149" y="0"/>
                  </a:cubicBezTo>
                  <a:cubicBezTo>
                    <a:pt x="23" y="0"/>
                    <a:pt x="23" y="0"/>
                    <a:pt x="23" y="0"/>
                  </a:cubicBezTo>
                  <a:cubicBezTo>
                    <a:pt x="8" y="0"/>
                    <a:pt x="2" y="7"/>
                    <a:pt x="2" y="21"/>
                  </a:cubicBezTo>
                  <a:cubicBezTo>
                    <a:pt x="2" y="56"/>
                    <a:pt x="2" y="56"/>
                    <a:pt x="2" y="56"/>
                  </a:cubicBezTo>
                  <a:cubicBezTo>
                    <a:pt x="24" y="56"/>
                    <a:pt x="24" y="56"/>
                    <a:pt x="24" y="56"/>
                  </a:cubicBezTo>
                  <a:cubicBezTo>
                    <a:pt x="24" y="53"/>
                    <a:pt x="24" y="53"/>
                    <a:pt x="24" y="53"/>
                  </a:cubicBezTo>
                  <a:cubicBezTo>
                    <a:pt x="24" y="44"/>
                    <a:pt x="29" y="40"/>
                    <a:pt x="38" y="40"/>
                  </a:cubicBezTo>
                  <a:cubicBezTo>
                    <a:pt x="82" y="40"/>
                    <a:pt x="82" y="40"/>
                    <a:pt x="82" y="40"/>
                  </a:cubicBezTo>
                  <a:cubicBezTo>
                    <a:pt x="0" y="154"/>
                    <a:pt x="0" y="154"/>
                    <a:pt x="0" y="154"/>
                  </a:cubicBezTo>
                  <a:cubicBezTo>
                    <a:pt x="0" y="194"/>
                    <a:pt x="0" y="194"/>
                    <a:pt x="0" y="194"/>
                  </a:cubicBezTo>
                  <a:cubicBezTo>
                    <a:pt x="153" y="194"/>
                    <a:pt x="153" y="194"/>
                    <a:pt x="153" y="194"/>
                  </a:cubicBezTo>
                  <a:lnTo>
                    <a:pt x="153" y="153"/>
                  </a:ln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0" name="Freeform 54"/>
            <p:cNvSpPr>
              <a:spLocks noEditPoints="1"/>
            </p:cNvSpPr>
            <p:nvPr/>
          </p:nvSpPr>
          <p:spPr bwMode="auto">
            <a:xfrm>
              <a:off x="8488308" y="933079"/>
              <a:ext cx="393100" cy="394362"/>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
        <p:nvSpPr>
          <p:cNvPr id="8" name="MSIPCMContentMarking" descr="{&quot;HashCode&quot;:417909460,&quot;Placement&quot;:&quot;Header&quot;,&quot;Top&quot;:0.0,&quot;Left&quot;:453.232849,&quot;SlideWidth&quot;:959,&quot;SlideHeight&quot;:540}"/>
          <p:cNvSpPr txBox="1"/>
          <p:nvPr userDrawn="1"/>
        </p:nvSpPr>
        <p:spPr>
          <a:xfrm>
            <a:off x="5756057" y="0"/>
            <a:ext cx="678298" cy="262344"/>
          </a:xfrm>
          <a:prstGeom prst="rect">
            <a:avLst/>
          </a:prstGeom>
          <a:noFill/>
        </p:spPr>
        <p:txBody>
          <a:bodyPr vert="horz" wrap="square" lIns="0" tIns="0" rIns="0" bIns="0" rtlCol="0" anchor="ctr" anchorCtr="1">
            <a:spAutoFit/>
          </a:bodyPr>
          <a:lstStyle/>
          <a:p>
            <a:pPr algn="ctr">
              <a:spcBef>
                <a:spcPts val="0"/>
              </a:spcBef>
              <a:spcAft>
                <a:spcPts val="0"/>
              </a:spcAft>
            </a:pPr>
            <a:r>
              <a:rPr lang="de-DE" sz="1000" smtClean="0">
                <a:solidFill>
                  <a:srgbClr val="000000"/>
                </a:solidFill>
                <a:latin typeface="Calibri" panose="020F0502020204030204" pitchFamily="34" charset="0"/>
              </a:rPr>
              <a:t>Internal</a:t>
            </a:r>
            <a:endParaRPr lang="de-DE"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dt="0"/>
  <p:txStyles>
    <p:titleStyle>
      <a:lvl1pPr algn="l" defTabSz="1045842" rtl="0" eaLnBrk="1" fontAlgn="base" hangingPunct="1">
        <a:spcBef>
          <a:spcPct val="0"/>
        </a:spcBef>
        <a:spcAft>
          <a:spcPct val="30000"/>
        </a:spcAft>
        <a:defRPr sz="2200" baseline="0">
          <a:solidFill>
            <a:schemeClr val="accent1"/>
          </a:solidFill>
          <a:latin typeface="+mj-lt"/>
          <a:ea typeface="+mj-ea"/>
          <a:cs typeface="+mj-cs"/>
        </a:defRPr>
      </a:lvl1pPr>
      <a:lvl2pPr algn="l" defTabSz="1045842" rtl="0" eaLnBrk="1" fontAlgn="base" hangingPunct="1">
        <a:spcBef>
          <a:spcPct val="0"/>
        </a:spcBef>
        <a:spcAft>
          <a:spcPct val="30000"/>
        </a:spcAft>
        <a:defRPr sz="2900">
          <a:solidFill>
            <a:schemeClr val="accent1"/>
          </a:solidFill>
          <a:latin typeface="Arial" pitchFamily="34" charset="0"/>
        </a:defRPr>
      </a:lvl2pPr>
      <a:lvl3pPr algn="l" defTabSz="1045842" rtl="0" eaLnBrk="1" fontAlgn="base" hangingPunct="1">
        <a:spcBef>
          <a:spcPct val="0"/>
        </a:spcBef>
        <a:spcAft>
          <a:spcPct val="30000"/>
        </a:spcAft>
        <a:defRPr sz="2900">
          <a:solidFill>
            <a:schemeClr val="accent1"/>
          </a:solidFill>
          <a:latin typeface="Arial" pitchFamily="34" charset="0"/>
        </a:defRPr>
      </a:lvl3pPr>
      <a:lvl4pPr algn="l" defTabSz="1045842" rtl="0" eaLnBrk="1" fontAlgn="base" hangingPunct="1">
        <a:spcBef>
          <a:spcPct val="0"/>
        </a:spcBef>
        <a:spcAft>
          <a:spcPct val="30000"/>
        </a:spcAft>
        <a:defRPr sz="2900">
          <a:solidFill>
            <a:schemeClr val="accent1"/>
          </a:solidFill>
          <a:latin typeface="Arial" pitchFamily="34" charset="0"/>
        </a:defRPr>
      </a:lvl4pPr>
      <a:lvl5pPr algn="l" defTabSz="1045842" rtl="0" eaLnBrk="1" fontAlgn="base" hangingPunct="1">
        <a:spcBef>
          <a:spcPct val="0"/>
        </a:spcBef>
        <a:spcAft>
          <a:spcPct val="30000"/>
        </a:spcAft>
        <a:defRPr sz="2900">
          <a:solidFill>
            <a:schemeClr val="accent1"/>
          </a:solidFill>
          <a:latin typeface="Arial" pitchFamily="34" charset="0"/>
        </a:defRPr>
      </a:lvl5pPr>
      <a:lvl6pPr marL="609722" algn="l" defTabSz="1045842" rtl="0" eaLnBrk="1" fontAlgn="base" hangingPunct="1">
        <a:spcBef>
          <a:spcPct val="0"/>
        </a:spcBef>
        <a:spcAft>
          <a:spcPct val="30000"/>
        </a:spcAft>
        <a:defRPr sz="2900">
          <a:solidFill>
            <a:schemeClr val="accent1"/>
          </a:solidFill>
          <a:latin typeface="Arial" pitchFamily="34" charset="0"/>
        </a:defRPr>
      </a:lvl6pPr>
      <a:lvl7pPr marL="1219444" algn="l" defTabSz="1045842" rtl="0" eaLnBrk="1" fontAlgn="base" hangingPunct="1">
        <a:spcBef>
          <a:spcPct val="0"/>
        </a:spcBef>
        <a:spcAft>
          <a:spcPct val="30000"/>
        </a:spcAft>
        <a:defRPr sz="2900">
          <a:solidFill>
            <a:schemeClr val="accent1"/>
          </a:solidFill>
          <a:latin typeface="Arial" pitchFamily="34" charset="0"/>
        </a:defRPr>
      </a:lvl7pPr>
      <a:lvl8pPr marL="1829166" algn="l" defTabSz="1045842" rtl="0" eaLnBrk="1" fontAlgn="base" hangingPunct="1">
        <a:spcBef>
          <a:spcPct val="0"/>
        </a:spcBef>
        <a:spcAft>
          <a:spcPct val="30000"/>
        </a:spcAft>
        <a:defRPr sz="2900">
          <a:solidFill>
            <a:schemeClr val="accent1"/>
          </a:solidFill>
          <a:latin typeface="Arial" pitchFamily="34" charset="0"/>
        </a:defRPr>
      </a:lvl8pPr>
      <a:lvl9pPr marL="2438888" algn="l" defTabSz="1045842" rtl="0" eaLnBrk="1" fontAlgn="base" hangingPunct="1">
        <a:spcBef>
          <a:spcPct val="0"/>
        </a:spcBef>
        <a:spcAft>
          <a:spcPct val="30000"/>
        </a:spcAft>
        <a:defRPr sz="2900">
          <a:solidFill>
            <a:schemeClr val="accent1"/>
          </a:solidFill>
          <a:latin typeface="Arial" pitchFamily="34" charset="0"/>
        </a:defRPr>
      </a:lvl9pPr>
    </p:titleStyle>
    <p:bodyStyle>
      <a:lvl1pPr marL="0" indent="0" algn="l" rtl="0" eaLnBrk="1" fontAlgn="base" hangingPunct="1">
        <a:spcBef>
          <a:spcPct val="0"/>
        </a:spcBef>
        <a:spcAft>
          <a:spcPct val="30000"/>
        </a:spcAft>
        <a:tabLst/>
        <a:defRPr sz="1800">
          <a:solidFill>
            <a:schemeClr val="accent1"/>
          </a:solidFill>
          <a:latin typeface="+mn-lt"/>
          <a:ea typeface="+mn-ea"/>
          <a:cs typeface="+mn-cs"/>
        </a:defRPr>
      </a:lvl1pPr>
      <a:lvl2pPr marL="2118" indent="0" algn="l" rtl="0" eaLnBrk="1" fontAlgn="base" hangingPunct="1">
        <a:spcBef>
          <a:spcPct val="0"/>
        </a:spcBef>
        <a:spcAft>
          <a:spcPct val="30000"/>
        </a:spcAft>
        <a:buFont typeface="Wingdings" pitchFamily="2" charset="2"/>
        <a:tabLst/>
        <a:defRPr sz="1800">
          <a:solidFill>
            <a:schemeClr val="tx1"/>
          </a:solidFill>
          <a:latin typeface="+mn-lt"/>
        </a:defRPr>
      </a:lvl2pPr>
      <a:lvl3pPr marL="243466" indent="-239232" algn="l" rtl="0" eaLnBrk="1" fontAlgn="base" hangingPunct="1">
        <a:spcBef>
          <a:spcPct val="0"/>
        </a:spcBef>
        <a:spcAft>
          <a:spcPct val="30000"/>
        </a:spcAft>
        <a:buClr>
          <a:schemeClr val="accent1"/>
        </a:buClr>
        <a:buSzPct val="100000"/>
        <a:buFont typeface="Wingdings" pitchFamily="2" charset="2"/>
        <a:buChar char="§"/>
        <a:tabLst/>
        <a:defRPr sz="1800" b="0">
          <a:solidFill>
            <a:schemeClr val="tx1"/>
          </a:solidFill>
          <a:latin typeface="+mn-lt"/>
        </a:defRPr>
      </a:lvl3pPr>
      <a:lvl4pPr marL="467878" marR="0" indent="-234998" algn="l" defTabSz="1219444" rtl="0" eaLnBrk="1" fontAlgn="base" latinLnBrk="0" hangingPunct="1">
        <a:lnSpc>
          <a:spcPct val="100000"/>
        </a:lnSpc>
        <a:spcBef>
          <a:spcPct val="0"/>
        </a:spcBef>
        <a:spcAft>
          <a:spcPct val="30000"/>
        </a:spcAft>
        <a:buClr>
          <a:schemeClr val="tx1"/>
        </a:buClr>
        <a:buSzPct val="100000"/>
        <a:buFont typeface="Symbol" pitchFamily="18" charset="2"/>
        <a:buChar char="-"/>
        <a:tabLst>
          <a:tab pos="260403" algn="l"/>
        </a:tabLst>
        <a:defRPr sz="1600" b="0" baseline="0">
          <a:solidFill>
            <a:schemeClr val="tx1"/>
          </a:solidFill>
          <a:latin typeface="+mn-lt"/>
        </a:defRPr>
      </a:lvl4pPr>
      <a:lvl5pPr marL="0" marR="0" indent="0" algn="l" defTabSz="1219444" rtl="0" eaLnBrk="1" fontAlgn="base" latinLnBrk="0" hangingPunct="1">
        <a:lnSpc>
          <a:spcPct val="100000"/>
        </a:lnSpc>
        <a:spcBef>
          <a:spcPct val="0"/>
        </a:spcBef>
        <a:spcAft>
          <a:spcPct val="30000"/>
        </a:spcAft>
        <a:buClr>
          <a:schemeClr val="tx2"/>
        </a:buClr>
        <a:buSzTx/>
        <a:buFontTx/>
        <a:buNone/>
        <a:tabLst/>
        <a:defRPr sz="1600" baseline="0">
          <a:solidFill>
            <a:schemeClr val="tx1"/>
          </a:solidFill>
          <a:latin typeface="+mn-lt"/>
        </a:defRPr>
      </a:lvl5pPr>
      <a:lvl6pPr marL="131260" indent="-101620" algn="l" rtl="0" eaLnBrk="1" fontAlgn="base" hangingPunct="1">
        <a:spcBef>
          <a:spcPct val="0"/>
        </a:spcBef>
        <a:spcAft>
          <a:spcPct val="30000"/>
        </a:spcAft>
        <a:buClr>
          <a:schemeClr val="accent1"/>
        </a:buClr>
        <a:buFont typeface="Arial" pitchFamily="34" charset="0"/>
        <a:buChar char="›"/>
        <a:tabLst>
          <a:tab pos="131260" algn="l"/>
        </a:tabLst>
        <a:defRPr sz="1200" b="1" baseline="0">
          <a:solidFill>
            <a:schemeClr val="accent1"/>
          </a:solidFill>
          <a:latin typeface="+mn-lt"/>
        </a:defRPr>
      </a:lvl6pPr>
      <a:lvl7pPr marL="0" indent="0" algn="l" rtl="0" eaLnBrk="1" fontAlgn="base" hangingPunct="1">
        <a:spcBef>
          <a:spcPct val="0"/>
        </a:spcBef>
        <a:spcAft>
          <a:spcPct val="30000"/>
        </a:spcAft>
        <a:buClr>
          <a:schemeClr val="tx1"/>
        </a:buClr>
        <a:buNone/>
        <a:tabLst/>
        <a:defRPr sz="1200">
          <a:solidFill>
            <a:schemeClr val="tx1"/>
          </a:solidFill>
          <a:latin typeface="+mn-lt"/>
        </a:defRPr>
      </a:lvl7pPr>
      <a:lvl8pPr marL="254051" indent="-254051" algn="l" rtl="0" eaLnBrk="1" fontAlgn="base" hangingPunct="1">
        <a:spcBef>
          <a:spcPct val="0"/>
        </a:spcBef>
        <a:spcAft>
          <a:spcPct val="30000"/>
        </a:spcAft>
        <a:buClr>
          <a:schemeClr val="accent1"/>
        </a:buClr>
        <a:buSzPct val="120000"/>
        <a:buFont typeface="Wingdings" pitchFamily="2" charset="2"/>
        <a:buChar char="§"/>
        <a:tabLst>
          <a:tab pos="224412" algn="l"/>
        </a:tabLst>
        <a:defRPr sz="1200" baseline="0">
          <a:solidFill>
            <a:schemeClr val="tx1"/>
          </a:solidFill>
          <a:latin typeface="+mn-lt"/>
        </a:defRPr>
      </a:lvl8pPr>
      <a:lvl9pPr marL="0" indent="0" algn="l" rtl="0" eaLnBrk="1" fontAlgn="base" hangingPunct="1">
        <a:spcBef>
          <a:spcPct val="0"/>
        </a:spcBef>
        <a:spcAft>
          <a:spcPct val="30000"/>
        </a:spcAft>
        <a:buClr>
          <a:schemeClr val="tx2"/>
        </a:buClr>
        <a:buSzPct val="120000"/>
        <a:buFont typeface="Symbol" pitchFamily="18" charset="2"/>
        <a:buNone/>
        <a:tabLst/>
        <a:defRPr sz="800">
          <a:solidFill>
            <a:schemeClr val="tx1"/>
          </a:solidFill>
          <a:latin typeface="+mn-lt"/>
        </a:defRPr>
      </a:lvl9pPr>
    </p:bodyStyle>
    <p:otherStyle>
      <a:defPPr>
        <a:defRPr lang="en-US"/>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NULL"/><Relationship Id="rId3" Type="http://schemas.openxmlformats.org/officeDocument/2006/relationships/image" Target="../media/image11.png"/><Relationship Id="rId7" Type="http://schemas.openxmlformats.org/officeDocument/2006/relationships/customXml" Target="../ink/ink2.xml"/><Relationship Id="rId17" Type="http://schemas.openxmlformats.org/officeDocument/2006/relationships/image" Target="NULL"/><Relationship Id="rId2" Type="http://schemas.openxmlformats.org/officeDocument/2006/relationships/notesSlide" Target="../notesSlides/notesSlide7.xml"/><Relationship Id="rId16" Type="http://schemas.openxmlformats.org/officeDocument/2006/relationships/customXml" Target="../ink/ink6.xml"/><Relationship Id="rId1" Type="http://schemas.openxmlformats.org/officeDocument/2006/relationships/slideLayout" Target="../slideLayouts/slideLayout31.xml"/><Relationship Id="rId6" Type="http://schemas.openxmlformats.org/officeDocument/2006/relationships/image" Target="../media/image14.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NUL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customXml" Target="../ink/ink3.xml"/><Relationship Id="rId14" Type="http://schemas.openxmlformats.org/officeDocument/2006/relationships/customXml" Target="../ink/ink5.xml"/></Relationships>
</file>

<file path=ppt/slides/_rels/slide12.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2.png"/><Relationship Id="rId7" Type="http://schemas.openxmlformats.org/officeDocument/2006/relationships/customXml" Target="../ink/ink7.xml"/><Relationship Id="rId12" Type="http://schemas.openxmlformats.org/officeDocument/2006/relationships/customXml" Target="../ink/ink9.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2.svg"/><Relationship Id="rId11" Type="http://schemas.openxmlformats.org/officeDocument/2006/relationships/image" Target="NULL"/><Relationship Id="rId10" Type="http://schemas.openxmlformats.org/officeDocument/2006/relationships/customXml" Target="../ink/ink8.xml"/><Relationship Id="rId4" Type="http://schemas.openxmlformats.org/officeDocument/2006/relationships/image" Target="../media/image10.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customXml" Target="../ink/ink10.xm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2.svg"/><Relationship Id="rId11" Type="http://schemas.openxmlformats.org/officeDocument/2006/relationships/customXml" Target="../ink/ink12.xml"/><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customXml" Target="../ink/ink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12.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12.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23.png"/><Relationship Id="rId12" Type="http://schemas.openxmlformats.org/officeDocument/2006/relationships/customXml" Target="../ink/ink15.xm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customXml" Target="../ink/ink13.xml"/><Relationship Id="rId11" Type="http://schemas.openxmlformats.org/officeDocument/2006/relationships/image" Target="NULL"/><Relationship Id="rId5" Type="http://schemas.openxmlformats.org/officeDocument/2006/relationships/image" Target="../media/image12.svg"/><Relationship Id="rId10" Type="http://schemas.openxmlformats.org/officeDocument/2006/relationships/customXml" Target="../ink/ink14.xml"/><Relationship Id="rId4" Type="http://schemas.openxmlformats.org/officeDocument/2006/relationships/image" Target="../media/image10.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customXml" Target="../ink/ink19.xml"/><Relationship Id="rId18" Type="http://schemas.openxmlformats.org/officeDocument/2006/relationships/image" Target="../media/image33.png"/><Relationship Id="rId26" Type="http://schemas.openxmlformats.org/officeDocument/2006/relationships/image" Target="../media/image37.png"/><Relationship Id="rId3" Type="http://schemas.openxmlformats.org/officeDocument/2006/relationships/image" Target="../media/image24.png"/><Relationship Id="rId21" Type="http://schemas.openxmlformats.org/officeDocument/2006/relationships/customXml" Target="../ink/ink22.xml"/><Relationship Id="rId7" Type="http://schemas.openxmlformats.org/officeDocument/2006/relationships/image" Target="../media/image27.png"/><Relationship Id="rId12" Type="http://schemas.openxmlformats.org/officeDocument/2006/relationships/image" Target="../media/image25.png"/><Relationship Id="rId17" Type="http://schemas.openxmlformats.org/officeDocument/2006/relationships/customXml" Target="../ink/ink21.xml"/><Relationship Id="rId25" Type="http://schemas.openxmlformats.org/officeDocument/2006/relationships/customXml" Target="../ink/ink24.xml"/><Relationship Id="rId2" Type="http://schemas.openxmlformats.org/officeDocument/2006/relationships/notesSlide" Target="../notesSlides/notesSlide15.xml"/><Relationship Id="rId16" Type="http://schemas.openxmlformats.org/officeDocument/2006/relationships/image" Target="../media/image32.png"/><Relationship Id="rId20" Type="http://schemas.microsoft.com/office/2007/relationships/hdphoto" Target="../media/hdphoto1.wdp"/><Relationship Id="rId1" Type="http://schemas.openxmlformats.org/officeDocument/2006/relationships/slideLayout" Target="../slideLayouts/slideLayout31.xml"/><Relationship Id="rId6" Type="http://schemas.openxmlformats.org/officeDocument/2006/relationships/customXml" Target="../ink/ink16.xml"/><Relationship Id="rId11" Type="http://schemas.openxmlformats.org/officeDocument/2006/relationships/image" Target="../media/image29.png"/><Relationship Id="rId24" Type="http://schemas.openxmlformats.org/officeDocument/2006/relationships/image" Target="../media/image36.png"/><Relationship Id="rId5" Type="http://schemas.openxmlformats.org/officeDocument/2006/relationships/image" Target="../media/image12.svg"/><Relationship Id="rId15" Type="http://schemas.openxmlformats.org/officeDocument/2006/relationships/customXml" Target="../ink/ink20.xml"/><Relationship Id="rId23" Type="http://schemas.openxmlformats.org/officeDocument/2006/relationships/customXml" Target="../ink/ink23.xml"/><Relationship Id="rId10" Type="http://schemas.openxmlformats.org/officeDocument/2006/relationships/customXml" Target="../ink/ink18.xml"/><Relationship Id="rId19"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8.png"/><Relationship Id="rId14" Type="http://schemas.openxmlformats.org/officeDocument/2006/relationships/image" Target="../media/image31.png"/><Relationship Id="rId22"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customXml" Target="../ink/ink25.xml"/><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12.svg"/><Relationship Id="rId11" Type="http://schemas.openxmlformats.org/officeDocument/2006/relationships/customXml" Target="../ink/ink27.xml"/><Relationship Id="rId5" Type="http://schemas.openxmlformats.org/officeDocument/2006/relationships/image" Target="../media/image10.png"/><Relationship Id="rId10" Type="http://schemas.openxmlformats.org/officeDocument/2006/relationships/image" Target="../media/image28.png"/><Relationship Id="rId4" Type="http://schemas.openxmlformats.org/officeDocument/2006/relationships/hyperlink" Target="https://www.firmenonline.de/freischaltung-vermittler.html" TargetMode="External"/><Relationship Id="rId9" Type="http://schemas.openxmlformats.org/officeDocument/2006/relationships/customXml" Target="../ink/ink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12.svg"/><Relationship Id="rId5" Type="http://schemas.openxmlformats.org/officeDocument/2006/relationships/image" Target="../media/image10.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image" Target="../media/image1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irmenonline.de/freischaltung-vermittler.html"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image" Target="../media/image39.png"/><Relationship Id="rId5" Type="http://schemas.openxmlformats.org/officeDocument/2006/relationships/image" Target="../media/image12.sv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12.sv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2.svg"/><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46.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s://www.firmenonline.de/freischaltung.html"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E10D45F-5F63-B142-8C5B-961D047D26BB}"/>
              </a:ext>
            </a:extLst>
          </p:cNvPr>
          <p:cNvSpPr/>
          <p:nvPr/>
        </p:nvSpPr>
        <p:spPr>
          <a:xfrm>
            <a:off x="0" y="0"/>
            <a:ext cx="12190413" cy="6859588"/>
          </a:xfrm>
          <a:prstGeom prst="rect">
            <a:avLst/>
          </a:prstGeom>
          <a:solidFill>
            <a:srgbClr val="B1DADD"/>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a:p>
        </p:txBody>
      </p:sp>
      <p:sp>
        <p:nvSpPr>
          <p:cNvPr id="17" name="Rechteck 16">
            <a:extLst>
              <a:ext uri="{FF2B5EF4-FFF2-40B4-BE49-F238E27FC236}">
                <a16:creationId xmlns:a16="http://schemas.microsoft.com/office/drawing/2014/main" id="{70D83AD3-3BB3-DC48-81DD-3510A0D48E11}"/>
              </a:ext>
            </a:extLst>
          </p:cNvPr>
          <p:cNvSpPr/>
          <p:nvPr/>
        </p:nvSpPr>
        <p:spPr>
          <a:xfrm>
            <a:off x="-7339" y="0"/>
            <a:ext cx="5274453" cy="5446018"/>
          </a:xfrm>
          <a:prstGeom prst="rect">
            <a:avLst/>
          </a:prstGeom>
          <a:solidFill>
            <a:srgbClr val="005560"/>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a:p>
        </p:txBody>
      </p:sp>
      <p:pic>
        <p:nvPicPr>
          <p:cNvPr id="19" name="Grafik 18">
            <a:extLst>
              <a:ext uri="{FF2B5EF4-FFF2-40B4-BE49-F238E27FC236}">
                <a16:creationId xmlns:a16="http://schemas.microsoft.com/office/drawing/2014/main" id="{1CD66407-1812-EE45-9338-7C8D51674E8E}"/>
              </a:ext>
            </a:extLst>
          </p:cNvPr>
          <p:cNvPicPr>
            <a:picLocks noChangeAspect="1"/>
          </p:cNvPicPr>
          <p:nvPr/>
        </p:nvPicPr>
        <p:blipFill>
          <a:blip r:embed="rId2"/>
          <a:stretch>
            <a:fillRect/>
          </a:stretch>
        </p:blipFill>
        <p:spPr>
          <a:xfrm>
            <a:off x="9918000" y="6156000"/>
            <a:ext cx="2036143" cy="503482"/>
          </a:xfrm>
          <a:prstGeom prst="rect">
            <a:avLst/>
          </a:prstGeom>
        </p:spPr>
      </p:pic>
      <p:sp>
        <p:nvSpPr>
          <p:cNvPr id="9" name="Textfeld 8">
            <a:extLst>
              <a:ext uri="{FF2B5EF4-FFF2-40B4-BE49-F238E27FC236}">
                <a16:creationId xmlns:a16="http://schemas.microsoft.com/office/drawing/2014/main" id="{3ED0353B-5303-904D-ABDA-9459DC1A4FB5}"/>
              </a:ext>
            </a:extLst>
          </p:cNvPr>
          <p:cNvSpPr txBox="1"/>
          <p:nvPr/>
        </p:nvSpPr>
        <p:spPr>
          <a:xfrm>
            <a:off x="631665" y="1972096"/>
            <a:ext cx="3996444" cy="2915395"/>
          </a:xfrm>
          <a:prstGeom prst="rect">
            <a:avLst/>
          </a:prstGeom>
        </p:spPr>
        <p:txBody>
          <a:bodyPr vert="horz" wrap="square" lIns="72000" tIns="72000" rIns="72000" bIns="72000" rtlCol="0">
            <a:spAutoFit/>
          </a:bodyPr>
          <a:lstStyle/>
          <a:p>
            <a:r>
              <a:rPr lang="de-DE" sz="3600" b="1" spc="300" dirty="0">
                <a:solidFill>
                  <a:schemeClr val="bg1"/>
                </a:solidFill>
                <a:latin typeface="Allianz Neo" panose="020B0504020203020204" pitchFamily="34" charset="77"/>
              </a:rPr>
              <a:t>Der </a:t>
            </a:r>
            <a:r>
              <a:rPr lang="de-DE" sz="3600" b="1" spc="300" dirty="0" err="1">
                <a:solidFill>
                  <a:schemeClr val="bg1"/>
                </a:solidFill>
                <a:latin typeface="Allianz Neo" panose="020B0504020203020204" pitchFamily="34" charset="77"/>
              </a:rPr>
              <a:t>FirmenAdmin</a:t>
            </a:r>
            <a:r>
              <a:rPr lang="de-DE" sz="3600" b="1" spc="300" dirty="0">
                <a:solidFill>
                  <a:schemeClr val="bg1"/>
                </a:solidFill>
                <a:latin typeface="Allianz Neo" panose="020B0504020203020204" pitchFamily="34" charset="77"/>
              </a:rPr>
              <a:t>  </a:t>
            </a:r>
            <a:br>
              <a:rPr lang="de-DE" sz="3600" b="1" spc="300" dirty="0">
                <a:solidFill>
                  <a:schemeClr val="bg1"/>
                </a:solidFill>
                <a:latin typeface="Allianz Neo" panose="020B0504020203020204" pitchFamily="34" charset="77"/>
              </a:rPr>
            </a:br>
            <a:r>
              <a:rPr lang="de-DE" sz="3600" b="1" spc="300" dirty="0">
                <a:solidFill>
                  <a:schemeClr val="bg1"/>
                </a:solidFill>
                <a:latin typeface="Allianz Neo" panose="020B0504020203020204" pitchFamily="34" charset="77"/>
              </a:rPr>
              <a:t>in </a:t>
            </a:r>
            <a:r>
              <a:rPr lang="de-DE" sz="3600" b="1" spc="300" dirty="0" err="1">
                <a:solidFill>
                  <a:schemeClr val="bg1"/>
                </a:solidFill>
                <a:latin typeface="Allianz Neo" panose="020B0504020203020204" pitchFamily="34" charset="77"/>
              </a:rPr>
              <a:t>FirmenOnline</a:t>
            </a:r>
            <a:endParaRPr lang="de-DE" sz="3600" b="1" spc="300" dirty="0">
              <a:solidFill>
                <a:schemeClr val="bg1"/>
              </a:solidFill>
              <a:latin typeface="Allianz Neo" panose="020B0504020203020204" pitchFamily="34" charset="77"/>
            </a:endParaRPr>
          </a:p>
          <a:p>
            <a:endParaRPr lang="de-DE" b="1" spc="300" dirty="0">
              <a:solidFill>
                <a:schemeClr val="bg1"/>
              </a:solidFill>
              <a:latin typeface="Allianz Neo" panose="020B0504020203020204" pitchFamily="34" charset="77"/>
            </a:endParaRPr>
          </a:p>
          <a:p>
            <a:r>
              <a:rPr lang="de-DE" spc="300" dirty="0" smtClean="0">
                <a:solidFill>
                  <a:schemeClr val="bg1"/>
                </a:solidFill>
                <a:latin typeface="Allianz Neo Light" panose="020B0304020203020204" pitchFamily="34" charset="77"/>
              </a:rPr>
              <a:t>Januar 2024</a:t>
            </a:r>
            <a:endParaRPr lang="de-DE" spc="300" dirty="0">
              <a:solidFill>
                <a:schemeClr val="bg1"/>
              </a:solidFill>
              <a:latin typeface="Allianz Neo Light" panose="020B0304020203020204" pitchFamily="34" charset="77"/>
            </a:endParaRPr>
          </a:p>
          <a:p>
            <a:endParaRPr lang="de-DE" spc="300" dirty="0">
              <a:solidFill>
                <a:schemeClr val="bg1"/>
              </a:solidFill>
              <a:latin typeface="Allianz Neo Light" panose="020B0304020203020204" pitchFamily="34" charset="77"/>
            </a:endParaRP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7115" y="0"/>
            <a:ext cx="6930638" cy="5446018"/>
          </a:xfrm>
          <a:prstGeom prst="rect">
            <a:avLst/>
          </a:prstGeom>
        </p:spPr>
      </p:pic>
      <p:pic>
        <p:nvPicPr>
          <p:cNvPr id="11" name="Grafik 10">
            <a:extLst>
              <a:ext uri="{FF2B5EF4-FFF2-40B4-BE49-F238E27FC236}">
                <a16:creationId xmlns:a16="http://schemas.microsoft.com/office/drawing/2014/main" id="{CDC47A45-44F3-4506-AD19-F5572473F12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447" r="4793"/>
          <a:stretch/>
        </p:blipFill>
        <p:spPr>
          <a:xfrm>
            <a:off x="5274452" y="0"/>
            <a:ext cx="6930637" cy="6859811"/>
          </a:xfrm>
          <a:prstGeom prst="rect">
            <a:avLst/>
          </a:prstGeom>
        </p:spPr>
      </p:pic>
    </p:spTree>
    <p:extLst>
      <p:ext uri="{BB962C8B-B14F-4D97-AF65-F5344CB8AC3E}">
        <p14:creationId xmlns:p14="http://schemas.microsoft.com/office/powerpoint/2010/main" val="334891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F1F9FA"/>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1311479006"/>
              </p:ext>
            </p:extLst>
          </p:nvPr>
        </p:nvGraphicFramePr>
        <p:xfrm>
          <a:off x="3483061" y="619238"/>
          <a:ext cx="8208000" cy="5472000"/>
        </p:xfrm>
        <a:graphic>
          <a:graphicData uri="http://schemas.openxmlformats.org/drawingml/2006/table">
            <a:tbl>
              <a:tblPr firstRow="1" bandRow="1">
                <a:tableStyleId>{2D5ABB26-0587-4C30-8999-92F81FD0307C}</a:tableStyleId>
              </a:tblPr>
              <a:tblGrid>
                <a:gridCol w="138072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0528">
                  <a:extLst>
                    <a:ext uri="{9D8B030D-6E8A-4147-A177-3AD203B41FA5}">
                      <a16:colId xmlns:a16="http://schemas.microsoft.com/office/drawing/2014/main" val="20003"/>
                    </a:ext>
                  </a:extLst>
                </a:gridCol>
              </a:tblGrid>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01</a:t>
                      </a:r>
                    </a:p>
                  </a:txBody>
                  <a:tcPr marL="0" marR="0" marT="180000" marB="0" anchor="ctr">
                    <a:noFill/>
                  </a:tcPr>
                </a:tc>
                <a:tc>
                  <a:txBody>
                    <a:bodyPr/>
                    <a:lstStyle/>
                    <a:p>
                      <a:pPr marL="0" algn="l" defTabSz="1219170" rtl="0" eaLnBrk="1" latinLnBrk="0" hangingPunct="1"/>
                      <a:r>
                        <a:rPr lang="en-GB" sz="1800" b="1" kern="1200" cap="all" noProof="0" dirty="0" err="1">
                          <a:solidFill>
                            <a:srgbClr val="003781"/>
                          </a:solidFill>
                          <a:latin typeface="Allianz Neo" panose="020B0504020203020204" pitchFamily="34" charset="77"/>
                          <a:ea typeface="+mn-ea"/>
                          <a:cs typeface="+mn-cs"/>
                        </a:rPr>
                        <a:t>Konzept</a:t>
                      </a:r>
                      <a:r>
                        <a:rPr lang="en-GB" sz="1800" b="1" kern="1200" cap="all" noProof="0" dirty="0">
                          <a:solidFill>
                            <a:srgbClr val="003781"/>
                          </a:solidFill>
                          <a:latin typeface="Allianz Neo" panose="020B0504020203020204" pitchFamily="34" charset="77"/>
                          <a:ea typeface="+mn-ea"/>
                          <a:cs typeface="+mn-cs"/>
                        </a:rPr>
                        <a:t> des </a:t>
                      </a:r>
                      <a:r>
                        <a:rPr lang="en-GB" sz="1800" b="1" kern="1200" cap="all" noProof="0" dirty="0" err="1">
                          <a:solidFill>
                            <a:srgbClr val="003781"/>
                          </a:solidFill>
                          <a:latin typeface="Allianz Neo" panose="020B0504020203020204" pitchFamily="34" charset="77"/>
                          <a:ea typeface="+mn-ea"/>
                          <a:cs typeface="+mn-cs"/>
                        </a:rPr>
                        <a:t>FirmenAdmins</a:t>
                      </a:r>
                      <a:endParaRPr lang="en-GB" sz="1800" b="1" kern="1200" cap="all" noProof="0" dirty="0">
                        <a:solidFill>
                          <a:srgbClr val="003781"/>
                        </a:solidFill>
                        <a:latin typeface="Allianz Neo" panose="020B0504020203020204" pitchFamily="34" charset="77"/>
                        <a:ea typeface="+mn-ea"/>
                        <a:cs typeface="+mn-cs"/>
                      </a:endParaRPr>
                    </a:p>
                  </a:txBody>
                  <a:tcPr marL="0" marR="90609" anchor="ctr">
                    <a:no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noFill/>
                  </a:tcP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noFill/>
                  </a:tcPr>
                </a:tc>
                <a:extLst>
                  <a:ext uri="{0D108BD9-81ED-4DB2-BD59-A6C34878D82A}">
                    <a16:rowId xmlns:a16="http://schemas.microsoft.com/office/drawing/2014/main" val="10000"/>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02</a:t>
                      </a:r>
                    </a:p>
                  </a:txBody>
                  <a:tcPr marL="0" marR="0" marT="180000" marB="0" anchor="ctr">
                    <a:solidFill>
                      <a:srgbClr val="B1DADD"/>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Einstieg</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in den Admin-</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Bereich</a:t>
                      </a: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solidFill>
                      <a:srgbClr val="B1DADD"/>
                    </a:solid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1"/>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03</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2"/>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04</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Gruppenverträge</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3"/>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05</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smtClean="0">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smtClean="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hinzufügen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882350490"/>
                  </a:ext>
                </a:extLst>
              </a:tr>
            </a:tbl>
          </a:graphicData>
        </a:graphic>
      </p:graphicFrame>
      <p:sp>
        <p:nvSpPr>
          <p:cNvPr id="10" name="Titel 9"/>
          <p:cNvSpPr>
            <a:spLocks noGrp="1"/>
          </p:cNvSpPr>
          <p:nvPr>
            <p:ph type="title"/>
          </p:nvPr>
        </p:nvSpPr>
        <p:spPr/>
        <p:txBody>
          <a:bodyPr/>
          <a:lstStyle/>
          <a:p>
            <a:r>
              <a:rPr lang="en-GB" sz="3600" b="0" dirty="0">
                <a:solidFill>
                  <a:srgbClr val="003781"/>
                </a:solidFill>
                <a:latin typeface="Allianz Neo" panose="020B0504020203020204" pitchFamily="34" charset="77"/>
              </a:rPr>
              <a:t>INHALT </a:t>
            </a:r>
            <a:r>
              <a:rPr lang="en-GB" sz="3600" b="0" dirty="0">
                <a:solidFill>
                  <a:srgbClr val="007D8C"/>
                </a:solidFill>
                <a:latin typeface="Allianz Neo" panose="020B0504020203020204" pitchFamily="34" charset="77"/>
              </a:rPr>
              <a:t>THEMEN</a:t>
            </a:r>
          </a:p>
        </p:txBody>
      </p:sp>
      <p:sp>
        <p:nvSpPr>
          <p:cNvPr id="4" name="Foliennummernplatzhalter 3"/>
          <p:cNvSpPr>
            <a:spLocks noGrp="1"/>
          </p:cNvSpPr>
          <p:nvPr>
            <p:ph type="sldNum" sz="quarter" idx="12"/>
          </p:nvPr>
        </p:nvSpPr>
        <p:spPr/>
        <p:txBody>
          <a:bodyPr/>
          <a:lstStyle/>
          <a:p>
            <a:fld id="{61201FF1-C63B-412E-ABF0-3D0E918900AC}" type="slidenum">
              <a:rPr lang="en-GB" smtClean="0"/>
              <a:pPr/>
              <a:t>10</a:t>
            </a:fld>
            <a:endParaRPr lang="en-GB" dirty="0"/>
          </a:p>
        </p:txBody>
      </p:sp>
    </p:spTree>
    <p:extLst>
      <p:ext uri="{BB962C8B-B14F-4D97-AF65-F5344CB8AC3E}">
        <p14:creationId xmlns:p14="http://schemas.microsoft.com/office/powerpoint/2010/main" val="373050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06820" y="2797576"/>
            <a:ext cx="3463795" cy="851517"/>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4"/>
          <a:stretch>
            <a:fillRect/>
          </a:stretch>
        </p:blipFill>
        <p:spPr>
          <a:xfrm>
            <a:off x="4180687" y="2787022"/>
            <a:ext cx="4766378" cy="3201704"/>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Wo finde ich den Admin-Bereich?</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11</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02 – Einstieg in den Admin-Bereich</a:t>
            </a:r>
          </a:p>
        </p:txBody>
      </p:sp>
      <p:sp>
        <p:nvSpPr>
          <p:cNvPr id="10" name="Rechteck 9">
            <a:extLst>
              <a:ext uri="{FF2B5EF4-FFF2-40B4-BE49-F238E27FC236}">
                <a16:creationId xmlns:a16="http://schemas.microsoft.com/office/drawing/2014/main" id="{63D36369-6997-4DA8-A1CF-8A961B4BBC6E}"/>
              </a:ext>
            </a:extLst>
          </p:cNvPr>
          <p:cNvSpPr/>
          <p:nvPr/>
        </p:nvSpPr>
        <p:spPr>
          <a:xfrm>
            <a:off x="493219" y="1304513"/>
            <a:ext cx="4028789" cy="856220"/>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dirty="0">
                <a:latin typeface="Allianz Neo" panose="020B0504020203020204" pitchFamily="34" charset="77"/>
              </a:rPr>
              <a:t>Die Verwaltung der Admins und weiteren Nutzer erfolgt im Admin-Bereich. Diesen finden Sie im Portal oben rechts in der Account-Verwaltung.</a:t>
            </a:r>
          </a:p>
        </p:txBody>
      </p:sp>
      <p:sp>
        <p:nvSpPr>
          <p:cNvPr id="12" name="Rechteck 11">
            <a:extLst>
              <a:ext uri="{FF2B5EF4-FFF2-40B4-BE49-F238E27FC236}">
                <a16:creationId xmlns:a16="http://schemas.microsoft.com/office/drawing/2014/main" id="{D3A15784-1A91-4F84-A32A-AC8EB3357E97}"/>
              </a:ext>
            </a:extLst>
          </p:cNvPr>
          <p:cNvSpPr/>
          <p:nvPr/>
        </p:nvSpPr>
        <p:spPr>
          <a:xfrm>
            <a:off x="2579641" y="2897089"/>
            <a:ext cx="241150" cy="226482"/>
          </a:xfrm>
          <a:custGeom>
            <a:avLst/>
            <a:gdLst>
              <a:gd name="connsiteX0" fmla="*/ 0 w 328615"/>
              <a:gd name="connsiteY0" fmla="*/ 0 h 308626"/>
              <a:gd name="connsiteX1" fmla="*/ 328615 w 328615"/>
              <a:gd name="connsiteY1" fmla="*/ 0 h 308626"/>
              <a:gd name="connsiteX2" fmla="*/ 328615 w 328615"/>
              <a:gd name="connsiteY2" fmla="*/ 308626 h 308626"/>
              <a:gd name="connsiteX3" fmla="*/ 0 w 328615"/>
              <a:gd name="connsiteY3" fmla="*/ 308626 h 308626"/>
              <a:gd name="connsiteX4" fmla="*/ 0 w 328615"/>
              <a:gd name="connsiteY4" fmla="*/ 0 h 30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5" h="308626" extrusionOk="0">
                <a:moveTo>
                  <a:pt x="0" y="0"/>
                </a:moveTo>
                <a:cubicBezTo>
                  <a:pt x="139649" y="-35582"/>
                  <a:pt x="185118" y="28723"/>
                  <a:pt x="328615" y="0"/>
                </a:cubicBezTo>
                <a:cubicBezTo>
                  <a:pt x="357027" y="76303"/>
                  <a:pt x="292449" y="232303"/>
                  <a:pt x="328615" y="308626"/>
                </a:cubicBezTo>
                <a:cubicBezTo>
                  <a:pt x="249291" y="321911"/>
                  <a:pt x="77923" y="296729"/>
                  <a:pt x="0" y="308626"/>
                </a:cubicBezTo>
                <a:cubicBezTo>
                  <a:pt x="-30973" y="229069"/>
                  <a:pt x="17822" y="75024"/>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grpSp>
        <p:nvGrpSpPr>
          <p:cNvPr id="6" name="Gruppieren 5">
            <a:extLst>
              <a:ext uri="{FF2B5EF4-FFF2-40B4-BE49-F238E27FC236}">
                <a16:creationId xmlns:a16="http://schemas.microsoft.com/office/drawing/2014/main" id="{D44D96CD-7B2D-4FFF-B5C6-C2699C7E89EC}"/>
              </a:ext>
            </a:extLst>
          </p:cNvPr>
          <p:cNvGrpSpPr/>
          <p:nvPr/>
        </p:nvGrpSpPr>
        <p:grpSpPr>
          <a:xfrm rot="4881022">
            <a:off x="2074405" y="2271030"/>
            <a:ext cx="743724" cy="349241"/>
            <a:chOff x="2744930" y="1695230"/>
            <a:chExt cx="2139840" cy="192312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4BCEC4BE-902A-4AFD-9F93-B8850334ACDA}"/>
                    </a:ext>
                  </a:extLst>
                </p14:cNvPr>
                <p14:cNvContentPartPr/>
                <p14:nvPr/>
              </p14:nvContentPartPr>
              <p14:xfrm>
                <a:off x="2744930" y="1715390"/>
                <a:ext cx="2098080" cy="1902960"/>
              </p14:xfrm>
            </p:contentPart>
          </mc:Choice>
          <mc:Fallback xmlns="">
            <p:pic>
              <p:nvPicPr>
                <p:cNvPr id="7" name="Freihand 6">
                  <a:extLst>
                    <a:ext uri="{FF2B5EF4-FFF2-40B4-BE49-F238E27FC236}">
                      <a16:creationId xmlns:a16="http://schemas.microsoft.com/office/drawing/2014/main" id="{4BCEC4BE-902A-4AFD-9F93-B8850334ACDA}"/>
                    </a:ext>
                  </a:extLst>
                </p:cNvPr>
                <p:cNvPicPr/>
                <p:nvPr/>
              </p:nvPicPr>
              <p:blipFill>
                <a:blip r:embed="rId6"/>
                <a:stretch>
                  <a:fillRect/>
                </a:stretch>
              </p:blipFill>
              <p:spPr>
                <a:xfrm>
                  <a:off x="2694998" y="1656888"/>
                  <a:ext cx="2197002" cy="20188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4693C0E-45D3-4FEC-8F6F-A00D1591AF26}"/>
                    </a:ext>
                  </a:extLst>
                </p14:cNvPr>
                <p14:cNvContentPartPr/>
                <p14:nvPr/>
              </p14:nvContentPartPr>
              <p14:xfrm>
                <a:off x="4721330" y="1713590"/>
                <a:ext cx="141840" cy="285840"/>
              </p14:xfrm>
            </p:contentPart>
          </mc:Choice>
          <mc:Fallback xmlns="">
            <p:pic>
              <p:nvPicPr>
                <p:cNvPr id="8" name="Freihand 7">
                  <a:extLst>
                    <a:ext uri="{FF2B5EF4-FFF2-40B4-BE49-F238E27FC236}">
                      <a16:creationId xmlns:a16="http://schemas.microsoft.com/office/drawing/2014/main" id="{B4693C0E-45D3-4FEC-8F6F-A00D1591AF26}"/>
                    </a:ext>
                  </a:extLst>
                </p:cNvPr>
                <p:cNvPicPr/>
                <p:nvPr/>
              </p:nvPicPr>
              <p:blipFill>
                <a:blip r:embed="rId8"/>
                <a:stretch>
                  <a:fillRect/>
                </a:stretch>
              </p:blipFill>
              <p:spPr>
                <a:xfrm>
                  <a:off x="4671873" y="1655098"/>
                  <a:ext cx="238888" cy="4017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8C181770-D9D0-433D-8B35-9A566FE88125}"/>
                    </a:ext>
                  </a:extLst>
                </p14:cNvPr>
                <p14:cNvContentPartPr/>
                <p14:nvPr/>
              </p14:nvContentPartPr>
              <p14:xfrm>
                <a:off x="4534850" y="1695230"/>
                <a:ext cx="349920" cy="33120"/>
              </p14:xfrm>
            </p:contentPart>
          </mc:Choice>
          <mc:Fallback xmlns="">
            <p:pic>
              <p:nvPicPr>
                <p:cNvPr id="9" name="Freihand 8">
                  <a:extLst>
                    <a:ext uri="{FF2B5EF4-FFF2-40B4-BE49-F238E27FC236}">
                      <a16:creationId xmlns:a16="http://schemas.microsoft.com/office/drawing/2014/main" id="{8C181770-D9D0-433D-8B35-9A566FE88125}"/>
                    </a:ext>
                  </a:extLst>
                </p:cNvPr>
                <p:cNvPicPr/>
                <p:nvPr/>
              </p:nvPicPr>
              <p:blipFill>
                <a:blip r:embed="rId10"/>
                <a:stretch>
                  <a:fillRect/>
                </a:stretch>
              </p:blipFill>
              <p:spPr>
                <a:xfrm>
                  <a:off x="4484996" y="1636718"/>
                  <a:ext cx="447747" cy="149040"/>
                </a:xfrm>
                <a:prstGeom prst="rect">
                  <a:avLst/>
                </a:prstGeom>
              </p:spPr>
            </p:pic>
          </mc:Fallback>
        </mc:AlternateContent>
      </p:grpSp>
      <p:sp>
        <p:nvSpPr>
          <p:cNvPr id="24" name="Rechteck 23">
            <a:extLst>
              <a:ext uri="{FF2B5EF4-FFF2-40B4-BE49-F238E27FC236}">
                <a16:creationId xmlns:a16="http://schemas.microsoft.com/office/drawing/2014/main" id="{ECB66274-AB17-4613-AF3A-1D6D266B413D}"/>
              </a:ext>
            </a:extLst>
          </p:cNvPr>
          <p:cNvSpPr/>
          <p:nvPr/>
        </p:nvSpPr>
        <p:spPr>
          <a:xfrm>
            <a:off x="5915186" y="3595916"/>
            <a:ext cx="1476164" cy="308626"/>
          </a:xfrm>
          <a:custGeom>
            <a:avLst/>
            <a:gdLst>
              <a:gd name="connsiteX0" fmla="*/ 0 w 1550318"/>
              <a:gd name="connsiteY0" fmla="*/ 0 h 308626"/>
              <a:gd name="connsiteX1" fmla="*/ 501269 w 1550318"/>
              <a:gd name="connsiteY1" fmla="*/ 0 h 308626"/>
              <a:gd name="connsiteX2" fmla="*/ 1049049 w 1550318"/>
              <a:gd name="connsiteY2" fmla="*/ 0 h 308626"/>
              <a:gd name="connsiteX3" fmla="*/ 1550318 w 1550318"/>
              <a:gd name="connsiteY3" fmla="*/ 0 h 308626"/>
              <a:gd name="connsiteX4" fmla="*/ 1550318 w 1550318"/>
              <a:gd name="connsiteY4" fmla="*/ 308626 h 308626"/>
              <a:gd name="connsiteX5" fmla="*/ 1018042 w 1550318"/>
              <a:gd name="connsiteY5" fmla="*/ 308626 h 308626"/>
              <a:gd name="connsiteX6" fmla="*/ 501269 w 1550318"/>
              <a:gd name="connsiteY6" fmla="*/ 308626 h 308626"/>
              <a:gd name="connsiteX7" fmla="*/ 0 w 1550318"/>
              <a:gd name="connsiteY7" fmla="*/ 308626 h 308626"/>
              <a:gd name="connsiteX8" fmla="*/ 0 w 1550318"/>
              <a:gd name="connsiteY8" fmla="*/ 0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318" h="308626" extrusionOk="0">
                <a:moveTo>
                  <a:pt x="0" y="0"/>
                </a:moveTo>
                <a:cubicBezTo>
                  <a:pt x="205065" y="-9180"/>
                  <a:pt x="361668" y="11555"/>
                  <a:pt x="501269" y="0"/>
                </a:cubicBezTo>
                <a:cubicBezTo>
                  <a:pt x="640870" y="-11555"/>
                  <a:pt x="791609" y="23896"/>
                  <a:pt x="1049049" y="0"/>
                </a:cubicBezTo>
                <a:cubicBezTo>
                  <a:pt x="1306489" y="-23896"/>
                  <a:pt x="1322663" y="-11616"/>
                  <a:pt x="1550318" y="0"/>
                </a:cubicBezTo>
                <a:cubicBezTo>
                  <a:pt x="1556756" y="103217"/>
                  <a:pt x="1550043" y="165685"/>
                  <a:pt x="1550318" y="308626"/>
                </a:cubicBezTo>
                <a:cubicBezTo>
                  <a:pt x="1378885" y="305521"/>
                  <a:pt x="1196326" y="325103"/>
                  <a:pt x="1018042" y="308626"/>
                </a:cubicBezTo>
                <a:cubicBezTo>
                  <a:pt x="839758" y="292149"/>
                  <a:pt x="688462" y="286164"/>
                  <a:pt x="501269" y="308626"/>
                </a:cubicBezTo>
                <a:cubicBezTo>
                  <a:pt x="314076" y="331088"/>
                  <a:pt x="109367" y="293372"/>
                  <a:pt x="0" y="308626"/>
                </a:cubicBezTo>
                <a:cubicBezTo>
                  <a:pt x="-7736" y="202510"/>
                  <a:pt x="-1993" y="76474"/>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AB495972-1D33-46D9-A9B0-3AE20D4D65AC}"/>
              </a:ext>
            </a:extLst>
          </p:cNvPr>
          <p:cNvSpPr/>
          <p:nvPr/>
        </p:nvSpPr>
        <p:spPr>
          <a:xfrm>
            <a:off x="7391350" y="1312323"/>
            <a:ext cx="4299000" cy="2189479"/>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dirty="0">
                <a:latin typeface="Allianz Neo" panose="020B0504020203020204" pitchFamily="34" charset="77"/>
              </a:rPr>
              <a:t>Der Admin-Bereich setzt sich in der Account-Verwaltung aus den Reitern „Nutzer &amp; Verträge“ und „Letzte Änderungen“ zusammen. </a:t>
            </a:r>
          </a:p>
          <a:p>
            <a:pPr algn="ctr">
              <a:spcBef>
                <a:spcPts val="100"/>
              </a:spcBef>
              <a:spcAft>
                <a:spcPts val="100"/>
              </a:spcAft>
            </a:pPr>
            <a:r>
              <a:rPr lang="de-DE" sz="1400" dirty="0">
                <a:latin typeface="Allianz Neo" panose="020B0504020203020204" pitchFamily="34" charset="77"/>
              </a:rPr>
              <a:t/>
            </a:r>
            <a:br>
              <a:rPr lang="de-DE" sz="1400" dirty="0">
                <a:latin typeface="Allianz Neo" panose="020B0504020203020204" pitchFamily="34" charset="77"/>
              </a:rPr>
            </a:br>
            <a:r>
              <a:rPr lang="de-DE" sz="1400" dirty="0">
                <a:latin typeface="Allianz Neo" panose="020B0504020203020204" pitchFamily="34" charset="77"/>
              </a:rPr>
              <a:t>Der </a:t>
            </a:r>
            <a:r>
              <a:rPr lang="de-DE" sz="1400" dirty="0" err="1">
                <a:latin typeface="Allianz Neo" panose="020B0504020203020204" pitchFamily="34" charset="77"/>
              </a:rPr>
              <a:t>FirmenAdmin</a:t>
            </a:r>
            <a:r>
              <a:rPr lang="de-DE" sz="1400" dirty="0">
                <a:latin typeface="Allianz Neo" panose="020B0504020203020204" pitchFamily="34" charset="77"/>
              </a:rPr>
              <a:t> sieht beide Reiter, der Admin nur den Reiter „Nutzer &amp; Verträge“. </a:t>
            </a:r>
            <a:br>
              <a:rPr lang="de-DE" sz="1400" dirty="0">
                <a:latin typeface="Allianz Neo" panose="020B0504020203020204" pitchFamily="34" charset="77"/>
              </a:rPr>
            </a:br>
            <a:r>
              <a:rPr lang="de-DE" sz="1400" dirty="0">
                <a:latin typeface="Allianz Neo" panose="020B0504020203020204" pitchFamily="34" charset="77"/>
              </a:rPr>
              <a:t>Unter „Letzte Änderungen“ kann der </a:t>
            </a:r>
            <a:r>
              <a:rPr lang="de-DE" sz="1400" dirty="0" err="1">
                <a:latin typeface="Allianz Neo" panose="020B0504020203020204" pitchFamily="34" charset="77"/>
              </a:rPr>
              <a:t>FirmenAdmin</a:t>
            </a:r>
            <a:r>
              <a:rPr lang="de-DE" sz="1400" dirty="0">
                <a:latin typeface="Allianz Neo" panose="020B0504020203020204" pitchFamily="34" charset="77"/>
              </a:rPr>
              <a:t> erkennen, welche Aktionen die Admins im Admin-Bereich durchgeführt haben. </a:t>
            </a:r>
          </a:p>
        </p:txBody>
      </p:sp>
      <p:grpSp>
        <p:nvGrpSpPr>
          <p:cNvPr id="26" name="Gruppieren 25">
            <a:extLst>
              <a:ext uri="{FF2B5EF4-FFF2-40B4-BE49-F238E27FC236}">
                <a16:creationId xmlns:a16="http://schemas.microsoft.com/office/drawing/2014/main" id="{79E7A2A0-8217-4242-B816-6021DA661728}"/>
              </a:ext>
            </a:extLst>
          </p:cNvPr>
          <p:cNvGrpSpPr/>
          <p:nvPr/>
        </p:nvGrpSpPr>
        <p:grpSpPr>
          <a:xfrm rot="20832177" flipH="1" flipV="1">
            <a:off x="6550873" y="2256168"/>
            <a:ext cx="984781" cy="1097395"/>
            <a:chOff x="2744930" y="1695230"/>
            <a:chExt cx="2139840" cy="1923120"/>
          </a:xfrm>
        </p:grpSpPr>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47179C22-224E-4297-B352-878E9B9724CB}"/>
                    </a:ext>
                  </a:extLst>
                </p14:cNvPr>
                <p14:cNvContentPartPr/>
                <p14:nvPr/>
              </p14:nvContentPartPr>
              <p14:xfrm>
                <a:off x="2744930" y="1715390"/>
                <a:ext cx="2098080" cy="1902960"/>
              </p14:xfrm>
            </p:contentPart>
          </mc:Choice>
          <mc:Fallback xmlns="">
            <p:pic>
              <p:nvPicPr>
                <p:cNvPr id="49" name="Freihand 48">
                  <a:extLst>
                    <a:ext uri="{FF2B5EF4-FFF2-40B4-BE49-F238E27FC236}">
                      <a16:creationId xmlns:a16="http://schemas.microsoft.com/office/drawing/2014/main" id="{DE1444D1-1022-4E2A-B054-DC1204C85EFD}"/>
                    </a:ext>
                  </a:extLst>
                </p:cNvPr>
                <p:cNvPicPr/>
                <p:nvPr/>
              </p:nvPicPr>
              <p:blipFill>
                <a:blip r:embed="rId13"/>
                <a:stretch>
                  <a:fillRect/>
                </a:stretch>
              </p:blipFill>
              <p:spPr>
                <a:xfrm>
                  <a:off x="2708930" y="1679390"/>
                  <a:ext cx="2169720" cy="197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Freihand 27">
                  <a:extLst>
                    <a:ext uri="{FF2B5EF4-FFF2-40B4-BE49-F238E27FC236}">
                      <a16:creationId xmlns:a16="http://schemas.microsoft.com/office/drawing/2014/main" id="{363A9C5C-F249-4D61-ACB4-3982808DA67C}"/>
                    </a:ext>
                  </a:extLst>
                </p14:cNvPr>
                <p14:cNvContentPartPr/>
                <p14:nvPr/>
              </p14:nvContentPartPr>
              <p14:xfrm>
                <a:off x="4721330" y="1713590"/>
                <a:ext cx="141840" cy="285840"/>
              </p14:xfrm>
            </p:contentPart>
          </mc:Choice>
          <mc:Fallback xmlns="">
            <p:pic>
              <p:nvPicPr>
                <p:cNvPr id="50" name="Freihand 49">
                  <a:extLst>
                    <a:ext uri="{FF2B5EF4-FFF2-40B4-BE49-F238E27FC236}">
                      <a16:creationId xmlns:a16="http://schemas.microsoft.com/office/drawing/2014/main" id="{561F02A9-1ED6-4D7D-A9ED-E4901285694C}"/>
                    </a:ext>
                  </a:extLst>
                </p:cNvPr>
                <p:cNvPicPr/>
                <p:nvPr/>
              </p:nvPicPr>
              <p:blipFill>
                <a:blip r:embed="rId15"/>
                <a:stretch>
                  <a:fillRect/>
                </a:stretch>
              </p:blipFill>
              <p:spPr>
                <a:xfrm>
                  <a:off x="4685330" y="1677950"/>
                  <a:ext cx="213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Freihand 28">
                  <a:extLst>
                    <a:ext uri="{FF2B5EF4-FFF2-40B4-BE49-F238E27FC236}">
                      <a16:creationId xmlns:a16="http://schemas.microsoft.com/office/drawing/2014/main" id="{1C9440D8-B79B-4226-93F2-FEECDE303F9F}"/>
                    </a:ext>
                  </a:extLst>
                </p14:cNvPr>
                <p14:cNvContentPartPr/>
                <p14:nvPr/>
              </p14:nvContentPartPr>
              <p14:xfrm>
                <a:off x="4534850" y="1695230"/>
                <a:ext cx="349920" cy="33120"/>
              </p14:xfrm>
            </p:contentPart>
          </mc:Choice>
          <mc:Fallback xmlns="">
            <p:pic>
              <p:nvPicPr>
                <p:cNvPr id="51" name="Freihand 50">
                  <a:extLst>
                    <a:ext uri="{FF2B5EF4-FFF2-40B4-BE49-F238E27FC236}">
                      <a16:creationId xmlns:a16="http://schemas.microsoft.com/office/drawing/2014/main" id="{A69F04E8-646E-429A-A44E-FEC411F1FAAE}"/>
                    </a:ext>
                  </a:extLst>
                </p:cNvPr>
                <p:cNvPicPr/>
                <p:nvPr/>
              </p:nvPicPr>
              <p:blipFill>
                <a:blip r:embed="rId17"/>
                <a:stretch>
                  <a:fillRect/>
                </a:stretch>
              </p:blipFill>
              <p:spPr>
                <a:xfrm>
                  <a:off x="4499210" y="1659590"/>
                  <a:ext cx="421560" cy="104760"/>
                </a:xfrm>
                <a:prstGeom prst="rect">
                  <a:avLst/>
                </a:prstGeom>
              </p:spPr>
            </p:pic>
          </mc:Fallback>
        </mc:AlternateContent>
      </p:grpSp>
    </p:spTree>
    <p:extLst>
      <p:ext uri="{BB962C8B-B14F-4D97-AF65-F5344CB8AC3E}">
        <p14:creationId xmlns:p14="http://schemas.microsoft.com/office/powerpoint/2010/main" val="334042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16" name="Grafik 15"/>
          <p:cNvPicPr>
            <a:picLocks noChangeAspect="1"/>
          </p:cNvPicPr>
          <p:nvPr/>
        </p:nvPicPr>
        <p:blipFill>
          <a:blip r:embed="rId3"/>
          <a:stretch>
            <a:fillRect/>
          </a:stretch>
        </p:blipFill>
        <p:spPr>
          <a:xfrm>
            <a:off x="5339122" y="1943813"/>
            <a:ext cx="4766378" cy="3201704"/>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Wie ist der Reiter „Nutzer &amp; Verträge“ aufgebaut? </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12</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02 – Einstieg in den Admin-Bereich</a:t>
            </a:r>
          </a:p>
        </p:txBody>
      </p:sp>
      <p:grpSp>
        <p:nvGrpSpPr>
          <p:cNvPr id="3" name="Gruppieren 2">
            <a:extLst>
              <a:ext uri="{FF2B5EF4-FFF2-40B4-BE49-F238E27FC236}">
                <a16:creationId xmlns:a16="http://schemas.microsoft.com/office/drawing/2014/main" id="{86B8BBE2-B67E-4190-8B58-5931D9A48485}"/>
              </a:ext>
            </a:extLst>
          </p:cNvPr>
          <p:cNvGrpSpPr/>
          <p:nvPr/>
        </p:nvGrpSpPr>
        <p:grpSpPr>
          <a:xfrm>
            <a:off x="510466" y="1530913"/>
            <a:ext cx="4265803" cy="1802143"/>
            <a:chOff x="-2401738" y="2132506"/>
            <a:chExt cx="4265803" cy="1802143"/>
          </a:xfrm>
        </p:grpSpPr>
        <p:sp>
          <p:nvSpPr>
            <p:cNvPr id="7" name="Rechteck 6">
              <a:extLst>
                <a:ext uri="{FF2B5EF4-FFF2-40B4-BE49-F238E27FC236}">
                  <a16:creationId xmlns:a16="http://schemas.microsoft.com/office/drawing/2014/main" id="{C9CEF394-D366-4077-8852-AFD9B66829BF}"/>
                </a:ext>
              </a:extLst>
            </p:cNvPr>
            <p:cNvSpPr/>
            <p:nvPr/>
          </p:nvSpPr>
          <p:spPr>
            <a:xfrm>
              <a:off x="-2401738" y="2133650"/>
              <a:ext cx="4265803" cy="1800999"/>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r>
                <a:rPr lang="de-DE" sz="1400" dirty="0">
                  <a:latin typeface="Allianz Neo" panose="020B0504020203020204" pitchFamily="34" charset="0"/>
                  <a:cs typeface="Calibri" panose="020F0502020204030204" pitchFamily="34" charset="0"/>
                </a:rPr>
                <a:t>Der Reiter „Nutzer &amp; Verträge“ gliedert sich in drei Aktionen, welche über die drei Kacheln gestartet werden können. </a:t>
              </a:r>
            </a:p>
          </p:txBody>
        </p:sp>
        <p:pic>
          <p:nvPicPr>
            <p:cNvPr id="8" name="Grafik 7" descr="Glühbirne und Zahnrad mit einfarbiger Füllung">
              <a:extLst>
                <a:ext uri="{FF2B5EF4-FFF2-40B4-BE49-F238E27FC236}">
                  <a16:creationId xmlns:a16="http://schemas.microsoft.com/office/drawing/2014/main" id="{09360C24-6AB8-4090-9F93-F85B5880B4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8018" y="2132506"/>
              <a:ext cx="514165" cy="514165"/>
            </a:xfrm>
            <a:prstGeom prst="rect">
              <a:avLst/>
            </a:prstGeom>
          </p:spPr>
        </p:pic>
      </p:grpSp>
      <p:sp>
        <p:nvSpPr>
          <p:cNvPr id="10" name="Rechteck 9">
            <a:extLst>
              <a:ext uri="{FF2B5EF4-FFF2-40B4-BE49-F238E27FC236}">
                <a16:creationId xmlns:a16="http://schemas.microsoft.com/office/drawing/2014/main" id="{CF5F2F65-18C2-4FEA-9ED6-2A577D6D86F1}"/>
              </a:ext>
            </a:extLst>
          </p:cNvPr>
          <p:cNvSpPr/>
          <p:nvPr/>
        </p:nvSpPr>
        <p:spPr>
          <a:xfrm>
            <a:off x="7047148" y="2804669"/>
            <a:ext cx="776250" cy="229082"/>
          </a:xfrm>
          <a:custGeom>
            <a:avLst/>
            <a:gdLst>
              <a:gd name="connsiteX0" fmla="*/ 0 w 864096"/>
              <a:gd name="connsiteY0" fmla="*/ 0 h 308626"/>
              <a:gd name="connsiteX1" fmla="*/ 423407 w 864096"/>
              <a:gd name="connsiteY1" fmla="*/ 0 h 308626"/>
              <a:gd name="connsiteX2" fmla="*/ 864096 w 864096"/>
              <a:gd name="connsiteY2" fmla="*/ 0 h 308626"/>
              <a:gd name="connsiteX3" fmla="*/ 864096 w 864096"/>
              <a:gd name="connsiteY3" fmla="*/ 308626 h 308626"/>
              <a:gd name="connsiteX4" fmla="*/ 457971 w 864096"/>
              <a:gd name="connsiteY4" fmla="*/ 308626 h 308626"/>
              <a:gd name="connsiteX5" fmla="*/ 0 w 864096"/>
              <a:gd name="connsiteY5" fmla="*/ 308626 h 308626"/>
              <a:gd name="connsiteX6" fmla="*/ 0 w 864096"/>
              <a:gd name="connsiteY6" fmla="*/ 0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096" h="308626" extrusionOk="0">
                <a:moveTo>
                  <a:pt x="0" y="0"/>
                </a:moveTo>
                <a:cubicBezTo>
                  <a:pt x="133420" y="-6544"/>
                  <a:pt x="245642" y="4637"/>
                  <a:pt x="423407" y="0"/>
                </a:cubicBezTo>
                <a:cubicBezTo>
                  <a:pt x="601172" y="-4637"/>
                  <a:pt x="738221" y="18903"/>
                  <a:pt x="864096" y="0"/>
                </a:cubicBezTo>
                <a:cubicBezTo>
                  <a:pt x="867897" y="132445"/>
                  <a:pt x="866189" y="155722"/>
                  <a:pt x="864096" y="308626"/>
                </a:cubicBezTo>
                <a:cubicBezTo>
                  <a:pt x="685467" y="326563"/>
                  <a:pt x="643150" y="289265"/>
                  <a:pt x="457971" y="308626"/>
                </a:cubicBezTo>
                <a:cubicBezTo>
                  <a:pt x="272793" y="327987"/>
                  <a:pt x="119050" y="288503"/>
                  <a:pt x="0" y="308626"/>
                </a:cubicBezTo>
                <a:cubicBezTo>
                  <a:pt x="-5018" y="223653"/>
                  <a:pt x="-14385" y="93233"/>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grpSp>
        <p:nvGrpSpPr>
          <p:cNvPr id="11" name="Gruppieren 10">
            <a:extLst>
              <a:ext uri="{FF2B5EF4-FFF2-40B4-BE49-F238E27FC236}">
                <a16:creationId xmlns:a16="http://schemas.microsoft.com/office/drawing/2014/main" id="{8528DF4F-9A29-4119-9A2C-4DF19379DF84}"/>
              </a:ext>
            </a:extLst>
          </p:cNvPr>
          <p:cNvGrpSpPr/>
          <p:nvPr/>
        </p:nvGrpSpPr>
        <p:grpSpPr>
          <a:xfrm rot="18900000" flipV="1">
            <a:off x="5289985" y="1384843"/>
            <a:ext cx="1032215" cy="2121252"/>
            <a:chOff x="2744930" y="1695230"/>
            <a:chExt cx="2139840" cy="1923120"/>
          </a:xfrm>
        </p:grpSpPr>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29DAFD20-8D3B-4531-AFA3-4EE6B03C4E8B}"/>
                    </a:ext>
                  </a:extLst>
                </p14:cNvPr>
                <p14:cNvContentPartPr/>
                <p14:nvPr/>
              </p14:nvContentPartPr>
              <p14:xfrm>
                <a:off x="2744930" y="1715390"/>
                <a:ext cx="2098080" cy="1902960"/>
              </p14:xfrm>
            </p:contentPart>
          </mc:Choice>
          <mc:Fallback xmlns="">
            <p:pic>
              <p:nvPicPr>
                <p:cNvPr id="49" name="Freihand 48">
                  <a:extLst>
                    <a:ext uri="{FF2B5EF4-FFF2-40B4-BE49-F238E27FC236}">
                      <a16:creationId xmlns:a16="http://schemas.microsoft.com/office/drawing/2014/main" id="{DE1444D1-1022-4E2A-B054-DC1204C85EFD}"/>
                    </a:ext>
                  </a:extLst>
                </p:cNvPr>
                <p:cNvPicPr/>
                <p:nvPr/>
              </p:nvPicPr>
              <p:blipFill>
                <a:blip r:embed="rId9"/>
                <a:stretch>
                  <a:fillRect/>
                </a:stretch>
              </p:blipFill>
              <p:spPr>
                <a:xfrm>
                  <a:off x="2708930" y="1679390"/>
                  <a:ext cx="2169720" cy="197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350B3DC7-8FB5-4648-9435-1A7591AD9361}"/>
                    </a:ext>
                  </a:extLst>
                </p14:cNvPr>
                <p14:cNvContentPartPr/>
                <p14:nvPr/>
              </p14:nvContentPartPr>
              <p14:xfrm>
                <a:off x="4721330" y="1713590"/>
                <a:ext cx="141840" cy="285840"/>
              </p14:xfrm>
            </p:contentPart>
          </mc:Choice>
          <mc:Fallback xmlns="">
            <p:pic>
              <p:nvPicPr>
                <p:cNvPr id="50" name="Freihand 49">
                  <a:extLst>
                    <a:ext uri="{FF2B5EF4-FFF2-40B4-BE49-F238E27FC236}">
                      <a16:creationId xmlns:a16="http://schemas.microsoft.com/office/drawing/2014/main" id="{561F02A9-1ED6-4D7D-A9ED-E4901285694C}"/>
                    </a:ext>
                  </a:extLst>
                </p:cNvPr>
                <p:cNvPicPr/>
                <p:nvPr/>
              </p:nvPicPr>
              <p:blipFill>
                <a:blip r:embed="rId11"/>
                <a:stretch>
                  <a:fillRect/>
                </a:stretch>
              </p:blipFill>
              <p:spPr>
                <a:xfrm>
                  <a:off x="4685330" y="1677950"/>
                  <a:ext cx="213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AE3528F5-F9D4-4FED-8CCD-463571A3EB02}"/>
                    </a:ext>
                  </a:extLst>
                </p14:cNvPr>
                <p14:cNvContentPartPr/>
                <p14:nvPr/>
              </p14:nvContentPartPr>
              <p14:xfrm>
                <a:off x="4534850" y="1695230"/>
                <a:ext cx="349920" cy="33120"/>
              </p14:xfrm>
            </p:contentPart>
          </mc:Choice>
          <mc:Fallback xmlns="">
            <p:pic>
              <p:nvPicPr>
                <p:cNvPr id="51" name="Freihand 50">
                  <a:extLst>
                    <a:ext uri="{FF2B5EF4-FFF2-40B4-BE49-F238E27FC236}">
                      <a16:creationId xmlns:a16="http://schemas.microsoft.com/office/drawing/2014/main" id="{A69F04E8-646E-429A-A44E-FEC411F1FAAE}"/>
                    </a:ext>
                  </a:extLst>
                </p:cNvPr>
                <p:cNvPicPr/>
                <p:nvPr/>
              </p:nvPicPr>
              <p:blipFill>
                <a:blip r:embed="rId13"/>
                <a:stretch>
                  <a:fillRect/>
                </a:stretch>
              </p:blipFill>
              <p:spPr>
                <a:xfrm>
                  <a:off x="4499210" y="1659590"/>
                  <a:ext cx="421560" cy="104760"/>
                </a:xfrm>
                <a:prstGeom prst="rect">
                  <a:avLst/>
                </a:prstGeom>
              </p:spPr>
            </p:pic>
          </mc:Fallback>
        </mc:AlternateContent>
      </p:grpSp>
    </p:spTree>
    <p:extLst>
      <p:ext uri="{BB962C8B-B14F-4D97-AF65-F5344CB8AC3E}">
        <p14:creationId xmlns:p14="http://schemas.microsoft.com/office/powerpoint/2010/main" val="141785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159102" y="1549436"/>
            <a:ext cx="5890785" cy="4419487"/>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Wie ist der Reiter „Letzte Änderungen“ aufgebaut? </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13</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02 – Einstieg in den Admin-Bereich</a:t>
            </a:r>
          </a:p>
        </p:txBody>
      </p:sp>
      <p:grpSp>
        <p:nvGrpSpPr>
          <p:cNvPr id="3" name="Gruppieren 2">
            <a:extLst>
              <a:ext uri="{FF2B5EF4-FFF2-40B4-BE49-F238E27FC236}">
                <a16:creationId xmlns:a16="http://schemas.microsoft.com/office/drawing/2014/main" id="{86B8BBE2-B67E-4190-8B58-5931D9A48485}"/>
              </a:ext>
            </a:extLst>
          </p:cNvPr>
          <p:cNvGrpSpPr/>
          <p:nvPr/>
        </p:nvGrpSpPr>
        <p:grpSpPr>
          <a:xfrm>
            <a:off x="510466" y="1530913"/>
            <a:ext cx="4265803" cy="2202712"/>
            <a:chOff x="-2401738" y="2132506"/>
            <a:chExt cx="4265803" cy="2202712"/>
          </a:xfrm>
        </p:grpSpPr>
        <p:sp>
          <p:nvSpPr>
            <p:cNvPr id="7" name="Rechteck 6">
              <a:extLst>
                <a:ext uri="{FF2B5EF4-FFF2-40B4-BE49-F238E27FC236}">
                  <a16:creationId xmlns:a16="http://schemas.microsoft.com/office/drawing/2014/main" id="{C9CEF394-D366-4077-8852-AFD9B66829BF}"/>
                </a:ext>
              </a:extLst>
            </p:cNvPr>
            <p:cNvSpPr/>
            <p:nvPr/>
          </p:nvSpPr>
          <p:spPr>
            <a:xfrm>
              <a:off x="-2401738" y="2133650"/>
              <a:ext cx="4265803" cy="2201568"/>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r>
                <a:rPr lang="de-DE" sz="1400" dirty="0">
                  <a:latin typeface="Allianz Neo" panose="020B0504020203020204" pitchFamily="34" charset="0"/>
                  <a:cs typeface="Calibri" panose="020F0502020204030204" pitchFamily="34" charset="0"/>
                </a:rPr>
                <a:t>Der Reiter „Letzte Änderungen“ ist ausschließlich für </a:t>
              </a:r>
              <a:r>
                <a:rPr lang="de-DE" sz="1400" dirty="0" err="1">
                  <a:latin typeface="Allianz Neo" panose="020B0504020203020204" pitchFamily="34" charset="0"/>
                  <a:cs typeface="Calibri" panose="020F0502020204030204" pitchFamily="34" charset="0"/>
                </a:rPr>
                <a:t>FirmenAdmins</a:t>
              </a:r>
              <a:r>
                <a:rPr lang="de-DE" sz="1400" dirty="0">
                  <a:latin typeface="Allianz Neo" panose="020B0504020203020204" pitchFamily="34" charset="0"/>
                  <a:cs typeface="Calibri" panose="020F0502020204030204" pitchFamily="34" charset="0"/>
                </a:rPr>
                <a:t> sichtbar.</a:t>
              </a:r>
            </a:p>
            <a:p>
              <a:pPr algn="l"/>
              <a:endParaRPr lang="de-DE" sz="1400" dirty="0">
                <a:latin typeface="Allianz Neo" panose="020B0504020203020204" pitchFamily="34" charset="0"/>
                <a:cs typeface="Calibri" panose="020F0502020204030204" pitchFamily="34" charset="0"/>
              </a:endParaRPr>
            </a:p>
            <a:p>
              <a:pPr algn="l"/>
              <a:r>
                <a:rPr lang="de-DE" sz="1400" dirty="0">
                  <a:latin typeface="Allianz Neo" panose="020B0504020203020204" pitchFamily="34" charset="0"/>
                  <a:cs typeface="Calibri" panose="020F0502020204030204" pitchFamily="34" charset="0"/>
                </a:rPr>
                <a:t>Unter „Letzte Änderungen“ kann der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erkennen, welche Aktionen die Admins im Admin-Bereich durchgeführt haben. </a:t>
              </a:r>
            </a:p>
          </p:txBody>
        </p:sp>
        <p:pic>
          <p:nvPicPr>
            <p:cNvPr id="8" name="Grafik 7" descr="Glühbirne und Zahnrad mit einfarbiger Füllung">
              <a:extLst>
                <a:ext uri="{FF2B5EF4-FFF2-40B4-BE49-F238E27FC236}">
                  <a16:creationId xmlns:a16="http://schemas.microsoft.com/office/drawing/2014/main" id="{09360C24-6AB8-4090-9F93-F85B5880B4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8018" y="2132506"/>
              <a:ext cx="514165" cy="514165"/>
            </a:xfrm>
            <a:prstGeom prst="rect">
              <a:avLst/>
            </a:prstGeom>
          </p:spPr>
        </p:pic>
      </p:grpSp>
      <p:sp>
        <p:nvSpPr>
          <p:cNvPr id="10" name="Rechteck 9">
            <a:extLst>
              <a:ext uri="{FF2B5EF4-FFF2-40B4-BE49-F238E27FC236}">
                <a16:creationId xmlns:a16="http://schemas.microsoft.com/office/drawing/2014/main" id="{CF5F2F65-18C2-4FEA-9ED6-2A577D6D86F1}"/>
              </a:ext>
            </a:extLst>
          </p:cNvPr>
          <p:cNvSpPr/>
          <p:nvPr/>
        </p:nvSpPr>
        <p:spPr>
          <a:xfrm>
            <a:off x="8217646" y="1576866"/>
            <a:ext cx="901895" cy="308626"/>
          </a:xfrm>
          <a:custGeom>
            <a:avLst/>
            <a:gdLst>
              <a:gd name="connsiteX0" fmla="*/ 0 w 864096"/>
              <a:gd name="connsiteY0" fmla="*/ 0 h 308626"/>
              <a:gd name="connsiteX1" fmla="*/ 423407 w 864096"/>
              <a:gd name="connsiteY1" fmla="*/ 0 h 308626"/>
              <a:gd name="connsiteX2" fmla="*/ 864096 w 864096"/>
              <a:gd name="connsiteY2" fmla="*/ 0 h 308626"/>
              <a:gd name="connsiteX3" fmla="*/ 864096 w 864096"/>
              <a:gd name="connsiteY3" fmla="*/ 308626 h 308626"/>
              <a:gd name="connsiteX4" fmla="*/ 457971 w 864096"/>
              <a:gd name="connsiteY4" fmla="*/ 308626 h 308626"/>
              <a:gd name="connsiteX5" fmla="*/ 0 w 864096"/>
              <a:gd name="connsiteY5" fmla="*/ 308626 h 308626"/>
              <a:gd name="connsiteX6" fmla="*/ 0 w 864096"/>
              <a:gd name="connsiteY6" fmla="*/ 0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096" h="308626" extrusionOk="0">
                <a:moveTo>
                  <a:pt x="0" y="0"/>
                </a:moveTo>
                <a:cubicBezTo>
                  <a:pt x="133420" y="-6544"/>
                  <a:pt x="245642" y="4637"/>
                  <a:pt x="423407" y="0"/>
                </a:cubicBezTo>
                <a:cubicBezTo>
                  <a:pt x="601172" y="-4637"/>
                  <a:pt x="738221" y="18903"/>
                  <a:pt x="864096" y="0"/>
                </a:cubicBezTo>
                <a:cubicBezTo>
                  <a:pt x="867897" y="132445"/>
                  <a:pt x="866189" y="155722"/>
                  <a:pt x="864096" y="308626"/>
                </a:cubicBezTo>
                <a:cubicBezTo>
                  <a:pt x="685467" y="326563"/>
                  <a:pt x="643150" y="289265"/>
                  <a:pt x="457971" y="308626"/>
                </a:cubicBezTo>
                <a:cubicBezTo>
                  <a:pt x="272793" y="327987"/>
                  <a:pt x="119050" y="288503"/>
                  <a:pt x="0" y="308626"/>
                </a:cubicBezTo>
                <a:cubicBezTo>
                  <a:pt x="-5018" y="223653"/>
                  <a:pt x="-14385" y="93233"/>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grpSp>
        <p:nvGrpSpPr>
          <p:cNvPr id="11" name="Gruppieren 10">
            <a:extLst>
              <a:ext uri="{FF2B5EF4-FFF2-40B4-BE49-F238E27FC236}">
                <a16:creationId xmlns:a16="http://schemas.microsoft.com/office/drawing/2014/main" id="{8528DF4F-9A29-4119-9A2C-4DF19379DF84}"/>
              </a:ext>
            </a:extLst>
          </p:cNvPr>
          <p:cNvGrpSpPr/>
          <p:nvPr/>
        </p:nvGrpSpPr>
        <p:grpSpPr>
          <a:xfrm rot="12600000" flipH="1" flipV="1">
            <a:off x="5128441" y="938317"/>
            <a:ext cx="2556587" cy="2390642"/>
            <a:chOff x="2744930" y="1695230"/>
            <a:chExt cx="2139840" cy="1923120"/>
          </a:xfrm>
        </p:grpSpPr>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29DAFD20-8D3B-4531-AFA3-4EE6B03C4E8B}"/>
                    </a:ext>
                  </a:extLst>
                </p14:cNvPr>
                <p14:cNvContentPartPr/>
                <p14:nvPr/>
              </p14:nvContentPartPr>
              <p14:xfrm>
                <a:off x="2744930" y="1715390"/>
                <a:ext cx="2098080" cy="1902960"/>
              </p14:xfrm>
            </p:contentPart>
          </mc:Choice>
          <mc:Fallback xmlns="">
            <p:pic>
              <p:nvPicPr>
                <p:cNvPr id="12" name="Freihand 11">
                  <a:extLst>
                    <a:ext uri="{FF2B5EF4-FFF2-40B4-BE49-F238E27FC236}">
                      <a16:creationId xmlns:a16="http://schemas.microsoft.com/office/drawing/2014/main" id="{29DAFD20-8D3B-4531-AFA3-4EE6B03C4E8B}"/>
                    </a:ext>
                  </a:extLst>
                </p:cNvPr>
                <p:cNvPicPr/>
                <p:nvPr/>
              </p:nvPicPr>
              <p:blipFill>
                <a:blip r:embed="rId8"/>
                <a:stretch>
                  <a:fillRect/>
                </a:stretch>
              </p:blipFill>
              <p:spPr>
                <a:xfrm>
                  <a:off x="2726966" y="1698815"/>
                  <a:ext cx="2133669" cy="19357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350B3DC7-8FB5-4648-9435-1A7591AD9361}"/>
                    </a:ext>
                  </a:extLst>
                </p14:cNvPr>
                <p14:cNvContentPartPr/>
                <p14:nvPr/>
              </p14:nvContentPartPr>
              <p14:xfrm>
                <a:off x="4721330" y="1713590"/>
                <a:ext cx="141840" cy="285840"/>
              </p14:xfrm>
            </p:contentPart>
          </mc:Choice>
          <mc:Fallback xmlns="">
            <p:pic>
              <p:nvPicPr>
                <p:cNvPr id="13" name="Freihand 12">
                  <a:extLst>
                    <a:ext uri="{FF2B5EF4-FFF2-40B4-BE49-F238E27FC236}">
                      <a16:creationId xmlns:a16="http://schemas.microsoft.com/office/drawing/2014/main" id="{350B3DC7-8FB5-4648-9435-1A7591AD9361}"/>
                    </a:ext>
                  </a:extLst>
                </p:cNvPr>
                <p:cNvPicPr/>
                <p:nvPr/>
              </p:nvPicPr>
              <p:blipFill>
                <a:blip r:embed="rId10"/>
                <a:stretch>
                  <a:fillRect/>
                </a:stretch>
              </p:blipFill>
              <p:spPr>
                <a:xfrm>
                  <a:off x="4703346" y="1696997"/>
                  <a:ext cx="177130" cy="31871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AE3528F5-F9D4-4FED-8CCD-463571A3EB02}"/>
                    </a:ext>
                  </a:extLst>
                </p14:cNvPr>
                <p14:cNvContentPartPr/>
                <p14:nvPr/>
              </p14:nvContentPartPr>
              <p14:xfrm>
                <a:off x="4534850" y="1695230"/>
                <a:ext cx="349920" cy="33120"/>
              </p14:xfrm>
            </p:contentPart>
          </mc:Choice>
          <mc:Fallback xmlns="">
            <p:pic>
              <p:nvPicPr>
                <p:cNvPr id="15" name="Freihand 14">
                  <a:extLst>
                    <a:ext uri="{FF2B5EF4-FFF2-40B4-BE49-F238E27FC236}">
                      <a16:creationId xmlns:a16="http://schemas.microsoft.com/office/drawing/2014/main" id="{AE3528F5-F9D4-4FED-8CCD-463571A3EB02}"/>
                    </a:ext>
                  </a:extLst>
                </p:cNvPr>
                <p:cNvPicPr/>
                <p:nvPr/>
              </p:nvPicPr>
              <p:blipFill>
                <a:blip r:embed="rId12"/>
                <a:stretch>
                  <a:fillRect/>
                </a:stretch>
              </p:blipFill>
              <p:spPr>
                <a:xfrm>
                  <a:off x="4516914" y="1678512"/>
                  <a:ext cx="385453" cy="66240"/>
                </a:xfrm>
                <a:prstGeom prst="rect">
                  <a:avLst/>
                </a:prstGeom>
              </p:spPr>
            </p:pic>
          </mc:Fallback>
        </mc:AlternateContent>
      </p:grpSp>
    </p:spTree>
    <p:extLst>
      <p:ext uri="{BB962C8B-B14F-4D97-AF65-F5344CB8AC3E}">
        <p14:creationId xmlns:p14="http://schemas.microsoft.com/office/powerpoint/2010/main" val="153200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F1F9FA"/>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389641778"/>
              </p:ext>
            </p:extLst>
          </p:nvPr>
        </p:nvGraphicFramePr>
        <p:xfrm>
          <a:off x="3483061" y="619238"/>
          <a:ext cx="8208000" cy="5472000"/>
        </p:xfrm>
        <a:graphic>
          <a:graphicData uri="http://schemas.openxmlformats.org/drawingml/2006/table">
            <a:tbl>
              <a:tblPr firstRow="1" bandRow="1">
                <a:tableStyleId>{2D5ABB26-0587-4C30-8999-92F81FD0307C}</a:tableStyleId>
              </a:tblPr>
              <a:tblGrid>
                <a:gridCol w="138072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0528">
                  <a:extLst>
                    <a:ext uri="{9D8B030D-6E8A-4147-A177-3AD203B41FA5}">
                      <a16:colId xmlns:a16="http://schemas.microsoft.com/office/drawing/2014/main" val="20003"/>
                    </a:ext>
                  </a:extLst>
                </a:gridCol>
              </a:tblGrid>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01</a:t>
                      </a:r>
                    </a:p>
                  </a:txBody>
                  <a:tcPr marL="0" marR="0" marT="180000" marB="0" anchor="ctr">
                    <a:noFill/>
                  </a:tcPr>
                </a:tc>
                <a:tc>
                  <a:txBody>
                    <a:bodyPr/>
                    <a:lstStyle/>
                    <a:p>
                      <a:pPr marL="0" algn="l" defTabSz="1219170" rtl="0" eaLnBrk="1" latinLnBrk="0" hangingPunct="1"/>
                      <a:r>
                        <a:rPr lang="en-GB" sz="1800" b="1" kern="1200" cap="all" noProof="0" dirty="0" err="1">
                          <a:solidFill>
                            <a:srgbClr val="003781"/>
                          </a:solidFill>
                          <a:latin typeface="Allianz Neo" panose="020B0504020203020204" pitchFamily="34" charset="77"/>
                          <a:ea typeface="+mn-ea"/>
                          <a:cs typeface="+mn-cs"/>
                        </a:rPr>
                        <a:t>Konzept</a:t>
                      </a:r>
                      <a:r>
                        <a:rPr lang="en-GB" sz="1800" b="1" kern="1200" cap="all" noProof="0" dirty="0">
                          <a:solidFill>
                            <a:srgbClr val="003781"/>
                          </a:solidFill>
                          <a:latin typeface="Allianz Neo" panose="020B0504020203020204" pitchFamily="34" charset="77"/>
                          <a:ea typeface="+mn-ea"/>
                          <a:cs typeface="+mn-cs"/>
                        </a:rPr>
                        <a:t> des </a:t>
                      </a:r>
                      <a:r>
                        <a:rPr lang="en-GB" sz="1800" b="1" kern="1200" cap="all" noProof="0" dirty="0" err="1">
                          <a:solidFill>
                            <a:srgbClr val="003781"/>
                          </a:solidFill>
                          <a:latin typeface="Allianz Neo" panose="020B0504020203020204" pitchFamily="34" charset="77"/>
                          <a:ea typeface="+mn-ea"/>
                          <a:cs typeface="+mn-cs"/>
                        </a:rPr>
                        <a:t>FirmenAdmins</a:t>
                      </a:r>
                      <a:endParaRPr lang="en-GB" sz="1800" b="1" kern="1200" cap="all" noProof="0" dirty="0">
                        <a:solidFill>
                          <a:srgbClr val="003781"/>
                        </a:solidFill>
                        <a:latin typeface="Allianz Neo" panose="020B0504020203020204" pitchFamily="34" charset="77"/>
                        <a:ea typeface="+mn-ea"/>
                        <a:cs typeface="+mn-cs"/>
                      </a:endParaRPr>
                    </a:p>
                  </a:txBody>
                  <a:tcPr marL="0" marR="90609" anchor="ctr">
                    <a:no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noFill/>
                  </a:tcP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noFill/>
                  </a:tcPr>
                </a:tc>
                <a:extLst>
                  <a:ext uri="{0D108BD9-81ED-4DB2-BD59-A6C34878D82A}">
                    <a16:rowId xmlns:a16="http://schemas.microsoft.com/office/drawing/2014/main" val="10000"/>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02</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Einstieg</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in den Admin-</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Bereich</a:t>
                      </a: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1"/>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03</a:t>
                      </a:r>
                    </a:p>
                  </a:txBody>
                  <a:tcPr marL="0" marR="0" marT="180000" marB="0" anchor="ctr">
                    <a:solidFill>
                      <a:srgbClr val="B1DADD"/>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solidFill>
                      <a:srgbClr val="B1DADD"/>
                    </a:solid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2"/>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04</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Gruppenverträge</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3"/>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05</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smtClean="0">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smtClean="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hinzufügen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882350490"/>
                  </a:ext>
                </a:extLst>
              </a:tr>
            </a:tbl>
          </a:graphicData>
        </a:graphic>
      </p:graphicFrame>
      <p:sp>
        <p:nvSpPr>
          <p:cNvPr id="10" name="Titel 9"/>
          <p:cNvSpPr>
            <a:spLocks noGrp="1"/>
          </p:cNvSpPr>
          <p:nvPr>
            <p:ph type="title"/>
          </p:nvPr>
        </p:nvSpPr>
        <p:spPr/>
        <p:txBody>
          <a:bodyPr/>
          <a:lstStyle/>
          <a:p>
            <a:r>
              <a:rPr lang="en-GB" sz="3600" b="0" dirty="0">
                <a:solidFill>
                  <a:srgbClr val="003781"/>
                </a:solidFill>
                <a:latin typeface="Allianz Neo" panose="020B0504020203020204" pitchFamily="34" charset="77"/>
              </a:rPr>
              <a:t>INHALT </a:t>
            </a:r>
            <a:r>
              <a:rPr lang="en-GB" sz="3600" b="0" dirty="0">
                <a:solidFill>
                  <a:srgbClr val="007D8C"/>
                </a:solidFill>
                <a:latin typeface="Allianz Neo" panose="020B0504020203020204" pitchFamily="34" charset="77"/>
              </a:rPr>
              <a:t>THEMEN</a:t>
            </a:r>
          </a:p>
        </p:txBody>
      </p:sp>
      <p:sp>
        <p:nvSpPr>
          <p:cNvPr id="4" name="Foliennummernplatzhalter 3"/>
          <p:cNvSpPr>
            <a:spLocks noGrp="1"/>
          </p:cNvSpPr>
          <p:nvPr>
            <p:ph type="sldNum" sz="quarter" idx="12"/>
          </p:nvPr>
        </p:nvSpPr>
        <p:spPr/>
        <p:txBody>
          <a:bodyPr/>
          <a:lstStyle/>
          <a:p>
            <a:fld id="{61201FF1-C63B-412E-ABF0-3D0E918900AC}" type="slidenum">
              <a:rPr lang="en-GB" smtClean="0"/>
              <a:pPr/>
              <a:t>14</a:t>
            </a:fld>
            <a:endParaRPr lang="en-GB" dirty="0"/>
          </a:p>
        </p:txBody>
      </p:sp>
    </p:spTree>
    <p:extLst>
      <p:ext uri="{BB962C8B-B14F-4D97-AF65-F5344CB8AC3E}">
        <p14:creationId xmlns:p14="http://schemas.microsoft.com/office/powerpoint/2010/main" val="198984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1693380" y="1485578"/>
            <a:ext cx="6956315" cy="4672743"/>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verwalten“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15</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sp>
        <p:nvSpPr>
          <p:cNvPr id="7" name="Rechteck 6">
            <a:extLst>
              <a:ext uri="{FF2B5EF4-FFF2-40B4-BE49-F238E27FC236}">
                <a16:creationId xmlns:a16="http://schemas.microsoft.com/office/drawing/2014/main" id="{DEFF8DDE-8CAE-410B-BBA6-481B560BA245}"/>
              </a:ext>
            </a:extLst>
          </p:cNvPr>
          <p:cNvSpPr/>
          <p:nvPr/>
        </p:nvSpPr>
        <p:spPr>
          <a:xfrm>
            <a:off x="1918742" y="4581922"/>
            <a:ext cx="2160240" cy="1188132"/>
          </a:xfrm>
          <a:custGeom>
            <a:avLst/>
            <a:gdLst>
              <a:gd name="connsiteX0" fmla="*/ 0 w 2160240"/>
              <a:gd name="connsiteY0" fmla="*/ 0 h 1188132"/>
              <a:gd name="connsiteX1" fmla="*/ 518458 w 2160240"/>
              <a:gd name="connsiteY1" fmla="*/ 0 h 1188132"/>
              <a:gd name="connsiteX2" fmla="*/ 1101722 w 2160240"/>
              <a:gd name="connsiteY2" fmla="*/ 0 h 1188132"/>
              <a:gd name="connsiteX3" fmla="*/ 1598578 w 2160240"/>
              <a:gd name="connsiteY3" fmla="*/ 0 h 1188132"/>
              <a:gd name="connsiteX4" fmla="*/ 2160240 w 2160240"/>
              <a:gd name="connsiteY4" fmla="*/ 0 h 1188132"/>
              <a:gd name="connsiteX5" fmla="*/ 2160240 w 2160240"/>
              <a:gd name="connsiteY5" fmla="*/ 594066 h 1188132"/>
              <a:gd name="connsiteX6" fmla="*/ 2160240 w 2160240"/>
              <a:gd name="connsiteY6" fmla="*/ 1188132 h 1188132"/>
              <a:gd name="connsiteX7" fmla="*/ 1620180 w 2160240"/>
              <a:gd name="connsiteY7" fmla="*/ 1188132 h 1188132"/>
              <a:gd name="connsiteX8" fmla="*/ 1058518 w 2160240"/>
              <a:gd name="connsiteY8" fmla="*/ 1188132 h 1188132"/>
              <a:gd name="connsiteX9" fmla="*/ 475253 w 2160240"/>
              <a:gd name="connsiteY9" fmla="*/ 1188132 h 1188132"/>
              <a:gd name="connsiteX10" fmla="*/ 0 w 2160240"/>
              <a:gd name="connsiteY10" fmla="*/ 1188132 h 1188132"/>
              <a:gd name="connsiteX11" fmla="*/ 0 w 2160240"/>
              <a:gd name="connsiteY11" fmla="*/ 605947 h 1188132"/>
              <a:gd name="connsiteX12" fmla="*/ 0 w 2160240"/>
              <a:gd name="connsiteY12"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240" h="1188132" extrusionOk="0">
                <a:moveTo>
                  <a:pt x="0" y="0"/>
                </a:moveTo>
                <a:cubicBezTo>
                  <a:pt x="241817" y="-3822"/>
                  <a:pt x="298597" y="-9887"/>
                  <a:pt x="518458" y="0"/>
                </a:cubicBezTo>
                <a:cubicBezTo>
                  <a:pt x="738319" y="9887"/>
                  <a:pt x="854767" y="-23255"/>
                  <a:pt x="1101722" y="0"/>
                </a:cubicBezTo>
                <a:cubicBezTo>
                  <a:pt x="1348677" y="23255"/>
                  <a:pt x="1387132" y="-18491"/>
                  <a:pt x="1598578" y="0"/>
                </a:cubicBezTo>
                <a:cubicBezTo>
                  <a:pt x="1810024" y="18491"/>
                  <a:pt x="2016555" y="7262"/>
                  <a:pt x="2160240" y="0"/>
                </a:cubicBezTo>
                <a:cubicBezTo>
                  <a:pt x="2162664" y="243197"/>
                  <a:pt x="2164039" y="396462"/>
                  <a:pt x="2160240" y="594066"/>
                </a:cubicBezTo>
                <a:cubicBezTo>
                  <a:pt x="2156441" y="791670"/>
                  <a:pt x="2136671" y="965954"/>
                  <a:pt x="2160240" y="1188132"/>
                </a:cubicBezTo>
                <a:cubicBezTo>
                  <a:pt x="2041001" y="1206819"/>
                  <a:pt x="1867302" y="1164356"/>
                  <a:pt x="1620180" y="1188132"/>
                </a:cubicBezTo>
                <a:cubicBezTo>
                  <a:pt x="1373058" y="1211908"/>
                  <a:pt x="1176373" y="1167111"/>
                  <a:pt x="1058518" y="1188132"/>
                </a:cubicBezTo>
                <a:cubicBezTo>
                  <a:pt x="940663" y="1209153"/>
                  <a:pt x="666133" y="1169392"/>
                  <a:pt x="475253" y="1188132"/>
                </a:cubicBezTo>
                <a:cubicBezTo>
                  <a:pt x="284374" y="1206872"/>
                  <a:pt x="144563" y="1195974"/>
                  <a:pt x="0" y="1188132"/>
                </a:cubicBezTo>
                <a:cubicBezTo>
                  <a:pt x="3942" y="1004703"/>
                  <a:pt x="-4756" y="759134"/>
                  <a:pt x="0" y="605947"/>
                </a:cubicBezTo>
                <a:cubicBezTo>
                  <a:pt x="4756" y="452761"/>
                  <a:pt x="-12009" y="234629"/>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160819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Nutzer verwalten - Nutzersuche</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16</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pic>
        <p:nvPicPr>
          <p:cNvPr id="6" name="Grafik 5">
            <a:extLst>
              <a:ext uri="{FF2B5EF4-FFF2-40B4-BE49-F238E27FC236}">
                <a16:creationId xmlns:a16="http://schemas.microsoft.com/office/drawing/2014/main" id="{A55385E3-DEA1-40F3-9313-68CBE42D0009}"/>
              </a:ext>
            </a:extLst>
          </p:cNvPr>
          <p:cNvPicPr>
            <a:picLocks noChangeAspect="1"/>
          </p:cNvPicPr>
          <p:nvPr/>
        </p:nvPicPr>
        <p:blipFill>
          <a:blip r:embed="rId3"/>
          <a:stretch>
            <a:fillRect/>
          </a:stretch>
        </p:blipFill>
        <p:spPr>
          <a:xfrm>
            <a:off x="5102248" y="1540238"/>
            <a:ext cx="6582953" cy="3545739"/>
          </a:xfrm>
          <a:prstGeom prst="rect">
            <a:avLst/>
          </a:prstGeom>
          <a:solidFill>
            <a:schemeClr val="bg1"/>
          </a:solidFill>
          <a:ln>
            <a:noFill/>
          </a:ln>
          <a:effectLst>
            <a:outerShdw blurRad="88900" sx="101000" sy="101000" algn="ctr" rotWithShape="0">
              <a:prstClr val="black">
                <a:alpha val="15000"/>
              </a:prstClr>
            </a:outerShdw>
          </a:effectLst>
        </p:spPr>
      </p:pic>
      <p:grpSp>
        <p:nvGrpSpPr>
          <p:cNvPr id="7" name="Gruppieren 6">
            <a:extLst>
              <a:ext uri="{FF2B5EF4-FFF2-40B4-BE49-F238E27FC236}">
                <a16:creationId xmlns:a16="http://schemas.microsoft.com/office/drawing/2014/main" id="{8F4A987F-213D-48B8-BDB6-C32638D9A06D}"/>
              </a:ext>
            </a:extLst>
          </p:cNvPr>
          <p:cNvGrpSpPr/>
          <p:nvPr/>
        </p:nvGrpSpPr>
        <p:grpSpPr>
          <a:xfrm>
            <a:off x="510466" y="1530913"/>
            <a:ext cx="4265803" cy="4239141"/>
            <a:chOff x="-2401738" y="2132506"/>
            <a:chExt cx="4265803" cy="4239141"/>
          </a:xfrm>
        </p:grpSpPr>
        <p:sp>
          <p:nvSpPr>
            <p:cNvPr id="8" name="Rechteck 7">
              <a:extLst>
                <a:ext uri="{FF2B5EF4-FFF2-40B4-BE49-F238E27FC236}">
                  <a16:creationId xmlns:a16="http://schemas.microsoft.com/office/drawing/2014/main" id="{42991D4F-A719-4676-B2FB-74BDA3D79C64}"/>
                </a:ext>
              </a:extLst>
            </p:cNvPr>
            <p:cNvSpPr/>
            <p:nvPr/>
          </p:nvSpPr>
          <p:spPr>
            <a:xfrm>
              <a:off x="-2401738" y="2133649"/>
              <a:ext cx="4265803" cy="4237998"/>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Mit Einstieg über die Kachel „Nutzer verwalten“ öffnet sich das Suchfeld.</a:t>
              </a:r>
            </a:p>
            <a:p>
              <a:endParaRPr lang="de-DE" sz="1200" dirty="0">
                <a:latin typeface="Allianz Neo" panose="020B0504020203020204" pitchFamily="34" charset="0"/>
                <a:cs typeface="Calibri" panose="020F0502020204030204" pitchFamily="34" charset="0"/>
              </a:endParaRPr>
            </a:p>
            <a:p>
              <a:r>
                <a:rPr lang="de-DE" sz="1200" b="1" dirty="0">
                  <a:latin typeface="Allianz Neo" panose="020B0504020203020204" pitchFamily="34" charset="0"/>
                  <a:cs typeface="Calibri" panose="020F0502020204030204" pitchFamily="34" charset="0"/>
                </a:rPr>
                <a:t>Hinweis: </a:t>
              </a:r>
              <a:r>
                <a:rPr lang="de-DE" sz="1200" dirty="0">
                  <a:latin typeface="Allianz Neo" panose="020B0504020203020204" pitchFamily="34" charset="0"/>
                  <a:cs typeface="Calibri" panose="020F0502020204030204" pitchFamily="34" charset="0"/>
                </a:rPr>
                <a:t>Es können nur Personen gefunden werden</a:t>
              </a:r>
            </a:p>
            <a:p>
              <a:pPr marL="285750" indent="-285750">
                <a:buFont typeface="Arial" panose="020B0604020202020204" pitchFamily="34" charset="0"/>
                <a:buChar char="•"/>
              </a:pPr>
              <a:r>
                <a:rPr lang="de-DE" sz="1200" dirty="0">
                  <a:latin typeface="Allianz Neo" panose="020B0504020203020204" pitchFamily="34" charset="0"/>
                  <a:cs typeface="Calibri" panose="020F0502020204030204" pitchFamily="34" charset="0"/>
                </a:rPr>
                <a:t>die bereits einen Zugang zu </a:t>
              </a:r>
              <a:r>
                <a:rPr lang="de-DE" sz="1200" dirty="0" err="1">
                  <a:latin typeface="Allianz Neo" panose="020B0504020203020204" pitchFamily="34" charset="0"/>
                  <a:cs typeface="Calibri" panose="020F0502020204030204" pitchFamily="34" charset="0"/>
                </a:rPr>
                <a:t>FirmenOnline</a:t>
              </a:r>
              <a:r>
                <a:rPr lang="de-DE" sz="1200" dirty="0">
                  <a:latin typeface="Allianz Neo" panose="020B0504020203020204" pitchFamily="34" charset="0"/>
                  <a:cs typeface="Calibri" panose="020F0502020204030204" pitchFamily="34" charset="0"/>
                </a:rPr>
                <a:t> besitzen</a:t>
              </a:r>
            </a:p>
            <a:p>
              <a:pPr marL="285750" indent="-285750">
                <a:buFont typeface="Arial" panose="020B0604020202020204" pitchFamily="34" charset="0"/>
                <a:buChar char="•"/>
              </a:pPr>
              <a:r>
                <a:rPr lang="de-DE" sz="1200" dirty="0">
                  <a:latin typeface="Allianz Neo" panose="020B0504020203020204" pitchFamily="34" charset="0"/>
                  <a:cs typeface="Calibri" panose="020F0502020204030204" pitchFamily="34" charset="0"/>
                </a:rPr>
                <a:t>und mindestens einen gleichen freigeschalteten Vertrag wie 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bzw. der Admin haben.</a:t>
              </a:r>
            </a:p>
            <a:p>
              <a:endParaRPr lang="de-DE" sz="1200" dirty="0">
                <a:latin typeface="Allianz Neo" panose="020B0504020203020204" pitchFamily="34" charset="0"/>
                <a:cs typeface="Calibri" panose="020F0502020204030204" pitchFamily="34" charset="0"/>
              </a:endParaRPr>
            </a:p>
            <a:p>
              <a:pPr marL="285750" indent="-285750">
                <a:buFont typeface="Wingdings" panose="05000000000000000000" pitchFamily="2" charset="2"/>
                <a:buChar char="à"/>
              </a:pPr>
              <a:r>
                <a:rPr lang="de-DE" sz="1200" dirty="0">
                  <a:latin typeface="Allianz Neo" panose="020B0504020203020204" pitchFamily="34" charset="0"/>
                  <a:cs typeface="Calibri" panose="020F0502020204030204" pitchFamily="34" charset="0"/>
                  <a:sym typeface="Wingdings" panose="05000000000000000000" pitchFamily="2" charset="2"/>
                </a:rPr>
                <a:t>Beispiel: Person A (= </a:t>
              </a:r>
              <a:r>
                <a:rPr lang="de-DE" sz="1200" dirty="0" err="1">
                  <a:latin typeface="Allianz Neo" panose="020B0504020203020204" pitchFamily="34" charset="0"/>
                  <a:cs typeface="Calibri" panose="020F0502020204030204" pitchFamily="34" charset="0"/>
                  <a:sym typeface="Wingdings" panose="05000000000000000000" pitchFamily="2" charset="2"/>
                </a:rPr>
                <a:t>FirmenAdmin</a:t>
              </a:r>
              <a:r>
                <a:rPr lang="de-DE" sz="1200" dirty="0">
                  <a:latin typeface="Allianz Neo" panose="020B0504020203020204" pitchFamily="34" charset="0"/>
                  <a:cs typeface="Calibri" panose="020F0502020204030204" pitchFamily="34" charset="0"/>
                  <a:sym typeface="Wingdings" panose="05000000000000000000" pitchFamily="2" charset="2"/>
                </a:rPr>
                <a:t>) und Person B (= normaler Nutzer) sind beide für mindestens einen gleichen Vertrag freigeschaltet. Somit kann Person A nun Person B in der Suche finden und auswählen. </a:t>
              </a:r>
            </a:p>
            <a:p>
              <a:endParaRPr lang="de-DE" sz="1200" dirty="0">
                <a:latin typeface="Allianz Neo" panose="020B0504020203020204" pitchFamily="34" charset="0"/>
                <a:cs typeface="Calibri" panose="020F0502020204030204" pitchFamily="34" charset="0"/>
                <a:sym typeface="Wingdings" panose="05000000000000000000" pitchFamily="2" charset="2"/>
              </a:endParaRPr>
            </a:p>
            <a:p>
              <a:r>
                <a:rPr lang="de-DE" sz="1200" dirty="0">
                  <a:latin typeface="Allianz Neo" panose="020B0504020203020204" pitchFamily="34" charset="0"/>
                  <a:cs typeface="Calibri" panose="020F0502020204030204" pitchFamily="34" charset="0"/>
                  <a:sym typeface="Wingdings" panose="05000000000000000000" pitchFamily="2" charset="2"/>
                </a:rPr>
                <a:t>Sofern die Person nicht mindestens einen gleichen Vertrag wie 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bzw. der Admin</a:t>
              </a:r>
              <a:r>
                <a:rPr lang="de-DE" sz="1200" dirty="0">
                  <a:latin typeface="Allianz Neo" panose="020B0504020203020204" pitchFamily="34" charset="0"/>
                  <a:cs typeface="Calibri" panose="020F0502020204030204" pitchFamily="34" charset="0"/>
                  <a:sym typeface="Wingdings" panose="05000000000000000000" pitchFamily="2" charset="2"/>
                </a:rPr>
                <a:t> hat, kann über den Prozess „Nutzer hinzufügen“ der gewünschte Nutzer für bestimmte Verträge berechtigt werden. Im Anschluss ist dieser dann auch über diese Aktion auffindbar. </a:t>
              </a:r>
              <a:endParaRPr lang="de-DE" sz="1200" dirty="0">
                <a:latin typeface="Allianz Neo" panose="020B0504020203020204" pitchFamily="34" charset="0"/>
                <a:cs typeface="Calibri" panose="020F0502020204030204" pitchFamily="34" charset="0"/>
              </a:endParaRPr>
            </a:p>
          </p:txBody>
        </p:sp>
        <p:pic>
          <p:nvPicPr>
            <p:cNvPr id="9" name="Grafik 8" descr="Glühbirne und Zahnrad mit einfarbiger Füllung">
              <a:extLst>
                <a:ext uri="{FF2B5EF4-FFF2-40B4-BE49-F238E27FC236}">
                  <a16:creationId xmlns:a16="http://schemas.microsoft.com/office/drawing/2014/main" id="{775C9D61-EFB4-4633-97FC-9127CCCDC1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spTree>
    <p:extLst>
      <p:ext uri="{BB962C8B-B14F-4D97-AF65-F5344CB8AC3E}">
        <p14:creationId xmlns:p14="http://schemas.microsoft.com/office/powerpoint/2010/main" val="178418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Nutzer verwalten – Aktion durchführen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17</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pic>
        <p:nvPicPr>
          <p:cNvPr id="6" name="Grafik 5">
            <a:extLst>
              <a:ext uri="{FF2B5EF4-FFF2-40B4-BE49-F238E27FC236}">
                <a16:creationId xmlns:a16="http://schemas.microsoft.com/office/drawing/2014/main" id="{B74C82FC-BF8C-496F-BD77-ACE0FCAADC0D}"/>
              </a:ext>
            </a:extLst>
          </p:cNvPr>
          <p:cNvPicPr>
            <a:picLocks noChangeAspect="1"/>
          </p:cNvPicPr>
          <p:nvPr/>
        </p:nvPicPr>
        <p:blipFill>
          <a:blip r:embed="rId3"/>
          <a:stretch>
            <a:fillRect/>
          </a:stretch>
        </p:blipFill>
        <p:spPr>
          <a:xfrm>
            <a:off x="508000" y="1516584"/>
            <a:ext cx="5748822" cy="3209354"/>
          </a:xfrm>
          <a:prstGeom prst="rect">
            <a:avLst/>
          </a:prstGeom>
          <a:solidFill>
            <a:schemeClr val="bg1"/>
          </a:solidFill>
          <a:ln>
            <a:noFill/>
          </a:ln>
          <a:effectLst>
            <a:outerShdw blurRad="88900" sx="101000" sy="101000" algn="ctr" rotWithShape="0">
              <a:prstClr val="black">
                <a:alpha val="15000"/>
              </a:prstClr>
            </a:outerShdw>
          </a:effectLst>
        </p:spPr>
      </p:pic>
      <p:grpSp>
        <p:nvGrpSpPr>
          <p:cNvPr id="7" name="Gruppieren 6">
            <a:extLst>
              <a:ext uri="{FF2B5EF4-FFF2-40B4-BE49-F238E27FC236}">
                <a16:creationId xmlns:a16="http://schemas.microsoft.com/office/drawing/2014/main" id="{403B37BB-9673-4FE8-86A5-618E752F888F}"/>
              </a:ext>
            </a:extLst>
          </p:cNvPr>
          <p:cNvGrpSpPr/>
          <p:nvPr/>
        </p:nvGrpSpPr>
        <p:grpSpPr>
          <a:xfrm>
            <a:off x="6563257" y="1523796"/>
            <a:ext cx="5127093" cy="2220608"/>
            <a:chOff x="-3263028" y="2132506"/>
            <a:chExt cx="5127093" cy="2220608"/>
          </a:xfrm>
        </p:grpSpPr>
        <p:sp>
          <p:nvSpPr>
            <p:cNvPr id="8" name="Rechteck 7">
              <a:extLst>
                <a:ext uri="{FF2B5EF4-FFF2-40B4-BE49-F238E27FC236}">
                  <a16:creationId xmlns:a16="http://schemas.microsoft.com/office/drawing/2014/main" id="{99604FEF-C25C-4BCB-B91D-380CDD04CF66}"/>
                </a:ext>
              </a:extLst>
            </p:cNvPr>
            <p:cNvSpPr/>
            <p:nvPr/>
          </p:nvSpPr>
          <p:spPr>
            <a:xfrm>
              <a:off x="-3263028" y="2133650"/>
              <a:ext cx="5127093" cy="2219464"/>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r>
                <a:rPr lang="de-DE" sz="1400" dirty="0">
                  <a:latin typeface="Allianz Neo" panose="020B0504020203020204" pitchFamily="34" charset="0"/>
                  <a:cs typeface="Calibri" panose="020F0502020204030204" pitchFamily="34" charset="0"/>
                </a:rPr>
                <a:t>Der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oder Admin kann hier die Vertragsrechte des Nutzers bearbeiten. </a:t>
              </a:r>
              <a:br>
                <a:rPr lang="de-DE" sz="1400" dirty="0">
                  <a:latin typeface="Allianz Neo" panose="020B0504020203020204" pitchFamily="34" charset="0"/>
                  <a:cs typeface="Calibri" panose="020F0502020204030204" pitchFamily="34" charset="0"/>
                </a:rPr>
              </a:br>
              <a:r>
                <a:rPr lang="de-DE" sz="1400" dirty="0">
                  <a:latin typeface="Allianz Neo" panose="020B0504020203020204" pitchFamily="34" charset="0"/>
                  <a:cs typeface="Calibri" panose="020F0502020204030204" pitchFamily="34" charset="0"/>
                </a:rPr>
                <a:t/>
              </a:r>
              <a:br>
                <a:rPr lang="de-DE" sz="1400" dirty="0">
                  <a:latin typeface="Allianz Neo" panose="020B0504020203020204" pitchFamily="34" charset="0"/>
                  <a:cs typeface="Calibri" panose="020F0502020204030204" pitchFamily="34" charset="0"/>
                </a:rPr>
              </a:br>
              <a:r>
                <a:rPr lang="de-DE" sz="1400" dirty="0">
                  <a:latin typeface="Allianz Neo" panose="020B0504020203020204" pitchFamily="34" charset="0"/>
                  <a:cs typeface="Calibri" panose="020F0502020204030204" pitchFamily="34" charset="0"/>
                </a:rPr>
                <a:t>Die Aktion „Account löschen“ ist zum aktuellen Zeitpunkt über diesen Weg noch nicht verfügbar. Bitte nutzen Sie hierfür den herkömmlichen Weg unter dem Reiter „Persönliche Daten“ ganz unten auf der Seite: </a:t>
              </a:r>
            </a:p>
          </p:txBody>
        </p:sp>
        <p:pic>
          <p:nvPicPr>
            <p:cNvPr id="9" name="Grafik 8" descr="Glühbirne und Zahnrad mit einfarbiger Füllung">
              <a:extLst>
                <a:ext uri="{FF2B5EF4-FFF2-40B4-BE49-F238E27FC236}">
                  <a16:creationId xmlns:a16="http://schemas.microsoft.com/office/drawing/2014/main" id="{D1B5214C-C5EE-46AC-A074-7B3B8A756E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pic>
        <p:nvPicPr>
          <p:cNvPr id="11" name="Grafik 10">
            <a:extLst>
              <a:ext uri="{FF2B5EF4-FFF2-40B4-BE49-F238E27FC236}">
                <a16:creationId xmlns:a16="http://schemas.microsoft.com/office/drawing/2014/main" id="{3D5A6A10-0DF2-42C7-B224-FF7D252E61E0}"/>
              </a:ext>
            </a:extLst>
          </p:cNvPr>
          <p:cNvPicPr>
            <a:picLocks noChangeAspect="1"/>
          </p:cNvPicPr>
          <p:nvPr/>
        </p:nvPicPr>
        <p:blipFill>
          <a:blip r:embed="rId6"/>
          <a:stretch>
            <a:fillRect/>
          </a:stretch>
        </p:blipFill>
        <p:spPr>
          <a:xfrm>
            <a:off x="6996353" y="3933850"/>
            <a:ext cx="4167950" cy="2073204"/>
          </a:xfrm>
          <a:prstGeom prst="rect">
            <a:avLst/>
          </a:prstGeom>
          <a:solidFill>
            <a:schemeClr val="bg1"/>
          </a:solidFill>
          <a:ln>
            <a:noFill/>
          </a:ln>
          <a:effectLst>
            <a:outerShdw blurRad="88900" sx="101000" sy="101000" algn="ctr" rotWithShape="0">
              <a:prstClr val="black">
                <a:alpha val="15000"/>
              </a:prstClr>
            </a:outerShdw>
          </a:effectLst>
        </p:spPr>
      </p:pic>
      <p:sp>
        <p:nvSpPr>
          <p:cNvPr id="12" name="Rechteck 11">
            <a:extLst>
              <a:ext uri="{FF2B5EF4-FFF2-40B4-BE49-F238E27FC236}">
                <a16:creationId xmlns:a16="http://schemas.microsoft.com/office/drawing/2014/main" id="{35A68A3A-1273-456D-B420-2B2E30A87CF7}"/>
              </a:ext>
            </a:extLst>
          </p:cNvPr>
          <p:cNvSpPr/>
          <p:nvPr/>
        </p:nvSpPr>
        <p:spPr>
          <a:xfrm>
            <a:off x="6996352" y="5334648"/>
            <a:ext cx="4167950" cy="672406"/>
          </a:xfrm>
          <a:custGeom>
            <a:avLst/>
            <a:gdLst>
              <a:gd name="connsiteX0" fmla="*/ 0 w 4167950"/>
              <a:gd name="connsiteY0" fmla="*/ 0 h 672406"/>
              <a:gd name="connsiteX1" fmla="*/ 652979 w 4167950"/>
              <a:gd name="connsiteY1" fmla="*/ 0 h 672406"/>
              <a:gd name="connsiteX2" fmla="*/ 1430996 w 4167950"/>
              <a:gd name="connsiteY2" fmla="*/ 0 h 672406"/>
              <a:gd name="connsiteX3" fmla="*/ 2042295 w 4167950"/>
              <a:gd name="connsiteY3" fmla="*/ 0 h 672406"/>
              <a:gd name="connsiteX4" fmla="*/ 2778633 w 4167950"/>
              <a:gd name="connsiteY4" fmla="*/ 0 h 672406"/>
              <a:gd name="connsiteX5" fmla="*/ 3473292 w 4167950"/>
              <a:gd name="connsiteY5" fmla="*/ 0 h 672406"/>
              <a:gd name="connsiteX6" fmla="*/ 4167950 w 4167950"/>
              <a:gd name="connsiteY6" fmla="*/ 0 h 672406"/>
              <a:gd name="connsiteX7" fmla="*/ 4167950 w 4167950"/>
              <a:gd name="connsiteY7" fmla="*/ 672406 h 672406"/>
              <a:gd name="connsiteX8" fmla="*/ 3431612 w 4167950"/>
              <a:gd name="connsiteY8" fmla="*/ 672406 h 672406"/>
              <a:gd name="connsiteX9" fmla="*/ 2653595 w 4167950"/>
              <a:gd name="connsiteY9" fmla="*/ 672406 h 672406"/>
              <a:gd name="connsiteX10" fmla="*/ 1958937 w 4167950"/>
              <a:gd name="connsiteY10" fmla="*/ 672406 h 672406"/>
              <a:gd name="connsiteX11" fmla="*/ 1305958 w 4167950"/>
              <a:gd name="connsiteY11" fmla="*/ 672406 h 672406"/>
              <a:gd name="connsiteX12" fmla="*/ 611299 w 4167950"/>
              <a:gd name="connsiteY12" fmla="*/ 672406 h 672406"/>
              <a:gd name="connsiteX13" fmla="*/ 0 w 4167950"/>
              <a:gd name="connsiteY13" fmla="*/ 672406 h 672406"/>
              <a:gd name="connsiteX14" fmla="*/ 0 w 4167950"/>
              <a:gd name="connsiteY14" fmla="*/ 0 h 67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67950" h="672406" extrusionOk="0">
                <a:moveTo>
                  <a:pt x="0" y="0"/>
                </a:moveTo>
                <a:cubicBezTo>
                  <a:pt x="197147" y="30762"/>
                  <a:pt x="447405" y="32071"/>
                  <a:pt x="652979" y="0"/>
                </a:cubicBezTo>
                <a:cubicBezTo>
                  <a:pt x="858553" y="-32071"/>
                  <a:pt x="1125907" y="-29169"/>
                  <a:pt x="1430996" y="0"/>
                </a:cubicBezTo>
                <a:cubicBezTo>
                  <a:pt x="1736085" y="29169"/>
                  <a:pt x="1901921" y="25767"/>
                  <a:pt x="2042295" y="0"/>
                </a:cubicBezTo>
                <a:cubicBezTo>
                  <a:pt x="2182669" y="-25767"/>
                  <a:pt x="2550791" y="28521"/>
                  <a:pt x="2778633" y="0"/>
                </a:cubicBezTo>
                <a:cubicBezTo>
                  <a:pt x="3006475" y="-28521"/>
                  <a:pt x="3260685" y="-11931"/>
                  <a:pt x="3473292" y="0"/>
                </a:cubicBezTo>
                <a:cubicBezTo>
                  <a:pt x="3685899" y="11931"/>
                  <a:pt x="3840220" y="8636"/>
                  <a:pt x="4167950" y="0"/>
                </a:cubicBezTo>
                <a:cubicBezTo>
                  <a:pt x="4191474" y="289499"/>
                  <a:pt x="4138588" y="405344"/>
                  <a:pt x="4167950" y="672406"/>
                </a:cubicBezTo>
                <a:cubicBezTo>
                  <a:pt x="4020105" y="705606"/>
                  <a:pt x="3790859" y="645430"/>
                  <a:pt x="3431612" y="672406"/>
                </a:cubicBezTo>
                <a:cubicBezTo>
                  <a:pt x="3072365" y="699382"/>
                  <a:pt x="2866747" y="690868"/>
                  <a:pt x="2653595" y="672406"/>
                </a:cubicBezTo>
                <a:cubicBezTo>
                  <a:pt x="2440443" y="653944"/>
                  <a:pt x="2301228" y="667447"/>
                  <a:pt x="1958937" y="672406"/>
                </a:cubicBezTo>
                <a:cubicBezTo>
                  <a:pt x="1616646" y="677365"/>
                  <a:pt x="1438922" y="672373"/>
                  <a:pt x="1305958" y="672406"/>
                </a:cubicBezTo>
                <a:cubicBezTo>
                  <a:pt x="1172994" y="672439"/>
                  <a:pt x="885269" y="637708"/>
                  <a:pt x="611299" y="672406"/>
                </a:cubicBezTo>
                <a:cubicBezTo>
                  <a:pt x="337329" y="707104"/>
                  <a:pt x="178684" y="678662"/>
                  <a:pt x="0" y="672406"/>
                </a:cubicBezTo>
                <a:cubicBezTo>
                  <a:pt x="-9411" y="525297"/>
                  <a:pt x="27235" y="327734"/>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2800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Nutzer verwalten – Aktion durchführen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18</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pic>
        <p:nvPicPr>
          <p:cNvPr id="6" name="Grafik 5">
            <a:extLst>
              <a:ext uri="{FF2B5EF4-FFF2-40B4-BE49-F238E27FC236}">
                <a16:creationId xmlns:a16="http://schemas.microsoft.com/office/drawing/2014/main" id="{311925B9-77B9-4AEF-A6AD-7E21C185A09C}"/>
              </a:ext>
            </a:extLst>
          </p:cNvPr>
          <p:cNvPicPr>
            <a:picLocks noChangeAspect="1"/>
          </p:cNvPicPr>
          <p:nvPr/>
        </p:nvPicPr>
        <p:blipFill>
          <a:blip r:embed="rId3"/>
          <a:stretch>
            <a:fillRect/>
          </a:stretch>
        </p:blipFill>
        <p:spPr>
          <a:xfrm>
            <a:off x="5053360" y="1522159"/>
            <a:ext cx="6636990" cy="3705185"/>
          </a:xfrm>
          <a:prstGeom prst="rect">
            <a:avLst/>
          </a:prstGeom>
          <a:solidFill>
            <a:schemeClr val="bg1"/>
          </a:solidFill>
          <a:ln>
            <a:noFill/>
          </a:ln>
          <a:effectLst>
            <a:outerShdw blurRad="88900" sx="101000" sy="101000" algn="ctr" rotWithShape="0">
              <a:prstClr val="black">
                <a:alpha val="15000"/>
              </a:prstClr>
            </a:outerShdw>
          </a:effectLst>
        </p:spPr>
      </p:pic>
      <p:grpSp>
        <p:nvGrpSpPr>
          <p:cNvPr id="7" name="Gruppieren 6">
            <a:extLst>
              <a:ext uri="{FF2B5EF4-FFF2-40B4-BE49-F238E27FC236}">
                <a16:creationId xmlns:a16="http://schemas.microsoft.com/office/drawing/2014/main" id="{FFFAAD4E-4DDB-4746-930A-62540D99D637}"/>
              </a:ext>
            </a:extLst>
          </p:cNvPr>
          <p:cNvGrpSpPr/>
          <p:nvPr/>
        </p:nvGrpSpPr>
        <p:grpSpPr>
          <a:xfrm>
            <a:off x="510466" y="1530913"/>
            <a:ext cx="4265803" cy="2114905"/>
            <a:chOff x="-2401738" y="2132506"/>
            <a:chExt cx="4265803" cy="2114905"/>
          </a:xfrm>
        </p:grpSpPr>
        <p:sp>
          <p:nvSpPr>
            <p:cNvPr id="8" name="Rechteck 7">
              <a:extLst>
                <a:ext uri="{FF2B5EF4-FFF2-40B4-BE49-F238E27FC236}">
                  <a16:creationId xmlns:a16="http://schemas.microsoft.com/office/drawing/2014/main" id="{D1A65B66-D3E1-4648-980F-C881117783BF}"/>
                </a:ext>
              </a:extLst>
            </p:cNvPr>
            <p:cNvSpPr/>
            <p:nvPr/>
          </p:nvSpPr>
          <p:spPr>
            <a:xfrm>
              <a:off x="-2401738" y="2133649"/>
              <a:ext cx="4265803" cy="2113762"/>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Sofern der Nutzer sich noch nicht in </a:t>
              </a:r>
              <a:r>
                <a:rPr lang="de-DE" sz="1200" dirty="0" err="1">
                  <a:latin typeface="Allianz Neo" panose="020B0504020203020204" pitchFamily="34" charset="0"/>
                  <a:cs typeface="Calibri" panose="020F0502020204030204" pitchFamily="34" charset="0"/>
                </a:rPr>
                <a:t>FirmenOnline</a:t>
              </a:r>
              <a:r>
                <a:rPr lang="de-DE" sz="1200" dirty="0">
                  <a:latin typeface="Allianz Neo" panose="020B0504020203020204" pitchFamily="34" charset="0"/>
                  <a:cs typeface="Calibri" panose="020F0502020204030204" pitchFamily="34" charset="0"/>
                </a:rPr>
                <a:t> eingeloggt hat (z.B. weil er die Registrierungsmail nicht erhalten hat), kann über die Kachel „Registrierungsmails versenden“ die Registrierungsmail erneut ausgelöst bzw. die E-Mail-Adresse korrigiert werden. Nachdem sich der Nutzer eingeloggt hat, wird die Kachel nicht mehr angezeigt.</a:t>
              </a:r>
            </a:p>
          </p:txBody>
        </p:sp>
        <p:pic>
          <p:nvPicPr>
            <p:cNvPr id="9" name="Grafik 8" descr="Glühbirne und Zahnrad mit einfarbiger Füllung">
              <a:extLst>
                <a:ext uri="{FF2B5EF4-FFF2-40B4-BE49-F238E27FC236}">
                  <a16:creationId xmlns:a16="http://schemas.microsoft.com/office/drawing/2014/main" id="{BF3E251F-65FB-4239-8DE4-38241FD9B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sp>
        <p:nvSpPr>
          <p:cNvPr id="10" name="Rechteck 9">
            <a:extLst>
              <a:ext uri="{FF2B5EF4-FFF2-40B4-BE49-F238E27FC236}">
                <a16:creationId xmlns:a16="http://schemas.microsoft.com/office/drawing/2014/main" id="{5CA485F7-3135-48F9-A504-F1AD63E42820}"/>
              </a:ext>
            </a:extLst>
          </p:cNvPr>
          <p:cNvSpPr/>
          <p:nvPr/>
        </p:nvSpPr>
        <p:spPr>
          <a:xfrm>
            <a:off x="9495692" y="3789363"/>
            <a:ext cx="1856098" cy="1000047"/>
          </a:xfrm>
          <a:custGeom>
            <a:avLst/>
            <a:gdLst>
              <a:gd name="connsiteX0" fmla="*/ 0 w 1856098"/>
              <a:gd name="connsiteY0" fmla="*/ 0 h 1000047"/>
              <a:gd name="connsiteX1" fmla="*/ 600138 w 1856098"/>
              <a:gd name="connsiteY1" fmla="*/ 0 h 1000047"/>
              <a:gd name="connsiteX2" fmla="*/ 1255960 w 1856098"/>
              <a:gd name="connsiteY2" fmla="*/ 0 h 1000047"/>
              <a:gd name="connsiteX3" fmla="*/ 1856098 w 1856098"/>
              <a:gd name="connsiteY3" fmla="*/ 0 h 1000047"/>
              <a:gd name="connsiteX4" fmla="*/ 1856098 w 1856098"/>
              <a:gd name="connsiteY4" fmla="*/ 510024 h 1000047"/>
              <a:gd name="connsiteX5" fmla="*/ 1856098 w 1856098"/>
              <a:gd name="connsiteY5" fmla="*/ 1000047 h 1000047"/>
              <a:gd name="connsiteX6" fmla="*/ 1218838 w 1856098"/>
              <a:gd name="connsiteY6" fmla="*/ 1000047 h 1000047"/>
              <a:gd name="connsiteX7" fmla="*/ 655821 w 1856098"/>
              <a:gd name="connsiteY7" fmla="*/ 1000047 h 1000047"/>
              <a:gd name="connsiteX8" fmla="*/ 0 w 1856098"/>
              <a:gd name="connsiteY8" fmla="*/ 1000047 h 1000047"/>
              <a:gd name="connsiteX9" fmla="*/ 0 w 1856098"/>
              <a:gd name="connsiteY9" fmla="*/ 480023 h 1000047"/>
              <a:gd name="connsiteX10" fmla="*/ 0 w 1856098"/>
              <a:gd name="connsiteY10" fmla="*/ 0 h 100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6098" h="1000047" extrusionOk="0">
                <a:moveTo>
                  <a:pt x="0" y="0"/>
                </a:moveTo>
                <a:cubicBezTo>
                  <a:pt x="194758" y="-10443"/>
                  <a:pt x="337263" y="17910"/>
                  <a:pt x="600138" y="0"/>
                </a:cubicBezTo>
                <a:cubicBezTo>
                  <a:pt x="863013" y="-17910"/>
                  <a:pt x="964977" y="2051"/>
                  <a:pt x="1255960" y="0"/>
                </a:cubicBezTo>
                <a:cubicBezTo>
                  <a:pt x="1546943" y="-2051"/>
                  <a:pt x="1724160" y="23323"/>
                  <a:pt x="1856098" y="0"/>
                </a:cubicBezTo>
                <a:cubicBezTo>
                  <a:pt x="1855464" y="186116"/>
                  <a:pt x="1841792" y="354447"/>
                  <a:pt x="1856098" y="510024"/>
                </a:cubicBezTo>
                <a:cubicBezTo>
                  <a:pt x="1870404" y="665601"/>
                  <a:pt x="1880452" y="818593"/>
                  <a:pt x="1856098" y="1000047"/>
                </a:cubicBezTo>
                <a:cubicBezTo>
                  <a:pt x="1555539" y="1022943"/>
                  <a:pt x="1355209" y="1029744"/>
                  <a:pt x="1218838" y="1000047"/>
                </a:cubicBezTo>
                <a:cubicBezTo>
                  <a:pt x="1082467" y="970350"/>
                  <a:pt x="844875" y="1021530"/>
                  <a:pt x="655821" y="1000047"/>
                </a:cubicBezTo>
                <a:cubicBezTo>
                  <a:pt x="466767" y="978564"/>
                  <a:pt x="199114" y="1031303"/>
                  <a:pt x="0" y="1000047"/>
                </a:cubicBezTo>
                <a:cubicBezTo>
                  <a:pt x="9930" y="783039"/>
                  <a:pt x="25380" y="698890"/>
                  <a:pt x="0" y="480023"/>
                </a:cubicBezTo>
                <a:cubicBezTo>
                  <a:pt x="-25380" y="261156"/>
                  <a:pt x="1309" y="202594"/>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155312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Nutzer verwalten – Gruppenvertragsrechte bearbeiten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19</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pic>
        <p:nvPicPr>
          <p:cNvPr id="6" name="Grafik 5">
            <a:extLst>
              <a:ext uri="{FF2B5EF4-FFF2-40B4-BE49-F238E27FC236}">
                <a16:creationId xmlns:a16="http://schemas.microsoft.com/office/drawing/2014/main" id="{ECB43359-EAE1-47D4-AB92-BAD25E020E49}"/>
              </a:ext>
            </a:extLst>
          </p:cNvPr>
          <p:cNvPicPr>
            <a:picLocks noChangeAspect="1"/>
          </p:cNvPicPr>
          <p:nvPr/>
        </p:nvPicPr>
        <p:blipFill>
          <a:blip r:embed="rId3"/>
          <a:stretch>
            <a:fillRect/>
          </a:stretch>
        </p:blipFill>
        <p:spPr>
          <a:xfrm>
            <a:off x="514471" y="1599377"/>
            <a:ext cx="4627394" cy="4495036"/>
          </a:xfrm>
          <a:prstGeom prst="rect">
            <a:avLst/>
          </a:prstGeom>
          <a:solidFill>
            <a:schemeClr val="bg1"/>
          </a:solidFill>
          <a:ln>
            <a:noFill/>
          </a:ln>
          <a:effectLst>
            <a:outerShdw blurRad="88900" sx="101000" sy="101000" algn="ctr" rotWithShape="0">
              <a:prstClr val="black">
                <a:alpha val="15000"/>
              </a:prstClr>
            </a:outerShdw>
          </a:effectLst>
        </p:spPr>
      </p:pic>
      <p:sp>
        <p:nvSpPr>
          <p:cNvPr id="7" name="Rechteck 6">
            <a:extLst>
              <a:ext uri="{FF2B5EF4-FFF2-40B4-BE49-F238E27FC236}">
                <a16:creationId xmlns:a16="http://schemas.microsoft.com/office/drawing/2014/main" id="{CE26C5E9-F9E4-4FAF-A906-D92F27B949AF}"/>
              </a:ext>
            </a:extLst>
          </p:cNvPr>
          <p:cNvSpPr/>
          <p:nvPr/>
        </p:nvSpPr>
        <p:spPr>
          <a:xfrm>
            <a:off x="514471" y="1301725"/>
            <a:ext cx="4627394" cy="246421"/>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de-DE" sz="1000" b="1" dirty="0">
                <a:solidFill>
                  <a:schemeClr val="bg1"/>
                </a:solidFill>
                <a:latin typeface="Allianz Neo" panose="020B0504020203020204" pitchFamily="34" charset="77"/>
              </a:rPr>
              <a:t>Ausgewählter Nutzer hat die Rolle „Firmeneigene Mitarbeiter“ oder „Andere“ </a:t>
            </a:r>
          </a:p>
        </p:txBody>
      </p:sp>
      <p:grpSp>
        <p:nvGrpSpPr>
          <p:cNvPr id="10" name="Gruppieren 9">
            <a:extLst>
              <a:ext uri="{FF2B5EF4-FFF2-40B4-BE49-F238E27FC236}">
                <a16:creationId xmlns:a16="http://schemas.microsoft.com/office/drawing/2014/main" id="{FD5FF67F-CFBE-4745-A7AE-7644CC3AF3AB}"/>
              </a:ext>
            </a:extLst>
          </p:cNvPr>
          <p:cNvGrpSpPr/>
          <p:nvPr/>
        </p:nvGrpSpPr>
        <p:grpSpPr>
          <a:xfrm>
            <a:off x="6094413" y="1530190"/>
            <a:ext cx="5604619" cy="1754865"/>
            <a:chOff x="-3740554" y="2132506"/>
            <a:chExt cx="5604619" cy="1754865"/>
          </a:xfrm>
        </p:grpSpPr>
        <p:sp>
          <p:nvSpPr>
            <p:cNvPr id="11" name="Rechteck 10">
              <a:extLst>
                <a:ext uri="{FF2B5EF4-FFF2-40B4-BE49-F238E27FC236}">
                  <a16:creationId xmlns:a16="http://schemas.microsoft.com/office/drawing/2014/main" id="{D5816E9D-0659-4D5A-B934-8DF9030DA9F5}"/>
                </a:ext>
              </a:extLst>
            </p:cNvPr>
            <p:cNvSpPr/>
            <p:nvPr/>
          </p:nvSpPr>
          <p:spPr>
            <a:xfrm>
              <a:off x="-3740554" y="2133649"/>
              <a:ext cx="5604619" cy="1753722"/>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Angemeldet als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a:t>
              </a:r>
            </a:p>
            <a:p>
              <a:r>
                <a:rPr lang="de-DE" sz="1200" dirty="0">
                  <a:latin typeface="Allianz Neo" panose="020B0504020203020204" pitchFamily="34" charset="0"/>
                  <a:cs typeface="Calibri" panose="020F0502020204030204" pitchFamily="34" charset="0"/>
                </a:rPr>
                <a:t>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kann alle Vertrags- und Admin-Rechte verändern. Es sind keine Felder ausgegraut. </a:t>
              </a:r>
            </a:p>
          </p:txBody>
        </p:sp>
        <p:pic>
          <p:nvPicPr>
            <p:cNvPr id="12" name="Grafik 11" descr="Glühbirne und Zahnrad mit einfarbiger Füllung">
              <a:extLst>
                <a:ext uri="{FF2B5EF4-FFF2-40B4-BE49-F238E27FC236}">
                  <a16:creationId xmlns:a16="http://schemas.microsoft.com/office/drawing/2014/main" id="{4615E67B-9A04-4B2B-AAD4-59B85E6B14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grpSp>
        <p:nvGrpSpPr>
          <p:cNvPr id="15" name="Gruppieren 14">
            <a:extLst>
              <a:ext uri="{FF2B5EF4-FFF2-40B4-BE49-F238E27FC236}">
                <a16:creationId xmlns:a16="http://schemas.microsoft.com/office/drawing/2014/main" id="{2E53502F-0AE4-49A3-B9F5-1671ADF6D23A}"/>
              </a:ext>
            </a:extLst>
          </p:cNvPr>
          <p:cNvGrpSpPr/>
          <p:nvPr/>
        </p:nvGrpSpPr>
        <p:grpSpPr>
          <a:xfrm rot="16200000" flipH="1">
            <a:off x="2457924" y="1289904"/>
            <a:ext cx="308430" cy="773451"/>
            <a:chOff x="2744930" y="1695230"/>
            <a:chExt cx="2139840" cy="1923120"/>
          </a:xfrm>
        </p:grpSpPr>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A3BE65FD-A6F2-41A9-A714-FC15D8094766}"/>
                    </a:ext>
                  </a:extLst>
                </p14:cNvPr>
                <p14:cNvContentPartPr/>
                <p14:nvPr/>
              </p14:nvContentPartPr>
              <p14:xfrm>
                <a:off x="2744930" y="1715390"/>
                <a:ext cx="2098080" cy="1902960"/>
              </p14:xfrm>
            </p:contentPart>
          </mc:Choice>
          <mc:Fallback xmlns="">
            <p:pic>
              <p:nvPicPr>
                <p:cNvPr id="49" name="Freihand 48">
                  <a:extLst>
                    <a:ext uri="{FF2B5EF4-FFF2-40B4-BE49-F238E27FC236}">
                      <a16:creationId xmlns:a16="http://schemas.microsoft.com/office/drawing/2014/main" id="{DE1444D1-1022-4E2A-B054-DC1204C85EFD}"/>
                    </a:ext>
                  </a:extLst>
                </p:cNvPr>
                <p:cNvPicPr/>
                <p:nvPr/>
              </p:nvPicPr>
              <p:blipFill>
                <a:blip r:embed="rId9"/>
                <a:stretch>
                  <a:fillRect/>
                </a:stretch>
              </p:blipFill>
              <p:spPr>
                <a:xfrm>
                  <a:off x="2708930" y="1679390"/>
                  <a:ext cx="2169720" cy="197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1371F340-83B1-4511-A6D2-F2EED705C1F5}"/>
                    </a:ext>
                  </a:extLst>
                </p14:cNvPr>
                <p14:cNvContentPartPr/>
                <p14:nvPr/>
              </p14:nvContentPartPr>
              <p14:xfrm>
                <a:off x="4721330" y="1713590"/>
                <a:ext cx="141840" cy="285840"/>
              </p14:xfrm>
            </p:contentPart>
          </mc:Choice>
          <mc:Fallback xmlns="">
            <p:pic>
              <p:nvPicPr>
                <p:cNvPr id="50" name="Freihand 49">
                  <a:extLst>
                    <a:ext uri="{FF2B5EF4-FFF2-40B4-BE49-F238E27FC236}">
                      <a16:creationId xmlns:a16="http://schemas.microsoft.com/office/drawing/2014/main" id="{561F02A9-1ED6-4D7D-A9ED-E4901285694C}"/>
                    </a:ext>
                  </a:extLst>
                </p:cNvPr>
                <p:cNvPicPr/>
                <p:nvPr/>
              </p:nvPicPr>
              <p:blipFill>
                <a:blip r:embed="rId11"/>
                <a:stretch>
                  <a:fillRect/>
                </a:stretch>
              </p:blipFill>
              <p:spPr>
                <a:xfrm>
                  <a:off x="4685330" y="1677950"/>
                  <a:ext cx="213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9E8D7217-535D-4185-B293-C51243C69771}"/>
                    </a:ext>
                  </a:extLst>
                </p14:cNvPr>
                <p14:cNvContentPartPr/>
                <p14:nvPr/>
              </p14:nvContentPartPr>
              <p14:xfrm>
                <a:off x="4534850" y="1695230"/>
                <a:ext cx="349920" cy="33120"/>
              </p14:xfrm>
            </p:contentPart>
          </mc:Choice>
          <mc:Fallback xmlns="">
            <p:pic>
              <p:nvPicPr>
                <p:cNvPr id="51" name="Freihand 50">
                  <a:extLst>
                    <a:ext uri="{FF2B5EF4-FFF2-40B4-BE49-F238E27FC236}">
                      <a16:creationId xmlns:a16="http://schemas.microsoft.com/office/drawing/2014/main" id="{A69F04E8-646E-429A-A44E-FEC411F1FAAE}"/>
                    </a:ext>
                  </a:extLst>
                </p:cNvPr>
                <p:cNvPicPr/>
                <p:nvPr/>
              </p:nvPicPr>
              <p:blipFill>
                <a:blip r:embed="rId13"/>
                <a:stretch>
                  <a:fillRect/>
                </a:stretch>
              </p:blipFill>
              <p:spPr>
                <a:xfrm>
                  <a:off x="4499210" y="1659590"/>
                  <a:ext cx="421560" cy="104760"/>
                </a:xfrm>
                <a:prstGeom prst="rect">
                  <a:avLst/>
                </a:prstGeom>
              </p:spPr>
            </p:pic>
          </mc:Fallback>
        </mc:AlternateContent>
      </p:grpSp>
    </p:spTree>
    <p:extLst>
      <p:ext uri="{BB962C8B-B14F-4D97-AF65-F5344CB8AC3E}">
        <p14:creationId xmlns:p14="http://schemas.microsoft.com/office/powerpoint/2010/main" val="113321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F1F9FA"/>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2678694655"/>
              </p:ext>
            </p:extLst>
          </p:nvPr>
        </p:nvGraphicFramePr>
        <p:xfrm>
          <a:off x="3483061" y="619238"/>
          <a:ext cx="8208000" cy="5472000"/>
        </p:xfrm>
        <a:graphic>
          <a:graphicData uri="http://schemas.openxmlformats.org/drawingml/2006/table">
            <a:tbl>
              <a:tblPr firstRow="1" bandRow="1">
                <a:tableStyleId>{2D5ABB26-0587-4C30-8999-92F81FD0307C}</a:tableStyleId>
              </a:tblPr>
              <a:tblGrid>
                <a:gridCol w="138072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0528">
                  <a:extLst>
                    <a:ext uri="{9D8B030D-6E8A-4147-A177-3AD203B41FA5}">
                      <a16:colId xmlns:a16="http://schemas.microsoft.com/office/drawing/2014/main" val="20003"/>
                    </a:ext>
                  </a:extLst>
                </a:gridCol>
              </a:tblGrid>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01</a:t>
                      </a:r>
                    </a:p>
                  </a:txBody>
                  <a:tcPr marL="0" marR="0" marT="180000" marB="0" anchor="ctr">
                    <a:noFill/>
                  </a:tcPr>
                </a:tc>
                <a:tc>
                  <a:txBody>
                    <a:bodyPr/>
                    <a:lstStyle/>
                    <a:p>
                      <a:pPr marL="0" algn="l" defTabSz="1219170" rtl="0" eaLnBrk="1" latinLnBrk="0" hangingPunct="1"/>
                      <a:r>
                        <a:rPr lang="en-GB" sz="1800" b="1" kern="1200" cap="all" noProof="0" dirty="0" err="1">
                          <a:solidFill>
                            <a:srgbClr val="003781"/>
                          </a:solidFill>
                          <a:latin typeface="Allianz Neo" panose="020B0504020203020204" pitchFamily="34" charset="77"/>
                          <a:ea typeface="+mn-ea"/>
                          <a:cs typeface="+mn-cs"/>
                        </a:rPr>
                        <a:t>Konzept</a:t>
                      </a:r>
                      <a:r>
                        <a:rPr lang="en-GB" sz="1800" b="1" kern="1200" cap="all" noProof="0" dirty="0">
                          <a:solidFill>
                            <a:srgbClr val="003781"/>
                          </a:solidFill>
                          <a:latin typeface="Allianz Neo" panose="020B0504020203020204" pitchFamily="34" charset="77"/>
                          <a:ea typeface="+mn-ea"/>
                          <a:cs typeface="+mn-cs"/>
                        </a:rPr>
                        <a:t> des </a:t>
                      </a:r>
                      <a:r>
                        <a:rPr lang="en-GB" sz="1800" b="1" kern="1200" cap="all" noProof="0" dirty="0" err="1">
                          <a:solidFill>
                            <a:srgbClr val="003781"/>
                          </a:solidFill>
                          <a:latin typeface="Allianz Neo" panose="020B0504020203020204" pitchFamily="34" charset="77"/>
                          <a:ea typeface="+mn-ea"/>
                          <a:cs typeface="+mn-cs"/>
                        </a:rPr>
                        <a:t>FirmenAdmins</a:t>
                      </a:r>
                      <a:endParaRPr lang="en-GB" sz="1800" b="1" kern="1200" cap="all" noProof="0" dirty="0">
                        <a:solidFill>
                          <a:srgbClr val="003781"/>
                        </a:solidFill>
                        <a:latin typeface="Allianz Neo" panose="020B0504020203020204" pitchFamily="34" charset="77"/>
                        <a:ea typeface="+mn-ea"/>
                        <a:cs typeface="+mn-cs"/>
                      </a:endParaRPr>
                    </a:p>
                  </a:txBody>
                  <a:tcPr marL="0" marR="90609" anchor="ctr">
                    <a:no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noFill/>
                  </a:tcP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noFill/>
                  </a:tcPr>
                </a:tc>
                <a:extLst>
                  <a:ext uri="{0D108BD9-81ED-4DB2-BD59-A6C34878D82A}">
                    <a16:rowId xmlns:a16="http://schemas.microsoft.com/office/drawing/2014/main" val="10000"/>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02</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Einstieg</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in den Admin-</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Bereich</a:t>
                      </a: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1"/>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03</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2"/>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04</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Gruppenverträge</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3"/>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05</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smtClean="0">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smtClean="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hinzufügen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882350490"/>
                  </a:ext>
                </a:extLst>
              </a:tr>
            </a:tbl>
          </a:graphicData>
        </a:graphic>
      </p:graphicFrame>
      <p:sp>
        <p:nvSpPr>
          <p:cNvPr id="10" name="Titel 9"/>
          <p:cNvSpPr>
            <a:spLocks noGrp="1"/>
          </p:cNvSpPr>
          <p:nvPr>
            <p:ph type="title"/>
          </p:nvPr>
        </p:nvSpPr>
        <p:spPr/>
        <p:txBody>
          <a:bodyPr/>
          <a:lstStyle/>
          <a:p>
            <a:r>
              <a:rPr lang="en-GB" sz="3600" b="0" dirty="0">
                <a:solidFill>
                  <a:srgbClr val="003781"/>
                </a:solidFill>
                <a:latin typeface="Allianz Neo" panose="020B0504020203020204" pitchFamily="34" charset="77"/>
              </a:rPr>
              <a:t>INHALT </a:t>
            </a:r>
            <a:r>
              <a:rPr lang="en-GB" sz="3600" b="0" dirty="0">
                <a:solidFill>
                  <a:srgbClr val="007D8C"/>
                </a:solidFill>
                <a:latin typeface="Allianz Neo" panose="020B0504020203020204" pitchFamily="34" charset="77"/>
              </a:rPr>
              <a:t>THEMEN</a:t>
            </a:r>
          </a:p>
        </p:txBody>
      </p:sp>
      <p:sp>
        <p:nvSpPr>
          <p:cNvPr id="4" name="Foliennummernplatzhalter 3"/>
          <p:cNvSpPr>
            <a:spLocks noGrp="1"/>
          </p:cNvSpPr>
          <p:nvPr>
            <p:ph type="sldNum" sz="quarter" idx="12"/>
          </p:nvPr>
        </p:nvSpPr>
        <p:spPr/>
        <p:txBody>
          <a:bodyPr/>
          <a:lstStyle/>
          <a:p>
            <a:fld id="{61201FF1-C63B-412E-ABF0-3D0E918900AC}" type="slidenum">
              <a:rPr lang="en-GB" smtClean="0"/>
              <a:pPr/>
              <a:t>2</a:t>
            </a:fld>
            <a:endParaRPr lang="en-GB" dirty="0"/>
          </a:p>
        </p:txBody>
      </p:sp>
    </p:spTree>
    <p:extLst>
      <p:ext uri="{BB962C8B-B14F-4D97-AF65-F5344CB8AC3E}">
        <p14:creationId xmlns:p14="http://schemas.microsoft.com/office/powerpoint/2010/main" val="41279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29" name="Grafik 28">
            <a:extLst>
              <a:ext uri="{FF2B5EF4-FFF2-40B4-BE49-F238E27FC236}">
                <a16:creationId xmlns:a16="http://schemas.microsoft.com/office/drawing/2014/main" id="{4E3566C5-B4A7-44B7-BB85-C31DB0343119}"/>
              </a:ext>
            </a:extLst>
          </p:cNvPr>
          <p:cNvPicPr>
            <a:picLocks noChangeAspect="1"/>
          </p:cNvPicPr>
          <p:nvPr/>
        </p:nvPicPr>
        <p:blipFill rotWithShape="1">
          <a:blip r:embed="rId3"/>
          <a:srcRect b="7824"/>
          <a:stretch/>
        </p:blipFill>
        <p:spPr>
          <a:xfrm>
            <a:off x="514471" y="1602279"/>
            <a:ext cx="4627394" cy="4492134"/>
          </a:xfrm>
          <a:prstGeom prst="rect">
            <a:avLst/>
          </a:prstGeom>
          <a:solidFill>
            <a:schemeClr val="bg1"/>
          </a:solidFill>
          <a:ln>
            <a:noFill/>
          </a:ln>
          <a:effectLst>
            <a:outerShdw blurRad="88900" sx="101000" sy="101000" algn="ctr" rotWithShape="0">
              <a:prstClr val="black">
                <a:alpha val="15000"/>
              </a:prst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Nutzer verwalten – Gruppenvertragsrechte bearbeiten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20</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sp>
        <p:nvSpPr>
          <p:cNvPr id="7" name="Rechteck 6">
            <a:extLst>
              <a:ext uri="{FF2B5EF4-FFF2-40B4-BE49-F238E27FC236}">
                <a16:creationId xmlns:a16="http://schemas.microsoft.com/office/drawing/2014/main" id="{CE26C5E9-F9E4-4FAF-A906-D92F27B949AF}"/>
              </a:ext>
            </a:extLst>
          </p:cNvPr>
          <p:cNvSpPr/>
          <p:nvPr/>
        </p:nvSpPr>
        <p:spPr>
          <a:xfrm>
            <a:off x="514471" y="1301725"/>
            <a:ext cx="4627394" cy="246421"/>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de-DE" sz="1000" b="1" dirty="0">
                <a:solidFill>
                  <a:schemeClr val="bg1"/>
                </a:solidFill>
                <a:latin typeface="Allianz Neo" panose="020B0504020203020204" pitchFamily="34" charset="77"/>
              </a:rPr>
              <a:t>Ausgewählter Nutzer hat die Rolle „Firmeneigene Mitarbeiter“ oder „Andere“ </a:t>
            </a:r>
          </a:p>
        </p:txBody>
      </p:sp>
      <p:grpSp>
        <p:nvGrpSpPr>
          <p:cNvPr id="10" name="Gruppieren 9">
            <a:extLst>
              <a:ext uri="{FF2B5EF4-FFF2-40B4-BE49-F238E27FC236}">
                <a16:creationId xmlns:a16="http://schemas.microsoft.com/office/drawing/2014/main" id="{FD5FF67F-CFBE-4745-A7AE-7644CC3AF3AB}"/>
              </a:ext>
            </a:extLst>
          </p:cNvPr>
          <p:cNvGrpSpPr/>
          <p:nvPr/>
        </p:nvGrpSpPr>
        <p:grpSpPr>
          <a:xfrm>
            <a:off x="8471470" y="1530189"/>
            <a:ext cx="3227562" cy="4699847"/>
            <a:chOff x="-1363497" y="2132506"/>
            <a:chExt cx="3227562" cy="3550924"/>
          </a:xfrm>
        </p:grpSpPr>
        <p:sp>
          <p:nvSpPr>
            <p:cNvPr id="11" name="Rechteck 10">
              <a:extLst>
                <a:ext uri="{FF2B5EF4-FFF2-40B4-BE49-F238E27FC236}">
                  <a16:creationId xmlns:a16="http://schemas.microsoft.com/office/drawing/2014/main" id="{D5816E9D-0659-4D5A-B934-8DF9030DA9F5}"/>
                </a:ext>
              </a:extLst>
            </p:cNvPr>
            <p:cNvSpPr/>
            <p:nvPr/>
          </p:nvSpPr>
          <p:spPr>
            <a:xfrm>
              <a:off x="-1363497" y="2133647"/>
              <a:ext cx="3227562" cy="3549783"/>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b="1" dirty="0">
                  <a:latin typeface="Allianz Neo" panose="020B0504020203020204" pitchFamily="34" charset="0"/>
                  <a:cs typeface="Calibri" panose="020F0502020204030204" pitchFamily="34" charset="0"/>
                </a:rPr>
                <a:t>Angemeldet als Admin:</a:t>
              </a:r>
            </a:p>
            <a:p>
              <a:endParaRPr lang="de-DE" sz="12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Ein Admin hingegen ist in der Bearbeitung der Gruppenvertragsrechte eingeschränkt. Er kann keine Admin-Berechtigungen vergeben (siehe Nr.1 ). Dieses Recht steht ausschließlich dem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zur Verfügung. </a:t>
              </a:r>
            </a:p>
            <a:p>
              <a:r>
                <a:rPr lang="de-DE" sz="1200" dirty="0">
                  <a:latin typeface="Allianz Neo" panose="020B0504020203020204" pitchFamily="34" charset="0"/>
                  <a:cs typeface="Calibri" panose="020F0502020204030204" pitchFamily="34" charset="0"/>
                </a:rPr>
                <a:t/>
              </a:r>
              <a:br>
                <a:rPr lang="de-DE" sz="1200" dirty="0">
                  <a:latin typeface="Allianz Neo" panose="020B0504020203020204" pitchFamily="34" charset="0"/>
                  <a:cs typeface="Calibri" panose="020F0502020204030204" pitchFamily="34" charset="0"/>
                </a:rPr>
              </a:br>
              <a:r>
                <a:rPr lang="de-DE" sz="1200" dirty="0">
                  <a:latin typeface="Allianz Neo" panose="020B0504020203020204" pitchFamily="34" charset="0"/>
                  <a:cs typeface="Calibri" panose="020F0502020204030204" pitchFamily="34" charset="0"/>
                </a:rPr>
                <a:t>Darüber hinaus benötigt ein Admin selbst das jeweilige Vertragsrecht, um dieses einem anderen Nutzer erteilen zu können. Wenn er das Vertragsrecht nicht hat, sind die entsprechenden Felder ausgegraut (siehe Nr. 2). </a:t>
              </a:r>
              <a:endParaRPr lang="de-DE" sz="1200" dirty="0" smtClean="0">
                <a:latin typeface="Allianz Neo" panose="020B0504020203020204" pitchFamily="34" charset="0"/>
                <a:cs typeface="Calibri" panose="020F0502020204030204" pitchFamily="34" charset="0"/>
              </a:endParaRPr>
            </a:p>
            <a:p>
              <a:endParaRPr lang="de-DE" sz="1200" dirty="0" smtClean="0">
                <a:latin typeface="Allianz Neo" panose="020B0504020203020204" pitchFamily="34" charset="0"/>
                <a:cs typeface="Calibri" panose="020F0502020204030204" pitchFamily="34" charset="0"/>
              </a:endParaRPr>
            </a:p>
            <a:p>
              <a:r>
                <a:rPr lang="de-DE" sz="1200" dirty="0" smtClean="0">
                  <a:latin typeface="Allianz Neo" panose="020B0504020203020204" pitchFamily="34" charset="0"/>
                  <a:cs typeface="Calibri" panose="020F0502020204030204" pitchFamily="34" charset="0"/>
                </a:rPr>
                <a:t>Wenn der eingeloggte Admin ein Versicherungsvertreter oder –</a:t>
              </a:r>
              <a:r>
                <a:rPr lang="de-DE" sz="1200" dirty="0" err="1" smtClean="0">
                  <a:latin typeface="Allianz Neo" panose="020B0504020203020204" pitchFamily="34" charset="0"/>
                  <a:cs typeface="Calibri" panose="020F0502020204030204" pitchFamily="34" charset="0"/>
                </a:rPr>
                <a:t>makler</a:t>
              </a:r>
              <a:r>
                <a:rPr lang="de-DE" sz="1200" dirty="0" smtClean="0">
                  <a:latin typeface="Allianz Neo" panose="020B0504020203020204" pitchFamily="34" charset="0"/>
                  <a:cs typeface="Calibri" panose="020F0502020204030204" pitchFamily="34" charset="0"/>
                </a:rPr>
                <a:t> ist, kann er keine Vertragsrechte verändern. </a:t>
              </a:r>
              <a:endParaRPr lang="de-DE" sz="1200" dirty="0">
                <a:latin typeface="Allianz Neo" panose="020B0504020203020204" pitchFamily="34" charset="0"/>
                <a:cs typeface="Calibri" panose="020F0502020204030204" pitchFamily="34" charset="0"/>
              </a:endParaRPr>
            </a:p>
            <a:p>
              <a:endParaRPr lang="de-DE" sz="1200" dirty="0">
                <a:latin typeface="Allianz Neo" panose="020B0504020203020204" pitchFamily="34" charset="0"/>
                <a:cs typeface="Calibri" panose="020F0502020204030204" pitchFamily="34" charset="0"/>
              </a:endParaRPr>
            </a:p>
          </p:txBody>
        </p:sp>
        <p:pic>
          <p:nvPicPr>
            <p:cNvPr id="12" name="Grafik 11" descr="Glühbirne und Zahnrad mit einfarbiger Füllung">
              <a:extLst>
                <a:ext uri="{FF2B5EF4-FFF2-40B4-BE49-F238E27FC236}">
                  <a16:creationId xmlns:a16="http://schemas.microsoft.com/office/drawing/2014/main" id="{4615E67B-9A04-4B2B-AAD4-59B85E6B14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grpSp>
        <p:nvGrpSpPr>
          <p:cNvPr id="15" name="Gruppieren 14">
            <a:extLst>
              <a:ext uri="{FF2B5EF4-FFF2-40B4-BE49-F238E27FC236}">
                <a16:creationId xmlns:a16="http://schemas.microsoft.com/office/drawing/2014/main" id="{2E53502F-0AE4-49A3-B9F5-1671ADF6D23A}"/>
              </a:ext>
            </a:extLst>
          </p:cNvPr>
          <p:cNvGrpSpPr/>
          <p:nvPr/>
        </p:nvGrpSpPr>
        <p:grpSpPr>
          <a:xfrm rot="16200000" flipH="1">
            <a:off x="2457924" y="1289904"/>
            <a:ext cx="308430" cy="773451"/>
            <a:chOff x="2744930" y="1695230"/>
            <a:chExt cx="2139840" cy="1923120"/>
          </a:xfrm>
        </p:grpSpPr>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A3BE65FD-A6F2-41A9-A714-FC15D8094766}"/>
                    </a:ext>
                  </a:extLst>
                </p14:cNvPr>
                <p14:cNvContentPartPr/>
                <p14:nvPr/>
              </p14:nvContentPartPr>
              <p14:xfrm>
                <a:off x="2744930" y="1715390"/>
                <a:ext cx="2098080" cy="1902960"/>
              </p14:xfrm>
            </p:contentPart>
          </mc:Choice>
          <mc:Fallback xmlns="">
            <p:pic>
              <p:nvPicPr>
                <p:cNvPr id="16" name="Freihand 15">
                  <a:extLst>
                    <a:ext uri="{FF2B5EF4-FFF2-40B4-BE49-F238E27FC236}">
                      <a16:creationId xmlns:a16="http://schemas.microsoft.com/office/drawing/2014/main" id="{A3BE65FD-A6F2-41A9-A714-FC15D8094766}"/>
                    </a:ext>
                  </a:extLst>
                </p:cNvPr>
                <p:cNvPicPr/>
                <p:nvPr/>
              </p:nvPicPr>
              <p:blipFill>
                <a:blip r:embed="rId7"/>
                <a:stretch>
                  <a:fillRect/>
                </a:stretch>
              </p:blipFill>
              <p:spPr>
                <a:xfrm>
                  <a:off x="2612709" y="1667950"/>
                  <a:ext cx="2360028" cy="19969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1371F340-83B1-4511-A6D2-F2EED705C1F5}"/>
                    </a:ext>
                  </a:extLst>
                </p14:cNvPr>
                <p14:cNvContentPartPr/>
                <p14:nvPr/>
              </p14:nvContentPartPr>
              <p14:xfrm>
                <a:off x="4721330" y="1713590"/>
                <a:ext cx="141840" cy="285840"/>
              </p14:xfrm>
            </p:contentPart>
          </mc:Choice>
          <mc:Fallback xmlns="">
            <p:pic>
              <p:nvPicPr>
                <p:cNvPr id="17" name="Freihand 16">
                  <a:extLst>
                    <a:ext uri="{FF2B5EF4-FFF2-40B4-BE49-F238E27FC236}">
                      <a16:creationId xmlns:a16="http://schemas.microsoft.com/office/drawing/2014/main" id="{1371F340-83B1-4511-A6D2-F2EED705C1F5}"/>
                    </a:ext>
                  </a:extLst>
                </p:cNvPr>
                <p:cNvPicPr/>
                <p:nvPr/>
              </p:nvPicPr>
              <p:blipFill>
                <a:blip r:embed="rId9"/>
                <a:stretch>
                  <a:fillRect/>
                </a:stretch>
              </p:blipFill>
              <p:spPr>
                <a:xfrm>
                  <a:off x="4591718" y="1666248"/>
                  <a:ext cx="398619" cy="37963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9E8D7217-535D-4185-B293-C51243C69771}"/>
                    </a:ext>
                  </a:extLst>
                </p14:cNvPr>
                <p14:cNvContentPartPr/>
                <p14:nvPr/>
              </p14:nvContentPartPr>
              <p14:xfrm>
                <a:off x="4534850" y="1695230"/>
                <a:ext cx="349920" cy="33120"/>
              </p14:xfrm>
            </p:contentPart>
          </mc:Choice>
          <mc:Fallback xmlns="">
            <p:pic>
              <p:nvPicPr>
                <p:cNvPr id="18" name="Freihand 17">
                  <a:extLst>
                    <a:ext uri="{FF2B5EF4-FFF2-40B4-BE49-F238E27FC236}">
                      <a16:creationId xmlns:a16="http://schemas.microsoft.com/office/drawing/2014/main" id="{9E8D7217-535D-4185-B293-C51243C69771}"/>
                    </a:ext>
                  </a:extLst>
                </p:cNvPr>
                <p:cNvPicPr/>
                <p:nvPr/>
              </p:nvPicPr>
              <p:blipFill>
                <a:blip r:embed="rId11"/>
                <a:stretch>
                  <a:fillRect/>
                </a:stretch>
              </p:blipFill>
              <p:spPr>
                <a:xfrm>
                  <a:off x="4403320" y="1647788"/>
                  <a:ext cx="610499" cy="127109"/>
                </a:xfrm>
                <a:prstGeom prst="rect">
                  <a:avLst/>
                </a:prstGeom>
              </p:spPr>
            </p:pic>
          </mc:Fallback>
        </mc:AlternateContent>
      </p:grpSp>
      <p:sp>
        <p:nvSpPr>
          <p:cNvPr id="19" name="Rechteck 18">
            <a:extLst>
              <a:ext uri="{FF2B5EF4-FFF2-40B4-BE49-F238E27FC236}">
                <a16:creationId xmlns:a16="http://schemas.microsoft.com/office/drawing/2014/main" id="{41E5D1C0-A681-4201-8E41-BBB1B6FDE029}"/>
              </a:ext>
            </a:extLst>
          </p:cNvPr>
          <p:cNvSpPr/>
          <p:nvPr/>
        </p:nvSpPr>
        <p:spPr>
          <a:xfrm>
            <a:off x="4346238" y="2349674"/>
            <a:ext cx="632844" cy="3312368"/>
          </a:xfrm>
          <a:custGeom>
            <a:avLst/>
            <a:gdLst>
              <a:gd name="connsiteX0" fmla="*/ 0 w 632844"/>
              <a:gd name="connsiteY0" fmla="*/ 0 h 3312368"/>
              <a:gd name="connsiteX1" fmla="*/ 632844 w 632844"/>
              <a:gd name="connsiteY1" fmla="*/ 0 h 3312368"/>
              <a:gd name="connsiteX2" fmla="*/ 632844 w 632844"/>
              <a:gd name="connsiteY2" fmla="*/ 728721 h 3312368"/>
              <a:gd name="connsiteX3" fmla="*/ 632844 w 632844"/>
              <a:gd name="connsiteY3" fmla="*/ 1391195 h 3312368"/>
              <a:gd name="connsiteX4" fmla="*/ 632844 w 632844"/>
              <a:gd name="connsiteY4" fmla="*/ 1954297 h 3312368"/>
              <a:gd name="connsiteX5" fmla="*/ 632844 w 632844"/>
              <a:gd name="connsiteY5" fmla="*/ 2649894 h 3312368"/>
              <a:gd name="connsiteX6" fmla="*/ 632844 w 632844"/>
              <a:gd name="connsiteY6" fmla="*/ 3312368 h 3312368"/>
              <a:gd name="connsiteX7" fmla="*/ 0 w 632844"/>
              <a:gd name="connsiteY7" fmla="*/ 3312368 h 3312368"/>
              <a:gd name="connsiteX8" fmla="*/ 0 w 632844"/>
              <a:gd name="connsiteY8" fmla="*/ 2616771 h 3312368"/>
              <a:gd name="connsiteX9" fmla="*/ 0 w 632844"/>
              <a:gd name="connsiteY9" fmla="*/ 2053668 h 3312368"/>
              <a:gd name="connsiteX10" fmla="*/ 0 w 632844"/>
              <a:gd name="connsiteY10" fmla="*/ 1391195 h 3312368"/>
              <a:gd name="connsiteX11" fmla="*/ 0 w 632844"/>
              <a:gd name="connsiteY11" fmla="*/ 728721 h 3312368"/>
              <a:gd name="connsiteX12" fmla="*/ 0 w 632844"/>
              <a:gd name="connsiteY12"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844" h="3312368" extrusionOk="0">
                <a:moveTo>
                  <a:pt x="0" y="0"/>
                </a:moveTo>
                <a:cubicBezTo>
                  <a:pt x="241416" y="14560"/>
                  <a:pt x="409039" y="-13118"/>
                  <a:pt x="632844" y="0"/>
                </a:cubicBezTo>
                <a:cubicBezTo>
                  <a:pt x="647835" y="293041"/>
                  <a:pt x="621936" y="464863"/>
                  <a:pt x="632844" y="728721"/>
                </a:cubicBezTo>
                <a:cubicBezTo>
                  <a:pt x="643752" y="992579"/>
                  <a:pt x="614073" y="1149496"/>
                  <a:pt x="632844" y="1391195"/>
                </a:cubicBezTo>
                <a:cubicBezTo>
                  <a:pt x="651615" y="1632894"/>
                  <a:pt x="635625" y="1737097"/>
                  <a:pt x="632844" y="1954297"/>
                </a:cubicBezTo>
                <a:cubicBezTo>
                  <a:pt x="630063" y="2171497"/>
                  <a:pt x="613214" y="2384622"/>
                  <a:pt x="632844" y="2649894"/>
                </a:cubicBezTo>
                <a:cubicBezTo>
                  <a:pt x="652474" y="2915166"/>
                  <a:pt x="621091" y="3133731"/>
                  <a:pt x="632844" y="3312368"/>
                </a:cubicBezTo>
                <a:cubicBezTo>
                  <a:pt x="502921" y="3309673"/>
                  <a:pt x="262532" y="3292156"/>
                  <a:pt x="0" y="3312368"/>
                </a:cubicBezTo>
                <a:cubicBezTo>
                  <a:pt x="-6007" y="2999598"/>
                  <a:pt x="10168" y="2874754"/>
                  <a:pt x="0" y="2616771"/>
                </a:cubicBezTo>
                <a:cubicBezTo>
                  <a:pt x="-10168" y="2358788"/>
                  <a:pt x="-21013" y="2190020"/>
                  <a:pt x="0" y="2053668"/>
                </a:cubicBezTo>
                <a:cubicBezTo>
                  <a:pt x="21013" y="1917316"/>
                  <a:pt x="21290" y="1616793"/>
                  <a:pt x="0" y="1391195"/>
                </a:cubicBezTo>
                <a:cubicBezTo>
                  <a:pt x="-21290" y="1165597"/>
                  <a:pt x="-2303" y="915475"/>
                  <a:pt x="0" y="728721"/>
                </a:cubicBezTo>
                <a:cubicBezTo>
                  <a:pt x="2303" y="541967"/>
                  <a:pt x="-23451" y="228559"/>
                  <a:pt x="0" y="0"/>
                </a:cubicBezTo>
                <a:close/>
              </a:path>
            </a:pathLst>
          </a:custGeom>
          <a:noFill/>
          <a:ln w="38100">
            <a:solidFill>
              <a:srgbClr val="5A3982"/>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20" name="Grafik 19">
            <a:extLst>
              <a:ext uri="{FF2B5EF4-FFF2-40B4-BE49-F238E27FC236}">
                <a16:creationId xmlns:a16="http://schemas.microsoft.com/office/drawing/2014/main" id="{37E9C60E-08FB-444F-AC06-9F2F9E02A028}"/>
              </a:ext>
            </a:extLst>
          </p:cNvPr>
          <p:cNvPicPr>
            <a:picLocks noChangeAspect="1"/>
          </p:cNvPicPr>
          <p:nvPr/>
        </p:nvPicPr>
        <p:blipFill rotWithShape="1">
          <a:blip r:embed="rId12"/>
          <a:srcRect l="4568" t="4150" r="5090" b="-4150"/>
          <a:stretch/>
        </p:blipFill>
        <p:spPr>
          <a:xfrm>
            <a:off x="5096396" y="1875323"/>
            <a:ext cx="3030896" cy="1423703"/>
          </a:xfrm>
          <a:prstGeom prst="ellipse">
            <a:avLst/>
          </a:prstGeom>
          <a:ln w="28575" cap="rnd">
            <a:solidFill>
              <a:srgbClr val="5A398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Siebeneck 20">
            <a:extLst>
              <a:ext uri="{FF2B5EF4-FFF2-40B4-BE49-F238E27FC236}">
                <a16:creationId xmlns:a16="http://schemas.microsoft.com/office/drawing/2014/main" id="{51E4D338-C82B-4508-8D68-ABF24A26C547}"/>
              </a:ext>
            </a:extLst>
          </p:cNvPr>
          <p:cNvSpPr/>
          <p:nvPr/>
        </p:nvSpPr>
        <p:spPr>
          <a:xfrm>
            <a:off x="5222034" y="2085126"/>
            <a:ext cx="249384" cy="238015"/>
          </a:xfrm>
          <a:prstGeom prst="heptagon">
            <a:avLst/>
          </a:prstGeom>
          <a:solidFill>
            <a:srgbClr val="5A3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1</a:t>
            </a:r>
          </a:p>
        </p:txBody>
      </p:sp>
      <p:grpSp>
        <p:nvGrpSpPr>
          <p:cNvPr id="22" name="Gruppieren 21">
            <a:extLst>
              <a:ext uri="{FF2B5EF4-FFF2-40B4-BE49-F238E27FC236}">
                <a16:creationId xmlns:a16="http://schemas.microsoft.com/office/drawing/2014/main" id="{55E7699A-14CF-4CCA-A42A-1E4234B8E7EC}"/>
              </a:ext>
            </a:extLst>
          </p:cNvPr>
          <p:cNvGrpSpPr/>
          <p:nvPr/>
        </p:nvGrpSpPr>
        <p:grpSpPr>
          <a:xfrm rot="5400000" flipH="1">
            <a:off x="4847772" y="2961504"/>
            <a:ext cx="986717" cy="724098"/>
            <a:chOff x="2744930" y="1695230"/>
            <a:chExt cx="2139840" cy="1923120"/>
          </a:xfrm>
        </p:grpSpPr>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82C3D98F-19E0-4C69-8F10-72D69C9D2A45}"/>
                    </a:ext>
                  </a:extLst>
                </p14:cNvPr>
                <p14:cNvContentPartPr/>
                <p14:nvPr/>
              </p14:nvContentPartPr>
              <p14:xfrm>
                <a:off x="2744930" y="1715390"/>
                <a:ext cx="2098080" cy="1902960"/>
              </p14:xfrm>
            </p:contentPart>
          </mc:Choice>
          <mc:Fallback xmlns="">
            <p:pic>
              <p:nvPicPr>
                <p:cNvPr id="23" name="Freihand 22">
                  <a:extLst>
                    <a:ext uri="{FF2B5EF4-FFF2-40B4-BE49-F238E27FC236}">
                      <a16:creationId xmlns:a16="http://schemas.microsoft.com/office/drawing/2014/main" id="{82C3D98F-19E0-4C69-8F10-72D69C9D2A45}"/>
                    </a:ext>
                  </a:extLst>
                </p:cNvPr>
                <p:cNvPicPr/>
                <p:nvPr/>
              </p:nvPicPr>
              <p:blipFill>
                <a:blip r:embed="rId14"/>
                <a:stretch>
                  <a:fillRect/>
                </a:stretch>
              </p:blipFill>
              <p:spPr>
                <a:xfrm>
                  <a:off x="2703562" y="1664708"/>
                  <a:ext cx="2180036" cy="200336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B1A21E12-8E20-4913-A1F5-A8C9E6C829B8}"/>
                    </a:ext>
                  </a:extLst>
                </p14:cNvPr>
                <p14:cNvContentPartPr/>
                <p14:nvPr/>
              </p14:nvContentPartPr>
              <p14:xfrm>
                <a:off x="4721330" y="1713590"/>
                <a:ext cx="141840" cy="285840"/>
              </p14:xfrm>
            </p:contentPart>
          </mc:Choice>
          <mc:Fallback xmlns="">
            <p:pic>
              <p:nvPicPr>
                <p:cNvPr id="24" name="Freihand 23">
                  <a:extLst>
                    <a:ext uri="{FF2B5EF4-FFF2-40B4-BE49-F238E27FC236}">
                      <a16:creationId xmlns:a16="http://schemas.microsoft.com/office/drawing/2014/main" id="{B1A21E12-8E20-4913-A1F5-A8C9E6C829B8}"/>
                    </a:ext>
                  </a:extLst>
                </p:cNvPr>
                <p:cNvPicPr/>
                <p:nvPr/>
              </p:nvPicPr>
              <p:blipFill>
                <a:blip r:embed="rId16"/>
                <a:stretch>
                  <a:fillRect/>
                </a:stretch>
              </p:blipFill>
              <p:spPr>
                <a:xfrm>
                  <a:off x="4680251" y="1663092"/>
                  <a:ext cx="223224" cy="38493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5B00FA1B-82A5-44F8-B3CD-25E363D55041}"/>
                    </a:ext>
                  </a:extLst>
                </p14:cNvPr>
                <p14:cNvContentPartPr/>
                <p14:nvPr/>
              </p14:nvContentPartPr>
              <p14:xfrm>
                <a:off x="4534850" y="1695230"/>
                <a:ext cx="349920" cy="33120"/>
              </p14:xfrm>
            </p:contentPart>
          </mc:Choice>
          <mc:Fallback xmlns="">
            <p:pic>
              <p:nvPicPr>
                <p:cNvPr id="25" name="Freihand 24">
                  <a:extLst>
                    <a:ext uri="{FF2B5EF4-FFF2-40B4-BE49-F238E27FC236}">
                      <a16:creationId xmlns:a16="http://schemas.microsoft.com/office/drawing/2014/main" id="{5B00FA1B-82A5-44F8-B3CD-25E363D55041}"/>
                    </a:ext>
                  </a:extLst>
                </p:cNvPr>
                <p:cNvPicPr/>
                <p:nvPr/>
              </p:nvPicPr>
              <p:blipFill>
                <a:blip r:embed="rId18"/>
                <a:stretch>
                  <a:fillRect/>
                </a:stretch>
              </p:blipFill>
              <p:spPr>
                <a:xfrm>
                  <a:off x="4493545" y="1645077"/>
                  <a:ext cx="431750" cy="132480"/>
                </a:xfrm>
                <a:prstGeom prst="rect">
                  <a:avLst/>
                </a:prstGeom>
              </p:spPr>
            </p:pic>
          </mc:Fallback>
        </mc:AlternateContent>
      </p:grpSp>
      <p:pic>
        <p:nvPicPr>
          <p:cNvPr id="26" name="Grafik 25">
            <a:extLst>
              <a:ext uri="{FF2B5EF4-FFF2-40B4-BE49-F238E27FC236}">
                <a16:creationId xmlns:a16="http://schemas.microsoft.com/office/drawing/2014/main" id="{6E773D6D-6127-4094-8739-7414BFF8FE1D}"/>
              </a:ext>
            </a:extLst>
          </p:cNvPr>
          <p:cNvPicPr>
            <a:picLocks noChangeAspect="1"/>
          </p:cNvPicPr>
          <p:nvPr/>
        </p:nvPicPr>
        <p:blipFill>
          <a:blip r:embed="rId19">
            <a:extLst>
              <a:ext uri="{BEBA8EAE-BF5A-486C-A8C5-ECC9F3942E4B}">
                <a14:imgProps xmlns:a14="http://schemas.microsoft.com/office/drawing/2010/main">
                  <a14:imgLayer r:embed="rId20">
                    <a14:imgEffect>
                      <a14:sharpenSoften amount="25000"/>
                    </a14:imgEffect>
                  </a14:imgLayer>
                </a14:imgProps>
              </a:ext>
            </a:extLst>
          </a:blip>
          <a:stretch>
            <a:fillRect/>
          </a:stretch>
        </p:blipFill>
        <p:spPr>
          <a:xfrm>
            <a:off x="4669006" y="4109837"/>
            <a:ext cx="3162463" cy="1378021"/>
          </a:xfrm>
          <a:prstGeom prst="ellipse">
            <a:avLst/>
          </a:prstGeom>
          <a:ln w="28575" cap="rnd">
            <a:solidFill>
              <a:srgbClr val="FF934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hteck 26">
            <a:extLst>
              <a:ext uri="{FF2B5EF4-FFF2-40B4-BE49-F238E27FC236}">
                <a16:creationId xmlns:a16="http://schemas.microsoft.com/office/drawing/2014/main" id="{158172AF-FB25-4FB9-A717-107AC979E0D0}"/>
              </a:ext>
            </a:extLst>
          </p:cNvPr>
          <p:cNvSpPr/>
          <p:nvPr/>
        </p:nvSpPr>
        <p:spPr>
          <a:xfrm>
            <a:off x="2914828" y="5143606"/>
            <a:ext cx="1351241" cy="302412"/>
          </a:xfrm>
          <a:custGeom>
            <a:avLst/>
            <a:gdLst>
              <a:gd name="connsiteX0" fmla="*/ 0 w 1351241"/>
              <a:gd name="connsiteY0" fmla="*/ 0 h 302412"/>
              <a:gd name="connsiteX1" fmla="*/ 662108 w 1351241"/>
              <a:gd name="connsiteY1" fmla="*/ 0 h 302412"/>
              <a:gd name="connsiteX2" fmla="*/ 1351241 w 1351241"/>
              <a:gd name="connsiteY2" fmla="*/ 0 h 302412"/>
              <a:gd name="connsiteX3" fmla="*/ 1351241 w 1351241"/>
              <a:gd name="connsiteY3" fmla="*/ 302412 h 302412"/>
              <a:gd name="connsiteX4" fmla="*/ 716158 w 1351241"/>
              <a:gd name="connsiteY4" fmla="*/ 302412 h 302412"/>
              <a:gd name="connsiteX5" fmla="*/ 0 w 1351241"/>
              <a:gd name="connsiteY5" fmla="*/ 302412 h 302412"/>
              <a:gd name="connsiteX6" fmla="*/ 0 w 1351241"/>
              <a:gd name="connsiteY6" fmla="*/ 0 h 30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41" h="302412" extrusionOk="0">
                <a:moveTo>
                  <a:pt x="0" y="0"/>
                </a:moveTo>
                <a:cubicBezTo>
                  <a:pt x="156001" y="-23344"/>
                  <a:pt x="484424" y="9342"/>
                  <a:pt x="662108" y="0"/>
                </a:cubicBezTo>
                <a:cubicBezTo>
                  <a:pt x="839792" y="-9342"/>
                  <a:pt x="1106468" y="-1300"/>
                  <a:pt x="1351241" y="0"/>
                </a:cubicBezTo>
                <a:cubicBezTo>
                  <a:pt x="1336204" y="128555"/>
                  <a:pt x="1352565" y="213992"/>
                  <a:pt x="1351241" y="302412"/>
                </a:cubicBezTo>
                <a:cubicBezTo>
                  <a:pt x="1192208" y="296950"/>
                  <a:pt x="948896" y="303068"/>
                  <a:pt x="716158" y="302412"/>
                </a:cubicBezTo>
                <a:cubicBezTo>
                  <a:pt x="483420" y="301756"/>
                  <a:pt x="308604" y="323191"/>
                  <a:pt x="0" y="302412"/>
                </a:cubicBezTo>
                <a:cubicBezTo>
                  <a:pt x="-9400" y="167900"/>
                  <a:pt x="-2962" y="149169"/>
                  <a:pt x="0" y="0"/>
                </a:cubicBezTo>
                <a:close/>
              </a:path>
            </a:pathLst>
          </a:custGeom>
          <a:noFill/>
          <a:ln w="38100">
            <a:solidFill>
              <a:srgbClr val="FF934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grpSp>
        <p:nvGrpSpPr>
          <p:cNvPr id="30" name="Gruppieren 29">
            <a:extLst>
              <a:ext uri="{FF2B5EF4-FFF2-40B4-BE49-F238E27FC236}">
                <a16:creationId xmlns:a16="http://schemas.microsoft.com/office/drawing/2014/main" id="{405DA964-4165-4A5A-8A57-042C89E39B91}"/>
              </a:ext>
            </a:extLst>
          </p:cNvPr>
          <p:cNvGrpSpPr/>
          <p:nvPr/>
        </p:nvGrpSpPr>
        <p:grpSpPr>
          <a:xfrm rot="7630283" flipH="1">
            <a:off x="4317419" y="4829088"/>
            <a:ext cx="786343" cy="577054"/>
            <a:chOff x="2744930" y="1695230"/>
            <a:chExt cx="2139840" cy="1923120"/>
          </a:xfrm>
        </p:grpSpPr>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DA857370-A044-41F8-85FC-4C84671D75E5}"/>
                    </a:ext>
                  </a:extLst>
                </p14:cNvPr>
                <p14:cNvContentPartPr/>
                <p14:nvPr/>
              </p14:nvContentPartPr>
              <p14:xfrm>
                <a:off x="2744930" y="1715390"/>
                <a:ext cx="2098080" cy="1902960"/>
              </p14:xfrm>
            </p:contentPart>
          </mc:Choice>
          <mc:Fallback xmlns="">
            <p:pic>
              <p:nvPicPr>
                <p:cNvPr id="31" name="Freihand 30">
                  <a:extLst>
                    <a:ext uri="{FF2B5EF4-FFF2-40B4-BE49-F238E27FC236}">
                      <a16:creationId xmlns:a16="http://schemas.microsoft.com/office/drawing/2014/main" id="{DA857370-A044-41F8-85FC-4C84671D75E5}"/>
                    </a:ext>
                  </a:extLst>
                </p:cNvPr>
                <p:cNvPicPr/>
                <p:nvPr/>
              </p:nvPicPr>
              <p:blipFill>
                <a:blip r:embed="rId22"/>
                <a:stretch>
                  <a:fillRect/>
                </a:stretch>
              </p:blipFill>
              <p:spPr>
                <a:xfrm>
                  <a:off x="2693041" y="1651798"/>
                  <a:ext cx="2199900" cy="202894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602DA0AD-4DFA-446B-BA61-1169AFB1FC4E}"/>
                    </a:ext>
                  </a:extLst>
                </p14:cNvPr>
                <p14:cNvContentPartPr/>
                <p14:nvPr/>
              </p14:nvContentPartPr>
              <p14:xfrm>
                <a:off x="4721330" y="1713590"/>
                <a:ext cx="141840" cy="285840"/>
              </p14:xfrm>
            </p:contentPart>
          </mc:Choice>
          <mc:Fallback xmlns="">
            <p:pic>
              <p:nvPicPr>
                <p:cNvPr id="32" name="Freihand 31">
                  <a:extLst>
                    <a:ext uri="{FF2B5EF4-FFF2-40B4-BE49-F238E27FC236}">
                      <a16:creationId xmlns:a16="http://schemas.microsoft.com/office/drawing/2014/main" id="{602DA0AD-4DFA-446B-BA61-1169AFB1FC4E}"/>
                    </a:ext>
                  </a:extLst>
                </p:cNvPr>
                <p:cNvPicPr/>
                <p:nvPr/>
              </p:nvPicPr>
              <p:blipFill>
                <a:blip r:embed="rId24"/>
                <a:stretch>
                  <a:fillRect/>
                </a:stretch>
              </p:blipFill>
              <p:spPr>
                <a:xfrm>
                  <a:off x="4669840" y="1650203"/>
                  <a:ext cx="243848" cy="41141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DCB53D87-D9D6-425F-8F0E-F5E3060A023C}"/>
                    </a:ext>
                  </a:extLst>
                </p14:cNvPr>
                <p14:cNvContentPartPr/>
                <p14:nvPr/>
              </p14:nvContentPartPr>
              <p14:xfrm>
                <a:off x="4534850" y="1695230"/>
                <a:ext cx="349920" cy="33120"/>
              </p14:xfrm>
            </p:contentPart>
          </mc:Choice>
          <mc:Fallback xmlns="">
            <p:pic>
              <p:nvPicPr>
                <p:cNvPr id="33" name="Freihand 32">
                  <a:extLst>
                    <a:ext uri="{FF2B5EF4-FFF2-40B4-BE49-F238E27FC236}">
                      <a16:creationId xmlns:a16="http://schemas.microsoft.com/office/drawing/2014/main" id="{DCB53D87-D9D6-425F-8F0E-F5E3060A023C}"/>
                    </a:ext>
                  </a:extLst>
                </p:cNvPr>
                <p:cNvPicPr/>
                <p:nvPr/>
              </p:nvPicPr>
              <p:blipFill>
                <a:blip r:embed="rId26"/>
                <a:stretch>
                  <a:fillRect/>
                </a:stretch>
              </p:blipFill>
              <p:spPr>
                <a:xfrm>
                  <a:off x="4483046" y="1632539"/>
                  <a:ext cx="452550" cy="157320"/>
                </a:xfrm>
                <a:prstGeom prst="rect">
                  <a:avLst/>
                </a:prstGeom>
              </p:spPr>
            </p:pic>
          </mc:Fallback>
        </mc:AlternateContent>
      </p:grpSp>
    </p:spTree>
    <p:extLst>
      <p:ext uri="{BB962C8B-B14F-4D97-AF65-F5344CB8AC3E}">
        <p14:creationId xmlns:p14="http://schemas.microsoft.com/office/powerpoint/2010/main" val="111384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94845" y="1793444"/>
            <a:ext cx="6625868" cy="3585470"/>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Nutzer verwalten – Gruppenvertragsrechte bearbeiten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21</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03 – Aktion «Nutzer verwalten»</a:t>
            </a:r>
          </a:p>
        </p:txBody>
      </p:sp>
      <p:sp>
        <p:nvSpPr>
          <p:cNvPr id="7" name="Rechteck 6">
            <a:extLst>
              <a:ext uri="{FF2B5EF4-FFF2-40B4-BE49-F238E27FC236}">
                <a16:creationId xmlns:a16="http://schemas.microsoft.com/office/drawing/2014/main" id="{CE26C5E9-F9E4-4FAF-A906-D92F27B949AF}"/>
              </a:ext>
            </a:extLst>
          </p:cNvPr>
          <p:cNvSpPr/>
          <p:nvPr/>
        </p:nvSpPr>
        <p:spPr>
          <a:xfrm>
            <a:off x="514470" y="1301725"/>
            <a:ext cx="5256700" cy="246421"/>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de-DE" sz="1000" b="1" dirty="0">
                <a:solidFill>
                  <a:schemeClr val="bg1"/>
                </a:solidFill>
                <a:latin typeface="Allianz Neo" panose="020B0504020203020204" pitchFamily="34" charset="77"/>
              </a:rPr>
              <a:t>Ausgewählter Nutzer hat die Rolle „Versicherungsvertreter“ oder „Versicherungsmakler“</a:t>
            </a:r>
          </a:p>
        </p:txBody>
      </p:sp>
      <p:grpSp>
        <p:nvGrpSpPr>
          <p:cNvPr id="10" name="Gruppieren 9">
            <a:extLst>
              <a:ext uri="{FF2B5EF4-FFF2-40B4-BE49-F238E27FC236}">
                <a16:creationId xmlns:a16="http://schemas.microsoft.com/office/drawing/2014/main" id="{FD5FF67F-CFBE-4745-A7AE-7644CC3AF3AB}"/>
              </a:ext>
            </a:extLst>
          </p:cNvPr>
          <p:cNvGrpSpPr/>
          <p:nvPr/>
        </p:nvGrpSpPr>
        <p:grpSpPr>
          <a:xfrm>
            <a:off x="8471470" y="1530190"/>
            <a:ext cx="3227562" cy="3285044"/>
            <a:chOff x="-1363497" y="2132506"/>
            <a:chExt cx="3227562" cy="3285044"/>
          </a:xfrm>
        </p:grpSpPr>
        <p:sp>
          <p:nvSpPr>
            <p:cNvPr id="11" name="Rechteck 10">
              <a:extLst>
                <a:ext uri="{FF2B5EF4-FFF2-40B4-BE49-F238E27FC236}">
                  <a16:creationId xmlns:a16="http://schemas.microsoft.com/office/drawing/2014/main" id="{D5816E9D-0659-4D5A-B934-8DF9030DA9F5}"/>
                </a:ext>
              </a:extLst>
            </p:cNvPr>
            <p:cNvSpPr/>
            <p:nvPr/>
          </p:nvSpPr>
          <p:spPr>
            <a:xfrm>
              <a:off x="-1363497" y="2133648"/>
              <a:ext cx="3227562" cy="3283902"/>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b="1" dirty="0">
                  <a:latin typeface="Allianz Neo" panose="020B0504020203020204" pitchFamily="34" charset="0"/>
                  <a:cs typeface="Calibri" panose="020F0502020204030204" pitchFamily="34" charset="0"/>
                </a:rPr>
                <a:t>Angemeldet als </a:t>
              </a:r>
              <a:r>
                <a:rPr lang="de-DE" sz="1200" b="1" dirty="0" err="1">
                  <a:latin typeface="Allianz Neo" panose="020B0504020203020204" pitchFamily="34" charset="0"/>
                  <a:cs typeface="Calibri" panose="020F0502020204030204" pitchFamily="34" charset="0"/>
                </a:rPr>
                <a:t>FirmenAdmin</a:t>
              </a:r>
              <a:r>
                <a:rPr lang="de-DE" sz="1200" b="1" dirty="0">
                  <a:latin typeface="Allianz Neo" panose="020B0504020203020204" pitchFamily="34" charset="0"/>
                  <a:cs typeface="Calibri" panose="020F0502020204030204" pitchFamily="34" charset="0"/>
                </a:rPr>
                <a:t> oder Admin:</a:t>
              </a:r>
            </a:p>
            <a:p>
              <a:endParaRPr lang="de-DE" sz="12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Bei ausgewählten Nutzern mit der Rolle „Versicherungsvertreter oder –</a:t>
              </a:r>
              <a:r>
                <a:rPr lang="de-DE" sz="1200" dirty="0" err="1">
                  <a:latin typeface="Allianz Neo" panose="020B0504020203020204" pitchFamily="34" charset="0"/>
                  <a:cs typeface="Calibri" panose="020F0502020204030204" pitchFamily="34" charset="0"/>
                </a:rPr>
                <a:t>makler</a:t>
              </a:r>
              <a:r>
                <a:rPr lang="de-DE" sz="1200" dirty="0">
                  <a:latin typeface="Allianz Neo" panose="020B0504020203020204" pitchFamily="34" charset="0"/>
                  <a:cs typeface="Calibri" panose="020F0502020204030204" pitchFamily="34" charset="0"/>
                </a:rPr>
                <a:t>“ kann </a:t>
              </a:r>
              <a:r>
                <a:rPr lang="de-DE" sz="1200" dirty="0" smtClean="0">
                  <a:latin typeface="Allianz Neo" panose="020B0504020203020204" pitchFamily="34" charset="0"/>
                  <a:cs typeface="Calibri" panose="020F0502020204030204" pitchFamily="34" charset="0"/>
                </a:rPr>
                <a:t>kein Vertragsrecht </a:t>
              </a:r>
              <a:r>
                <a:rPr lang="de-DE" sz="1200" dirty="0">
                  <a:latin typeface="Allianz Neo" panose="020B0504020203020204" pitchFamily="34" charset="0"/>
                  <a:cs typeface="Calibri" panose="020F0502020204030204" pitchFamily="34" charset="0"/>
                </a:rPr>
                <a:t>hinzugefügt oder entfernt werden, ganz egal ob der Anwender ein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oder Admin ist</a:t>
              </a:r>
              <a:r>
                <a:rPr lang="de-DE" sz="1200" dirty="0" smtClean="0">
                  <a:latin typeface="Allianz Neo" panose="020B0504020203020204" pitchFamily="34" charset="0"/>
                  <a:cs typeface="Calibri" panose="020F0502020204030204" pitchFamily="34" charset="0"/>
                </a:rPr>
                <a:t>. Sofern ein Vertragsrecht geändert werden soll, muss dies über den </a:t>
              </a:r>
              <a:r>
                <a:rPr lang="de-DE" sz="1200" dirty="0" smtClean="0">
                  <a:latin typeface="Allianz Neo" panose="020B0504020203020204" pitchFamily="34" charset="0"/>
                  <a:cs typeface="Calibri" panose="020F0502020204030204" pitchFamily="34" charset="0"/>
                  <a:hlinkClick r:id="rId4"/>
                </a:rPr>
                <a:t>Freischaltungsantrag für Vermittler </a:t>
              </a:r>
              <a:r>
                <a:rPr lang="de-DE" sz="1200" dirty="0" smtClean="0">
                  <a:latin typeface="Allianz Neo" panose="020B0504020203020204" pitchFamily="34" charset="0"/>
                  <a:cs typeface="Calibri" panose="020F0502020204030204" pitchFamily="34" charset="0"/>
                </a:rPr>
                <a:t>freigeschaltet werden.  </a:t>
              </a:r>
              <a:endParaRPr lang="de-DE" sz="1200" dirty="0">
                <a:latin typeface="Allianz Neo" panose="020B0504020203020204" pitchFamily="34" charset="0"/>
                <a:cs typeface="Calibri" panose="020F0502020204030204" pitchFamily="34" charset="0"/>
              </a:endParaRPr>
            </a:p>
          </p:txBody>
        </p:sp>
        <p:pic>
          <p:nvPicPr>
            <p:cNvPr id="12" name="Grafik 11" descr="Glühbirne und Zahnrad mit einfarbiger Füllung">
              <a:extLst>
                <a:ext uri="{FF2B5EF4-FFF2-40B4-BE49-F238E27FC236}">
                  <a16:creationId xmlns:a16="http://schemas.microsoft.com/office/drawing/2014/main" id="{4615E67B-9A04-4B2B-AAD4-59B85E6B14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8018" y="2132506"/>
              <a:ext cx="514165" cy="514165"/>
            </a:xfrm>
            <a:prstGeom prst="rect">
              <a:avLst/>
            </a:prstGeom>
          </p:spPr>
        </p:pic>
      </p:grpSp>
      <p:grpSp>
        <p:nvGrpSpPr>
          <p:cNvPr id="15" name="Gruppieren 14">
            <a:extLst>
              <a:ext uri="{FF2B5EF4-FFF2-40B4-BE49-F238E27FC236}">
                <a16:creationId xmlns:a16="http://schemas.microsoft.com/office/drawing/2014/main" id="{2E53502F-0AE4-49A3-B9F5-1671ADF6D23A}"/>
              </a:ext>
            </a:extLst>
          </p:cNvPr>
          <p:cNvGrpSpPr/>
          <p:nvPr/>
        </p:nvGrpSpPr>
        <p:grpSpPr>
          <a:xfrm rot="16200000" flipH="1">
            <a:off x="3218483" y="1340852"/>
            <a:ext cx="588182" cy="955415"/>
            <a:chOff x="2744930" y="1695230"/>
            <a:chExt cx="2139840" cy="192312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A3BE65FD-A6F2-41A9-A714-FC15D8094766}"/>
                    </a:ext>
                  </a:extLst>
                </p14:cNvPr>
                <p14:cNvContentPartPr/>
                <p14:nvPr/>
              </p14:nvContentPartPr>
              <p14:xfrm>
                <a:off x="2744930" y="1715390"/>
                <a:ext cx="2098080" cy="1902960"/>
              </p14:xfrm>
            </p:contentPart>
          </mc:Choice>
          <mc:Fallback xmlns="">
            <p:pic>
              <p:nvPicPr>
                <p:cNvPr id="16" name="Freihand 15">
                  <a:extLst>
                    <a:ext uri="{FF2B5EF4-FFF2-40B4-BE49-F238E27FC236}">
                      <a16:creationId xmlns:a16="http://schemas.microsoft.com/office/drawing/2014/main" id="{A3BE65FD-A6F2-41A9-A714-FC15D8094766}"/>
                    </a:ext>
                  </a:extLst>
                </p:cNvPr>
                <p:cNvPicPr/>
                <p:nvPr/>
              </p:nvPicPr>
              <p:blipFill>
                <a:blip r:embed="rId8"/>
                <a:stretch>
                  <a:fillRect/>
                </a:stretch>
              </p:blipFill>
              <p:spPr>
                <a:xfrm>
                  <a:off x="2612709" y="1667950"/>
                  <a:ext cx="2360028" cy="19969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1371F340-83B1-4511-A6D2-F2EED705C1F5}"/>
                    </a:ext>
                  </a:extLst>
                </p14:cNvPr>
                <p14:cNvContentPartPr/>
                <p14:nvPr/>
              </p14:nvContentPartPr>
              <p14:xfrm>
                <a:off x="4721330" y="1713590"/>
                <a:ext cx="141840" cy="285840"/>
              </p14:xfrm>
            </p:contentPart>
          </mc:Choice>
          <mc:Fallback xmlns="">
            <p:pic>
              <p:nvPicPr>
                <p:cNvPr id="17" name="Freihand 16">
                  <a:extLst>
                    <a:ext uri="{FF2B5EF4-FFF2-40B4-BE49-F238E27FC236}">
                      <a16:creationId xmlns:a16="http://schemas.microsoft.com/office/drawing/2014/main" id="{1371F340-83B1-4511-A6D2-F2EED705C1F5}"/>
                    </a:ext>
                  </a:extLst>
                </p:cNvPr>
                <p:cNvPicPr/>
                <p:nvPr/>
              </p:nvPicPr>
              <p:blipFill>
                <a:blip r:embed="rId10"/>
                <a:stretch>
                  <a:fillRect/>
                </a:stretch>
              </p:blipFill>
              <p:spPr>
                <a:xfrm>
                  <a:off x="4591718" y="1666248"/>
                  <a:ext cx="398619" cy="37963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9E8D7217-535D-4185-B293-C51243C69771}"/>
                    </a:ext>
                  </a:extLst>
                </p14:cNvPr>
                <p14:cNvContentPartPr/>
                <p14:nvPr/>
              </p14:nvContentPartPr>
              <p14:xfrm>
                <a:off x="4534850" y="1695230"/>
                <a:ext cx="349920" cy="33120"/>
              </p14:xfrm>
            </p:contentPart>
          </mc:Choice>
          <mc:Fallback xmlns="">
            <p:pic>
              <p:nvPicPr>
                <p:cNvPr id="18" name="Freihand 17">
                  <a:extLst>
                    <a:ext uri="{FF2B5EF4-FFF2-40B4-BE49-F238E27FC236}">
                      <a16:creationId xmlns:a16="http://schemas.microsoft.com/office/drawing/2014/main" id="{9E8D7217-535D-4185-B293-C51243C69771}"/>
                    </a:ext>
                  </a:extLst>
                </p:cNvPr>
                <p:cNvPicPr/>
                <p:nvPr/>
              </p:nvPicPr>
              <p:blipFill>
                <a:blip r:embed="rId12"/>
                <a:stretch>
                  <a:fillRect/>
                </a:stretch>
              </p:blipFill>
              <p:spPr>
                <a:xfrm>
                  <a:off x="4403320" y="1647788"/>
                  <a:ext cx="610499" cy="127109"/>
                </a:xfrm>
                <a:prstGeom prst="rect">
                  <a:avLst/>
                </a:prstGeom>
              </p:spPr>
            </p:pic>
          </mc:Fallback>
        </mc:AlternateContent>
      </p:grpSp>
    </p:spTree>
    <p:extLst>
      <p:ext uri="{BB962C8B-B14F-4D97-AF65-F5344CB8AC3E}">
        <p14:creationId xmlns:p14="http://schemas.microsoft.com/office/powerpoint/2010/main" val="223391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F1F9FA"/>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169995619"/>
              </p:ext>
            </p:extLst>
          </p:nvPr>
        </p:nvGraphicFramePr>
        <p:xfrm>
          <a:off x="3483061" y="619238"/>
          <a:ext cx="8208000" cy="5472000"/>
        </p:xfrm>
        <a:graphic>
          <a:graphicData uri="http://schemas.openxmlformats.org/drawingml/2006/table">
            <a:tbl>
              <a:tblPr firstRow="1" bandRow="1">
                <a:tableStyleId>{2D5ABB26-0587-4C30-8999-92F81FD0307C}</a:tableStyleId>
              </a:tblPr>
              <a:tblGrid>
                <a:gridCol w="138072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0528">
                  <a:extLst>
                    <a:ext uri="{9D8B030D-6E8A-4147-A177-3AD203B41FA5}">
                      <a16:colId xmlns:a16="http://schemas.microsoft.com/office/drawing/2014/main" val="20003"/>
                    </a:ext>
                  </a:extLst>
                </a:gridCol>
              </a:tblGrid>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01</a:t>
                      </a:r>
                    </a:p>
                  </a:txBody>
                  <a:tcPr marL="0" marR="0" marT="180000" marB="0" anchor="ctr">
                    <a:noFill/>
                  </a:tcPr>
                </a:tc>
                <a:tc>
                  <a:txBody>
                    <a:bodyPr/>
                    <a:lstStyle/>
                    <a:p>
                      <a:pPr marL="0" algn="l" defTabSz="1219170" rtl="0" eaLnBrk="1" latinLnBrk="0" hangingPunct="1"/>
                      <a:r>
                        <a:rPr lang="en-GB" sz="1800" b="1" kern="1200" cap="all" noProof="0" dirty="0" err="1">
                          <a:solidFill>
                            <a:srgbClr val="003781"/>
                          </a:solidFill>
                          <a:latin typeface="Allianz Neo" panose="020B0504020203020204" pitchFamily="34" charset="77"/>
                          <a:ea typeface="+mn-ea"/>
                          <a:cs typeface="+mn-cs"/>
                        </a:rPr>
                        <a:t>Konzept</a:t>
                      </a:r>
                      <a:r>
                        <a:rPr lang="en-GB" sz="1800" b="1" kern="1200" cap="all" noProof="0" dirty="0">
                          <a:solidFill>
                            <a:srgbClr val="003781"/>
                          </a:solidFill>
                          <a:latin typeface="Allianz Neo" panose="020B0504020203020204" pitchFamily="34" charset="77"/>
                          <a:ea typeface="+mn-ea"/>
                          <a:cs typeface="+mn-cs"/>
                        </a:rPr>
                        <a:t> des </a:t>
                      </a:r>
                      <a:r>
                        <a:rPr lang="en-GB" sz="1800" b="1" kern="1200" cap="all" noProof="0" dirty="0" err="1">
                          <a:solidFill>
                            <a:srgbClr val="003781"/>
                          </a:solidFill>
                          <a:latin typeface="Allianz Neo" panose="020B0504020203020204" pitchFamily="34" charset="77"/>
                          <a:ea typeface="+mn-ea"/>
                          <a:cs typeface="+mn-cs"/>
                        </a:rPr>
                        <a:t>FirmenAdmins</a:t>
                      </a:r>
                      <a:endParaRPr lang="en-GB" sz="1800" b="1" kern="1200" cap="all" noProof="0" dirty="0">
                        <a:solidFill>
                          <a:srgbClr val="003781"/>
                        </a:solidFill>
                        <a:latin typeface="Allianz Neo" panose="020B0504020203020204" pitchFamily="34" charset="77"/>
                        <a:ea typeface="+mn-ea"/>
                        <a:cs typeface="+mn-cs"/>
                      </a:endParaRPr>
                    </a:p>
                  </a:txBody>
                  <a:tcPr marL="0" marR="90609" anchor="ctr">
                    <a:no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noFill/>
                  </a:tcP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noFill/>
                  </a:tcPr>
                </a:tc>
                <a:extLst>
                  <a:ext uri="{0D108BD9-81ED-4DB2-BD59-A6C34878D82A}">
                    <a16:rowId xmlns:a16="http://schemas.microsoft.com/office/drawing/2014/main" val="10000"/>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02</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Einstieg</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in den Admin-</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Bereich</a:t>
                      </a: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1"/>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03</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2"/>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04</a:t>
                      </a:r>
                    </a:p>
                  </a:txBody>
                  <a:tcPr marL="0" marR="0" marT="180000" marB="0" anchor="ctr">
                    <a:solidFill>
                      <a:srgbClr val="B1DADD"/>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Gruppenverträge</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txBody>
                  <a:tcPr marL="0" marR="90609" anchor="ctr">
                    <a:solidFill>
                      <a:srgbClr val="B1DADD"/>
                    </a:solid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3"/>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05</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smtClean="0">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smtClean="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hinzufügen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882350490"/>
                  </a:ext>
                </a:extLst>
              </a:tr>
            </a:tbl>
          </a:graphicData>
        </a:graphic>
      </p:graphicFrame>
      <p:sp>
        <p:nvSpPr>
          <p:cNvPr id="10" name="Titel 9"/>
          <p:cNvSpPr>
            <a:spLocks noGrp="1"/>
          </p:cNvSpPr>
          <p:nvPr>
            <p:ph type="title"/>
          </p:nvPr>
        </p:nvSpPr>
        <p:spPr/>
        <p:txBody>
          <a:bodyPr/>
          <a:lstStyle/>
          <a:p>
            <a:r>
              <a:rPr lang="en-GB" sz="3600" b="0" dirty="0">
                <a:solidFill>
                  <a:srgbClr val="003781"/>
                </a:solidFill>
                <a:latin typeface="Allianz Neo" panose="020B0504020203020204" pitchFamily="34" charset="77"/>
              </a:rPr>
              <a:t>INHALT </a:t>
            </a:r>
            <a:r>
              <a:rPr lang="en-GB" sz="3600" b="0" dirty="0">
                <a:solidFill>
                  <a:srgbClr val="007D8C"/>
                </a:solidFill>
                <a:latin typeface="Allianz Neo" panose="020B0504020203020204" pitchFamily="34" charset="77"/>
              </a:rPr>
              <a:t>THEMEN</a:t>
            </a:r>
          </a:p>
        </p:txBody>
      </p:sp>
      <p:sp>
        <p:nvSpPr>
          <p:cNvPr id="4" name="Foliennummernplatzhalter 3"/>
          <p:cNvSpPr>
            <a:spLocks noGrp="1"/>
          </p:cNvSpPr>
          <p:nvPr>
            <p:ph type="sldNum" sz="quarter" idx="12"/>
          </p:nvPr>
        </p:nvSpPr>
        <p:spPr/>
        <p:txBody>
          <a:bodyPr/>
          <a:lstStyle/>
          <a:p>
            <a:fld id="{61201FF1-C63B-412E-ABF0-3D0E918900AC}" type="slidenum">
              <a:rPr lang="en-GB" smtClean="0"/>
              <a:pPr/>
              <a:t>22</a:t>
            </a:fld>
            <a:endParaRPr lang="en-GB" dirty="0"/>
          </a:p>
        </p:txBody>
      </p:sp>
    </p:spTree>
    <p:extLst>
      <p:ext uri="{BB962C8B-B14F-4D97-AF65-F5344CB8AC3E}">
        <p14:creationId xmlns:p14="http://schemas.microsoft.com/office/powerpoint/2010/main" val="172886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2170770" y="1436907"/>
            <a:ext cx="6776295" cy="4551819"/>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„Gruppenverträge verwalten“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23</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04 – Aktion „Gruppenverträge verwalten“</a:t>
            </a:r>
          </a:p>
        </p:txBody>
      </p:sp>
      <p:sp>
        <p:nvSpPr>
          <p:cNvPr id="7" name="Rechteck 6">
            <a:extLst>
              <a:ext uri="{FF2B5EF4-FFF2-40B4-BE49-F238E27FC236}">
                <a16:creationId xmlns:a16="http://schemas.microsoft.com/office/drawing/2014/main" id="{F13728B8-DD5C-48FA-A20C-38FBA47E4ED0}"/>
              </a:ext>
            </a:extLst>
          </p:cNvPr>
          <p:cNvSpPr/>
          <p:nvPr/>
        </p:nvSpPr>
        <p:spPr>
          <a:xfrm>
            <a:off x="6563258" y="4473910"/>
            <a:ext cx="2232248" cy="1188132"/>
          </a:xfrm>
          <a:custGeom>
            <a:avLst/>
            <a:gdLst>
              <a:gd name="connsiteX0" fmla="*/ 0 w 2232248"/>
              <a:gd name="connsiteY0" fmla="*/ 0 h 1188132"/>
              <a:gd name="connsiteX1" fmla="*/ 535740 w 2232248"/>
              <a:gd name="connsiteY1" fmla="*/ 0 h 1188132"/>
              <a:gd name="connsiteX2" fmla="*/ 1138446 w 2232248"/>
              <a:gd name="connsiteY2" fmla="*/ 0 h 1188132"/>
              <a:gd name="connsiteX3" fmla="*/ 1651864 w 2232248"/>
              <a:gd name="connsiteY3" fmla="*/ 0 h 1188132"/>
              <a:gd name="connsiteX4" fmla="*/ 2232248 w 2232248"/>
              <a:gd name="connsiteY4" fmla="*/ 0 h 1188132"/>
              <a:gd name="connsiteX5" fmla="*/ 2232248 w 2232248"/>
              <a:gd name="connsiteY5" fmla="*/ 594066 h 1188132"/>
              <a:gd name="connsiteX6" fmla="*/ 2232248 w 2232248"/>
              <a:gd name="connsiteY6" fmla="*/ 1188132 h 1188132"/>
              <a:gd name="connsiteX7" fmla="*/ 1674186 w 2232248"/>
              <a:gd name="connsiteY7" fmla="*/ 1188132 h 1188132"/>
              <a:gd name="connsiteX8" fmla="*/ 1093802 w 2232248"/>
              <a:gd name="connsiteY8" fmla="*/ 1188132 h 1188132"/>
              <a:gd name="connsiteX9" fmla="*/ 491095 w 2232248"/>
              <a:gd name="connsiteY9" fmla="*/ 1188132 h 1188132"/>
              <a:gd name="connsiteX10" fmla="*/ 0 w 2232248"/>
              <a:gd name="connsiteY10" fmla="*/ 1188132 h 1188132"/>
              <a:gd name="connsiteX11" fmla="*/ 0 w 2232248"/>
              <a:gd name="connsiteY11" fmla="*/ 605947 h 1188132"/>
              <a:gd name="connsiteX12" fmla="*/ 0 w 2232248"/>
              <a:gd name="connsiteY12"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2248" h="1188132" extrusionOk="0">
                <a:moveTo>
                  <a:pt x="0" y="0"/>
                </a:moveTo>
                <a:cubicBezTo>
                  <a:pt x="162499" y="5267"/>
                  <a:pt x="317642" y="-16222"/>
                  <a:pt x="535740" y="0"/>
                </a:cubicBezTo>
                <a:cubicBezTo>
                  <a:pt x="753838" y="16222"/>
                  <a:pt x="953284" y="-23644"/>
                  <a:pt x="1138446" y="0"/>
                </a:cubicBezTo>
                <a:cubicBezTo>
                  <a:pt x="1323608" y="23644"/>
                  <a:pt x="1461790" y="-22020"/>
                  <a:pt x="1651864" y="0"/>
                </a:cubicBezTo>
                <a:cubicBezTo>
                  <a:pt x="1841938" y="22020"/>
                  <a:pt x="2079279" y="23364"/>
                  <a:pt x="2232248" y="0"/>
                </a:cubicBezTo>
                <a:cubicBezTo>
                  <a:pt x="2234672" y="243197"/>
                  <a:pt x="2236047" y="396462"/>
                  <a:pt x="2232248" y="594066"/>
                </a:cubicBezTo>
                <a:cubicBezTo>
                  <a:pt x="2228449" y="791670"/>
                  <a:pt x="2208679" y="965954"/>
                  <a:pt x="2232248" y="1188132"/>
                </a:cubicBezTo>
                <a:cubicBezTo>
                  <a:pt x="1958111" y="1160914"/>
                  <a:pt x="1859718" y="1215662"/>
                  <a:pt x="1674186" y="1188132"/>
                </a:cubicBezTo>
                <a:cubicBezTo>
                  <a:pt x="1488654" y="1160602"/>
                  <a:pt x="1231662" y="1212810"/>
                  <a:pt x="1093802" y="1188132"/>
                </a:cubicBezTo>
                <a:cubicBezTo>
                  <a:pt x="955942" y="1163454"/>
                  <a:pt x="615444" y="1195089"/>
                  <a:pt x="491095" y="1188132"/>
                </a:cubicBezTo>
                <a:cubicBezTo>
                  <a:pt x="366746" y="1181175"/>
                  <a:pt x="129095" y="1193734"/>
                  <a:pt x="0" y="1188132"/>
                </a:cubicBezTo>
                <a:cubicBezTo>
                  <a:pt x="3942" y="1004703"/>
                  <a:pt x="-4756" y="759134"/>
                  <a:pt x="0" y="605947"/>
                </a:cubicBezTo>
                <a:cubicBezTo>
                  <a:pt x="4756" y="452761"/>
                  <a:pt x="-12009" y="234629"/>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81306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mj-lt"/>
                <a:cs typeface="Calibri" panose="020F0502020204030204" pitchFamily="34" charset="0"/>
              </a:rPr>
              <a:t>Gruppenverträge verwalten - Vertragssuche</a:t>
            </a:r>
            <a:endParaRPr lang="de-DE"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24</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04 – Aktion „Gruppenverträge verwalten“</a:t>
            </a:r>
          </a:p>
        </p:txBody>
      </p:sp>
      <p:pic>
        <p:nvPicPr>
          <p:cNvPr id="6" name="Grafik 5">
            <a:extLst>
              <a:ext uri="{FF2B5EF4-FFF2-40B4-BE49-F238E27FC236}">
                <a16:creationId xmlns:a16="http://schemas.microsoft.com/office/drawing/2014/main" id="{D94D2EC0-C7A5-4C07-AA9E-CE3C7C31EF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24423" y="1304925"/>
            <a:ext cx="7290209" cy="4703360"/>
          </a:xfrm>
          <a:prstGeom prst="rect">
            <a:avLst/>
          </a:prstGeom>
          <a:solidFill>
            <a:schemeClr val="bg1"/>
          </a:solidFill>
          <a:ln>
            <a:noFill/>
          </a:ln>
          <a:effectLst>
            <a:outerShdw blurRad="88900" sx="101000" sy="101000" algn="ctr" rotWithShape="0">
              <a:prstClr val="black">
                <a:alpha val="15000"/>
              </a:prstClr>
            </a:outerShdw>
          </a:effectLst>
        </p:spPr>
      </p:pic>
      <p:grpSp>
        <p:nvGrpSpPr>
          <p:cNvPr id="7" name="Gruppieren 6">
            <a:extLst>
              <a:ext uri="{FF2B5EF4-FFF2-40B4-BE49-F238E27FC236}">
                <a16:creationId xmlns:a16="http://schemas.microsoft.com/office/drawing/2014/main" id="{427F6726-1AA1-481F-A0E4-9B86469CF7FD}"/>
              </a:ext>
            </a:extLst>
          </p:cNvPr>
          <p:cNvGrpSpPr/>
          <p:nvPr/>
        </p:nvGrpSpPr>
        <p:grpSpPr>
          <a:xfrm>
            <a:off x="8465595" y="1522413"/>
            <a:ext cx="3227562" cy="2123405"/>
            <a:chOff x="-1363497" y="2132506"/>
            <a:chExt cx="3227562" cy="2123405"/>
          </a:xfrm>
        </p:grpSpPr>
        <p:sp>
          <p:nvSpPr>
            <p:cNvPr id="8" name="Rechteck 7">
              <a:extLst>
                <a:ext uri="{FF2B5EF4-FFF2-40B4-BE49-F238E27FC236}">
                  <a16:creationId xmlns:a16="http://schemas.microsoft.com/office/drawing/2014/main" id="{5195A32C-9AEF-4A0F-A2E0-7226E4E66771}"/>
                </a:ext>
              </a:extLst>
            </p:cNvPr>
            <p:cNvSpPr/>
            <p:nvPr/>
          </p:nvSpPr>
          <p:spPr>
            <a:xfrm>
              <a:off x="-1363497" y="2133648"/>
              <a:ext cx="3227562" cy="2122263"/>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Mit Einstieg über die Kachel „Gruppenverträge verwalten“ öffnet sich das Suchfeld.</a:t>
              </a:r>
            </a:p>
            <a:p>
              <a:r>
                <a:rPr lang="de-DE" sz="1200" dirty="0">
                  <a:latin typeface="Allianz Neo" panose="020B0504020203020204" pitchFamily="34" charset="0"/>
                  <a:cs typeface="Calibri" panose="020F0502020204030204" pitchFamily="34" charset="0"/>
                </a:rPr>
                <a:t>Es können nur Verträge gefunden werden, die bereits für den Anwender freigeschaltet wurden.</a:t>
              </a:r>
            </a:p>
          </p:txBody>
        </p:sp>
        <p:pic>
          <p:nvPicPr>
            <p:cNvPr id="9" name="Grafik 8" descr="Glühbirne und Zahnrad mit einfarbiger Füllung">
              <a:extLst>
                <a:ext uri="{FF2B5EF4-FFF2-40B4-BE49-F238E27FC236}">
                  <a16:creationId xmlns:a16="http://schemas.microsoft.com/office/drawing/2014/main" id="{1FC57709-72DD-4376-8F2A-019378CFBA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8018" y="2132506"/>
              <a:ext cx="514165" cy="514165"/>
            </a:xfrm>
            <a:prstGeom prst="rect">
              <a:avLst/>
            </a:prstGeom>
          </p:spPr>
        </p:pic>
      </p:grpSp>
    </p:spTree>
    <p:extLst>
      <p:ext uri="{BB962C8B-B14F-4D97-AF65-F5344CB8AC3E}">
        <p14:creationId xmlns:p14="http://schemas.microsoft.com/office/powerpoint/2010/main" val="152396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887001"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Gruppenverträge verwalten - Gruppenvertragsrechte bearbeiten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25</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04 – Aktion „Gruppenverträge verwalten“</a:t>
            </a:r>
          </a:p>
        </p:txBody>
      </p:sp>
      <p:grpSp>
        <p:nvGrpSpPr>
          <p:cNvPr id="8" name="Gruppieren 7">
            <a:extLst>
              <a:ext uri="{FF2B5EF4-FFF2-40B4-BE49-F238E27FC236}">
                <a16:creationId xmlns:a16="http://schemas.microsoft.com/office/drawing/2014/main" id="{C700C31D-8CEB-42A2-8EA3-CDCAD7CC040F}"/>
              </a:ext>
            </a:extLst>
          </p:cNvPr>
          <p:cNvGrpSpPr/>
          <p:nvPr/>
        </p:nvGrpSpPr>
        <p:grpSpPr>
          <a:xfrm>
            <a:off x="7679382" y="1522413"/>
            <a:ext cx="4013775" cy="3383545"/>
            <a:chOff x="-2149710" y="2132506"/>
            <a:chExt cx="4013775" cy="3383545"/>
          </a:xfrm>
        </p:grpSpPr>
        <p:sp>
          <p:nvSpPr>
            <p:cNvPr id="9" name="Rechteck 8">
              <a:extLst>
                <a:ext uri="{FF2B5EF4-FFF2-40B4-BE49-F238E27FC236}">
                  <a16:creationId xmlns:a16="http://schemas.microsoft.com/office/drawing/2014/main" id="{49D166A0-B0A8-43D6-B6EE-A19D8C1BB222}"/>
                </a:ext>
              </a:extLst>
            </p:cNvPr>
            <p:cNvSpPr/>
            <p:nvPr/>
          </p:nvSpPr>
          <p:spPr>
            <a:xfrm>
              <a:off x="-2149710" y="2133648"/>
              <a:ext cx="4013775" cy="3382403"/>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kann alle Vertrags- und Admin-Rechte </a:t>
              </a:r>
              <a:r>
                <a:rPr lang="de-DE" sz="1200" dirty="0" smtClean="0">
                  <a:latin typeface="Allianz Neo" panose="020B0504020203020204" pitchFamily="34" charset="0"/>
                  <a:cs typeface="Calibri" panose="020F0502020204030204" pitchFamily="34" charset="0"/>
                </a:rPr>
                <a:t>verändern. </a:t>
              </a:r>
              <a:endParaRPr lang="de-DE" sz="1200" dirty="0">
                <a:latin typeface="Allianz Neo" panose="020B0504020203020204" pitchFamily="34" charset="0"/>
                <a:cs typeface="Calibri" panose="020F0502020204030204" pitchFamily="34" charset="0"/>
              </a:endParaRPr>
            </a:p>
            <a:p>
              <a:endParaRPr lang="de-DE" sz="1200"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Ein Admin hingegen kann keine Admin-Berechtigungen an andere Nutzer vergeben. Der Admin kann nur Vertragsrechte an weitere Nutzer vergeben, über die er selber verfügt. Wenn er das Vertragsrecht nicht hat, sind die entsprechenden Felder ausgegraut.  </a:t>
              </a:r>
              <a:br>
                <a:rPr lang="de-DE" sz="1200" dirty="0">
                  <a:latin typeface="Allianz Neo" panose="020B0504020203020204" pitchFamily="34" charset="0"/>
                  <a:cs typeface="Calibri" panose="020F0502020204030204" pitchFamily="34" charset="0"/>
                </a:rPr>
              </a:br>
              <a:endParaRPr lang="de-DE" sz="1200"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Bei Versicherungsvertretern oder -maklern </a:t>
              </a:r>
              <a:r>
                <a:rPr lang="de-DE" sz="1200" dirty="0" smtClean="0">
                  <a:latin typeface="Allianz Neo" panose="020B0504020203020204" pitchFamily="34" charset="0"/>
                  <a:cs typeface="Calibri" panose="020F0502020204030204" pitchFamily="34" charset="0"/>
                </a:rPr>
                <a:t>können keine Vertragsrechte verändert werden. </a:t>
              </a:r>
              <a:endParaRPr lang="de-DE" sz="1200" dirty="0">
                <a:latin typeface="Allianz Neo" panose="020B0504020203020204" pitchFamily="34" charset="0"/>
                <a:cs typeface="Calibri" panose="020F0502020204030204" pitchFamily="34" charset="0"/>
              </a:endParaRPr>
            </a:p>
          </p:txBody>
        </p:sp>
        <p:pic>
          <p:nvPicPr>
            <p:cNvPr id="10" name="Grafik 9" descr="Glühbirne und Zahnrad mit einfarbiger Füllung">
              <a:extLst>
                <a:ext uri="{FF2B5EF4-FFF2-40B4-BE49-F238E27FC236}">
                  <a16:creationId xmlns:a16="http://schemas.microsoft.com/office/drawing/2014/main" id="{2A59D791-B78C-4BAE-A7B8-A60740D2C8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pic>
        <p:nvPicPr>
          <p:cNvPr id="3" name="Grafik 2"/>
          <p:cNvPicPr>
            <a:picLocks noChangeAspect="1"/>
          </p:cNvPicPr>
          <p:nvPr/>
        </p:nvPicPr>
        <p:blipFill>
          <a:blip r:embed="rId6"/>
          <a:stretch>
            <a:fillRect/>
          </a:stretch>
        </p:blipFill>
        <p:spPr>
          <a:xfrm>
            <a:off x="606820" y="1522413"/>
            <a:ext cx="5670841" cy="4591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25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F1F9FA"/>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3141804923"/>
              </p:ext>
            </p:extLst>
          </p:nvPr>
        </p:nvGraphicFramePr>
        <p:xfrm>
          <a:off x="3483061" y="619238"/>
          <a:ext cx="8208000" cy="5472000"/>
        </p:xfrm>
        <a:graphic>
          <a:graphicData uri="http://schemas.openxmlformats.org/drawingml/2006/table">
            <a:tbl>
              <a:tblPr firstRow="1" bandRow="1">
                <a:tableStyleId>{2D5ABB26-0587-4C30-8999-92F81FD0307C}</a:tableStyleId>
              </a:tblPr>
              <a:tblGrid>
                <a:gridCol w="138072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0528">
                  <a:extLst>
                    <a:ext uri="{9D8B030D-6E8A-4147-A177-3AD203B41FA5}">
                      <a16:colId xmlns:a16="http://schemas.microsoft.com/office/drawing/2014/main" val="20003"/>
                    </a:ext>
                  </a:extLst>
                </a:gridCol>
              </a:tblGrid>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01</a:t>
                      </a:r>
                    </a:p>
                  </a:txBody>
                  <a:tcPr marL="0" marR="0" marT="180000" marB="0" anchor="ctr">
                    <a:noFill/>
                  </a:tcPr>
                </a:tc>
                <a:tc>
                  <a:txBody>
                    <a:bodyPr/>
                    <a:lstStyle/>
                    <a:p>
                      <a:pPr marL="0" algn="l" defTabSz="1219170" rtl="0" eaLnBrk="1" latinLnBrk="0" hangingPunct="1"/>
                      <a:r>
                        <a:rPr lang="en-GB" sz="1800" b="1" kern="1200" cap="all" noProof="0" dirty="0" err="1">
                          <a:solidFill>
                            <a:srgbClr val="003781"/>
                          </a:solidFill>
                          <a:latin typeface="Allianz Neo" panose="020B0504020203020204" pitchFamily="34" charset="77"/>
                          <a:ea typeface="+mn-ea"/>
                          <a:cs typeface="+mn-cs"/>
                        </a:rPr>
                        <a:t>Konzept</a:t>
                      </a:r>
                      <a:r>
                        <a:rPr lang="en-GB" sz="1800" b="1" kern="1200" cap="all" noProof="0" dirty="0">
                          <a:solidFill>
                            <a:srgbClr val="003781"/>
                          </a:solidFill>
                          <a:latin typeface="Allianz Neo" panose="020B0504020203020204" pitchFamily="34" charset="77"/>
                          <a:ea typeface="+mn-ea"/>
                          <a:cs typeface="+mn-cs"/>
                        </a:rPr>
                        <a:t> des </a:t>
                      </a:r>
                      <a:r>
                        <a:rPr lang="en-GB" sz="1800" b="1" kern="1200" cap="all" noProof="0" dirty="0" err="1">
                          <a:solidFill>
                            <a:srgbClr val="003781"/>
                          </a:solidFill>
                          <a:latin typeface="Allianz Neo" panose="020B0504020203020204" pitchFamily="34" charset="77"/>
                          <a:ea typeface="+mn-ea"/>
                          <a:cs typeface="+mn-cs"/>
                        </a:rPr>
                        <a:t>FirmenAdmins</a:t>
                      </a:r>
                      <a:endParaRPr lang="en-GB" sz="1800" b="1" kern="1200" cap="all" noProof="0" dirty="0">
                        <a:solidFill>
                          <a:srgbClr val="003781"/>
                        </a:solidFill>
                        <a:latin typeface="Allianz Neo" panose="020B0504020203020204" pitchFamily="34" charset="77"/>
                        <a:ea typeface="+mn-ea"/>
                        <a:cs typeface="+mn-cs"/>
                      </a:endParaRPr>
                    </a:p>
                  </a:txBody>
                  <a:tcPr marL="0" marR="90609" anchor="ctr">
                    <a:no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noFill/>
                  </a:tcP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noFill/>
                  </a:tcPr>
                </a:tc>
                <a:extLst>
                  <a:ext uri="{0D108BD9-81ED-4DB2-BD59-A6C34878D82A}">
                    <a16:rowId xmlns:a16="http://schemas.microsoft.com/office/drawing/2014/main" val="10000"/>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02</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Einstieg</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in den Admin-</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Bereich</a:t>
                      </a: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1"/>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03</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2"/>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04</a:t>
                      </a:r>
                    </a:p>
                  </a:txBody>
                  <a:tcPr marL="0" marR="0" marT="180000" marB="0"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Gruppenverträge</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txBody>
                  <a:tcPr marL="0" marR="90609" anchor="ctr">
                    <a:solidFill>
                      <a:schemeClr val="bg1"/>
                    </a:solid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3"/>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05</a:t>
                      </a:r>
                    </a:p>
                  </a:txBody>
                  <a:tcPr marL="0" marR="0" marT="180000" marB="0" anchor="ctr">
                    <a:solidFill>
                      <a:srgbClr val="B1DADD"/>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smtClean="0">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smtClean="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hinzufügen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solidFill>
                      <a:srgbClr val="B1DADD"/>
                    </a:solid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882350490"/>
                  </a:ext>
                </a:extLst>
              </a:tr>
            </a:tbl>
          </a:graphicData>
        </a:graphic>
      </p:graphicFrame>
      <p:sp>
        <p:nvSpPr>
          <p:cNvPr id="10" name="Titel 9"/>
          <p:cNvSpPr>
            <a:spLocks noGrp="1"/>
          </p:cNvSpPr>
          <p:nvPr>
            <p:ph type="title"/>
          </p:nvPr>
        </p:nvSpPr>
        <p:spPr/>
        <p:txBody>
          <a:bodyPr/>
          <a:lstStyle/>
          <a:p>
            <a:r>
              <a:rPr lang="en-GB" sz="3600" b="0" dirty="0">
                <a:solidFill>
                  <a:srgbClr val="003781"/>
                </a:solidFill>
                <a:latin typeface="Allianz Neo" panose="020B0504020203020204" pitchFamily="34" charset="77"/>
              </a:rPr>
              <a:t>INHALT </a:t>
            </a:r>
            <a:r>
              <a:rPr lang="en-GB" sz="3600" b="0" dirty="0">
                <a:solidFill>
                  <a:srgbClr val="007D8C"/>
                </a:solidFill>
                <a:latin typeface="Allianz Neo" panose="020B0504020203020204" pitchFamily="34" charset="77"/>
              </a:rPr>
              <a:t>THEMEN</a:t>
            </a:r>
          </a:p>
        </p:txBody>
      </p:sp>
      <p:sp>
        <p:nvSpPr>
          <p:cNvPr id="4" name="Foliennummernplatzhalter 3"/>
          <p:cNvSpPr>
            <a:spLocks noGrp="1"/>
          </p:cNvSpPr>
          <p:nvPr>
            <p:ph type="sldNum" sz="quarter" idx="12"/>
          </p:nvPr>
        </p:nvSpPr>
        <p:spPr/>
        <p:txBody>
          <a:bodyPr/>
          <a:lstStyle/>
          <a:p>
            <a:fld id="{61201FF1-C63B-412E-ABF0-3D0E918900AC}" type="slidenum">
              <a:rPr lang="en-GB" smtClean="0"/>
              <a:pPr/>
              <a:t>26</a:t>
            </a:fld>
            <a:endParaRPr lang="en-GB" dirty="0"/>
          </a:p>
        </p:txBody>
      </p:sp>
    </p:spTree>
    <p:extLst>
      <p:ext uri="{BB962C8B-B14F-4D97-AF65-F5344CB8AC3E}">
        <p14:creationId xmlns:p14="http://schemas.microsoft.com/office/powerpoint/2010/main" val="508412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1234666" y="1191215"/>
            <a:ext cx="7676395" cy="5156441"/>
          </a:xfrm>
          <a:prstGeom prst="rect">
            <a:avLst/>
          </a:prstGeom>
          <a:ln>
            <a:noFill/>
          </a:ln>
          <a:effectLst>
            <a:outerShdw blurRad="292100" dist="139700" dir="2700000" algn="tl" rotWithShape="0">
              <a:srgbClr val="333333">
                <a:alpha val="65000"/>
              </a:srgb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a:t>
            </a:r>
            <a:r>
              <a:rPr lang="de-DE" dirty="0" smtClean="0">
                <a:latin typeface="Allianz Neo" panose="020B0504020203020204" pitchFamily="34" charset="77"/>
              </a:rPr>
              <a:t>„Nutzer hinzufügen“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27</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sp>
        <p:nvSpPr>
          <p:cNvPr id="7" name="Rechteck 6">
            <a:extLst>
              <a:ext uri="{FF2B5EF4-FFF2-40B4-BE49-F238E27FC236}">
                <a16:creationId xmlns:a16="http://schemas.microsoft.com/office/drawing/2014/main" id="{F13728B8-DD5C-48FA-A20C-38FBA47E4ED0}"/>
              </a:ext>
            </a:extLst>
          </p:cNvPr>
          <p:cNvSpPr/>
          <p:nvPr/>
        </p:nvSpPr>
        <p:spPr>
          <a:xfrm>
            <a:off x="3898963" y="4653930"/>
            <a:ext cx="2340260" cy="1296144"/>
          </a:xfrm>
          <a:custGeom>
            <a:avLst/>
            <a:gdLst>
              <a:gd name="connsiteX0" fmla="*/ 0 w 2232248"/>
              <a:gd name="connsiteY0" fmla="*/ 0 h 1188132"/>
              <a:gd name="connsiteX1" fmla="*/ 535740 w 2232248"/>
              <a:gd name="connsiteY1" fmla="*/ 0 h 1188132"/>
              <a:gd name="connsiteX2" fmla="*/ 1138446 w 2232248"/>
              <a:gd name="connsiteY2" fmla="*/ 0 h 1188132"/>
              <a:gd name="connsiteX3" fmla="*/ 1651864 w 2232248"/>
              <a:gd name="connsiteY3" fmla="*/ 0 h 1188132"/>
              <a:gd name="connsiteX4" fmla="*/ 2232248 w 2232248"/>
              <a:gd name="connsiteY4" fmla="*/ 0 h 1188132"/>
              <a:gd name="connsiteX5" fmla="*/ 2232248 w 2232248"/>
              <a:gd name="connsiteY5" fmla="*/ 594066 h 1188132"/>
              <a:gd name="connsiteX6" fmla="*/ 2232248 w 2232248"/>
              <a:gd name="connsiteY6" fmla="*/ 1188132 h 1188132"/>
              <a:gd name="connsiteX7" fmla="*/ 1674186 w 2232248"/>
              <a:gd name="connsiteY7" fmla="*/ 1188132 h 1188132"/>
              <a:gd name="connsiteX8" fmla="*/ 1093802 w 2232248"/>
              <a:gd name="connsiteY8" fmla="*/ 1188132 h 1188132"/>
              <a:gd name="connsiteX9" fmla="*/ 491095 w 2232248"/>
              <a:gd name="connsiteY9" fmla="*/ 1188132 h 1188132"/>
              <a:gd name="connsiteX10" fmla="*/ 0 w 2232248"/>
              <a:gd name="connsiteY10" fmla="*/ 1188132 h 1188132"/>
              <a:gd name="connsiteX11" fmla="*/ 0 w 2232248"/>
              <a:gd name="connsiteY11" fmla="*/ 605947 h 1188132"/>
              <a:gd name="connsiteX12" fmla="*/ 0 w 2232248"/>
              <a:gd name="connsiteY12"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2248" h="1188132" extrusionOk="0">
                <a:moveTo>
                  <a:pt x="0" y="0"/>
                </a:moveTo>
                <a:cubicBezTo>
                  <a:pt x="162499" y="5267"/>
                  <a:pt x="317642" y="-16222"/>
                  <a:pt x="535740" y="0"/>
                </a:cubicBezTo>
                <a:cubicBezTo>
                  <a:pt x="753838" y="16222"/>
                  <a:pt x="953284" y="-23644"/>
                  <a:pt x="1138446" y="0"/>
                </a:cubicBezTo>
                <a:cubicBezTo>
                  <a:pt x="1323608" y="23644"/>
                  <a:pt x="1461790" y="-22020"/>
                  <a:pt x="1651864" y="0"/>
                </a:cubicBezTo>
                <a:cubicBezTo>
                  <a:pt x="1841938" y="22020"/>
                  <a:pt x="2079279" y="23364"/>
                  <a:pt x="2232248" y="0"/>
                </a:cubicBezTo>
                <a:cubicBezTo>
                  <a:pt x="2234672" y="243197"/>
                  <a:pt x="2236047" y="396462"/>
                  <a:pt x="2232248" y="594066"/>
                </a:cubicBezTo>
                <a:cubicBezTo>
                  <a:pt x="2228449" y="791670"/>
                  <a:pt x="2208679" y="965954"/>
                  <a:pt x="2232248" y="1188132"/>
                </a:cubicBezTo>
                <a:cubicBezTo>
                  <a:pt x="1958111" y="1160914"/>
                  <a:pt x="1859718" y="1215662"/>
                  <a:pt x="1674186" y="1188132"/>
                </a:cubicBezTo>
                <a:cubicBezTo>
                  <a:pt x="1488654" y="1160602"/>
                  <a:pt x="1231662" y="1212810"/>
                  <a:pt x="1093802" y="1188132"/>
                </a:cubicBezTo>
                <a:cubicBezTo>
                  <a:pt x="955942" y="1163454"/>
                  <a:pt x="615444" y="1195089"/>
                  <a:pt x="491095" y="1188132"/>
                </a:cubicBezTo>
                <a:cubicBezTo>
                  <a:pt x="366746" y="1181175"/>
                  <a:pt x="129095" y="1193734"/>
                  <a:pt x="0" y="1188132"/>
                </a:cubicBezTo>
                <a:cubicBezTo>
                  <a:pt x="3942" y="1004703"/>
                  <a:pt x="-4756" y="759134"/>
                  <a:pt x="0" y="605947"/>
                </a:cubicBezTo>
                <a:cubicBezTo>
                  <a:pt x="4756" y="452761"/>
                  <a:pt x="-12009" y="234629"/>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1023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hinzufügen“ – </a:t>
            </a:r>
            <a:r>
              <a:rPr lang="de-DE" dirty="0" smtClean="0">
                <a:latin typeface="Allianz Neo" panose="020B0504020203020204" pitchFamily="34" charset="77"/>
              </a:rPr>
              <a:t>Anwender ist „Firmeneigener Mitarbeiter“ oder „Andere“ </a:t>
            </a:r>
            <a:endParaRPr dirty="0">
              <a:latin typeface="Allianz Neo" panose="020B0504020203020204" pitchFamily="34" charset="77"/>
            </a:endParaRPr>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28</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grpSp>
        <p:nvGrpSpPr>
          <p:cNvPr id="7" name="Gruppieren 6">
            <a:extLst>
              <a:ext uri="{FF2B5EF4-FFF2-40B4-BE49-F238E27FC236}">
                <a16:creationId xmlns:a16="http://schemas.microsoft.com/office/drawing/2014/main" id="{83C88E01-00E1-42C2-B7EF-8E34C0F964F7}"/>
              </a:ext>
            </a:extLst>
          </p:cNvPr>
          <p:cNvGrpSpPr/>
          <p:nvPr/>
        </p:nvGrpSpPr>
        <p:grpSpPr>
          <a:xfrm>
            <a:off x="7694348" y="1920123"/>
            <a:ext cx="4013775" cy="3562424"/>
            <a:chOff x="-2149710" y="2133648"/>
            <a:chExt cx="4013775" cy="3562424"/>
          </a:xfrm>
        </p:grpSpPr>
        <p:sp>
          <p:nvSpPr>
            <p:cNvPr id="8" name="Rechteck 7">
              <a:extLst>
                <a:ext uri="{FF2B5EF4-FFF2-40B4-BE49-F238E27FC236}">
                  <a16:creationId xmlns:a16="http://schemas.microsoft.com/office/drawing/2014/main" id="{FD4B5F33-654B-4550-B3C9-31AF9E92F869}"/>
                </a:ext>
              </a:extLst>
            </p:cNvPr>
            <p:cNvSpPr/>
            <p:nvPr/>
          </p:nvSpPr>
          <p:spPr>
            <a:xfrm>
              <a:off x="-2149710" y="2133648"/>
              <a:ext cx="4013775" cy="3562424"/>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kann </a:t>
              </a:r>
              <a:r>
                <a:rPr lang="de-DE" sz="1200" dirty="0" smtClean="0">
                  <a:latin typeface="Allianz Neo" panose="020B0504020203020204" pitchFamily="34" charset="0"/>
                  <a:cs typeface="Calibri" panose="020F0502020204030204" pitchFamily="34" charset="0"/>
                </a:rPr>
                <a:t>weitere Personen mit der Rolle „Firmeneigener Mitarbeiter“ und „Andere“ freischalten. </a:t>
              </a:r>
              <a:endParaRPr lang="de-DE" sz="1200" dirty="0">
                <a:latin typeface="Allianz Neo" panose="020B0504020203020204" pitchFamily="34" charset="0"/>
                <a:cs typeface="Calibri" panose="020F0502020204030204" pitchFamily="34" charset="0"/>
              </a:endParaRPr>
            </a:p>
            <a:p>
              <a:endParaRPr lang="de-DE" sz="1200" dirty="0" smtClean="0">
                <a:latin typeface="Allianz Neo" panose="020B0504020203020204" pitchFamily="34" charset="0"/>
                <a:cs typeface="Calibri" panose="020F0502020204030204" pitchFamily="34" charset="0"/>
              </a:endParaRPr>
            </a:p>
            <a:p>
              <a:r>
                <a:rPr lang="de-DE" sz="1200" dirty="0" smtClean="0">
                  <a:latin typeface="Allianz Neo" panose="020B0504020203020204" pitchFamily="34" charset="0"/>
                  <a:cs typeface="Calibri" panose="020F0502020204030204" pitchFamily="34" charset="0"/>
                </a:rPr>
                <a:t>Die </a:t>
              </a:r>
              <a:r>
                <a:rPr lang="de-DE" sz="1200" dirty="0">
                  <a:latin typeface="Allianz Neo" panose="020B0504020203020204" pitchFamily="34" charset="0"/>
                  <a:cs typeface="Calibri" panose="020F0502020204030204" pitchFamily="34" charset="0"/>
                </a:rPr>
                <a:t>Freischaltung eines Vermittlers kann </a:t>
              </a:r>
              <a:r>
                <a:rPr lang="de-DE" sz="1200" dirty="0" smtClean="0">
                  <a:latin typeface="Allianz Neo" panose="020B0504020203020204" pitchFamily="34" charset="0"/>
                  <a:cs typeface="Calibri" panose="020F0502020204030204" pitchFamily="34" charset="0"/>
                </a:rPr>
                <a:t>nicht </a:t>
              </a:r>
              <a:r>
                <a:rPr lang="de-DE" sz="1200" dirty="0">
                  <a:latin typeface="Allianz Neo" panose="020B0504020203020204" pitchFamily="34" charset="0"/>
                  <a:cs typeface="Calibri" panose="020F0502020204030204" pitchFamily="34" charset="0"/>
                </a:rPr>
                <a:t>direkt im Portal durchgeführt werden, da die Freischaltung der Verträge einer </a:t>
              </a:r>
              <a:r>
                <a:rPr lang="de-DE" sz="1200" dirty="0" smtClean="0">
                  <a:latin typeface="Allianz Neo" panose="020B0504020203020204" pitchFamily="34" charset="0"/>
                  <a:cs typeface="Calibri" panose="020F0502020204030204" pitchFamily="34" charset="0"/>
                </a:rPr>
                <a:t>Bestandsprüfung </a:t>
              </a:r>
              <a:r>
                <a:rPr lang="de-DE" sz="1200" dirty="0">
                  <a:latin typeface="Allianz Neo" panose="020B0504020203020204" pitchFamily="34" charset="0"/>
                  <a:cs typeface="Calibri" panose="020F0502020204030204" pitchFamily="34" charset="0"/>
                </a:rPr>
                <a:t>unterliegt. </a:t>
              </a:r>
              <a:endParaRPr lang="de-DE" sz="1200" dirty="0" smtClean="0">
                <a:latin typeface="Allianz Neo" panose="020B0504020203020204" pitchFamily="34" charset="0"/>
                <a:cs typeface="Calibri" panose="020F0502020204030204" pitchFamily="34" charset="0"/>
              </a:endParaRPr>
            </a:p>
            <a:p>
              <a:endParaRPr lang="de-DE" sz="1200" dirty="0">
                <a:latin typeface="Allianz Neo" panose="020B0504020203020204" pitchFamily="34" charset="0"/>
                <a:cs typeface="Calibri" panose="020F0502020204030204" pitchFamily="34" charset="0"/>
              </a:endParaRPr>
            </a:p>
            <a:p>
              <a:r>
                <a:rPr lang="de-DE" sz="1200" dirty="0" smtClean="0">
                  <a:latin typeface="Allianz Neo" panose="020B0504020203020204" pitchFamily="34" charset="0"/>
                  <a:cs typeface="Calibri" panose="020F0502020204030204" pitchFamily="34" charset="0"/>
                </a:rPr>
                <a:t>Vermittler mit persönlichem Allianz-Benutzerschlüssel können sich direkt über den Vermittler-Zugang im Portal einloggen. In allen anderen Fällen ist für </a:t>
              </a:r>
              <a:r>
                <a:rPr lang="de-DE" sz="1200" dirty="0">
                  <a:latin typeface="Allianz Neo" panose="020B0504020203020204" pitchFamily="34" charset="0"/>
                  <a:cs typeface="Calibri" panose="020F0502020204030204" pitchFamily="34" charset="0"/>
                </a:rPr>
                <a:t>die Freischaltung von Vermittlern ein gesonderter Freischaltungsantrag </a:t>
              </a:r>
              <a:r>
                <a:rPr lang="de-DE" sz="1200" dirty="0" smtClean="0">
                  <a:latin typeface="Allianz Neo" panose="020B0504020203020204" pitchFamily="34" charset="0"/>
                  <a:cs typeface="Calibri" panose="020F0502020204030204" pitchFamily="34" charset="0"/>
                </a:rPr>
                <a:t>erforderlich. Sie finden diesen </a:t>
              </a:r>
              <a:r>
                <a:rPr lang="de-DE" sz="1200" dirty="0">
                  <a:latin typeface="Allianz Neo" panose="020B0504020203020204" pitchFamily="34" charset="0"/>
                  <a:cs typeface="Calibri" panose="020F0502020204030204" pitchFamily="34" charset="0"/>
                </a:rPr>
                <a:t>unter folgendem Link: </a:t>
              </a:r>
              <a:r>
                <a:rPr lang="de-DE" sz="1200" dirty="0">
                  <a:latin typeface="Allianz Neo" panose="020B0504020203020204" pitchFamily="34" charset="0"/>
                  <a:cs typeface="Calibri" panose="020F0502020204030204" pitchFamily="34" charset="0"/>
                  <a:hlinkClick r:id="rId3"/>
                </a:rPr>
                <a:t>https://</a:t>
              </a:r>
              <a:r>
                <a:rPr lang="de-DE" sz="1200" dirty="0" smtClean="0">
                  <a:latin typeface="Allianz Neo" panose="020B0504020203020204" pitchFamily="34" charset="0"/>
                  <a:cs typeface="Calibri" panose="020F0502020204030204" pitchFamily="34" charset="0"/>
                  <a:hlinkClick r:id="rId3"/>
                </a:rPr>
                <a:t>www.firmenonline.de/freischaltung-vermittler.html</a:t>
              </a:r>
              <a:r>
                <a:rPr lang="de-DE" sz="1200" dirty="0" smtClean="0">
                  <a:latin typeface="Allianz Neo" panose="020B0504020203020204" pitchFamily="34" charset="0"/>
                  <a:cs typeface="Calibri" panose="020F0502020204030204" pitchFamily="34" charset="0"/>
                </a:rPr>
                <a:t> </a:t>
              </a:r>
            </a:p>
            <a:p>
              <a:endParaRPr lang="de-DE" sz="1200" dirty="0">
                <a:latin typeface="Allianz Neo" panose="020B0504020203020204" pitchFamily="34" charset="0"/>
                <a:cs typeface="Calibri" panose="020F0502020204030204" pitchFamily="34" charset="0"/>
              </a:endParaRPr>
            </a:p>
          </p:txBody>
        </p:sp>
        <p:pic>
          <p:nvPicPr>
            <p:cNvPr id="9" name="Grafik 8" descr="Glühbirne und Zahnrad mit einfarbiger Füllung">
              <a:extLst>
                <a:ext uri="{FF2B5EF4-FFF2-40B4-BE49-F238E27FC236}">
                  <a16:creationId xmlns:a16="http://schemas.microsoft.com/office/drawing/2014/main" id="{3D8964E8-330B-4251-AEEE-31E5E1B239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54540"/>
              <a:ext cx="514165" cy="514165"/>
            </a:xfrm>
            <a:prstGeom prst="rect">
              <a:avLst/>
            </a:prstGeom>
          </p:spPr>
        </p:pic>
      </p:grpSp>
      <p:grpSp>
        <p:nvGrpSpPr>
          <p:cNvPr id="13" name="Gruppieren 12">
            <a:extLst>
              <a:ext uri="{FF2B5EF4-FFF2-40B4-BE49-F238E27FC236}">
                <a16:creationId xmlns:a16="http://schemas.microsoft.com/office/drawing/2014/main" id="{4DDFA6A2-5F63-45B3-8293-6962A1B85614}"/>
              </a:ext>
            </a:extLst>
          </p:cNvPr>
          <p:cNvGrpSpPr/>
          <p:nvPr/>
        </p:nvGrpSpPr>
        <p:grpSpPr>
          <a:xfrm>
            <a:off x="618188" y="2036578"/>
            <a:ext cx="6244941" cy="3445969"/>
            <a:chOff x="508000" y="2601702"/>
            <a:chExt cx="5936683" cy="3178096"/>
          </a:xfrm>
        </p:grpSpPr>
        <p:pic>
          <p:nvPicPr>
            <p:cNvPr id="15" name="Grafik 14">
              <a:extLst>
                <a:ext uri="{FF2B5EF4-FFF2-40B4-BE49-F238E27FC236}">
                  <a16:creationId xmlns:a16="http://schemas.microsoft.com/office/drawing/2014/main" id="{D5F200C6-8123-442B-ACD4-3750A85A4DC0}"/>
                </a:ext>
              </a:extLst>
            </p:cNvPr>
            <p:cNvPicPr>
              <a:picLocks noChangeAspect="1"/>
            </p:cNvPicPr>
            <p:nvPr/>
          </p:nvPicPr>
          <p:blipFill>
            <a:blip r:embed="rId6"/>
            <a:stretch>
              <a:fillRect/>
            </a:stretch>
          </p:blipFill>
          <p:spPr>
            <a:xfrm>
              <a:off x="508000" y="2601702"/>
              <a:ext cx="5936683" cy="3178096"/>
            </a:xfrm>
            <a:prstGeom prst="rect">
              <a:avLst/>
            </a:prstGeom>
            <a:solidFill>
              <a:schemeClr val="bg1"/>
            </a:solidFill>
            <a:ln>
              <a:noFill/>
            </a:ln>
            <a:effectLst>
              <a:outerShdw blurRad="88900" sx="101000" sy="101000" algn="ctr" rotWithShape="0">
                <a:prstClr val="black">
                  <a:alpha val="15000"/>
                </a:prstClr>
              </a:outerShdw>
            </a:effectLst>
          </p:spPr>
        </p:pic>
        <p:sp>
          <p:nvSpPr>
            <p:cNvPr id="16" name="Rechteck 9">
              <a:extLst>
                <a:ext uri="{FF2B5EF4-FFF2-40B4-BE49-F238E27FC236}">
                  <a16:creationId xmlns:a16="http://schemas.microsoft.com/office/drawing/2014/main" id="{C9603E3E-3721-425E-B73A-FE272A198657}"/>
                </a:ext>
              </a:extLst>
            </p:cNvPr>
            <p:cNvSpPr/>
            <p:nvPr/>
          </p:nvSpPr>
          <p:spPr>
            <a:xfrm>
              <a:off x="610680" y="3920720"/>
              <a:ext cx="3924436" cy="540060"/>
            </a:xfrm>
            <a:custGeom>
              <a:avLst/>
              <a:gdLst>
                <a:gd name="connsiteX0" fmla="*/ 0 w 3924436"/>
                <a:gd name="connsiteY0" fmla="*/ 0 h 540060"/>
                <a:gd name="connsiteX1" fmla="*/ 614828 w 3924436"/>
                <a:gd name="connsiteY1" fmla="*/ 0 h 540060"/>
                <a:gd name="connsiteX2" fmla="*/ 1347390 w 3924436"/>
                <a:gd name="connsiteY2" fmla="*/ 0 h 540060"/>
                <a:gd name="connsiteX3" fmla="*/ 1922974 w 3924436"/>
                <a:gd name="connsiteY3" fmla="*/ 0 h 540060"/>
                <a:gd name="connsiteX4" fmla="*/ 2616291 w 3924436"/>
                <a:gd name="connsiteY4" fmla="*/ 0 h 540060"/>
                <a:gd name="connsiteX5" fmla="*/ 3270363 w 3924436"/>
                <a:gd name="connsiteY5" fmla="*/ 0 h 540060"/>
                <a:gd name="connsiteX6" fmla="*/ 3924436 w 3924436"/>
                <a:gd name="connsiteY6" fmla="*/ 0 h 540060"/>
                <a:gd name="connsiteX7" fmla="*/ 3924436 w 3924436"/>
                <a:gd name="connsiteY7" fmla="*/ 540060 h 540060"/>
                <a:gd name="connsiteX8" fmla="*/ 3231119 w 3924436"/>
                <a:gd name="connsiteY8" fmla="*/ 540060 h 540060"/>
                <a:gd name="connsiteX9" fmla="*/ 2498558 w 3924436"/>
                <a:gd name="connsiteY9" fmla="*/ 540060 h 540060"/>
                <a:gd name="connsiteX10" fmla="*/ 1844485 w 3924436"/>
                <a:gd name="connsiteY10" fmla="*/ 540060 h 540060"/>
                <a:gd name="connsiteX11" fmla="*/ 1229657 w 3924436"/>
                <a:gd name="connsiteY11" fmla="*/ 540060 h 540060"/>
                <a:gd name="connsiteX12" fmla="*/ 575584 w 3924436"/>
                <a:gd name="connsiteY12" fmla="*/ 540060 h 540060"/>
                <a:gd name="connsiteX13" fmla="*/ 0 w 3924436"/>
                <a:gd name="connsiteY13" fmla="*/ 540060 h 540060"/>
                <a:gd name="connsiteX14" fmla="*/ 0 w 3924436"/>
                <a:gd name="connsiteY14" fmla="*/ 0 h 5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436" h="540060" extrusionOk="0">
                  <a:moveTo>
                    <a:pt x="0" y="0"/>
                  </a:moveTo>
                  <a:cubicBezTo>
                    <a:pt x="197790" y="598"/>
                    <a:pt x="479739" y="18152"/>
                    <a:pt x="614828" y="0"/>
                  </a:cubicBezTo>
                  <a:cubicBezTo>
                    <a:pt x="749917" y="-18152"/>
                    <a:pt x="1134202" y="8294"/>
                    <a:pt x="1347390" y="0"/>
                  </a:cubicBezTo>
                  <a:cubicBezTo>
                    <a:pt x="1560578" y="-8294"/>
                    <a:pt x="1781597" y="10177"/>
                    <a:pt x="1922974" y="0"/>
                  </a:cubicBezTo>
                  <a:cubicBezTo>
                    <a:pt x="2064351" y="-10177"/>
                    <a:pt x="2290887" y="-26289"/>
                    <a:pt x="2616291" y="0"/>
                  </a:cubicBezTo>
                  <a:cubicBezTo>
                    <a:pt x="2941695" y="26289"/>
                    <a:pt x="3032544" y="-685"/>
                    <a:pt x="3270363" y="0"/>
                  </a:cubicBezTo>
                  <a:cubicBezTo>
                    <a:pt x="3508182" y="685"/>
                    <a:pt x="3788416" y="-19892"/>
                    <a:pt x="3924436" y="0"/>
                  </a:cubicBezTo>
                  <a:cubicBezTo>
                    <a:pt x="3922888" y="197917"/>
                    <a:pt x="3943123" y="281257"/>
                    <a:pt x="3924436" y="540060"/>
                  </a:cubicBezTo>
                  <a:cubicBezTo>
                    <a:pt x="3595713" y="520554"/>
                    <a:pt x="3550314" y="555084"/>
                    <a:pt x="3231119" y="540060"/>
                  </a:cubicBezTo>
                  <a:cubicBezTo>
                    <a:pt x="2911924" y="525036"/>
                    <a:pt x="2695954" y="522542"/>
                    <a:pt x="2498558" y="540060"/>
                  </a:cubicBezTo>
                  <a:cubicBezTo>
                    <a:pt x="2301162" y="557578"/>
                    <a:pt x="2117116" y="564909"/>
                    <a:pt x="1844485" y="540060"/>
                  </a:cubicBezTo>
                  <a:cubicBezTo>
                    <a:pt x="1571854" y="515211"/>
                    <a:pt x="1383726" y="546292"/>
                    <a:pt x="1229657" y="540060"/>
                  </a:cubicBezTo>
                  <a:cubicBezTo>
                    <a:pt x="1075588" y="533828"/>
                    <a:pt x="891453" y="515921"/>
                    <a:pt x="575584" y="540060"/>
                  </a:cubicBezTo>
                  <a:cubicBezTo>
                    <a:pt x="259715" y="564199"/>
                    <a:pt x="262090" y="568360"/>
                    <a:pt x="0" y="540060"/>
                  </a:cubicBezTo>
                  <a:cubicBezTo>
                    <a:pt x="-11001" y="412699"/>
                    <a:pt x="-13407" y="262972"/>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grpSp>
      <p:sp>
        <p:nvSpPr>
          <p:cNvPr id="17" name="Rechteck 16">
            <a:extLst>
              <a:ext uri="{FF2B5EF4-FFF2-40B4-BE49-F238E27FC236}">
                <a16:creationId xmlns:a16="http://schemas.microsoft.com/office/drawing/2014/main" id="{CE26C5E9-F9E4-4FAF-A906-D92F27B949AF}"/>
              </a:ext>
            </a:extLst>
          </p:cNvPr>
          <p:cNvSpPr/>
          <p:nvPr/>
        </p:nvSpPr>
        <p:spPr>
          <a:xfrm>
            <a:off x="618188" y="1584019"/>
            <a:ext cx="5107696" cy="324469"/>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de-DE" sz="1000" b="1" dirty="0" smtClean="0">
                <a:solidFill>
                  <a:schemeClr val="bg1"/>
                </a:solidFill>
                <a:latin typeface="Allianz Neo" panose="020B0504020203020204" pitchFamily="34" charset="77"/>
              </a:rPr>
              <a:t>Angemeldeter Anwender hat die Rolle „</a:t>
            </a:r>
            <a:r>
              <a:rPr lang="de-DE" sz="1000" b="1" dirty="0">
                <a:solidFill>
                  <a:schemeClr val="bg1"/>
                </a:solidFill>
                <a:latin typeface="Allianz Neo" panose="020B0504020203020204" pitchFamily="34" charset="77"/>
              </a:rPr>
              <a:t>Firmeneigene Mitarbeiter“ oder „Andere“ </a:t>
            </a:r>
          </a:p>
        </p:txBody>
      </p:sp>
    </p:spTree>
    <p:extLst>
      <p:ext uri="{BB962C8B-B14F-4D97-AF65-F5344CB8AC3E}">
        <p14:creationId xmlns:p14="http://schemas.microsoft.com/office/powerpoint/2010/main" val="299184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hinzufügen“ – </a:t>
            </a:r>
            <a:r>
              <a:rPr lang="de-DE" dirty="0" smtClean="0">
                <a:latin typeface="Allianz Neo" panose="020B0504020203020204" pitchFamily="34" charset="77"/>
              </a:rPr>
              <a:t>Anwender ist „Versicherungsvertreter oder –</a:t>
            </a:r>
            <a:r>
              <a:rPr lang="de-DE" dirty="0" err="1" smtClean="0">
                <a:latin typeface="Allianz Neo" panose="020B0504020203020204" pitchFamily="34" charset="77"/>
              </a:rPr>
              <a:t>makler</a:t>
            </a:r>
            <a:r>
              <a:rPr lang="de-DE" dirty="0" smtClean="0">
                <a:latin typeface="Allianz Neo" panose="020B0504020203020204" pitchFamily="34" charset="77"/>
              </a:rPr>
              <a:t>“</a:t>
            </a:r>
            <a:endParaRPr dirty="0">
              <a:latin typeface="Allianz Neo" panose="020B0504020203020204" pitchFamily="34" charset="77"/>
            </a:endParaRPr>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29</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grpSp>
        <p:nvGrpSpPr>
          <p:cNvPr id="7" name="Gruppieren 6">
            <a:extLst>
              <a:ext uri="{FF2B5EF4-FFF2-40B4-BE49-F238E27FC236}">
                <a16:creationId xmlns:a16="http://schemas.microsoft.com/office/drawing/2014/main" id="{83C88E01-00E1-42C2-B7EF-8E34C0F964F7}"/>
              </a:ext>
            </a:extLst>
          </p:cNvPr>
          <p:cNvGrpSpPr/>
          <p:nvPr/>
        </p:nvGrpSpPr>
        <p:grpSpPr>
          <a:xfrm>
            <a:off x="7679382" y="2061642"/>
            <a:ext cx="4013775" cy="2086260"/>
            <a:chOff x="-2149710" y="2550293"/>
            <a:chExt cx="4013775" cy="2086260"/>
          </a:xfrm>
        </p:grpSpPr>
        <p:sp>
          <p:nvSpPr>
            <p:cNvPr id="8" name="Rechteck 7">
              <a:extLst>
                <a:ext uri="{FF2B5EF4-FFF2-40B4-BE49-F238E27FC236}">
                  <a16:creationId xmlns:a16="http://schemas.microsoft.com/office/drawing/2014/main" id="{FD4B5F33-654B-4550-B3C9-31AF9E92F869}"/>
                </a:ext>
              </a:extLst>
            </p:cNvPr>
            <p:cNvSpPr/>
            <p:nvPr/>
          </p:nvSpPr>
          <p:spPr>
            <a:xfrm>
              <a:off x="-2149710" y="2550293"/>
              <a:ext cx="4013775" cy="2086260"/>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400" dirty="0">
                  <a:latin typeface="Allianz Neo" panose="020B0504020203020204" pitchFamily="34" charset="0"/>
                  <a:cs typeface="Calibri" panose="020F0502020204030204" pitchFamily="34" charset="0"/>
                </a:rPr>
                <a:t>Ist der Admin ein Vermittler, so </a:t>
              </a:r>
              <a:r>
                <a:rPr lang="de-DE" sz="1400" dirty="0" smtClean="0">
                  <a:latin typeface="Allianz Neo" panose="020B0504020203020204" pitchFamily="34" charset="0"/>
                  <a:cs typeface="Calibri" panose="020F0502020204030204" pitchFamily="34" charset="0"/>
                </a:rPr>
                <a:t>gelangt er bei Klick auf die Kachel „Nutzer hinzufügen“ direkt auf den Freischaltungsantrag für Vermittler. </a:t>
              </a:r>
            </a:p>
            <a:p>
              <a:r>
                <a:rPr lang="de-DE" sz="1400" dirty="0" smtClean="0">
                  <a:latin typeface="Allianz Neo" panose="020B0504020203020204" pitchFamily="34" charset="0"/>
                  <a:cs typeface="Calibri" panose="020F0502020204030204" pitchFamily="34" charset="0"/>
                </a:rPr>
                <a:t>Der Vermittler kann aus rechtlichen Gründen keine Personen mit der Rolle „Firmeneigener Mitarbeiter“ oder „Andere“ auswählen.</a:t>
              </a:r>
              <a:r>
                <a:rPr lang="de-DE" sz="1200" dirty="0" smtClean="0">
                  <a:latin typeface="Allianz Neo" panose="020B0504020203020204" pitchFamily="34" charset="0"/>
                  <a:cs typeface="Calibri" panose="020F0502020204030204" pitchFamily="34" charset="0"/>
                </a:rPr>
                <a:t> </a:t>
              </a:r>
              <a:endParaRPr lang="de-DE" sz="1200" dirty="0">
                <a:latin typeface="Allianz Neo" panose="020B0504020203020204" pitchFamily="34" charset="0"/>
                <a:cs typeface="Calibri" panose="020F0502020204030204" pitchFamily="34" charset="0"/>
              </a:endParaRPr>
            </a:p>
          </p:txBody>
        </p:sp>
        <p:pic>
          <p:nvPicPr>
            <p:cNvPr id="9" name="Grafik 8" descr="Glühbirne und Zahnrad mit einfarbiger Füllung">
              <a:extLst>
                <a:ext uri="{FF2B5EF4-FFF2-40B4-BE49-F238E27FC236}">
                  <a16:creationId xmlns:a16="http://schemas.microsoft.com/office/drawing/2014/main" id="{3D8964E8-330B-4251-AEEE-31E5E1B239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49900" y="2550293"/>
              <a:ext cx="514165" cy="514165"/>
            </a:xfrm>
            <a:prstGeom prst="rect">
              <a:avLst/>
            </a:prstGeom>
          </p:spPr>
        </p:pic>
      </p:grpSp>
      <p:sp>
        <p:nvSpPr>
          <p:cNvPr id="17" name="Rechteck 16">
            <a:extLst>
              <a:ext uri="{FF2B5EF4-FFF2-40B4-BE49-F238E27FC236}">
                <a16:creationId xmlns:a16="http://schemas.microsoft.com/office/drawing/2014/main" id="{CE26C5E9-F9E4-4FAF-A906-D92F27B949AF}"/>
              </a:ext>
            </a:extLst>
          </p:cNvPr>
          <p:cNvSpPr/>
          <p:nvPr/>
        </p:nvSpPr>
        <p:spPr>
          <a:xfrm>
            <a:off x="599459" y="1589589"/>
            <a:ext cx="5107696" cy="324469"/>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de-DE" sz="1000" b="1" dirty="0" smtClean="0">
                <a:solidFill>
                  <a:schemeClr val="bg1"/>
                </a:solidFill>
                <a:latin typeface="Allianz Neo" panose="020B0504020203020204" pitchFamily="34" charset="77"/>
              </a:rPr>
              <a:t>Angemeldeter Anwender hat die Rolle „Versicherungsvertreter- oder </a:t>
            </a:r>
            <a:r>
              <a:rPr lang="de-DE" sz="1000" b="1" dirty="0" err="1" smtClean="0">
                <a:solidFill>
                  <a:schemeClr val="bg1"/>
                </a:solidFill>
                <a:latin typeface="Allianz Neo" panose="020B0504020203020204" pitchFamily="34" charset="77"/>
              </a:rPr>
              <a:t>makler</a:t>
            </a:r>
            <a:r>
              <a:rPr lang="de-DE" sz="1000" b="1" dirty="0" smtClean="0">
                <a:solidFill>
                  <a:schemeClr val="bg1"/>
                </a:solidFill>
                <a:latin typeface="Allianz Neo" panose="020B0504020203020204" pitchFamily="34" charset="77"/>
              </a:rPr>
              <a:t>“ </a:t>
            </a:r>
            <a:endParaRPr lang="de-DE" sz="1000" b="1" dirty="0">
              <a:solidFill>
                <a:schemeClr val="bg1"/>
              </a:solidFill>
              <a:latin typeface="Allianz Neo" panose="020B0504020203020204" pitchFamily="34" charset="77"/>
            </a:endParaRPr>
          </a:p>
        </p:txBody>
      </p:sp>
      <p:pic>
        <p:nvPicPr>
          <p:cNvPr id="18" name="Grafik 17">
            <a:extLst>
              <a:ext uri="{FF2B5EF4-FFF2-40B4-BE49-F238E27FC236}">
                <a16:creationId xmlns:a16="http://schemas.microsoft.com/office/drawing/2014/main" id="{428C15E8-7D2F-4D35-B73A-7361C935E89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22289" y="2061642"/>
            <a:ext cx="6516436" cy="4159106"/>
          </a:xfrm>
          <a:prstGeom prst="rect">
            <a:avLst/>
          </a:prstGeom>
          <a:solidFill>
            <a:schemeClr val="bg1"/>
          </a:solidFill>
          <a:ln>
            <a:noFill/>
          </a:ln>
          <a:effectLst>
            <a:outerShdw blurRad="88900" sx="101000" sy="101000" algn="ctr" rotWithShape="0">
              <a:prstClr val="black">
                <a:alpha val="15000"/>
              </a:prstClr>
            </a:outerShdw>
          </a:effectLst>
        </p:spPr>
      </p:pic>
      <p:sp>
        <p:nvSpPr>
          <p:cNvPr id="19" name="Rechteck 6">
            <a:extLst>
              <a:ext uri="{FF2B5EF4-FFF2-40B4-BE49-F238E27FC236}">
                <a16:creationId xmlns:a16="http://schemas.microsoft.com/office/drawing/2014/main" id="{F13728B8-DD5C-48FA-A20C-38FBA47E4ED0}"/>
              </a:ext>
            </a:extLst>
          </p:cNvPr>
          <p:cNvSpPr/>
          <p:nvPr/>
        </p:nvSpPr>
        <p:spPr>
          <a:xfrm>
            <a:off x="2818842" y="4725938"/>
            <a:ext cx="1993668" cy="1116124"/>
          </a:xfrm>
          <a:custGeom>
            <a:avLst/>
            <a:gdLst>
              <a:gd name="connsiteX0" fmla="*/ 0 w 2232248"/>
              <a:gd name="connsiteY0" fmla="*/ 0 h 1188132"/>
              <a:gd name="connsiteX1" fmla="*/ 535740 w 2232248"/>
              <a:gd name="connsiteY1" fmla="*/ 0 h 1188132"/>
              <a:gd name="connsiteX2" fmla="*/ 1138446 w 2232248"/>
              <a:gd name="connsiteY2" fmla="*/ 0 h 1188132"/>
              <a:gd name="connsiteX3" fmla="*/ 1651864 w 2232248"/>
              <a:gd name="connsiteY3" fmla="*/ 0 h 1188132"/>
              <a:gd name="connsiteX4" fmla="*/ 2232248 w 2232248"/>
              <a:gd name="connsiteY4" fmla="*/ 0 h 1188132"/>
              <a:gd name="connsiteX5" fmla="*/ 2232248 w 2232248"/>
              <a:gd name="connsiteY5" fmla="*/ 594066 h 1188132"/>
              <a:gd name="connsiteX6" fmla="*/ 2232248 w 2232248"/>
              <a:gd name="connsiteY6" fmla="*/ 1188132 h 1188132"/>
              <a:gd name="connsiteX7" fmla="*/ 1674186 w 2232248"/>
              <a:gd name="connsiteY7" fmla="*/ 1188132 h 1188132"/>
              <a:gd name="connsiteX8" fmla="*/ 1093802 w 2232248"/>
              <a:gd name="connsiteY8" fmla="*/ 1188132 h 1188132"/>
              <a:gd name="connsiteX9" fmla="*/ 491095 w 2232248"/>
              <a:gd name="connsiteY9" fmla="*/ 1188132 h 1188132"/>
              <a:gd name="connsiteX10" fmla="*/ 0 w 2232248"/>
              <a:gd name="connsiteY10" fmla="*/ 1188132 h 1188132"/>
              <a:gd name="connsiteX11" fmla="*/ 0 w 2232248"/>
              <a:gd name="connsiteY11" fmla="*/ 605947 h 1188132"/>
              <a:gd name="connsiteX12" fmla="*/ 0 w 2232248"/>
              <a:gd name="connsiteY12"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2248" h="1188132" extrusionOk="0">
                <a:moveTo>
                  <a:pt x="0" y="0"/>
                </a:moveTo>
                <a:cubicBezTo>
                  <a:pt x="162499" y="5267"/>
                  <a:pt x="317642" y="-16222"/>
                  <a:pt x="535740" y="0"/>
                </a:cubicBezTo>
                <a:cubicBezTo>
                  <a:pt x="753838" y="16222"/>
                  <a:pt x="953284" y="-23644"/>
                  <a:pt x="1138446" y="0"/>
                </a:cubicBezTo>
                <a:cubicBezTo>
                  <a:pt x="1323608" y="23644"/>
                  <a:pt x="1461790" y="-22020"/>
                  <a:pt x="1651864" y="0"/>
                </a:cubicBezTo>
                <a:cubicBezTo>
                  <a:pt x="1841938" y="22020"/>
                  <a:pt x="2079279" y="23364"/>
                  <a:pt x="2232248" y="0"/>
                </a:cubicBezTo>
                <a:cubicBezTo>
                  <a:pt x="2234672" y="243197"/>
                  <a:pt x="2236047" y="396462"/>
                  <a:pt x="2232248" y="594066"/>
                </a:cubicBezTo>
                <a:cubicBezTo>
                  <a:pt x="2228449" y="791670"/>
                  <a:pt x="2208679" y="965954"/>
                  <a:pt x="2232248" y="1188132"/>
                </a:cubicBezTo>
                <a:cubicBezTo>
                  <a:pt x="1958111" y="1160914"/>
                  <a:pt x="1859718" y="1215662"/>
                  <a:pt x="1674186" y="1188132"/>
                </a:cubicBezTo>
                <a:cubicBezTo>
                  <a:pt x="1488654" y="1160602"/>
                  <a:pt x="1231662" y="1212810"/>
                  <a:pt x="1093802" y="1188132"/>
                </a:cubicBezTo>
                <a:cubicBezTo>
                  <a:pt x="955942" y="1163454"/>
                  <a:pt x="615444" y="1195089"/>
                  <a:pt x="491095" y="1188132"/>
                </a:cubicBezTo>
                <a:cubicBezTo>
                  <a:pt x="366746" y="1181175"/>
                  <a:pt x="129095" y="1193734"/>
                  <a:pt x="0" y="1188132"/>
                </a:cubicBezTo>
                <a:cubicBezTo>
                  <a:pt x="3942" y="1004703"/>
                  <a:pt x="-4756" y="759134"/>
                  <a:pt x="0" y="605947"/>
                </a:cubicBezTo>
                <a:cubicBezTo>
                  <a:pt x="4756" y="452761"/>
                  <a:pt x="-12009" y="234629"/>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361866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F1F9FA"/>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3729738181"/>
              </p:ext>
            </p:extLst>
          </p:nvPr>
        </p:nvGraphicFramePr>
        <p:xfrm>
          <a:off x="3483061" y="619238"/>
          <a:ext cx="8208000" cy="5472000"/>
        </p:xfrm>
        <a:graphic>
          <a:graphicData uri="http://schemas.openxmlformats.org/drawingml/2006/table">
            <a:tbl>
              <a:tblPr firstRow="1" bandRow="1">
                <a:tableStyleId>{2D5ABB26-0587-4C30-8999-92F81FD0307C}</a:tableStyleId>
              </a:tblPr>
              <a:tblGrid>
                <a:gridCol w="138072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0528">
                  <a:extLst>
                    <a:ext uri="{9D8B030D-6E8A-4147-A177-3AD203B41FA5}">
                      <a16:colId xmlns:a16="http://schemas.microsoft.com/office/drawing/2014/main" val="20003"/>
                    </a:ext>
                  </a:extLst>
                </a:gridCol>
              </a:tblGrid>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01</a:t>
                      </a:r>
                    </a:p>
                  </a:txBody>
                  <a:tcPr marL="0" marR="0" marT="180000" marB="0" anchor="ctr">
                    <a:solidFill>
                      <a:srgbClr val="B1DADD"/>
                    </a:solidFill>
                  </a:tcPr>
                </a:tc>
                <a:tc>
                  <a:txBody>
                    <a:bodyPr/>
                    <a:lstStyle/>
                    <a:p>
                      <a:pPr marL="0" algn="l" defTabSz="1219170" rtl="0" eaLnBrk="1" latinLnBrk="0" hangingPunct="1"/>
                      <a:r>
                        <a:rPr lang="en-GB" sz="1800" b="1" kern="1200" cap="all" noProof="0" dirty="0" err="1">
                          <a:solidFill>
                            <a:srgbClr val="003781"/>
                          </a:solidFill>
                          <a:latin typeface="Allianz Neo" panose="020B0504020203020204" pitchFamily="34" charset="77"/>
                          <a:ea typeface="+mn-ea"/>
                          <a:cs typeface="+mn-cs"/>
                        </a:rPr>
                        <a:t>Konzept</a:t>
                      </a:r>
                      <a:r>
                        <a:rPr lang="en-GB" sz="1800" b="1" kern="1200" cap="all" noProof="0" dirty="0">
                          <a:solidFill>
                            <a:srgbClr val="003781"/>
                          </a:solidFill>
                          <a:latin typeface="Allianz Neo" panose="020B0504020203020204" pitchFamily="34" charset="77"/>
                          <a:ea typeface="+mn-ea"/>
                          <a:cs typeface="+mn-cs"/>
                        </a:rPr>
                        <a:t> des </a:t>
                      </a:r>
                      <a:r>
                        <a:rPr lang="en-GB" sz="1800" b="1" kern="1200" cap="all" noProof="0" dirty="0" err="1">
                          <a:solidFill>
                            <a:srgbClr val="003781"/>
                          </a:solidFill>
                          <a:latin typeface="Allianz Neo" panose="020B0504020203020204" pitchFamily="34" charset="77"/>
                          <a:ea typeface="+mn-ea"/>
                          <a:cs typeface="+mn-cs"/>
                        </a:rPr>
                        <a:t>FirmenAdmins</a:t>
                      </a:r>
                      <a:endParaRPr lang="en-GB" sz="1800" b="1" kern="1200" cap="all" noProof="0" dirty="0">
                        <a:solidFill>
                          <a:srgbClr val="003781"/>
                        </a:solidFill>
                        <a:latin typeface="Allianz Neo" panose="020B0504020203020204" pitchFamily="34" charset="77"/>
                        <a:ea typeface="+mn-ea"/>
                        <a:cs typeface="+mn-cs"/>
                      </a:endParaRPr>
                    </a:p>
                  </a:txBody>
                  <a:tcPr marL="0" marR="90609" anchor="ctr">
                    <a:solidFill>
                      <a:srgbClr val="B1DADD"/>
                    </a:solidFill>
                  </a:tcP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noFill/>
                  </a:tcP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noFill/>
                  </a:tcPr>
                </a:tc>
                <a:extLst>
                  <a:ext uri="{0D108BD9-81ED-4DB2-BD59-A6C34878D82A}">
                    <a16:rowId xmlns:a16="http://schemas.microsoft.com/office/drawing/2014/main" val="10000"/>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02</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Einstieg</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in den Admin-</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Bereich</a:t>
                      </a: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1"/>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03</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2"/>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04</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Gruppenverträge</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verwalten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10003"/>
                  </a:ext>
                </a:extLst>
              </a:tr>
              <a:tr h="370840">
                <a:tc>
                  <a:txBody>
                    <a:bodyPr/>
                    <a:lstStyle/>
                    <a:p>
                      <a:pPr marL="0" algn="ctr" defTabSz="1219170" rtl="0" eaLnBrk="1" latinLnBrk="0" hangingPunct="1"/>
                      <a:r>
                        <a:rPr lang="en-GB" sz="6000" b="1" kern="1200" cap="all" noProof="0" dirty="0">
                          <a:solidFill>
                            <a:srgbClr val="003781"/>
                          </a:solidFill>
                          <a:latin typeface="Allianz Neo" panose="020B0504020203020204" pitchFamily="34" charset="77"/>
                          <a:ea typeface="+mn-ea"/>
                          <a:cs typeface="+mn-cs"/>
                        </a:rPr>
                        <a:t>05</a:t>
                      </a:r>
                    </a:p>
                  </a:txBody>
                  <a:tcPr marL="0" marR="0" marT="18000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err="1" smtClean="0">
                          <a:ln>
                            <a:noFill/>
                          </a:ln>
                          <a:solidFill>
                            <a:srgbClr val="003781"/>
                          </a:solidFill>
                          <a:effectLst/>
                          <a:uLnTx/>
                          <a:uFillTx/>
                          <a:latin typeface="Allianz Neo" panose="020B0504020203020204" pitchFamily="34" charset="77"/>
                          <a:ea typeface="+mn-ea"/>
                          <a:cs typeface="+mn-cs"/>
                        </a:rPr>
                        <a:t>Aktion</a:t>
                      </a:r>
                      <a:r>
                        <a:rPr kumimoji="0" lang="en-GB" sz="1800" b="1" i="0" u="none" strike="noStrike" kern="1200" cap="all" spc="0" normalizeH="0" baseline="0" noProof="0" dirty="0" smtClean="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Nutzer</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 </a:t>
                      </a:r>
                      <a:r>
                        <a:rPr kumimoji="0" lang="en-GB" sz="1800" b="1" i="0" u="none" strike="noStrike" kern="1200" cap="all" spc="0" normalizeH="0" baseline="0" noProof="0" dirty="0" err="1">
                          <a:ln>
                            <a:noFill/>
                          </a:ln>
                          <a:solidFill>
                            <a:srgbClr val="003781"/>
                          </a:solidFill>
                          <a:effectLst/>
                          <a:uLnTx/>
                          <a:uFillTx/>
                          <a:latin typeface="Allianz Neo" panose="020B0504020203020204" pitchFamily="34" charset="77"/>
                          <a:ea typeface="+mn-ea"/>
                          <a:cs typeface="+mn-cs"/>
                        </a:rPr>
                        <a:t>hinzufügen</a:t>
                      </a:r>
                      <a:r>
                        <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003781"/>
                        </a:solidFill>
                        <a:effectLst/>
                        <a:uLnTx/>
                        <a:uFillTx/>
                        <a:latin typeface="Allianz Neo" panose="020B0504020203020204" pitchFamily="34" charset="77"/>
                        <a:ea typeface="+mn-ea"/>
                        <a:cs typeface="+mn-cs"/>
                      </a:endParaRPr>
                    </a:p>
                  </a:txBody>
                  <a:tcPr marL="0" marR="90609" anchor="ctr"/>
                </a:tc>
                <a:tc>
                  <a:txBody>
                    <a:bodyPr/>
                    <a:lstStyle/>
                    <a:p>
                      <a:pPr marL="0" algn="l" defTabSz="1219170" rtl="0" eaLnBrk="1" latinLnBrk="0" hangingPunct="1"/>
                      <a:endParaRPr lang="en-GB" sz="6000" b="1" kern="1200" cap="all" noProof="0" dirty="0">
                        <a:solidFill>
                          <a:schemeClr val="tx2"/>
                        </a:solidFill>
                        <a:latin typeface="Allianz Neo" panose="020B0504020203020204" pitchFamily="34" charset="77"/>
                        <a:ea typeface="+mn-ea"/>
                        <a:cs typeface="+mn-cs"/>
                      </a:endParaRPr>
                    </a:p>
                  </a:txBody>
                  <a:tcPr marL="0" marR="0" marT="144000" marB="0" anchor="ctr"/>
                </a:tc>
                <a:tc>
                  <a:txBody>
                    <a:bodyPr/>
                    <a:lstStyle/>
                    <a:p>
                      <a:pPr marL="0" algn="l" defTabSz="1219170" rtl="0" eaLnBrk="1" latinLnBrk="0" hangingPunct="1"/>
                      <a:endParaRPr lang="en-GB" sz="1400" noProof="0" dirty="0">
                        <a:solidFill>
                          <a:schemeClr val="tx1"/>
                        </a:solidFill>
                        <a:latin typeface="Allianz Neo" panose="020B0504020203020204" pitchFamily="34" charset="77"/>
                      </a:endParaRPr>
                    </a:p>
                  </a:txBody>
                  <a:tcPr marL="0" marR="90609" anchor="ctr"/>
                </a:tc>
                <a:extLst>
                  <a:ext uri="{0D108BD9-81ED-4DB2-BD59-A6C34878D82A}">
                    <a16:rowId xmlns:a16="http://schemas.microsoft.com/office/drawing/2014/main" val="882350490"/>
                  </a:ext>
                </a:extLst>
              </a:tr>
            </a:tbl>
          </a:graphicData>
        </a:graphic>
      </p:graphicFrame>
      <p:sp>
        <p:nvSpPr>
          <p:cNvPr id="10" name="Titel 9"/>
          <p:cNvSpPr>
            <a:spLocks noGrp="1"/>
          </p:cNvSpPr>
          <p:nvPr>
            <p:ph type="title"/>
          </p:nvPr>
        </p:nvSpPr>
        <p:spPr/>
        <p:txBody>
          <a:bodyPr/>
          <a:lstStyle/>
          <a:p>
            <a:r>
              <a:rPr lang="en-GB" sz="3600" b="0" dirty="0">
                <a:solidFill>
                  <a:srgbClr val="003781"/>
                </a:solidFill>
                <a:latin typeface="Allianz Neo" panose="020B0504020203020204" pitchFamily="34" charset="77"/>
              </a:rPr>
              <a:t>INHALT </a:t>
            </a:r>
            <a:r>
              <a:rPr lang="en-GB" sz="3600" b="0" dirty="0">
                <a:solidFill>
                  <a:srgbClr val="007D8C"/>
                </a:solidFill>
                <a:latin typeface="Allianz Neo" panose="020B0504020203020204" pitchFamily="34" charset="77"/>
              </a:rPr>
              <a:t>THEMEN</a:t>
            </a:r>
          </a:p>
        </p:txBody>
      </p:sp>
      <p:sp>
        <p:nvSpPr>
          <p:cNvPr id="4" name="Foliennummernplatzhalter 3"/>
          <p:cNvSpPr>
            <a:spLocks noGrp="1"/>
          </p:cNvSpPr>
          <p:nvPr>
            <p:ph type="sldNum" sz="quarter" idx="12"/>
          </p:nvPr>
        </p:nvSpPr>
        <p:spPr/>
        <p:txBody>
          <a:bodyPr/>
          <a:lstStyle/>
          <a:p>
            <a:fld id="{61201FF1-C63B-412E-ABF0-3D0E918900AC}" type="slidenum">
              <a:rPr lang="en-GB" smtClean="0"/>
              <a:pPr/>
              <a:t>3</a:t>
            </a:fld>
            <a:endParaRPr lang="en-GB" dirty="0"/>
          </a:p>
        </p:txBody>
      </p:sp>
    </p:spTree>
    <p:extLst>
      <p:ext uri="{BB962C8B-B14F-4D97-AF65-F5344CB8AC3E}">
        <p14:creationId xmlns:p14="http://schemas.microsoft.com/office/powerpoint/2010/main" val="755958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13" name="Grafik 12">
            <a:extLst>
              <a:ext uri="{FF2B5EF4-FFF2-40B4-BE49-F238E27FC236}">
                <a16:creationId xmlns:a16="http://schemas.microsoft.com/office/drawing/2014/main" id="{962151D6-0A52-4AF1-996F-3E59E495DA99}"/>
              </a:ext>
            </a:extLst>
          </p:cNvPr>
          <p:cNvPicPr>
            <a:picLocks noChangeAspect="1"/>
          </p:cNvPicPr>
          <p:nvPr/>
        </p:nvPicPr>
        <p:blipFill>
          <a:blip r:embed="rId3"/>
          <a:stretch>
            <a:fillRect/>
          </a:stretch>
        </p:blipFill>
        <p:spPr>
          <a:xfrm>
            <a:off x="509138" y="1951137"/>
            <a:ext cx="5838096" cy="4169182"/>
          </a:xfrm>
          <a:prstGeom prst="rect">
            <a:avLst/>
          </a:prstGeom>
          <a:solidFill>
            <a:schemeClr val="bg1"/>
          </a:solidFill>
          <a:ln>
            <a:noFill/>
          </a:ln>
          <a:effectLst>
            <a:outerShdw blurRad="88900" sx="101000" sy="101000" algn="ctr" rotWithShape="0">
              <a:prstClr val="black">
                <a:alpha val="15000"/>
              </a:prst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hinzufügen“ – Freischaltung Rolle „Firmeneigener Mitarbeiter“ oder „Andere“</a:t>
            </a:r>
            <a:endParaRPr dirty="0">
              <a:latin typeface="Allianz Neo" panose="020B0504020203020204" pitchFamily="34" charset="77"/>
            </a:endParaRPr>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30</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grpSp>
        <p:nvGrpSpPr>
          <p:cNvPr id="7" name="Gruppieren 6">
            <a:extLst>
              <a:ext uri="{FF2B5EF4-FFF2-40B4-BE49-F238E27FC236}">
                <a16:creationId xmlns:a16="http://schemas.microsoft.com/office/drawing/2014/main" id="{83C88E01-00E1-42C2-B7EF-8E34C0F964F7}"/>
              </a:ext>
            </a:extLst>
          </p:cNvPr>
          <p:cNvGrpSpPr/>
          <p:nvPr/>
        </p:nvGrpSpPr>
        <p:grpSpPr>
          <a:xfrm>
            <a:off x="7679382" y="1974777"/>
            <a:ext cx="4013775" cy="3687265"/>
            <a:chOff x="-2149710" y="2132506"/>
            <a:chExt cx="4013775" cy="3687265"/>
          </a:xfrm>
        </p:grpSpPr>
        <p:sp>
          <p:nvSpPr>
            <p:cNvPr id="8" name="Rechteck 7">
              <a:extLst>
                <a:ext uri="{FF2B5EF4-FFF2-40B4-BE49-F238E27FC236}">
                  <a16:creationId xmlns:a16="http://schemas.microsoft.com/office/drawing/2014/main" id="{FD4B5F33-654B-4550-B3C9-31AF9E92F869}"/>
                </a:ext>
              </a:extLst>
            </p:cNvPr>
            <p:cNvSpPr/>
            <p:nvPr/>
          </p:nvSpPr>
          <p:spPr>
            <a:xfrm>
              <a:off x="-2149710" y="2133648"/>
              <a:ext cx="4013775" cy="3686123"/>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Bei Freischaltung einer Person mit den Rollen „Firmeneigener Mitarbeiter“ oder „Andere“ kann angegeben werden, ob die Person bereits einen Zugang zu </a:t>
              </a:r>
              <a:r>
                <a:rPr lang="de-DE" sz="1200" dirty="0" err="1">
                  <a:latin typeface="Allianz Neo" panose="020B0504020203020204" pitchFamily="34" charset="0"/>
                  <a:cs typeface="Calibri" panose="020F0502020204030204" pitchFamily="34" charset="0"/>
                </a:rPr>
                <a:t>FirmenOnline</a:t>
              </a:r>
              <a:r>
                <a:rPr lang="de-DE" sz="1200" dirty="0">
                  <a:latin typeface="Allianz Neo" panose="020B0504020203020204" pitchFamily="34" charset="0"/>
                  <a:cs typeface="Calibri" panose="020F0502020204030204" pitchFamily="34" charset="0"/>
                </a:rPr>
                <a:t> besitzt. Wenn bereits ein Zugang vorhanden ist, müssen nur die Zugangskennung und E-Mail-Adresse angegeben werden.</a:t>
              </a:r>
            </a:p>
            <a:p>
              <a:endParaRPr lang="de-DE" sz="1200" dirty="0">
                <a:latin typeface="Allianz Neo" panose="020B0504020203020204" pitchFamily="34" charset="0"/>
                <a:cs typeface="Calibri" panose="020F0502020204030204" pitchFamily="34" charset="0"/>
              </a:endParaRPr>
            </a:p>
            <a:p>
              <a:r>
                <a:rPr lang="de-DE" sz="1200" i="1" dirty="0">
                  <a:latin typeface="Allianz Neo" panose="020B0504020203020204" pitchFamily="34" charset="0"/>
                  <a:cs typeface="Calibri" panose="020F0502020204030204" pitchFamily="34" charset="0"/>
                </a:rPr>
                <a:t>Warum wird die Freischaltung eines Nutzers dann noch benötigt, wenn der Zugang bereits vorhanden ist?</a:t>
              </a:r>
            </a:p>
            <a:p>
              <a:endParaRPr lang="de-DE" sz="1200"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Wenn ein Nutzer bisher noch für keinen Vertrag oder für andere Verträge als 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oder Admin berechtigt ist, kann dieser Nutzer über „Nutzer verwalten“ nicht gefunden werden. </a:t>
              </a:r>
            </a:p>
            <a:p>
              <a:r>
                <a:rPr lang="de-DE" sz="1200" dirty="0">
                  <a:latin typeface="Allianz Neo" panose="020B0504020203020204" pitchFamily="34" charset="0"/>
                  <a:cs typeface="Calibri" panose="020F0502020204030204" pitchFamily="34" charset="0"/>
                </a:rPr>
                <a:t>Im Anschluss ist der Nutzer dann auch über die Aktion „Nutzer hinzufügen“ auffindbar (Vergleich siehe Folie 16). </a:t>
              </a:r>
            </a:p>
          </p:txBody>
        </p:sp>
        <p:pic>
          <p:nvPicPr>
            <p:cNvPr id="9" name="Grafik 8" descr="Glühbirne und Zahnrad mit einfarbiger Füllung">
              <a:extLst>
                <a:ext uri="{FF2B5EF4-FFF2-40B4-BE49-F238E27FC236}">
                  <a16:creationId xmlns:a16="http://schemas.microsoft.com/office/drawing/2014/main" id="{3D8964E8-330B-4251-AEEE-31E5E1B239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8018" y="2132506"/>
              <a:ext cx="514165" cy="514165"/>
            </a:xfrm>
            <a:prstGeom prst="rect">
              <a:avLst/>
            </a:prstGeom>
          </p:spPr>
        </p:pic>
      </p:grpSp>
      <p:sp>
        <p:nvSpPr>
          <p:cNvPr id="15" name="Rechteck 14">
            <a:extLst>
              <a:ext uri="{FF2B5EF4-FFF2-40B4-BE49-F238E27FC236}">
                <a16:creationId xmlns:a16="http://schemas.microsoft.com/office/drawing/2014/main" id="{1D648AC1-1D30-4B7E-95AB-0BCEB6251706}"/>
              </a:ext>
            </a:extLst>
          </p:cNvPr>
          <p:cNvSpPr/>
          <p:nvPr/>
        </p:nvSpPr>
        <p:spPr>
          <a:xfrm>
            <a:off x="700046" y="3772171"/>
            <a:ext cx="2586848" cy="540060"/>
          </a:xfrm>
          <a:custGeom>
            <a:avLst/>
            <a:gdLst>
              <a:gd name="connsiteX0" fmla="*/ 0 w 2586848"/>
              <a:gd name="connsiteY0" fmla="*/ 0 h 540060"/>
              <a:gd name="connsiteX1" fmla="*/ 620844 w 2586848"/>
              <a:gd name="connsiteY1" fmla="*/ 0 h 540060"/>
              <a:gd name="connsiteX2" fmla="*/ 1319292 w 2586848"/>
              <a:gd name="connsiteY2" fmla="*/ 0 h 540060"/>
              <a:gd name="connsiteX3" fmla="*/ 1914268 w 2586848"/>
              <a:gd name="connsiteY3" fmla="*/ 0 h 540060"/>
              <a:gd name="connsiteX4" fmla="*/ 2586848 w 2586848"/>
              <a:gd name="connsiteY4" fmla="*/ 0 h 540060"/>
              <a:gd name="connsiteX5" fmla="*/ 2586848 w 2586848"/>
              <a:gd name="connsiteY5" fmla="*/ 540060 h 540060"/>
              <a:gd name="connsiteX6" fmla="*/ 1914268 w 2586848"/>
              <a:gd name="connsiteY6" fmla="*/ 540060 h 540060"/>
              <a:gd name="connsiteX7" fmla="*/ 1345161 w 2586848"/>
              <a:gd name="connsiteY7" fmla="*/ 540060 h 540060"/>
              <a:gd name="connsiteX8" fmla="*/ 672580 w 2586848"/>
              <a:gd name="connsiteY8" fmla="*/ 540060 h 540060"/>
              <a:gd name="connsiteX9" fmla="*/ 0 w 2586848"/>
              <a:gd name="connsiteY9" fmla="*/ 540060 h 540060"/>
              <a:gd name="connsiteX10" fmla="*/ 0 w 2586848"/>
              <a:gd name="connsiteY10" fmla="*/ 0 h 5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48" h="540060" extrusionOk="0">
                <a:moveTo>
                  <a:pt x="0" y="0"/>
                </a:moveTo>
                <a:cubicBezTo>
                  <a:pt x="270692" y="10987"/>
                  <a:pt x="432909" y="17349"/>
                  <a:pt x="620844" y="0"/>
                </a:cubicBezTo>
                <a:cubicBezTo>
                  <a:pt x="808779" y="-17349"/>
                  <a:pt x="1068431" y="-14519"/>
                  <a:pt x="1319292" y="0"/>
                </a:cubicBezTo>
                <a:cubicBezTo>
                  <a:pt x="1570153" y="14519"/>
                  <a:pt x="1660609" y="478"/>
                  <a:pt x="1914268" y="0"/>
                </a:cubicBezTo>
                <a:cubicBezTo>
                  <a:pt x="2167927" y="-478"/>
                  <a:pt x="2308784" y="-28745"/>
                  <a:pt x="2586848" y="0"/>
                </a:cubicBezTo>
                <a:cubicBezTo>
                  <a:pt x="2581171" y="165307"/>
                  <a:pt x="2593347" y="286390"/>
                  <a:pt x="2586848" y="540060"/>
                </a:cubicBezTo>
                <a:cubicBezTo>
                  <a:pt x="2346830" y="534108"/>
                  <a:pt x="2125674" y="539383"/>
                  <a:pt x="1914268" y="540060"/>
                </a:cubicBezTo>
                <a:cubicBezTo>
                  <a:pt x="1702862" y="540737"/>
                  <a:pt x="1491774" y="566681"/>
                  <a:pt x="1345161" y="540060"/>
                </a:cubicBezTo>
                <a:cubicBezTo>
                  <a:pt x="1198548" y="513439"/>
                  <a:pt x="982292" y="541761"/>
                  <a:pt x="672580" y="540060"/>
                </a:cubicBezTo>
                <a:cubicBezTo>
                  <a:pt x="362868" y="538359"/>
                  <a:pt x="278803" y="519461"/>
                  <a:pt x="0" y="540060"/>
                </a:cubicBezTo>
                <a:cubicBezTo>
                  <a:pt x="-19602" y="369492"/>
                  <a:pt x="-25922" y="223810"/>
                  <a:pt x="0" y="0"/>
                </a:cubicBezTo>
                <a:close/>
              </a:path>
            </a:pathLst>
          </a:custGeom>
          <a:noFill/>
          <a:ln w="38100">
            <a:solidFill>
              <a:srgbClr val="B71E3F"/>
            </a:solidFill>
            <a:extLst>
              <a:ext uri="{C807C97D-BFC1-408E-A445-0C87EB9F89A2}">
                <ask:lineSketchStyleProps xmlns:ask="http://schemas.microsoft.com/office/drawing/2018/sketchyshapes" xmlns="" sd="34218626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5069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12" name="Grafik 11">
            <a:extLst>
              <a:ext uri="{FF2B5EF4-FFF2-40B4-BE49-F238E27FC236}">
                <a16:creationId xmlns:a16="http://schemas.microsoft.com/office/drawing/2014/main" id="{750D3D27-8C47-43DE-B16F-EF761CACFC37}"/>
              </a:ext>
            </a:extLst>
          </p:cNvPr>
          <p:cNvPicPr>
            <a:picLocks noChangeAspect="1"/>
          </p:cNvPicPr>
          <p:nvPr/>
        </p:nvPicPr>
        <p:blipFill rotWithShape="1">
          <a:blip r:embed="rId3"/>
          <a:srcRect r="33727"/>
          <a:stretch/>
        </p:blipFill>
        <p:spPr>
          <a:xfrm>
            <a:off x="509138" y="1974777"/>
            <a:ext cx="3659534" cy="4119636"/>
          </a:xfrm>
          <a:prstGeom prst="rect">
            <a:avLst/>
          </a:prstGeom>
          <a:solidFill>
            <a:schemeClr val="bg1"/>
          </a:solidFill>
          <a:ln>
            <a:noFill/>
          </a:ln>
          <a:effectLst>
            <a:outerShdw blurRad="88900" sx="101000" sy="101000" algn="ctr" rotWithShape="0">
              <a:prstClr val="black">
                <a:alpha val="15000"/>
              </a:prstClr>
            </a:outerShdw>
          </a:effectLst>
        </p:spPr>
      </p:pic>
      <p:pic>
        <p:nvPicPr>
          <p:cNvPr id="16" name="Grafik 15">
            <a:extLst>
              <a:ext uri="{FF2B5EF4-FFF2-40B4-BE49-F238E27FC236}">
                <a16:creationId xmlns:a16="http://schemas.microsoft.com/office/drawing/2014/main" id="{CFCAE256-05CC-4B87-B950-F663DAE3644E}"/>
              </a:ext>
            </a:extLst>
          </p:cNvPr>
          <p:cNvPicPr>
            <a:picLocks noChangeAspect="1"/>
          </p:cNvPicPr>
          <p:nvPr/>
        </p:nvPicPr>
        <p:blipFill rotWithShape="1">
          <a:blip r:embed="rId4"/>
          <a:srcRect r="30740" b="12436"/>
          <a:stretch/>
        </p:blipFill>
        <p:spPr>
          <a:xfrm>
            <a:off x="4445392" y="1974777"/>
            <a:ext cx="3927582" cy="3669999"/>
          </a:xfrm>
          <a:prstGeom prst="rect">
            <a:avLst/>
          </a:prstGeom>
          <a:solidFill>
            <a:schemeClr val="bg1"/>
          </a:solidFill>
          <a:ln>
            <a:noFill/>
          </a:ln>
          <a:effectLst>
            <a:outerShdw blurRad="88900" sx="101000" sy="101000" algn="ctr" rotWithShape="0">
              <a:prstClr val="black">
                <a:alpha val="15000"/>
              </a:prstClr>
            </a:outerShdw>
          </a:effectLst>
        </p:spPr>
      </p:pic>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hinzufügen“ – Freischaltung Rolle „Firmeneigener Mitarbeiter“ oder „Andere“</a:t>
            </a:r>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31</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grpSp>
        <p:nvGrpSpPr>
          <p:cNvPr id="7" name="Gruppieren 6">
            <a:extLst>
              <a:ext uri="{FF2B5EF4-FFF2-40B4-BE49-F238E27FC236}">
                <a16:creationId xmlns:a16="http://schemas.microsoft.com/office/drawing/2014/main" id="{83C88E01-00E1-42C2-B7EF-8E34C0F964F7}"/>
              </a:ext>
            </a:extLst>
          </p:cNvPr>
          <p:cNvGrpSpPr/>
          <p:nvPr/>
        </p:nvGrpSpPr>
        <p:grpSpPr>
          <a:xfrm>
            <a:off x="8939521" y="1974777"/>
            <a:ext cx="2753635" cy="1383009"/>
            <a:chOff x="-889571" y="2132506"/>
            <a:chExt cx="2753635" cy="1383009"/>
          </a:xfrm>
        </p:grpSpPr>
        <p:sp>
          <p:nvSpPr>
            <p:cNvPr id="8" name="Rechteck 7">
              <a:extLst>
                <a:ext uri="{FF2B5EF4-FFF2-40B4-BE49-F238E27FC236}">
                  <a16:creationId xmlns:a16="http://schemas.microsoft.com/office/drawing/2014/main" id="{FD4B5F33-654B-4550-B3C9-31AF9E92F869}"/>
                </a:ext>
              </a:extLst>
            </p:cNvPr>
            <p:cNvSpPr/>
            <p:nvPr/>
          </p:nvSpPr>
          <p:spPr>
            <a:xfrm>
              <a:off x="-889571" y="2133648"/>
              <a:ext cx="2753635" cy="1381867"/>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Wenn noch kein Zugang vorhanden ist, sind die folgenden Angaben erforderlich (siehe Screenshots). </a:t>
              </a:r>
            </a:p>
          </p:txBody>
        </p:sp>
        <p:pic>
          <p:nvPicPr>
            <p:cNvPr id="9" name="Grafik 8" descr="Glühbirne und Zahnrad mit einfarbiger Füllung">
              <a:extLst>
                <a:ext uri="{FF2B5EF4-FFF2-40B4-BE49-F238E27FC236}">
                  <a16:creationId xmlns:a16="http://schemas.microsoft.com/office/drawing/2014/main" id="{3D8964E8-330B-4251-AEEE-31E5E1B239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8018" y="2132506"/>
              <a:ext cx="514165" cy="514165"/>
            </a:xfrm>
            <a:prstGeom prst="rect">
              <a:avLst/>
            </a:prstGeom>
          </p:spPr>
        </p:pic>
      </p:grpSp>
    </p:spTree>
    <p:extLst>
      <p:ext uri="{BB962C8B-B14F-4D97-AF65-F5344CB8AC3E}">
        <p14:creationId xmlns:p14="http://schemas.microsoft.com/office/powerpoint/2010/main" val="813462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hinzufügen“ – Gruppenvertragsrechte bearbeiten</a:t>
            </a:r>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32</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grpSp>
        <p:nvGrpSpPr>
          <p:cNvPr id="7" name="Gruppieren 6">
            <a:extLst>
              <a:ext uri="{FF2B5EF4-FFF2-40B4-BE49-F238E27FC236}">
                <a16:creationId xmlns:a16="http://schemas.microsoft.com/office/drawing/2014/main" id="{83C88E01-00E1-42C2-B7EF-8E34C0F964F7}"/>
              </a:ext>
            </a:extLst>
          </p:cNvPr>
          <p:cNvGrpSpPr/>
          <p:nvPr/>
        </p:nvGrpSpPr>
        <p:grpSpPr>
          <a:xfrm>
            <a:off x="6347234" y="2529694"/>
            <a:ext cx="3545723" cy="2211101"/>
            <a:chOff x="-1681658" y="2132506"/>
            <a:chExt cx="3545723" cy="2211101"/>
          </a:xfrm>
        </p:grpSpPr>
        <p:sp>
          <p:nvSpPr>
            <p:cNvPr id="8" name="Rechteck 7">
              <a:extLst>
                <a:ext uri="{FF2B5EF4-FFF2-40B4-BE49-F238E27FC236}">
                  <a16:creationId xmlns:a16="http://schemas.microsoft.com/office/drawing/2014/main" id="{FD4B5F33-654B-4550-B3C9-31AF9E92F869}"/>
                </a:ext>
              </a:extLst>
            </p:cNvPr>
            <p:cNvSpPr/>
            <p:nvPr/>
          </p:nvSpPr>
          <p:spPr>
            <a:xfrm>
              <a:off x="-1681658" y="2133649"/>
              <a:ext cx="3545723" cy="2209958"/>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Im nächsten Schritt (unabhängig davon ob ein Zugang bereits vorhanden ist oder nicht) können die Vertragsrechte und die Admin-Berechtigung zugewiesen werden. </a:t>
              </a:r>
            </a:p>
            <a:p>
              <a:r>
                <a:rPr lang="de-DE" sz="1200" dirty="0">
                  <a:latin typeface="Allianz Neo" panose="020B0504020203020204" pitchFamily="34" charset="0"/>
                  <a:cs typeface="Calibri" panose="020F0502020204030204" pitchFamily="34" charset="0"/>
                </a:rPr>
                <a:t>Ein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kann alle Rechte vergeben. </a:t>
              </a:r>
              <a:br>
                <a:rPr lang="de-DE" sz="1200" dirty="0">
                  <a:latin typeface="Allianz Neo" panose="020B0504020203020204" pitchFamily="34" charset="0"/>
                  <a:cs typeface="Calibri" panose="020F0502020204030204" pitchFamily="34" charset="0"/>
                </a:rPr>
              </a:br>
              <a:r>
                <a:rPr lang="de-DE" sz="1200" dirty="0">
                  <a:latin typeface="Allianz Neo" panose="020B0504020203020204" pitchFamily="34" charset="0"/>
                  <a:cs typeface="Calibri" panose="020F0502020204030204" pitchFamily="34" charset="0"/>
                </a:rPr>
                <a:t>Ein Admin hingegen kann nur die Vertragsrechte </a:t>
              </a:r>
              <a:r>
                <a:rPr lang="de-DE" sz="1200" dirty="0" smtClean="0">
                  <a:latin typeface="Allianz Neo" panose="020B0504020203020204" pitchFamily="34" charset="0"/>
                  <a:cs typeface="Calibri" panose="020F0502020204030204" pitchFamily="34" charset="0"/>
                </a:rPr>
                <a:t>zuweisen über die er selbst verfügt </a:t>
              </a:r>
              <a:r>
                <a:rPr lang="de-DE" sz="1200" dirty="0">
                  <a:latin typeface="Allianz Neo" panose="020B0504020203020204" pitchFamily="34" charset="0"/>
                  <a:cs typeface="Calibri" panose="020F0502020204030204" pitchFamily="34" charset="0"/>
                </a:rPr>
                <a:t>(Admin-Recht kann nicht weitergegeben werden). </a:t>
              </a:r>
            </a:p>
          </p:txBody>
        </p:sp>
        <p:pic>
          <p:nvPicPr>
            <p:cNvPr id="9" name="Grafik 8" descr="Glühbirne und Zahnrad mit einfarbiger Füllung">
              <a:extLst>
                <a:ext uri="{FF2B5EF4-FFF2-40B4-BE49-F238E27FC236}">
                  <a16:creationId xmlns:a16="http://schemas.microsoft.com/office/drawing/2014/main" id="{3D8964E8-330B-4251-AEEE-31E5E1B239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38018" y="2132506"/>
              <a:ext cx="514165" cy="514165"/>
            </a:xfrm>
            <a:prstGeom prst="rect">
              <a:avLst/>
            </a:prstGeom>
          </p:spPr>
        </p:pic>
      </p:grpSp>
      <p:pic>
        <p:nvPicPr>
          <p:cNvPr id="12" name="Grafik 11">
            <a:extLst>
              <a:ext uri="{FF2B5EF4-FFF2-40B4-BE49-F238E27FC236}">
                <a16:creationId xmlns:a16="http://schemas.microsoft.com/office/drawing/2014/main" id="{3994253C-D241-4E39-9315-A926DC6B5772}"/>
              </a:ext>
            </a:extLst>
          </p:cNvPr>
          <p:cNvPicPr>
            <a:picLocks noChangeAspect="1"/>
          </p:cNvPicPr>
          <p:nvPr/>
        </p:nvPicPr>
        <p:blipFill>
          <a:blip r:embed="rId5"/>
          <a:stretch>
            <a:fillRect/>
          </a:stretch>
        </p:blipFill>
        <p:spPr>
          <a:xfrm>
            <a:off x="802618" y="1701457"/>
            <a:ext cx="4676523" cy="4392956"/>
          </a:xfrm>
          <a:prstGeom prst="rect">
            <a:avLst/>
          </a:prstGeom>
          <a:solidFill>
            <a:schemeClr val="bg1"/>
          </a:solidFill>
          <a:ln>
            <a:noFill/>
          </a:ln>
          <a:effectLst>
            <a:outerShdw blurRad="88900" sx="101000" sy="101000" algn="ctr" rotWithShape="0">
              <a:prstClr val="black">
                <a:alpha val="15000"/>
              </a:prstClr>
            </a:outerShdw>
          </a:effectLst>
        </p:spPr>
      </p:pic>
    </p:spTree>
    <p:extLst>
      <p:ext uri="{BB962C8B-B14F-4D97-AF65-F5344CB8AC3E}">
        <p14:creationId xmlns:p14="http://schemas.microsoft.com/office/powerpoint/2010/main" val="273011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Aktion „Nutzer hinzufügen“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33</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05 – </a:t>
            </a:r>
            <a:r>
              <a:rPr lang="de-DE" dirty="0" smtClean="0">
                <a:latin typeface="Allianz Neo" panose="020B0504020203020204" pitchFamily="34" charset="77"/>
              </a:rPr>
              <a:t>Aktion </a:t>
            </a:r>
            <a:r>
              <a:rPr lang="de-DE" dirty="0">
                <a:latin typeface="Allianz Neo" panose="020B0504020203020204" pitchFamily="34" charset="77"/>
              </a:rPr>
              <a:t>«Nutzer hinzufügen»</a:t>
            </a:r>
          </a:p>
        </p:txBody>
      </p:sp>
      <p:pic>
        <p:nvPicPr>
          <p:cNvPr id="6" name="Grafik 5">
            <a:extLst>
              <a:ext uri="{FF2B5EF4-FFF2-40B4-BE49-F238E27FC236}">
                <a16:creationId xmlns:a16="http://schemas.microsoft.com/office/drawing/2014/main" id="{EB3325FE-0618-4DE1-8050-174D6A6A981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34566" y="1285341"/>
            <a:ext cx="3936933" cy="4494719"/>
          </a:xfrm>
          <a:prstGeom prst="rect">
            <a:avLst/>
          </a:prstGeom>
          <a:solidFill>
            <a:schemeClr val="bg1"/>
          </a:solidFill>
          <a:ln>
            <a:noFill/>
          </a:ln>
          <a:effectLst>
            <a:outerShdw blurRad="88900" sx="101000" sy="101000" algn="ctr" rotWithShape="0">
              <a:prstClr val="black">
                <a:alpha val="15000"/>
              </a:prstClr>
            </a:outerShdw>
          </a:effectLst>
        </p:spPr>
      </p:pic>
      <p:pic>
        <p:nvPicPr>
          <p:cNvPr id="7" name="Grafik 6">
            <a:extLst>
              <a:ext uri="{FF2B5EF4-FFF2-40B4-BE49-F238E27FC236}">
                <a16:creationId xmlns:a16="http://schemas.microsoft.com/office/drawing/2014/main" id="{0D5AA4EC-9908-452F-9038-F1D0CED46631}"/>
              </a:ext>
            </a:extLst>
          </p:cNvPr>
          <p:cNvPicPr>
            <a:picLocks noChangeAspect="1"/>
          </p:cNvPicPr>
          <p:nvPr/>
        </p:nvPicPr>
        <p:blipFill>
          <a:blip r:embed="rId5"/>
          <a:stretch>
            <a:fillRect/>
          </a:stretch>
        </p:blipFill>
        <p:spPr>
          <a:xfrm>
            <a:off x="4431792" y="1288506"/>
            <a:ext cx="3704898" cy="4491554"/>
          </a:xfrm>
          <a:prstGeom prst="rect">
            <a:avLst/>
          </a:prstGeom>
          <a:solidFill>
            <a:schemeClr val="bg1"/>
          </a:solidFill>
          <a:ln>
            <a:noFill/>
          </a:ln>
          <a:effectLst>
            <a:outerShdw blurRad="88900" sx="101000" sy="101000" algn="ctr" rotWithShape="0">
              <a:prstClr val="black">
                <a:alpha val="15000"/>
              </a:prstClr>
            </a:outerShdw>
          </a:effectLst>
        </p:spPr>
      </p:pic>
      <p:grpSp>
        <p:nvGrpSpPr>
          <p:cNvPr id="8" name="Gruppieren 7">
            <a:extLst>
              <a:ext uri="{FF2B5EF4-FFF2-40B4-BE49-F238E27FC236}">
                <a16:creationId xmlns:a16="http://schemas.microsoft.com/office/drawing/2014/main" id="{1A647F49-48FC-4BCA-8AD8-EFE118ED8DCE}"/>
              </a:ext>
            </a:extLst>
          </p:cNvPr>
          <p:cNvGrpSpPr/>
          <p:nvPr/>
        </p:nvGrpSpPr>
        <p:grpSpPr>
          <a:xfrm>
            <a:off x="8346013" y="1525908"/>
            <a:ext cx="3545723" cy="3672407"/>
            <a:chOff x="-1681658" y="2132506"/>
            <a:chExt cx="3545723" cy="3672407"/>
          </a:xfrm>
        </p:grpSpPr>
        <p:sp>
          <p:nvSpPr>
            <p:cNvPr id="9" name="Rechteck 8">
              <a:extLst>
                <a:ext uri="{FF2B5EF4-FFF2-40B4-BE49-F238E27FC236}">
                  <a16:creationId xmlns:a16="http://schemas.microsoft.com/office/drawing/2014/main" id="{5D419CC6-8F88-4D2D-A6DB-5351BBA3C504}"/>
                </a:ext>
              </a:extLst>
            </p:cNvPr>
            <p:cNvSpPr/>
            <p:nvPr/>
          </p:nvSpPr>
          <p:spPr>
            <a:xfrm>
              <a:off x="-1681658" y="2133648"/>
              <a:ext cx="3545723" cy="3671265"/>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Nachdem der Nutzer erfolgreich hinzugefügt wurde, werden E-Mails zur Registrierung versandt. Eine Mail wird dabei an den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oder Admin und die andere Mail an den hinzugefügten Nutzer versandt. </a:t>
              </a:r>
            </a:p>
            <a:p>
              <a:endParaRPr lang="de-DE" sz="1200" dirty="0">
                <a:latin typeface="Allianz Neo" panose="020B0504020203020204" pitchFamily="34" charset="0"/>
                <a:cs typeface="Calibri" panose="020F0502020204030204" pitchFamily="34" charset="0"/>
              </a:endParaRPr>
            </a:p>
            <a:p>
              <a:r>
                <a:rPr lang="de-DE" sz="1200" dirty="0">
                  <a:latin typeface="Allianz Neo" panose="020B0504020203020204" pitchFamily="34" charset="0"/>
                  <a:cs typeface="Calibri" panose="020F0502020204030204" pitchFamily="34" charset="0"/>
                </a:rPr>
                <a:t>Um die Sicherheit zu erhöhen, erhält der </a:t>
              </a:r>
              <a:r>
                <a:rPr lang="de-DE" sz="1200" dirty="0" err="1">
                  <a:latin typeface="Allianz Neo" panose="020B0504020203020204" pitchFamily="34" charset="0"/>
                  <a:cs typeface="Calibri" panose="020F0502020204030204" pitchFamily="34" charset="0"/>
                </a:rPr>
                <a:t>FirmenAdmin</a:t>
              </a:r>
              <a:r>
                <a:rPr lang="de-DE" sz="1200" dirty="0">
                  <a:latin typeface="Allianz Neo" panose="020B0504020203020204" pitchFamily="34" charset="0"/>
                  <a:cs typeface="Calibri" panose="020F0502020204030204" pitchFamily="34" charset="0"/>
                </a:rPr>
                <a:t> oder Admin in der Registrierungsmail die Zugangskennung des hinzugefügten Nutzers, welche er diesem mitteilen muss. </a:t>
              </a:r>
            </a:p>
            <a:p>
              <a:r>
                <a:rPr lang="de-DE" sz="1200" dirty="0">
                  <a:latin typeface="Allianz Neo" panose="020B0504020203020204" pitchFamily="34" charset="0"/>
                  <a:cs typeface="Calibri" panose="020F0502020204030204" pitchFamily="34" charset="0"/>
                </a:rPr>
                <a:t>Parallel dazu erhält der Nutzer eine Mail mit einem Link zur Passwortvergabe. Anschließend kann er sich mit der Zugangskennung und dem Passwort im Arbeitgeber-Portal von </a:t>
              </a:r>
              <a:r>
                <a:rPr lang="de-DE" sz="1200" dirty="0" err="1">
                  <a:latin typeface="Allianz Neo" panose="020B0504020203020204" pitchFamily="34" charset="0"/>
                  <a:cs typeface="Calibri" panose="020F0502020204030204" pitchFamily="34" charset="0"/>
                </a:rPr>
                <a:t>FirmenOnline</a:t>
              </a:r>
              <a:r>
                <a:rPr lang="de-DE" sz="1200" dirty="0">
                  <a:latin typeface="Allianz Neo" panose="020B0504020203020204" pitchFamily="34" charset="0"/>
                  <a:cs typeface="Calibri" panose="020F0502020204030204" pitchFamily="34" charset="0"/>
                </a:rPr>
                <a:t> einloggen. </a:t>
              </a:r>
            </a:p>
          </p:txBody>
        </p:sp>
        <p:pic>
          <p:nvPicPr>
            <p:cNvPr id="10" name="Grafik 9" descr="Glühbirne und Zahnrad mit einfarbiger Füllung">
              <a:extLst>
                <a:ext uri="{FF2B5EF4-FFF2-40B4-BE49-F238E27FC236}">
                  <a16:creationId xmlns:a16="http://schemas.microsoft.com/office/drawing/2014/main" id="{E6221A4C-CBF0-42A4-B26F-A17AF5F0129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338018" y="2132506"/>
              <a:ext cx="514165" cy="514165"/>
            </a:xfrm>
            <a:prstGeom prst="rect">
              <a:avLst/>
            </a:prstGeom>
          </p:spPr>
        </p:pic>
      </p:grpSp>
    </p:spTree>
    <p:extLst>
      <p:ext uri="{BB962C8B-B14F-4D97-AF65-F5344CB8AC3E}">
        <p14:creationId xmlns:p14="http://schemas.microsoft.com/office/powerpoint/2010/main" val="74649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0"/>
                <a:cs typeface="Calibri" panose="020F0502020204030204" pitchFamily="34" charset="0"/>
              </a:rPr>
              <a:t>Warum wird der </a:t>
            </a:r>
            <a:r>
              <a:rPr lang="de-DE" dirty="0" err="1">
                <a:latin typeface="Allianz Neo" panose="020B0504020203020204" pitchFamily="34" charset="0"/>
                <a:cs typeface="Calibri" panose="020F0502020204030204" pitchFamily="34" charset="0"/>
              </a:rPr>
              <a:t>FirmenAdmin</a:t>
            </a:r>
            <a:r>
              <a:rPr lang="de-DE" dirty="0">
                <a:latin typeface="Allianz Neo" panose="020B0504020203020204" pitchFamily="34" charset="0"/>
                <a:cs typeface="Calibri" panose="020F0502020204030204" pitchFamily="34" charset="0"/>
              </a:rPr>
              <a:t> eingeführt?</a:t>
            </a:r>
            <a:endParaRPr sz="1400" b="0" dirty="0">
              <a:latin typeface="Allianz Neo" panose="020B0504020203020204" pitchFamily="34" charset="0"/>
            </a:endParaRPr>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4</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01 – Konzept des </a:t>
            </a:r>
            <a:r>
              <a:rPr lang="de-DE" dirty="0" err="1">
                <a:latin typeface="Allianz Neo" panose="020B0504020203020204" pitchFamily="34" charset="77"/>
              </a:rPr>
              <a:t>FirmenAdmins</a:t>
            </a:r>
            <a:endParaRPr lang="de-DE" dirty="0">
              <a:latin typeface="Allianz Neo" panose="020B0504020203020204" pitchFamily="34" charset="77"/>
            </a:endParaRPr>
          </a:p>
          <a:p>
            <a:pPr marL="11113" indent="0"/>
            <a:endParaRPr lang="de-DE" dirty="0">
              <a:latin typeface="Allianz Neo" panose="020B0504020203020204" pitchFamily="34" charset="77"/>
            </a:endParaRPr>
          </a:p>
        </p:txBody>
      </p:sp>
      <p:grpSp>
        <p:nvGrpSpPr>
          <p:cNvPr id="4" name="Gruppieren 3">
            <a:extLst>
              <a:ext uri="{FF2B5EF4-FFF2-40B4-BE49-F238E27FC236}">
                <a16:creationId xmlns:a16="http://schemas.microsoft.com/office/drawing/2014/main" id="{658856A9-864D-4AF5-A26E-1834CA141ECA}"/>
              </a:ext>
            </a:extLst>
          </p:cNvPr>
          <p:cNvGrpSpPr/>
          <p:nvPr/>
        </p:nvGrpSpPr>
        <p:grpSpPr>
          <a:xfrm>
            <a:off x="505901" y="1519639"/>
            <a:ext cx="3386172" cy="4286418"/>
            <a:chOff x="505900" y="1519639"/>
            <a:chExt cx="3933123" cy="4286418"/>
          </a:xfrm>
        </p:grpSpPr>
        <p:sp>
          <p:nvSpPr>
            <p:cNvPr id="58" name="Rechteck 57">
              <a:extLst>
                <a:ext uri="{FF2B5EF4-FFF2-40B4-BE49-F238E27FC236}">
                  <a16:creationId xmlns:a16="http://schemas.microsoft.com/office/drawing/2014/main" id="{ED0FBAE8-3303-4BD8-9DBA-D99CC6E4EBCF}"/>
                </a:ext>
              </a:extLst>
            </p:cNvPr>
            <p:cNvSpPr/>
            <p:nvPr/>
          </p:nvSpPr>
          <p:spPr>
            <a:xfrm>
              <a:off x="505900" y="1876202"/>
              <a:ext cx="3933122" cy="3929855"/>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endParaRPr lang="de-DE" sz="1400" b="1" dirty="0">
                <a:latin typeface="Allianz Neo" panose="020B0504020203020204" pitchFamily="34" charset="77"/>
              </a:endParaRPr>
            </a:p>
            <a:p>
              <a:pPr marL="171450" indent="-171450">
                <a:spcBef>
                  <a:spcPts val="100"/>
                </a:spcBef>
                <a:spcAft>
                  <a:spcPts val="100"/>
                </a:spcAft>
                <a:buFont typeface="Arial" panose="020B0604020202020204" pitchFamily="34" charset="0"/>
                <a:buChar char="•"/>
              </a:pPr>
              <a:r>
                <a:rPr lang="de-DE" sz="1400" b="1" dirty="0">
                  <a:latin typeface="Allianz Neo" panose="020B0504020203020204" pitchFamily="34" charset="77"/>
                </a:rPr>
                <a:t>Vollständiger Freischaltungsantrag </a:t>
              </a:r>
              <a:r>
                <a:rPr lang="de-DE" sz="1400" dirty="0">
                  <a:latin typeface="Allianz Neo" panose="020B0504020203020204" pitchFamily="34" charset="77"/>
                </a:rPr>
                <a:t>für </a:t>
              </a:r>
              <a:r>
                <a:rPr lang="de-DE" sz="1400" b="1" dirty="0">
                  <a:latin typeface="Allianz Neo" panose="020B0504020203020204" pitchFamily="34" charset="77"/>
                </a:rPr>
                <a:t>alle Änderungen</a:t>
              </a:r>
              <a:r>
                <a:rPr lang="de-DE" sz="1400" dirty="0">
                  <a:latin typeface="Allianz Neo" panose="020B0504020203020204" pitchFamily="34" charset="77"/>
                </a:rPr>
                <a:t> von Vertragsrechten der bestehenden Nutzer erforderlich:</a:t>
              </a:r>
            </a:p>
            <a:p>
              <a:pPr marL="781035" lvl="1" indent="-171450">
                <a:spcBef>
                  <a:spcPts val="100"/>
                </a:spcBef>
                <a:spcAft>
                  <a:spcPts val="100"/>
                </a:spcAft>
                <a:buFont typeface="Arial" panose="020B0604020202020204" pitchFamily="34" charset="0"/>
                <a:buChar char="•"/>
              </a:pPr>
              <a:r>
                <a:rPr lang="de-DE" sz="1400" dirty="0">
                  <a:latin typeface="Allianz Neo" panose="020B0504020203020204" pitchFamily="34" charset="77"/>
                </a:rPr>
                <a:t>Hinzufügen neuer Nutzer</a:t>
              </a:r>
            </a:p>
            <a:p>
              <a:pPr marL="781035" lvl="1" indent="-171450">
                <a:spcBef>
                  <a:spcPts val="100"/>
                </a:spcBef>
                <a:spcAft>
                  <a:spcPts val="100"/>
                </a:spcAft>
                <a:buFont typeface="Arial" panose="020B0604020202020204" pitchFamily="34" charset="0"/>
                <a:buChar char="•"/>
              </a:pPr>
              <a:r>
                <a:rPr lang="de-DE" sz="1400" dirty="0">
                  <a:latin typeface="Allianz Neo" panose="020B0504020203020204" pitchFamily="34" charset="77"/>
                </a:rPr>
                <a:t>Änderungen von Vertragsrechten</a:t>
              </a:r>
            </a:p>
            <a:p>
              <a:pPr marL="781035" lvl="1" indent="-171450">
                <a:spcBef>
                  <a:spcPts val="100"/>
                </a:spcBef>
                <a:spcAft>
                  <a:spcPts val="100"/>
                </a:spcAft>
                <a:buFont typeface="Arial" panose="020B0604020202020204" pitchFamily="34" charset="0"/>
                <a:buChar char="•"/>
              </a:pPr>
              <a:r>
                <a:rPr lang="de-DE" sz="1400" dirty="0">
                  <a:latin typeface="Allianz Neo" panose="020B0504020203020204" pitchFamily="34" charset="77"/>
                </a:rPr>
                <a:t>Zusätzliche Gruppenverträge </a:t>
              </a:r>
              <a:br>
                <a:rPr lang="de-DE" sz="1400" dirty="0">
                  <a:latin typeface="Allianz Neo" panose="020B0504020203020204" pitchFamily="34" charset="77"/>
                </a:rPr>
              </a:br>
              <a:endParaRPr lang="de-DE" sz="1400" dirty="0">
                <a:latin typeface="Allianz Neo" panose="020B0504020203020204" pitchFamily="34" charset="77"/>
              </a:endParaRPr>
            </a:p>
            <a:p>
              <a:pPr>
                <a:spcBef>
                  <a:spcPts val="100"/>
                </a:spcBef>
                <a:spcAft>
                  <a:spcPts val="100"/>
                </a:spcAft>
              </a:pPr>
              <a:r>
                <a:rPr lang="de-DE" sz="1400" dirty="0">
                  <a:latin typeface="Allianz Neo" panose="020B0504020203020204" pitchFamily="34" charset="77"/>
                  <a:sym typeface="Wingdings" panose="05000000000000000000" pitchFamily="2" charset="2"/>
                </a:rPr>
                <a:t> </a:t>
              </a:r>
              <a:r>
                <a:rPr lang="de-DE" sz="1400" dirty="0">
                  <a:latin typeface="Allianz Neo" panose="020B0504020203020204" pitchFamily="34" charset="77"/>
                </a:rPr>
                <a:t>Auch kleine Änderungen führen zu hohem administrativen Aufwand. </a:t>
              </a:r>
            </a:p>
          </p:txBody>
        </p:sp>
        <p:sp>
          <p:nvSpPr>
            <p:cNvPr id="59" name="Rechteck 58">
              <a:extLst>
                <a:ext uri="{FF2B5EF4-FFF2-40B4-BE49-F238E27FC236}">
                  <a16:creationId xmlns:a16="http://schemas.microsoft.com/office/drawing/2014/main" id="{31C40BA3-0F5C-49ED-8BCF-3664729D5677}"/>
                </a:ext>
              </a:extLst>
            </p:cNvPr>
            <p:cNvSpPr/>
            <p:nvPr/>
          </p:nvSpPr>
          <p:spPr>
            <a:xfrm>
              <a:off x="508001" y="1519639"/>
              <a:ext cx="3931022" cy="354277"/>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b="1" dirty="0">
                  <a:solidFill>
                    <a:schemeClr val="bg1"/>
                  </a:solidFill>
                  <a:latin typeface="Allianz Neo" panose="020B0504020203020204" pitchFamily="34" charset="77"/>
                </a:rPr>
                <a:t>Bisher</a:t>
              </a:r>
            </a:p>
          </p:txBody>
        </p:sp>
      </p:grpSp>
      <p:grpSp>
        <p:nvGrpSpPr>
          <p:cNvPr id="3" name="Gruppieren 2">
            <a:extLst>
              <a:ext uri="{FF2B5EF4-FFF2-40B4-BE49-F238E27FC236}">
                <a16:creationId xmlns:a16="http://schemas.microsoft.com/office/drawing/2014/main" id="{21D72C17-12CB-49DE-9760-3388D9B8538F}"/>
              </a:ext>
            </a:extLst>
          </p:cNvPr>
          <p:cNvGrpSpPr/>
          <p:nvPr/>
        </p:nvGrpSpPr>
        <p:grpSpPr>
          <a:xfrm>
            <a:off x="4405040" y="1533150"/>
            <a:ext cx="3386171" cy="4286419"/>
            <a:chOff x="4583038" y="1533150"/>
            <a:chExt cx="3933122" cy="4286419"/>
          </a:xfrm>
        </p:grpSpPr>
        <p:sp>
          <p:nvSpPr>
            <p:cNvPr id="60" name="Rechteck 59">
              <a:extLst>
                <a:ext uri="{FF2B5EF4-FFF2-40B4-BE49-F238E27FC236}">
                  <a16:creationId xmlns:a16="http://schemas.microsoft.com/office/drawing/2014/main" id="{2F0A0ED4-BCAD-424C-AF5C-591F0094C7A6}"/>
                </a:ext>
              </a:extLst>
            </p:cNvPr>
            <p:cNvSpPr/>
            <p:nvPr/>
          </p:nvSpPr>
          <p:spPr>
            <a:xfrm>
              <a:off x="4583038" y="1873916"/>
              <a:ext cx="3933122" cy="3945653"/>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endParaRPr lang="de-DE" sz="1400" b="1" dirty="0">
                <a:latin typeface="Allianz Neo" panose="020B0504020203020204" pitchFamily="34" charset="77"/>
              </a:endParaRPr>
            </a:p>
            <a:p>
              <a:pPr marL="171450" indent="-171450">
                <a:spcBef>
                  <a:spcPts val="100"/>
                </a:spcBef>
                <a:spcAft>
                  <a:spcPts val="100"/>
                </a:spcAft>
                <a:buFont typeface="Arial" panose="020B0604020202020204" pitchFamily="34" charset="0"/>
                <a:buChar char="•"/>
              </a:pPr>
              <a:r>
                <a:rPr lang="de-DE" sz="1400" b="1" dirty="0">
                  <a:latin typeface="Allianz Neo" panose="020B0504020203020204" pitchFamily="34" charset="77"/>
                </a:rPr>
                <a:t>Einmalige Freischaltung </a:t>
              </a:r>
              <a:r>
                <a:rPr lang="de-DE" sz="1400" dirty="0">
                  <a:latin typeface="Allianz Neo" panose="020B0504020203020204" pitchFamily="34" charset="77"/>
                </a:rPr>
                <a:t>des </a:t>
              </a:r>
              <a:r>
                <a:rPr lang="de-DE" sz="1400" dirty="0" err="1">
                  <a:latin typeface="Allianz Neo" panose="020B0504020203020204" pitchFamily="34" charset="77"/>
                </a:rPr>
                <a:t>FirmenAdmins</a:t>
              </a:r>
              <a:r>
                <a:rPr lang="de-DE" sz="1400" dirty="0">
                  <a:latin typeface="Allianz Neo" panose="020B0504020203020204" pitchFamily="34" charset="77"/>
                </a:rPr>
                <a:t> über einen Freischaltungsantrag.</a:t>
              </a:r>
            </a:p>
            <a:p>
              <a:pPr>
                <a:spcBef>
                  <a:spcPts val="100"/>
                </a:spcBef>
                <a:spcAft>
                  <a:spcPts val="100"/>
                </a:spcAft>
              </a:pPr>
              <a:endParaRPr lang="de-DE" sz="1400" dirty="0">
                <a:latin typeface="Allianz Neo" panose="020B0504020203020204" pitchFamily="34" charset="77"/>
              </a:endParaRPr>
            </a:p>
            <a:p>
              <a:pPr marL="171450" indent="-171450">
                <a:spcBef>
                  <a:spcPts val="100"/>
                </a:spcBef>
                <a:spcAft>
                  <a:spcPts val="100"/>
                </a:spcAft>
                <a:buFont typeface="Arial" panose="020B0604020202020204" pitchFamily="34" charset="0"/>
                <a:buChar char="•"/>
              </a:pPr>
              <a:r>
                <a:rPr lang="de-DE" sz="1400" b="1" dirty="0">
                  <a:latin typeface="Allianz Neo" panose="020B0504020203020204" pitchFamily="34" charset="77"/>
                </a:rPr>
                <a:t>Direkte Änderung </a:t>
              </a:r>
              <a:r>
                <a:rPr lang="de-DE" sz="1400" dirty="0">
                  <a:latin typeface="Allianz Neo" panose="020B0504020203020204" pitchFamily="34" charset="77"/>
                </a:rPr>
                <a:t>von Rechten der weiteren Nutzer im Admin-Bereich des Portals durch den </a:t>
              </a:r>
              <a:r>
                <a:rPr lang="de-DE" sz="1400" dirty="0" err="1">
                  <a:latin typeface="Allianz Neo" panose="020B0504020203020204" pitchFamily="34" charset="77"/>
                </a:rPr>
                <a:t>FirmenAdmin</a:t>
              </a:r>
              <a:r>
                <a:rPr lang="de-DE" sz="1400" dirty="0">
                  <a:latin typeface="Allianz Neo" panose="020B0504020203020204" pitchFamily="34" charset="77"/>
                </a:rPr>
                <a:t>.</a:t>
              </a:r>
            </a:p>
            <a:p>
              <a:pPr>
                <a:spcBef>
                  <a:spcPts val="100"/>
                </a:spcBef>
                <a:spcAft>
                  <a:spcPts val="100"/>
                </a:spcAft>
              </a:pPr>
              <a:endParaRPr lang="de-DE" sz="1400" dirty="0">
                <a:latin typeface="Allianz Neo" panose="020B0504020203020204" pitchFamily="34" charset="77"/>
              </a:endParaRPr>
            </a:p>
            <a:p>
              <a:pPr marL="171450" indent="-171450">
                <a:spcBef>
                  <a:spcPts val="100"/>
                </a:spcBef>
                <a:spcAft>
                  <a:spcPts val="100"/>
                </a:spcAft>
                <a:buFont typeface="Arial" panose="020B0604020202020204" pitchFamily="34" charset="0"/>
                <a:buChar char="•"/>
              </a:pPr>
              <a:r>
                <a:rPr lang="de-DE" sz="1400" b="1" dirty="0">
                  <a:latin typeface="Allianz Neo" panose="020B0504020203020204" pitchFamily="34" charset="77"/>
                </a:rPr>
                <a:t>Direkte Freischaltung </a:t>
              </a:r>
              <a:r>
                <a:rPr lang="de-DE" sz="1400" dirty="0">
                  <a:latin typeface="Allianz Neo" panose="020B0504020203020204" pitchFamily="34" charset="77"/>
                </a:rPr>
                <a:t>weiterer Mitarbeiter im Admin-Bereich des Portals durch den </a:t>
              </a:r>
              <a:r>
                <a:rPr lang="de-DE" sz="1400" dirty="0" err="1">
                  <a:latin typeface="Allianz Neo" panose="020B0504020203020204" pitchFamily="34" charset="77"/>
                </a:rPr>
                <a:t>FirmenAdmin</a:t>
              </a:r>
              <a:r>
                <a:rPr lang="de-DE" sz="1400" dirty="0">
                  <a:latin typeface="Allianz Neo" panose="020B0504020203020204" pitchFamily="34" charset="77"/>
                </a:rPr>
                <a:t>.</a:t>
              </a:r>
            </a:p>
          </p:txBody>
        </p:sp>
        <p:sp>
          <p:nvSpPr>
            <p:cNvPr id="61" name="Rechteck 60">
              <a:extLst>
                <a:ext uri="{FF2B5EF4-FFF2-40B4-BE49-F238E27FC236}">
                  <a16:creationId xmlns:a16="http://schemas.microsoft.com/office/drawing/2014/main" id="{CAB49AA4-79D1-4A85-A8B4-10D624A1669C}"/>
                </a:ext>
              </a:extLst>
            </p:cNvPr>
            <p:cNvSpPr/>
            <p:nvPr/>
          </p:nvSpPr>
          <p:spPr>
            <a:xfrm>
              <a:off x="4583039" y="1533150"/>
              <a:ext cx="3931022" cy="354277"/>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b="1" dirty="0">
                  <a:solidFill>
                    <a:schemeClr val="bg1"/>
                  </a:solidFill>
                  <a:latin typeface="Allianz Neo" panose="020B0504020203020204" pitchFamily="34" charset="77"/>
                </a:rPr>
                <a:t>Ab sofort</a:t>
              </a:r>
            </a:p>
          </p:txBody>
        </p:sp>
      </p:grpSp>
      <p:grpSp>
        <p:nvGrpSpPr>
          <p:cNvPr id="7" name="Gruppieren 6">
            <a:extLst>
              <a:ext uri="{FF2B5EF4-FFF2-40B4-BE49-F238E27FC236}">
                <a16:creationId xmlns:a16="http://schemas.microsoft.com/office/drawing/2014/main" id="{5D57640D-2432-4BA6-B377-467ADB21AB48}"/>
              </a:ext>
            </a:extLst>
          </p:cNvPr>
          <p:cNvGrpSpPr/>
          <p:nvPr/>
        </p:nvGrpSpPr>
        <p:grpSpPr>
          <a:xfrm>
            <a:off x="8304179" y="1533401"/>
            <a:ext cx="3386171" cy="4286419"/>
            <a:chOff x="8304179" y="1533401"/>
            <a:chExt cx="3386171" cy="4286419"/>
          </a:xfrm>
        </p:grpSpPr>
        <p:grpSp>
          <p:nvGrpSpPr>
            <p:cNvPr id="62" name="Gruppieren 61">
              <a:extLst>
                <a:ext uri="{FF2B5EF4-FFF2-40B4-BE49-F238E27FC236}">
                  <a16:creationId xmlns:a16="http://schemas.microsoft.com/office/drawing/2014/main" id="{36C25FD7-C60C-4CC1-973C-058DCC9C710E}"/>
                </a:ext>
              </a:extLst>
            </p:cNvPr>
            <p:cNvGrpSpPr/>
            <p:nvPr/>
          </p:nvGrpSpPr>
          <p:grpSpPr>
            <a:xfrm>
              <a:off x="8304179" y="1533401"/>
              <a:ext cx="3386171" cy="4286419"/>
              <a:chOff x="4583038" y="1533150"/>
              <a:chExt cx="3933122" cy="4286419"/>
            </a:xfrm>
          </p:grpSpPr>
          <p:sp>
            <p:nvSpPr>
              <p:cNvPr id="63" name="Rechteck 62">
                <a:extLst>
                  <a:ext uri="{FF2B5EF4-FFF2-40B4-BE49-F238E27FC236}">
                    <a16:creationId xmlns:a16="http://schemas.microsoft.com/office/drawing/2014/main" id="{AFEDF077-9A14-4785-8CB2-C29794F5CE5E}"/>
                  </a:ext>
                </a:extLst>
              </p:cNvPr>
              <p:cNvSpPr/>
              <p:nvPr/>
            </p:nvSpPr>
            <p:spPr>
              <a:xfrm>
                <a:off x="4583038" y="1873916"/>
                <a:ext cx="3933122" cy="3945653"/>
              </a:xfrm>
              <a:prstGeom prst="rect">
                <a:avLst/>
              </a:prstGeom>
              <a:solidFill>
                <a:srgbClr val="C3D8D4"/>
              </a:solidFill>
              <a:ln>
                <a:noFill/>
              </a:ln>
            </p:spPr>
            <p:txBody>
              <a:bodyPr rot="0" spcFirstLastPara="0" vertOverflow="overflow" horzOverflow="overflow" vert="horz" wrap="square" lIns="288000" tIns="108000" rIns="108000" bIns="108000" numCol="1" spcCol="0" rtlCol="0" fromWordArt="0" anchor="t" anchorCtr="0" forceAA="0" compatLnSpc="1">
                <a:prstTxWarp prst="textNoShape">
                  <a:avLst/>
                </a:prstTxWarp>
                <a:noAutofit/>
              </a:bodyPr>
              <a:lstStyle/>
              <a:p>
                <a:pPr algn="ctr">
                  <a:spcBef>
                    <a:spcPts val="100"/>
                  </a:spcBef>
                  <a:spcAft>
                    <a:spcPts val="100"/>
                  </a:spcAft>
                </a:pPr>
                <a:endParaRPr lang="de-DE" sz="1400" b="1" dirty="0">
                  <a:latin typeface="Allianz Neo" panose="020B0504020203020204" pitchFamily="34" charset="77"/>
                </a:endParaRPr>
              </a:p>
              <a:p>
                <a:pPr marL="285750" indent="-285750">
                  <a:spcBef>
                    <a:spcPts val="100"/>
                  </a:spcBef>
                  <a:spcAft>
                    <a:spcPts val="100"/>
                  </a:spcAft>
                  <a:buClr>
                    <a:srgbClr val="B1DADD"/>
                  </a:buClr>
                  <a:buFont typeface="Arial" panose="020B0604020202020204" pitchFamily="34" charset="0"/>
                  <a:buChar char="•"/>
                </a:pPr>
                <a:r>
                  <a:rPr lang="de-DE" sz="1400" b="1" dirty="0">
                    <a:latin typeface="Allianz Neo" panose="020B0504020203020204" pitchFamily="34" charset="77"/>
                  </a:rPr>
                  <a:t>Vollständige Transparenz </a:t>
                </a:r>
                <a:r>
                  <a:rPr lang="de-DE" sz="1400" dirty="0">
                    <a:latin typeface="Allianz Neo" panose="020B0504020203020204" pitchFamily="34" charset="77"/>
                  </a:rPr>
                  <a:t>für den Firmenkunden zu den Vertragsrechten der Nutzer </a:t>
                </a:r>
                <a:r>
                  <a:rPr lang="de-DE" sz="1400" dirty="0">
                    <a:latin typeface="Allianz Neo" panose="020B0504020203020204" pitchFamily="34" charset="77"/>
                    <a:sym typeface="Wingdings" panose="05000000000000000000" pitchFamily="2" charset="2"/>
                  </a:rPr>
                  <a:t></a:t>
                </a:r>
                <a:r>
                  <a:rPr lang="de-DE" sz="1400" dirty="0">
                    <a:latin typeface="Allianz Neo" panose="020B0504020203020204" pitchFamily="34" charset="77"/>
                  </a:rPr>
                  <a:t> FONL unterstützt die gestiegene Anforderung des Datenschutzes.</a:t>
                </a:r>
              </a:p>
              <a:p>
                <a:pPr marL="285750" indent="-285750">
                  <a:spcBef>
                    <a:spcPts val="100"/>
                  </a:spcBef>
                  <a:spcAft>
                    <a:spcPts val="100"/>
                  </a:spcAft>
                  <a:buClr>
                    <a:srgbClr val="B1DADD"/>
                  </a:buClr>
                  <a:buFont typeface="Arial" panose="020B0604020202020204" pitchFamily="34" charset="0"/>
                  <a:buChar char="•"/>
                </a:pPr>
                <a:endParaRPr lang="de-DE" sz="1400" dirty="0">
                  <a:latin typeface="Allianz Neo" panose="020B0504020203020204" pitchFamily="34" charset="77"/>
                </a:endParaRPr>
              </a:p>
              <a:p>
                <a:pPr marL="285750" indent="-285750">
                  <a:spcBef>
                    <a:spcPts val="100"/>
                  </a:spcBef>
                  <a:spcAft>
                    <a:spcPts val="100"/>
                  </a:spcAft>
                  <a:buClr>
                    <a:srgbClr val="B1DADD"/>
                  </a:buClr>
                  <a:buFont typeface="Arial" panose="020B0604020202020204" pitchFamily="34" charset="0"/>
                  <a:buChar char="•"/>
                </a:pPr>
                <a:r>
                  <a:rPr lang="de-DE" sz="1400" b="1" dirty="0">
                    <a:latin typeface="Allianz Neo" panose="020B0504020203020204" pitchFamily="34" charset="77"/>
                  </a:rPr>
                  <a:t>Schnellere</a:t>
                </a:r>
                <a:r>
                  <a:rPr lang="de-DE" sz="1400" dirty="0">
                    <a:latin typeface="Allianz Neo" panose="020B0504020203020204" pitchFamily="34" charset="77"/>
                  </a:rPr>
                  <a:t> und </a:t>
                </a:r>
                <a:r>
                  <a:rPr lang="de-DE" sz="1400" b="1" dirty="0">
                    <a:latin typeface="Allianz Neo" panose="020B0504020203020204" pitchFamily="34" charset="77"/>
                  </a:rPr>
                  <a:t>einfachere</a:t>
                </a:r>
                <a:r>
                  <a:rPr lang="de-DE" sz="1400" dirty="0">
                    <a:latin typeface="Allianz Neo" panose="020B0504020203020204" pitchFamily="34" charset="77"/>
                  </a:rPr>
                  <a:t> </a:t>
                </a:r>
                <a:r>
                  <a:rPr lang="de-DE" sz="1400" b="1" dirty="0">
                    <a:latin typeface="Allianz Neo" panose="020B0504020203020204" pitchFamily="34" charset="77"/>
                  </a:rPr>
                  <a:t>Verwaltung</a:t>
                </a:r>
                <a:r>
                  <a:rPr lang="de-DE" sz="1400" dirty="0">
                    <a:latin typeface="Allianz Neo" panose="020B0504020203020204" pitchFamily="34" charset="77"/>
                  </a:rPr>
                  <a:t> von </a:t>
                </a:r>
                <a:r>
                  <a:rPr lang="de-DE" sz="1400" dirty="0" err="1">
                    <a:latin typeface="Allianz Neo" panose="020B0504020203020204" pitchFamily="34" charset="77"/>
                  </a:rPr>
                  <a:t>FirmenOnline</a:t>
                </a:r>
                <a:r>
                  <a:rPr lang="de-DE" sz="1400" dirty="0">
                    <a:latin typeface="Allianz Neo" panose="020B0504020203020204" pitchFamily="34" charset="77"/>
                  </a:rPr>
                  <a:t>-Nutzern für den Anwender. </a:t>
                </a:r>
              </a:p>
              <a:p>
                <a:pPr marL="285750" indent="-285750">
                  <a:spcBef>
                    <a:spcPts val="100"/>
                  </a:spcBef>
                  <a:spcAft>
                    <a:spcPts val="100"/>
                  </a:spcAft>
                  <a:buClr>
                    <a:srgbClr val="B1DADD"/>
                  </a:buClr>
                  <a:buFont typeface="Arial" panose="020B0604020202020204" pitchFamily="34" charset="0"/>
                  <a:buChar char="•"/>
                </a:pPr>
                <a:endParaRPr lang="de-DE" sz="1400" dirty="0">
                  <a:latin typeface="Allianz Neo" panose="020B0504020203020204" pitchFamily="34" charset="77"/>
                </a:endParaRPr>
              </a:p>
              <a:p>
                <a:pPr marL="285750" indent="-285750">
                  <a:spcBef>
                    <a:spcPts val="100"/>
                  </a:spcBef>
                  <a:spcAft>
                    <a:spcPts val="100"/>
                  </a:spcAft>
                  <a:buClr>
                    <a:srgbClr val="B1DADD"/>
                  </a:buClr>
                  <a:buFont typeface="Arial" panose="020B0604020202020204" pitchFamily="34" charset="0"/>
                  <a:buChar char="•"/>
                </a:pPr>
                <a:r>
                  <a:rPr lang="de-DE" sz="1400" b="1" dirty="0">
                    <a:latin typeface="Allianz Neo" panose="020B0504020203020204" pitchFamily="34" charset="77"/>
                  </a:rPr>
                  <a:t>Effizienz der administrativen Prozesse </a:t>
                </a:r>
                <a:r>
                  <a:rPr lang="de-DE" sz="1400" dirty="0">
                    <a:latin typeface="Allianz Neo" panose="020B0504020203020204" pitchFamily="34" charset="77"/>
                  </a:rPr>
                  <a:t>durch hohen Automatisierungsgrad</a:t>
                </a:r>
              </a:p>
            </p:txBody>
          </p:sp>
          <p:sp>
            <p:nvSpPr>
              <p:cNvPr id="64" name="Rechteck 63">
                <a:extLst>
                  <a:ext uri="{FF2B5EF4-FFF2-40B4-BE49-F238E27FC236}">
                    <a16:creationId xmlns:a16="http://schemas.microsoft.com/office/drawing/2014/main" id="{6198D6E1-3B00-46D1-B322-6DEC59B92FDD}"/>
                  </a:ext>
                </a:extLst>
              </p:cNvPr>
              <p:cNvSpPr/>
              <p:nvPr/>
            </p:nvSpPr>
            <p:spPr>
              <a:xfrm>
                <a:off x="4583039" y="1533150"/>
                <a:ext cx="3931022" cy="354277"/>
              </a:xfrm>
              <a:prstGeom prst="rect">
                <a:avLst/>
              </a:prstGeom>
              <a:solidFill>
                <a:srgbClr val="407D71"/>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b="1" dirty="0">
                    <a:solidFill>
                      <a:schemeClr val="bg1"/>
                    </a:solidFill>
                    <a:latin typeface="Allianz Neo" panose="020B0504020203020204" pitchFamily="34" charset="77"/>
                  </a:rPr>
                  <a:t>Vorteile</a:t>
                </a:r>
              </a:p>
            </p:txBody>
          </p:sp>
        </p:grpSp>
        <p:pic>
          <p:nvPicPr>
            <p:cNvPr id="6" name="Grafik 5" descr="Abzeichen Tick1 mit einfarbiger Füllung">
              <a:extLst>
                <a:ext uri="{FF2B5EF4-FFF2-40B4-BE49-F238E27FC236}">
                  <a16:creationId xmlns:a16="http://schemas.microsoft.com/office/drawing/2014/main" id="{262DC70E-E483-4262-866A-B2EBA21208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50195" y="2180338"/>
              <a:ext cx="322267" cy="322267"/>
            </a:xfrm>
            <a:prstGeom prst="rect">
              <a:avLst/>
            </a:prstGeom>
          </p:spPr>
        </p:pic>
        <p:pic>
          <p:nvPicPr>
            <p:cNvPr id="65" name="Grafik 64" descr="Abzeichen Tick1 mit einfarbiger Füllung">
              <a:extLst>
                <a:ext uri="{FF2B5EF4-FFF2-40B4-BE49-F238E27FC236}">
                  <a16:creationId xmlns:a16="http://schemas.microsoft.com/office/drawing/2014/main" id="{DB4AE87D-2850-49DC-A8D2-04ED1F29BE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50195" y="3485452"/>
              <a:ext cx="322267" cy="322267"/>
            </a:xfrm>
            <a:prstGeom prst="rect">
              <a:avLst/>
            </a:prstGeom>
          </p:spPr>
        </p:pic>
        <p:pic>
          <p:nvPicPr>
            <p:cNvPr id="66" name="Grafik 65" descr="Abzeichen Tick1 mit einfarbiger Füllung">
              <a:extLst>
                <a:ext uri="{FF2B5EF4-FFF2-40B4-BE49-F238E27FC236}">
                  <a16:creationId xmlns:a16="http://schemas.microsoft.com/office/drawing/2014/main" id="{C543D17C-1313-4CA8-B83C-089EC96E11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5112" y="4401902"/>
              <a:ext cx="322267" cy="322267"/>
            </a:xfrm>
            <a:prstGeom prst="rect">
              <a:avLst/>
            </a:prstGeom>
          </p:spPr>
        </p:pic>
      </p:grpSp>
    </p:spTree>
    <p:extLst>
      <p:ext uri="{BB962C8B-B14F-4D97-AF65-F5344CB8AC3E}">
        <p14:creationId xmlns:p14="http://schemas.microsoft.com/office/powerpoint/2010/main" val="310264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Was ist der </a:t>
            </a:r>
            <a:r>
              <a:rPr lang="de-DE" dirty="0" err="1">
                <a:latin typeface="Allianz Neo" panose="020B0504020203020204" pitchFamily="34" charset="77"/>
              </a:rPr>
              <a:t>FirmenAdministrator</a:t>
            </a:r>
            <a:r>
              <a:rPr lang="de-DE" dirty="0">
                <a:latin typeface="Allianz Neo" panose="020B0504020203020204" pitchFamily="34" charset="77"/>
              </a:rPr>
              <a:t> (</a:t>
            </a:r>
            <a:r>
              <a:rPr lang="de-DE" dirty="0" err="1">
                <a:latin typeface="Allianz Neo" panose="020B0504020203020204" pitchFamily="34" charset="77"/>
              </a:rPr>
              <a:t>FirmenAdmin</a:t>
            </a:r>
            <a:r>
              <a:rPr lang="de-DE" dirty="0">
                <a:latin typeface="Allianz Neo" panose="020B0504020203020204" pitchFamily="34" charset="77"/>
              </a:rPr>
              <a:t>)?</a:t>
            </a:r>
            <a:endParaRPr lang="de-DE"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5</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01 – Konzept des </a:t>
            </a:r>
            <a:r>
              <a:rPr lang="de-DE" dirty="0" err="1">
                <a:latin typeface="Allianz Neo" panose="020B0504020203020204" pitchFamily="34" charset="77"/>
              </a:rPr>
              <a:t>FirmenAdmins</a:t>
            </a:r>
            <a:endParaRPr lang="de-DE" dirty="0">
              <a:latin typeface="Allianz Neo" panose="020B0504020203020204" pitchFamily="34" charset="77"/>
            </a:endParaRPr>
          </a:p>
        </p:txBody>
      </p:sp>
      <p:sp>
        <p:nvSpPr>
          <p:cNvPr id="6" name="Rechteck 5">
            <a:extLst>
              <a:ext uri="{FF2B5EF4-FFF2-40B4-BE49-F238E27FC236}">
                <a16:creationId xmlns:a16="http://schemas.microsoft.com/office/drawing/2014/main" id="{5F10267B-3EE5-4980-80D9-D0B36996F4E1}"/>
              </a:ext>
            </a:extLst>
          </p:cNvPr>
          <p:cNvSpPr/>
          <p:nvPr/>
        </p:nvSpPr>
        <p:spPr>
          <a:xfrm>
            <a:off x="508001" y="1520783"/>
            <a:ext cx="11182350" cy="3817224"/>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ct val="107000"/>
              </a:lnSpc>
              <a:spcAft>
                <a:spcPts val="800"/>
              </a:spcAft>
            </a:pPr>
            <a:r>
              <a:rPr lang="de-DE" sz="1400" dirty="0">
                <a:latin typeface="Allianz Neo" panose="020B0504020203020204" pitchFamily="34" charset="0"/>
                <a:cs typeface="Calibri" panose="020F0502020204030204" pitchFamily="34" charset="0"/>
              </a:rPr>
              <a:t>Ein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ist ein </a:t>
            </a:r>
            <a:r>
              <a:rPr lang="de-DE" sz="1400" b="1" dirty="0">
                <a:latin typeface="Allianz Neo" panose="020B0504020203020204" pitchFamily="34" charset="0"/>
                <a:cs typeface="Calibri" panose="020F0502020204030204" pitchFamily="34" charset="0"/>
              </a:rPr>
              <a:t>Mitarbeiter aus einer Firma </a:t>
            </a:r>
            <a:r>
              <a:rPr lang="de-DE" sz="1400" dirty="0">
                <a:latin typeface="Allianz Neo" panose="020B0504020203020204" pitchFamily="34" charset="0"/>
                <a:cs typeface="Calibri" panose="020F0502020204030204" pitchFamily="34" charset="0"/>
              </a:rPr>
              <a:t>(z.B. Geschäftsführer, Mitarbeiter der Personalabteilung), der die Administration weiterer Nutzer und deren Vertragsrechte innerhalb des Arbeitgeber-Portals durchführen, aber ebenso auch selbst die Verträge der betrieblichen Vorsorge verwalten kann. </a:t>
            </a:r>
          </a:p>
          <a:p>
            <a:pPr>
              <a:lnSpc>
                <a:spcPct val="107000"/>
              </a:lnSpc>
              <a:spcAft>
                <a:spcPts val="800"/>
              </a:spcAft>
            </a:pPr>
            <a:endParaRPr lang="de-DE" sz="1400" dirty="0">
              <a:latin typeface="Allianz Neo" panose="020B0504020203020204" pitchFamily="34" charset="0"/>
              <a:cs typeface="Calibri" panose="020F0502020204030204" pitchFamily="34" charset="0"/>
            </a:endParaRPr>
          </a:p>
          <a:p>
            <a:pPr>
              <a:lnSpc>
                <a:spcPct val="107000"/>
              </a:lnSpc>
              <a:spcAft>
                <a:spcPts val="800"/>
              </a:spcAft>
            </a:pPr>
            <a:r>
              <a:rPr lang="de-DE" sz="1400" dirty="0">
                <a:latin typeface="Allianz Neo" panose="020B0504020203020204" pitchFamily="34" charset="0"/>
                <a:cs typeface="Calibri" panose="020F0502020204030204" pitchFamily="34" charset="0"/>
              </a:rPr>
              <a:t>Der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a:t>
            </a:r>
          </a:p>
          <a:p>
            <a:pPr marL="342900" indent="-342900">
              <a:buFont typeface="Arial" panose="020B0604020202020204" pitchFamily="34" charset="0"/>
              <a:buChar char="•"/>
            </a:pPr>
            <a:r>
              <a:rPr lang="de-DE" sz="1400" dirty="0">
                <a:latin typeface="Allianz Neo" panose="020B0504020203020204" pitchFamily="34" charset="0"/>
                <a:cs typeface="Calibri" panose="020F0502020204030204" pitchFamily="34" charset="0"/>
              </a:rPr>
              <a:t>...besitzt </a:t>
            </a:r>
            <a:r>
              <a:rPr lang="de-DE" sz="1400" b="1" dirty="0">
                <a:latin typeface="Allianz Neo" panose="020B0504020203020204" pitchFamily="34" charset="0"/>
                <a:cs typeface="Calibri" panose="020F0502020204030204" pitchFamily="34" charset="0"/>
              </a:rPr>
              <a:t>vollumfängliche Berechtigungen </a:t>
            </a:r>
            <a:r>
              <a:rPr lang="de-DE" sz="1400" dirty="0">
                <a:latin typeface="Allianz Neo" panose="020B0504020203020204" pitchFamily="34" charset="0"/>
                <a:cs typeface="Calibri" panose="020F0502020204030204" pitchFamily="34" charset="0"/>
              </a:rPr>
              <a:t>für alle freigeschalteten Verträge (Bestand lesen, Bestand ändern, Berechnen, Mitarbeiter anmelden, Inkasso)</a:t>
            </a:r>
          </a:p>
          <a:p>
            <a:pPr marL="342900" indent="-342900">
              <a:buFont typeface="Arial" panose="020B0604020202020204" pitchFamily="34" charset="0"/>
              <a:buChar char="•"/>
            </a:pPr>
            <a:r>
              <a:rPr lang="de-DE" sz="1400" dirty="0">
                <a:latin typeface="Allianz Neo" panose="020B0504020203020204" pitchFamily="34" charset="0"/>
                <a:cs typeface="Calibri" panose="020F0502020204030204" pitchFamily="34" charset="0"/>
              </a:rPr>
              <a:t>...sieht für </a:t>
            </a:r>
            <a:r>
              <a:rPr lang="de-DE" sz="1400" b="1" dirty="0">
                <a:latin typeface="Allianz Neo" panose="020B0504020203020204" pitchFamily="34" charset="0"/>
                <a:cs typeface="Calibri" panose="020F0502020204030204" pitchFamily="34" charset="0"/>
              </a:rPr>
              <a:t>seine Verträge alle freigeschalteten Nutzer </a:t>
            </a:r>
            <a:r>
              <a:rPr lang="de-DE" sz="1400" dirty="0">
                <a:latin typeface="Allianz Neo" panose="020B0504020203020204" pitchFamily="34" charset="0"/>
                <a:cs typeface="Calibri" panose="020F0502020204030204" pitchFamily="34" charset="0"/>
              </a:rPr>
              <a:t>und kann deren </a:t>
            </a:r>
            <a:r>
              <a:rPr lang="de-DE" sz="1400" b="1" dirty="0">
                <a:latin typeface="Allianz Neo" panose="020B0504020203020204" pitchFamily="34" charset="0"/>
                <a:cs typeface="Calibri" panose="020F0502020204030204" pitchFamily="34" charset="0"/>
              </a:rPr>
              <a:t>Vertragsrechte ändern</a:t>
            </a:r>
            <a:r>
              <a:rPr lang="de-DE" sz="1400" baseline="30000" dirty="0">
                <a:latin typeface="Allianz Neo" panose="020B0504020203020204" pitchFamily="34" charset="0"/>
                <a:cs typeface="Calibri" panose="020F0502020204030204" pitchFamily="34" charset="0"/>
              </a:rPr>
              <a:t>1</a:t>
            </a:r>
            <a:r>
              <a:rPr lang="de-DE" sz="1400" b="1" dirty="0">
                <a:latin typeface="Allianz Neo" panose="020B0504020203020204" pitchFamily="34" charset="0"/>
                <a:cs typeface="Calibri" panose="020F0502020204030204" pitchFamily="34" charset="0"/>
              </a:rPr>
              <a:t> </a:t>
            </a:r>
            <a:r>
              <a:rPr lang="de-DE" sz="1400" dirty="0">
                <a:latin typeface="Allianz Neo" panose="020B0504020203020204" pitchFamily="34" charset="0"/>
                <a:cs typeface="Calibri" panose="020F0502020204030204" pitchFamily="34" charset="0"/>
              </a:rPr>
              <a:t>(z.B. Rechte hinzufügen oder entziehen) </a:t>
            </a:r>
          </a:p>
          <a:p>
            <a:pPr marL="342900" indent="-342900">
              <a:buFont typeface="Arial" panose="020B0604020202020204" pitchFamily="34" charset="0"/>
              <a:buChar char="•"/>
            </a:pPr>
            <a:r>
              <a:rPr lang="de-DE" sz="1400" dirty="0">
                <a:latin typeface="Allianz Neo" panose="020B0504020203020204" pitchFamily="34" charset="0"/>
                <a:cs typeface="Calibri" panose="020F0502020204030204" pitchFamily="34" charset="0"/>
              </a:rPr>
              <a:t>…kann </a:t>
            </a:r>
            <a:r>
              <a:rPr lang="de-DE" sz="1400" b="1" dirty="0">
                <a:latin typeface="Allianz Neo" panose="020B0504020203020204" pitchFamily="34" charset="0"/>
                <a:cs typeface="Calibri" panose="020F0502020204030204" pitchFamily="34" charset="0"/>
              </a:rPr>
              <a:t>weitere Mitarbeiter direkt </a:t>
            </a:r>
            <a:r>
              <a:rPr lang="de-DE" sz="1400" dirty="0">
                <a:latin typeface="Allianz Neo" panose="020B0504020203020204" pitchFamily="34" charset="0"/>
                <a:cs typeface="Calibri" panose="020F0502020204030204" pitchFamily="34" charset="0"/>
              </a:rPr>
              <a:t>im Admin-Bereich </a:t>
            </a:r>
            <a:r>
              <a:rPr lang="de-DE" sz="1400" b="1" dirty="0">
                <a:latin typeface="Allianz Neo" panose="020B0504020203020204" pitchFamily="34" charset="0"/>
                <a:cs typeface="Calibri" panose="020F0502020204030204" pitchFamily="34" charset="0"/>
              </a:rPr>
              <a:t>freischalten </a:t>
            </a:r>
          </a:p>
          <a:p>
            <a:pPr marL="342900" indent="-342900">
              <a:buFont typeface="Arial" panose="020B0604020202020204" pitchFamily="34" charset="0"/>
              <a:buChar char="•"/>
            </a:pPr>
            <a:r>
              <a:rPr lang="de-DE" sz="1400" dirty="0">
                <a:latin typeface="Allianz Neo" panose="020B0504020203020204" pitchFamily="34" charset="0"/>
                <a:cs typeface="Calibri" panose="020F0502020204030204" pitchFamily="34" charset="0"/>
              </a:rPr>
              <a:t>…hat die </a:t>
            </a:r>
            <a:r>
              <a:rPr lang="de-DE" sz="1400" b="1" dirty="0">
                <a:latin typeface="Allianz Neo" panose="020B0504020203020204" pitchFamily="34" charset="0"/>
                <a:cs typeface="Calibri" panose="020F0502020204030204" pitchFamily="34" charset="0"/>
              </a:rPr>
              <a:t>vollständige Transparenz </a:t>
            </a:r>
            <a:r>
              <a:rPr lang="de-DE" sz="1400" dirty="0">
                <a:latin typeface="Allianz Neo" panose="020B0504020203020204" pitchFamily="34" charset="0"/>
                <a:cs typeface="Calibri" panose="020F0502020204030204" pitchFamily="34" charset="0"/>
              </a:rPr>
              <a:t>über Rollen- und Rechte-Aktivitäten (Reiter „Letzte Änderungen“ im Admin-Bereich </a:t>
            </a:r>
            <a:r>
              <a:rPr lang="de-DE" sz="1400" dirty="0">
                <a:latin typeface="Allianz Neo" panose="020B0504020203020204" pitchFamily="34" charset="0"/>
                <a:cs typeface="Calibri" panose="020F0502020204030204" pitchFamily="34" charset="0"/>
                <a:sym typeface="Wingdings" panose="05000000000000000000" pitchFamily="2" charset="2"/>
              </a:rPr>
              <a:t> siehe Folie 13</a:t>
            </a:r>
            <a:r>
              <a:rPr lang="de-DE" sz="1400" dirty="0">
                <a:latin typeface="Allianz Neo" panose="020B0504020203020204" pitchFamily="34" charset="0"/>
                <a:cs typeface="Calibri" panose="020F0502020204030204" pitchFamily="34" charset="0"/>
              </a:rPr>
              <a:t>)</a:t>
            </a:r>
          </a:p>
          <a:p>
            <a:pPr marL="342900" indent="-342900">
              <a:buFont typeface="Arial" panose="020B0604020202020204" pitchFamily="34" charset="0"/>
              <a:buChar char="•"/>
            </a:pPr>
            <a:endParaRPr lang="de-DE" sz="1400" b="1" dirty="0">
              <a:latin typeface="Allianz Neo" panose="020B0504020203020204" pitchFamily="34" charset="0"/>
              <a:cs typeface="Calibri" panose="020F0502020204030204" pitchFamily="34" charset="0"/>
            </a:endParaRPr>
          </a:p>
          <a:p>
            <a:pPr marL="342900" indent="-342900">
              <a:buFont typeface="Arial" panose="020B0604020202020204" pitchFamily="34" charset="0"/>
              <a:buChar char="•"/>
            </a:pPr>
            <a:endParaRPr lang="de-DE" sz="1400" b="1" dirty="0">
              <a:latin typeface="Allianz Neo" panose="020B0504020203020204" pitchFamily="34" charset="0"/>
              <a:cs typeface="Calibri" panose="020F0502020204030204" pitchFamily="34" charset="0"/>
            </a:endParaRPr>
          </a:p>
          <a:p>
            <a:r>
              <a:rPr lang="de-DE" sz="1400" b="1" dirty="0">
                <a:latin typeface="Allianz Neo" panose="020B0504020203020204" pitchFamily="34" charset="0"/>
                <a:cs typeface="Calibri" panose="020F0502020204030204" pitchFamily="34" charset="0"/>
              </a:rPr>
              <a:t>Hinweis: </a:t>
            </a:r>
            <a:r>
              <a:rPr lang="de-DE" sz="1400" dirty="0">
                <a:latin typeface="Allianz Neo" panose="020B0504020203020204" pitchFamily="34" charset="0"/>
                <a:cs typeface="Calibri" panose="020F0502020204030204" pitchFamily="34" charset="0"/>
              </a:rPr>
              <a:t>Als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kann aus technischen Gründen</a:t>
            </a:r>
            <a:r>
              <a:rPr lang="de-DE" sz="1400" baseline="30000" dirty="0">
                <a:latin typeface="Allianz Neo" panose="020B0504020203020204" pitchFamily="34" charset="0"/>
                <a:cs typeface="Calibri" panose="020F0502020204030204" pitchFamily="34" charset="0"/>
              </a:rPr>
              <a:t>2</a:t>
            </a:r>
            <a:r>
              <a:rPr lang="de-DE" sz="1400" dirty="0">
                <a:latin typeface="Allianz Neo" panose="020B0504020203020204" pitchFamily="34" charset="0"/>
                <a:cs typeface="Calibri" panose="020F0502020204030204" pitchFamily="34" charset="0"/>
              </a:rPr>
              <a:t> nur ein firmeneigener Mitarbeiter benannt werden. Daher sind Vertreter oder Makler nicht als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vorgesehen. </a:t>
            </a:r>
            <a:endParaRPr lang="de-DE" sz="1200" dirty="0">
              <a:latin typeface="Allianz Neo" panose="020B050402020302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89DE8BDA-E9A0-4757-AD0C-BAB69FFC5B8B}"/>
              </a:ext>
            </a:extLst>
          </p:cNvPr>
          <p:cNvSpPr txBox="1"/>
          <p:nvPr/>
        </p:nvSpPr>
        <p:spPr>
          <a:xfrm>
            <a:off x="518438" y="5446018"/>
            <a:ext cx="11171912" cy="580942"/>
          </a:xfrm>
          <a:prstGeom prst="rect">
            <a:avLst/>
          </a:prstGeom>
          <a:noFill/>
        </p:spPr>
        <p:txBody>
          <a:bodyPr wrap="square" lIns="0" tIns="0" rIns="0" bIns="0" rtlCol="0" anchor="t" anchorCtr="0">
            <a:noAutofit/>
          </a:bodyPr>
          <a:lstStyle/>
          <a:p>
            <a:pPr algn="l"/>
            <a:r>
              <a:rPr lang="de-DE" sz="1050" baseline="30000" dirty="0">
                <a:latin typeface="Allianz Neo" panose="020B0504020203020204" pitchFamily="34" charset="0"/>
              </a:rPr>
              <a:t>1 </a:t>
            </a:r>
            <a:r>
              <a:rPr lang="de-DE" sz="900" dirty="0">
                <a:latin typeface="Allianz Neo" panose="020B0504020203020204" pitchFamily="34" charset="0"/>
              </a:rPr>
              <a:t>Die Änderung der Vertragsrechte ist bei Nutzern mit der Rolle Versicherungsvertreter oder –</a:t>
            </a:r>
            <a:r>
              <a:rPr lang="de-DE" sz="900" dirty="0" err="1">
                <a:latin typeface="Allianz Neo" panose="020B0504020203020204" pitchFamily="34" charset="0"/>
              </a:rPr>
              <a:t>makler</a:t>
            </a:r>
            <a:r>
              <a:rPr lang="de-DE" sz="900" dirty="0">
                <a:latin typeface="Allianz Neo" panose="020B0504020203020204" pitchFamily="34" charset="0"/>
              </a:rPr>
              <a:t> derzeit nicht möglich</a:t>
            </a:r>
            <a:r>
              <a:rPr lang="de-DE" sz="1050" dirty="0">
                <a:latin typeface="Allianz Neo" panose="020B0504020203020204" pitchFamily="34" charset="0"/>
              </a:rPr>
              <a:t>.</a:t>
            </a:r>
            <a:endParaRPr lang="de-DE" sz="1050" baseline="30000" dirty="0">
              <a:latin typeface="Allianz Neo" panose="020B0504020203020204" pitchFamily="34" charset="0"/>
            </a:endParaRPr>
          </a:p>
          <a:p>
            <a:pPr algn="l"/>
            <a:r>
              <a:rPr lang="de-DE" sz="1050" baseline="30000" dirty="0">
                <a:latin typeface="Allianz Neo" panose="020B0504020203020204" pitchFamily="34" charset="0"/>
              </a:rPr>
              <a:t>2</a:t>
            </a:r>
            <a:r>
              <a:rPr lang="de-DE" sz="1050" dirty="0">
                <a:latin typeface="Allianz Neo" panose="020B0504020203020204" pitchFamily="34" charset="0"/>
              </a:rPr>
              <a:t> </a:t>
            </a:r>
            <a:r>
              <a:rPr lang="de-DE" sz="900" dirty="0">
                <a:latin typeface="Allianz Neo" panose="020B0504020203020204" pitchFamily="34" charset="0"/>
              </a:rPr>
              <a:t>Technische Gründe sind:</a:t>
            </a:r>
          </a:p>
          <a:p>
            <a:pPr marL="539750" indent="-182563">
              <a:buFontTx/>
              <a:buChar char="-"/>
            </a:pPr>
            <a:r>
              <a:rPr lang="de-DE" sz="900" dirty="0">
                <a:latin typeface="Allianz Neo" panose="020B0504020203020204" pitchFamily="34" charset="0"/>
              </a:rPr>
              <a:t>Aktuell ist keine maschinelle Zuordnung der Bestandsverträge im Portal möglich.</a:t>
            </a:r>
          </a:p>
          <a:p>
            <a:pPr marL="539750" indent="-182563">
              <a:buFontTx/>
              <a:buChar char="-"/>
            </a:pPr>
            <a:r>
              <a:rPr lang="de-DE" sz="900" dirty="0">
                <a:latin typeface="Allianz Neo" panose="020B0504020203020204" pitchFamily="34" charset="0"/>
              </a:rPr>
              <a:t>Mit dem </a:t>
            </a:r>
            <a:r>
              <a:rPr lang="de-DE" sz="900" dirty="0" smtClean="0">
                <a:latin typeface="Allianz Neo" panose="020B0504020203020204" pitchFamily="34" charset="0"/>
              </a:rPr>
              <a:t>Vermittler-Login </a:t>
            </a:r>
            <a:r>
              <a:rPr lang="de-DE" sz="900" dirty="0">
                <a:latin typeface="Allianz Neo" panose="020B0504020203020204" pitchFamily="34" charset="0"/>
              </a:rPr>
              <a:t>ist die Funktion des </a:t>
            </a:r>
            <a:r>
              <a:rPr lang="de-DE" sz="900" dirty="0" err="1">
                <a:latin typeface="Allianz Neo" panose="020B0504020203020204" pitchFamily="34" charset="0"/>
              </a:rPr>
              <a:t>FirmenAdmins</a:t>
            </a:r>
            <a:r>
              <a:rPr lang="de-DE" sz="900" dirty="0">
                <a:latin typeface="Allianz Neo" panose="020B0504020203020204" pitchFamily="34" charset="0"/>
              </a:rPr>
              <a:t> für den Vermittler obsolet. Der Vermittler erhält dann durch seine Funktion automatisch Zugang zum Arbeitgeber-Portal.</a:t>
            </a:r>
          </a:p>
        </p:txBody>
      </p:sp>
    </p:spTree>
    <p:extLst>
      <p:ext uri="{BB962C8B-B14F-4D97-AF65-F5344CB8AC3E}">
        <p14:creationId xmlns:p14="http://schemas.microsoft.com/office/powerpoint/2010/main" val="52930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Was ist ein Admin?</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6</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01 – Konzept des </a:t>
            </a:r>
            <a:r>
              <a:rPr lang="de-DE" dirty="0" err="1">
                <a:latin typeface="Allianz Neo" panose="020B0504020203020204" pitchFamily="34" charset="77"/>
              </a:rPr>
              <a:t>FirmenAdmins</a:t>
            </a:r>
            <a:endParaRPr lang="de-DE" dirty="0">
              <a:latin typeface="Allianz Neo" panose="020B0504020203020204" pitchFamily="34" charset="77"/>
            </a:endParaRPr>
          </a:p>
        </p:txBody>
      </p:sp>
      <p:sp>
        <p:nvSpPr>
          <p:cNvPr id="6" name="Rechteck 5">
            <a:extLst>
              <a:ext uri="{FF2B5EF4-FFF2-40B4-BE49-F238E27FC236}">
                <a16:creationId xmlns:a16="http://schemas.microsoft.com/office/drawing/2014/main" id="{1D3EA4E2-3B03-466A-94E9-0FE4947DA90B}"/>
              </a:ext>
            </a:extLst>
          </p:cNvPr>
          <p:cNvSpPr/>
          <p:nvPr/>
        </p:nvSpPr>
        <p:spPr>
          <a:xfrm>
            <a:off x="508001" y="1520783"/>
            <a:ext cx="5586412" cy="4573630"/>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ct val="107000"/>
              </a:lnSpc>
              <a:spcAft>
                <a:spcPts val="800"/>
              </a:spcAft>
            </a:pPr>
            <a:r>
              <a:rPr lang="de-DE" sz="1400" dirty="0">
                <a:latin typeface="Allianz Neo" panose="020B0504020203020204" pitchFamily="34" charset="0"/>
                <a:cs typeface="Calibri" panose="020F0502020204030204" pitchFamily="34" charset="0"/>
              </a:rPr>
              <a:t>Der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kann seine Rechte an andere Nutzer weitergeben und benennt ihn damit zum „Admin“.</a:t>
            </a:r>
          </a:p>
          <a:p>
            <a:pPr>
              <a:lnSpc>
                <a:spcPct val="107000"/>
              </a:lnSpc>
              <a:spcAft>
                <a:spcPts val="800"/>
              </a:spcAft>
            </a:pPr>
            <a:endParaRPr lang="de-DE" sz="1400" dirty="0">
              <a:latin typeface="Allianz Neo" panose="020B0504020203020204" pitchFamily="34" charset="0"/>
              <a:cs typeface="Calibri" panose="020F0502020204030204" pitchFamily="34" charset="0"/>
            </a:endParaRPr>
          </a:p>
          <a:p>
            <a:pPr>
              <a:lnSpc>
                <a:spcPct val="107000"/>
              </a:lnSpc>
              <a:spcAft>
                <a:spcPts val="800"/>
              </a:spcAft>
            </a:pPr>
            <a:r>
              <a:rPr lang="de-DE" sz="1400" dirty="0">
                <a:latin typeface="Allianz Neo" panose="020B0504020203020204" pitchFamily="34" charset="0"/>
                <a:cs typeface="Calibri" panose="020F0502020204030204" pitchFamily="34" charset="0"/>
              </a:rPr>
              <a:t>Der Admin…</a:t>
            </a:r>
          </a:p>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…muss </a:t>
            </a:r>
            <a:r>
              <a:rPr lang="de-DE" sz="1400" b="1" dirty="0">
                <a:latin typeface="Allianz Neo" panose="020B0504020203020204" pitchFamily="34" charset="0"/>
                <a:cs typeface="Calibri" panose="020F0502020204030204" pitchFamily="34" charset="0"/>
              </a:rPr>
              <a:t>durch</a:t>
            </a:r>
            <a:r>
              <a:rPr lang="de-DE" sz="1400" dirty="0">
                <a:latin typeface="Allianz Neo" panose="020B0504020203020204" pitchFamily="34" charset="0"/>
                <a:cs typeface="Calibri" panose="020F0502020204030204" pitchFamily="34" charset="0"/>
              </a:rPr>
              <a:t> einen </a:t>
            </a:r>
            <a:r>
              <a:rPr lang="de-DE" sz="1400" b="1" dirty="0" err="1">
                <a:latin typeface="Allianz Neo" panose="020B0504020203020204" pitchFamily="34" charset="0"/>
                <a:cs typeface="Calibri" panose="020F0502020204030204" pitchFamily="34" charset="0"/>
              </a:rPr>
              <a:t>FirmenAdmin</a:t>
            </a:r>
            <a:r>
              <a:rPr lang="de-DE" sz="1400" b="1" dirty="0">
                <a:latin typeface="Allianz Neo" panose="020B0504020203020204" pitchFamily="34" charset="0"/>
                <a:cs typeface="Calibri" panose="020F0502020204030204" pitchFamily="34" charset="0"/>
              </a:rPr>
              <a:t> benannt </a:t>
            </a:r>
            <a:r>
              <a:rPr lang="de-DE" sz="1400" dirty="0">
                <a:latin typeface="Allianz Neo" panose="020B0504020203020204" pitchFamily="34" charset="0"/>
                <a:cs typeface="Calibri" panose="020F0502020204030204" pitchFamily="34" charset="0"/>
              </a:rPr>
              <a:t>werden</a:t>
            </a:r>
          </a:p>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…ist ein </a:t>
            </a:r>
            <a:r>
              <a:rPr lang="de-DE" sz="1400" b="1" dirty="0">
                <a:latin typeface="Allianz Neo" panose="020B0504020203020204" pitchFamily="34" charset="0"/>
                <a:cs typeface="Calibri" panose="020F0502020204030204" pitchFamily="34" charset="0"/>
              </a:rPr>
              <a:t>Nutzer mit erweiterten Rechten </a:t>
            </a:r>
            <a:r>
              <a:rPr lang="de-DE" sz="1400" dirty="0">
                <a:latin typeface="Allianz Neo" panose="020B0504020203020204" pitchFamily="34" charset="0"/>
                <a:cs typeface="Calibri" panose="020F0502020204030204" pitchFamily="34" charset="0"/>
              </a:rPr>
              <a:t>(„Stellvertretung“ des </a:t>
            </a:r>
            <a:r>
              <a:rPr lang="de-DE" sz="1400" dirty="0" err="1">
                <a:latin typeface="Allianz Neo" panose="020B0504020203020204" pitchFamily="34" charset="0"/>
                <a:cs typeface="Calibri" panose="020F0502020204030204" pitchFamily="34" charset="0"/>
              </a:rPr>
              <a:t>FirmenAdmins</a:t>
            </a:r>
            <a:r>
              <a:rPr lang="de-DE" sz="1400" dirty="0">
                <a:latin typeface="Allianz Neo" panose="020B0504020203020204" pitchFamily="34" charset="0"/>
                <a:cs typeface="Calibri" panose="020F0502020204030204" pitchFamily="34" charset="0"/>
              </a:rPr>
              <a:t>)</a:t>
            </a:r>
          </a:p>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…kann für </a:t>
            </a:r>
            <a:r>
              <a:rPr lang="de-DE" sz="1400" b="1" dirty="0">
                <a:latin typeface="Allianz Neo" panose="020B0504020203020204" pitchFamily="34" charset="0"/>
                <a:cs typeface="Calibri" panose="020F0502020204030204" pitchFamily="34" charset="0"/>
              </a:rPr>
              <a:t>seine zugeordneten Verträge </a:t>
            </a:r>
            <a:r>
              <a:rPr lang="de-DE" sz="1400" dirty="0">
                <a:latin typeface="Allianz Neo" panose="020B0504020203020204" pitchFamily="34" charset="0"/>
                <a:cs typeface="Calibri" panose="020F0502020204030204" pitchFamily="34" charset="0"/>
              </a:rPr>
              <a:t>alle freigeschalteten </a:t>
            </a:r>
            <a:r>
              <a:rPr lang="de-DE" sz="1400" b="1" dirty="0">
                <a:latin typeface="Allianz Neo" panose="020B0504020203020204" pitchFamily="34" charset="0"/>
                <a:cs typeface="Calibri" panose="020F0502020204030204" pitchFamily="34" charset="0"/>
              </a:rPr>
              <a:t>Nutzer einsehen </a:t>
            </a:r>
            <a:r>
              <a:rPr lang="de-DE" sz="1400" dirty="0">
                <a:latin typeface="Allianz Neo" panose="020B0504020203020204" pitchFamily="34" charset="0"/>
                <a:cs typeface="Calibri" panose="020F0502020204030204" pitchFamily="34" charset="0"/>
              </a:rPr>
              <a:t>und deren </a:t>
            </a:r>
            <a:r>
              <a:rPr lang="de-DE" sz="1400" b="1" dirty="0">
                <a:latin typeface="Allianz Neo" panose="020B0504020203020204" pitchFamily="34" charset="0"/>
                <a:cs typeface="Calibri" panose="020F0502020204030204" pitchFamily="34" charset="0"/>
              </a:rPr>
              <a:t>Vertragsrechte </a:t>
            </a:r>
            <a:r>
              <a:rPr lang="de-DE" sz="1400" b="1" dirty="0" smtClean="0">
                <a:latin typeface="Allianz Neo" panose="020B0504020203020204" pitchFamily="34" charset="0"/>
                <a:cs typeface="Calibri" panose="020F0502020204030204" pitchFamily="34" charset="0"/>
              </a:rPr>
              <a:t>ändern</a:t>
            </a:r>
            <a:r>
              <a:rPr lang="de-DE" sz="1400" b="1" baseline="30000" dirty="0" smtClean="0">
                <a:solidFill>
                  <a:srgbClr val="000000"/>
                </a:solidFill>
                <a:latin typeface="Allianz Neo" panose="020B0504020203020204" pitchFamily="34" charset="0"/>
                <a:cs typeface="Calibri" panose="020F0502020204030204" pitchFamily="34" charset="0"/>
              </a:rPr>
              <a:t>1</a:t>
            </a:r>
            <a:endParaRPr lang="de-DE" sz="1400" dirty="0">
              <a:latin typeface="Allianz Neo" panose="020B050402020302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…kann </a:t>
            </a:r>
            <a:r>
              <a:rPr lang="de-DE" sz="1400" b="1" dirty="0">
                <a:latin typeface="Allianz Neo" panose="020B0504020203020204" pitchFamily="34" charset="0"/>
                <a:cs typeface="Calibri" panose="020F0502020204030204" pitchFamily="34" charset="0"/>
              </a:rPr>
              <a:t>ein firmeneigener Mitarbeiter, Versicherungsvertreter/-makler </a:t>
            </a:r>
            <a:r>
              <a:rPr lang="de-DE" sz="1400" dirty="0">
                <a:latin typeface="Allianz Neo" panose="020B0504020203020204" pitchFamily="34" charset="0"/>
                <a:cs typeface="Calibri" panose="020F0502020204030204" pitchFamily="34" charset="0"/>
              </a:rPr>
              <a:t>oder</a:t>
            </a:r>
            <a:r>
              <a:rPr lang="de-DE" sz="1400" b="1" dirty="0">
                <a:latin typeface="Allianz Neo" panose="020B0504020203020204" pitchFamily="34" charset="0"/>
                <a:cs typeface="Calibri" panose="020F0502020204030204" pitchFamily="34" charset="0"/>
              </a:rPr>
              <a:t> Andere</a:t>
            </a:r>
            <a:r>
              <a:rPr lang="de-DE" sz="1400" dirty="0">
                <a:latin typeface="Allianz Neo" panose="020B0504020203020204" pitchFamily="34" charset="0"/>
                <a:cs typeface="Calibri" panose="020F0502020204030204" pitchFamily="34" charset="0"/>
              </a:rPr>
              <a:t> (z.B. externe Dienstleister für Lohn- und Gehaltsbuchungen oder Steuerberater) sein</a:t>
            </a:r>
          </a:p>
        </p:txBody>
      </p:sp>
      <p:pic>
        <p:nvPicPr>
          <p:cNvPr id="8" name="Grafik 7">
            <a:extLst>
              <a:ext uri="{FF2B5EF4-FFF2-40B4-BE49-F238E27FC236}">
                <a16:creationId xmlns:a16="http://schemas.microsoft.com/office/drawing/2014/main" id="{0A99268D-D4E6-4B5A-B77B-B69A0D2B9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47" t="17313" r="4793"/>
          <a:stretch/>
        </p:blipFill>
        <p:spPr>
          <a:xfrm>
            <a:off x="6239221" y="1522413"/>
            <a:ext cx="5453935" cy="4572000"/>
          </a:xfrm>
          <a:prstGeom prst="rect">
            <a:avLst/>
          </a:prstGeom>
        </p:spPr>
      </p:pic>
      <p:sp>
        <p:nvSpPr>
          <p:cNvPr id="9" name="Textfeld 8">
            <a:extLst>
              <a:ext uri="{FF2B5EF4-FFF2-40B4-BE49-F238E27FC236}">
                <a16:creationId xmlns:a16="http://schemas.microsoft.com/office/drawing/2014/main" id="{89DE8BDA-E9A0-4757-AD0C-BAB69FFC5B8B}"/>
              </a:ext>
            </a:extLst>
          </p:cNvPr>
          <p:cNvSpPr txBox="1"/>
          <p:nvPr/>
        </p:nvSpPr>
        <p:spPr>
          <a:xfrm>
            <a:off x="508001" y="6225114"/>
            <a:ext cx="11171912" cy="236763"/>
          </a:xfrm>
          <a:prstGeom prst="rect">
            <a:avLst/>
          </a:prstGeom>
          <a:noFill/>
        </p:spPr>
        <p:txBody>
          <a:bodyPr wrap="square" lIns="0" tIns="0" rIns="0" bIns="0" rtlCol="0" anchor="t"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30000" noProof="0" dirty="0">
                <a:ln>
                  <a:noFill/>
                </a:ln>
                <a:solidFill>
                  <a:srgbClr val="000000"/>
                </a:solidFill>
                <a:effectLst/>
                <a:uLnTx/>
                <a:uFillTx/>
                <a:latin typeface="Allianz Neo" panose="020B0504020203020204" pitchFamily="34" charset="0"/>
                <a:ea typeface="+mn-ea"/>
                <a:cs typeface="+mn-cs"/>
              </a:rPr>
              <a:t>1 </a:t>
            </a:r>
            <a:r>
              <a:rPr kumimoji="0" lang="de-DE" sz="900" b="0"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rPr>
              <a:t>Die Änderung der Vertragsrechte ist bei Nutzern mit der Rolle Versicherungsvertreter oder –</a:t>
            </a:r>
            <a:r>
              <a:rPr kumimoji="0" lang="de-DE" sz="900" b="0" i="0" u="none" strike="noStrike" kern="1200" cap="none" spc="0" normalizeH="0" baseline="0" noProof="0" dirty="0" err="1">
                <a:ln>
                  <a:noFill/>
                </a:ln>
                <a:solidFill>
                  <a:srgbClr val="000000"/>
                </a:solidFill>
                <a:effectLst/>
                <a:uLnTx/>
                <a:uFillTx/>
                <a:latin typeface="Allianz Neo" panose="020B0504020203020204" pitchFamily="34" charset="0"/>
                <a:ea typeface="+mn-ea"/>
                <a:cs typeface="+mn-cs"/>
              </a:rPr>
              <a:t>makler</a:t>
            </a:r>
            <a:r>
              <a:rPr kumimoji="0" lang="de-DE" sz="900" b="0"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rPr>
              <a:t> derzeit nicht möglich</a:t>
            </a:r>
            <a:r>
              <a:rPr kumimoji="0" lang="de-DE" sz="1050" b="0" i="0" u="none" strike="noStrike" kern="1200" cap="none" spc="0" normalizeH="0" baseline="0" noProof="0" dirty="0" smtClean="0">
                <a:ln>
                  <a:noFill/>
                </a:ln>
                <a:solidFill>
                  <a:srgbClr val="000000"/>
                </a:solidFill>
                <a:effectLst/>
                <a:uLnTx/>
                <a:uFillTx/>
                <a:latin typeface="Allianz Neo" panose="020B0504020203020204" pitchFamily="34" charset="0"/>
                <a:ea typeface="+mn-ea"/>
                <a:cs typeface="+mn-cs"/>
              </a:rPr>
              <a:t>.</a:t>
            </a:r>
            <a:endParaRPr kumimoji="0" lang="de-DE" sz="1050" b="0" i="0" u="none" strike="noStrike" kern="1200" cap="none" spc="0" normalizeH="0" baseline="30000" noProof="0" dirty="0">
              <a:ln>
                <a:noFill/>
              </a:ln>
              <a:solidFill>
                <a:srgbClr val="000000"/>
              </a:solidFill>
              <a:effectLst/>
              <a:uLnTx/>
              <a:uFillTx/>
              <a:latin typeface="Allianz Neo" panose="020B0504020203020204" pitchFamily="34" charset="0"/>
              <a:ea typeface="+mn-ea"/>
              <a:cs typeface="+mn-cs"/>
            </a:endParaRPr>
          </a:p>
        </p:txBody>
      </p:sp>
    </p:spTree>
    <p:extLst>
      <p:ext uri="{BB962C8B-B14F-4D97-AF65-F5344CB8AC3E}">
        <p14:creationId xmlns:p14="http://schemas.microsoft.com/office/powerpoint/2010/main" val="290404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Wie funktioniert die Weitergabe der Rechte?</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7</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01 – Konzept des </a:t>
            </a:r>
            <a:r>
              <a:rPr lang="de-DE" dirty="0" err="1">
                <a:latin typeface="Allianz Neo" panose="020B0504020203020204" pitchFamily="34" charset="77"/>
              </a:rPr>
              <a:t>FirmenAdmins</a:t>
            </a:r>
            <a:endParaRPr lang="de-DE" dirty="0">
              <a:latin typeface="Allianz Neo" panose="020B0504020203020204" pitchFamily="34" charset="77"/>
            </a:endParaRPr>
          </a:p>
        </p:txBody>
      </p:sp>
      <p:grpSp>
        <p:nvGrpSpPr>
          <p:cNvPr id="6" name="Gruppieren 5">
            <a:extLst>
              <a:ext uri="{FF2B5EF4-FFF2-40B4-BE49-F238E27FC236}">
                <a16:creationId xmlns:a16="http://schemas.microsoft.com/office/drawing/2014/main" id="{7DEEA6F2-CD43-4C00-A3A4-D9A7DBA156E3}"/>
              </a:ext>
            </a:extLst>
          </p:cNvPr>
          <p:cNvGrpSpPr/>
          <p:nvPr/>
        </p:nvGrpSpPr>
        <p:grpSpPr>
          <a:xfrm>
            <a:off x="505901" y="1519639"/>
            <a:ext cx="2312941" cy="4573630"/>
            <a:chOff x="505900" y="1519639"/>
            <a:chExt cx="3933123" cy="4286419"/>
          </a:xfrm>
        </p:grpSpPr>
        <p:sp>
          <p:nvSpPr>
            <p:cNvPr id="7" name="Rechteck 6">
              <a:extLst>
                <a:ext uri="{FF2B5EF4-FFF2-40B4-BE49-F238E27FC236}">
                  <a16:creationId xmlns:a16="http://schemas.microsoft.com/office/drawing/2014/main" id="{D3361303-9695-4B7D-A626-059357BAC908}"/>
                </a:ext>
              </a:extLst>
            </p:cNvPr>
            <p:cNvSpPr/>
            <p:nvPr/>
          </p:nvSpPr>
          <p:spPr>
            <a:xfrm>
              <a:off x="505900" y="2287990"/>
              <a:ext cx="3933122" cy="3518068"/>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endParaRPr lang="de-DE" sz="1400" dirty="0">
                <a:latin typeface="Allianz Neo" panose="020B0504020203020204" pitchFamily="34" charset="77"/>
              </a:endParaRPr>
            </a:p>
            <a:p>
              <a:pPr algn="ctr">
                <a:spcBef>
                  <a:spcPts val="100"/>
                </a:spcBef>
                <a:spcAft>
                  <a:spcPts val="100"/>
                </a:spcAft>
              </a:pPr>
              <a:r>
                <a:rPr lang="de-DE" sz="1400" dirty="0">
                  <a:latin typeface="Allianz Neo" panose="020B0504020203020204" pitchFamily="34" charset="77"/>
                </a:rPr>
                <a:t>Nur Mitarbeiter aus einer Firma (z.B. Geschäftsführer,  Mitarbeiter der Personalabteilung)</a:t>
              </a:r>
            </a:p>
          </p:txBody>
        </p:sp>
        <p:sp>
          <p:nvSpPr>
            <p:cNvPr id="8" name="Rechteck 7">
              <a:extLst>
                <a:ext uri="{FF2B5EF4-FFF2-40B4-BE49-F238E27FC236}">
                  <a16:creationId xmlns:a16="http://schemas.microsoft.com/office/drawing/2014/main" id="{1E3C2281-3127-4C39-A912-EDA23EDF6298}"/>
                </a:ext>
              </a:extLst>
            </p:cNvPr>
            <p:cNvSpPr/>
            <p:nvPr/>
          </p:nvSpPr>
          <p:spPr>
            <a:xfrm>
              <a:off x="508001" y="1519639"/>
              <a:ext cx="3931022" cy="768350"/>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b="1" dirty="0" err="1">
                  <a:solidFill>
                    <a:schemeClr val="bg1"/>
                  </a:solidFill>
                  <a:latin typeface="Allianz Neo" panose="020B0504020203020204" pitchFamily="34" charset="77"/>
                </a:rPr>
                <a:t>FirmenAdmin</a:t>
              </a:r>
              <a:endParaRPr lang="de-DE" b="1" dirty="0">
                <a:solidFill>
                  <a:schemeClr val="bg1"/>
                </a:solidFill>
                <a:latin typeface="Allianz Neo" panose="020B0504020203020204" pitchFamily="34" charset="77"/>
              </a:endParaRPr>
            </a:p>
          </p:txBody>
        </p:sp>
      </p:grpSp>
      <p:grpSp>
        <p:nvGrpSpPr>
          <p:cNvPr id="9" name="Gruppieren 8">
            <a:extLst>
              <a:ext uri="{FF2B5EF4-FFF2-40B4-BE49-F238E27FC236}">
                <a16:creationId xmlns:a16="http://schemas.microsoft.com/office/drawing/2014/main" id="{ABA632D2-A4CC-46F2-8E6F-E7F5CF8A3780}"/>
              </a:ext>
            </a:extLst>
          </p:cNvPr>
          <p:cNvGrpSpPr/>
          <p:nvPr/>
        </p:nvGrpSpPr>
        <p:grpSpPr>
          <a:xfrm>
            <a:off x="3394906" y="1519639"/>
            <a:ext cx="2716193" cy="2016547"/>
            <a:chOff x="505900" y="1519639"/>
            <a:chExt cx="3933123" cy="4286419"/>
          </a:xfrm>
        </p:grpSpPr>
        <p:sp>
          <p:nvSpPr>
            <p:cNvPr id="10" name="Rechteck 9">
              <a:extLst>
                <a:ext uri="{FF2B5EF4-FFF2-40B4-BE49-F238E27FC236}">
                  <a16:creationId xmlns:a16="http://schemas.microsoft.com/office/drawing/2014/main" id="{FEAB373D-7B4C-48CD-B7C1-AA3FD5F6799D}"/>
                </a:ext>
              </a:extLst>
            </p:cNvPr>
            <p:cNvSpPr/>
            <p:nvPr/>
          </p:nvSpPr>
          <p:spPr>
            <a:xfrm>
              <a:off x="505900" y="2287990"/>
              <a:ext cx="3933122" cy="3518068"/>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dirty="0">
                  <a:latin typeface="Allianz Neo" panose="020B0504020203020204" pitchFamily="34" charset="77"/>
                </a:rPr>
                <a:t>Admins können firmeneigene Mitarbeiter, Versicherungsvertreter/-makler oder Andere (z.B. externe Dienstleister wie Steuerberater)</a:t>
              </a:r>
            </a:p>
            <a:p>
              <a:pPr algn="ctr">
                <a:spcBef>
                  <a:spcPts val="100"/>
                </a:spcBef>
                <a:spcAft>
                  <a:spcPts val="100"/>
                </a:spcAft>
              </a:pPr>
              <a:r>
                <a:rPr lang="de-DE" sz="1400" dirty="0">
                  <a:latin typeface="Allianz Neo" panose="020B0504020203020204" pitchFamily="34" charset="77"/>
                </a:rPr>
                <a:t> sein.</a:t>
              </a:r>
            </a:p>
          </p:txBody>
        </p:sp>
        <p:sp>
          <p:nvSpPr>
            <p:cNvPr id="11" name="Rechteck 10">
              <a:extLst>
                <a:ext uri="{FF2B5EF4-FFF2-40B4-BE49-F238E27FC236}">
                  <a16:creationId xmlns:a16="http://schemas.microsoft.com/office/drawing/2014/main" id="{7DD04107-6F6D-4D41-9227-1B23601CFA65}"/>
                </a:ext>
              </a:extLst>
            </p:cNvPr>
            <p:cNvSpPr/>
            <p:nvPr/>
          </p:nvSpPr>
          <p:spPr>
            <a:xfrm>
              <a:off x="508001" y="1519639"/>
              <a:ext cx="3931022" cy="768350"/>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b="1" dirty="0">
                  <a:solidFill>
                    <a:schemeClr val="bg1"/>
                  </a:solidFill>
                  <a:latin typeface="Allianz Neo" panose="020B0504020203020204" pitchFamily="34" charset="77"/>
                </a:rPr>
                <a:t>Admin</a:t>
              </a:r>
            </a:p>
          </p:txBody>
        </p:sp>
      </p:grpSp>
      <p:grpSp>
        <p:nvGrpSpPr>
          <p:cNvPr id="12" name="Gruppieren 11">
            <a:extLst>
              <a:ext uri="{FF2B5EF4-FFF2-40B4-BE49-F238E27FC236}">
                <a16:creationId xmlns:a16="http://schemas.microsoft.com/office/drawing/2014/main" id="{61BD0D42-CDC4-4A75-B501-1994E21DD291}"/>
              </a:ext>
            </a:extLst>
          </p:cNvPr>
          <p:cNvGrpSpPr/>
          <p:nvPr/>
        </p:nvGrpSpPr>
        <p:grpSpPr>
          <a:xfrm>
            <a:off x="3379013" y="4076722"/>
            <a:ext cx="2716193" cy="2016547"/>
            <a:chOff x="505900" y="1519639"/>
            <a:chExt cx="3933123" cy="4286419"/>
          </a:xfrm>
        </p:grpSpPr>
        <p:sp>
          <p:nvSpPr>
            <p:cNvPr id="13" name="Rechteck 12">
              <a:extLst>
                <a:ext uri="{FF2B5EF4-FFF2-40B4-BE49-F238E27FC236}">
                  <a16:creationId xmlns:a16="http://schemas.microsoft.com/office/drawing/2014/main" id="{4A2F9B51-7A7F-463B-B9AD-A9FA6C8ED8BE}"/>
                </a:ext>
              </a:extLst>
            </p:cNvPr>
            <p:cNvSpPr/>
            <p:nvPr/>
          </p:nvSpPr>
          <p:spPr>
            <a:xfrm>
              <a:off x="505900" y="2287990"/>
              <a:ext cx="3933122" cy="3518068"/>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400" dirty="0">
                  <a:latin typeface="Allianz Neo" panose="020B0504020203020204" pitchFamily="34" charset="77"/>
                </a:rPr>
                <a:t>Firmeneigene Mitarbeiter, Versicherungsvertreter/-makler oder Andere (z.B. externe Dienstleister wie Steuerberater).</a:t>
              </a:r>
            </a:p>
            <a:p>
              <a:pPr algn="ctr">
                <a:spcBef>
                  <a:spcPts val="100"/>
                </a:spcBef>
                <a:spcAft>
                  <a:spcPts val="100"/>
                </a:spcAft>
              </a:pPr>
              <a:r>
                <a:rPr lang="de-DE" sz="1400" dirty="0">
                  <a:latin typeface="Allianz Neo" panose="020B0504020203020204" pitchFamily="34" charset="77"/>
                </a:rPr>
                <a:t>Vergleichbar mit „bisheriger Rolle“ in </a:t>
              </a:r>
              <a:r>
                <a:rPr lang="de-DE" sz="1400" dirty="0" err="1">
                  <a:latin typeface="Allianz Neo" panose="020B0504020203020204" pitchFamily="34" charset="77"/>
                </a:rPr>
                <a:t>FirmenOnline</a:t>
              </a:r>
              <a:r>
                <a:rPr lang="de-DE" sz="1400" dirty="0">
                  <a:latin typeface="Allianz Neo" panose="020B0504020203020204" pitchFamily="34" charset="77"/>
                </a:rPr>
                <a:t>.</a:t>
              </a:r>
            </a:p>
          </p:txBody>
        </p:sp>
        <p:sp>
          <p:nvSpPr>
            <p:cNvPr id="15" name="Rechteck 14">
              <a:extLst>
                <a:ext uri="{FF2B5EF4-FFF2-40B4-BE49-F238E27FC236}">
                  <a16:creationId xmlns:a16="http://schemas.microsoft.com/office/drawing/2014/main" id="{E39591B9-C7F2-42C6-AF51-51876B106904}"/>
                </a:ext>
              </a:extLst>
            </p:cNvPr>
            <p:cNvSpPr/>
            <p:nvPr/>
          </p:nvSpPr>
          <p:spPr>
            <a:xfrm>
              <a:off x="508001" y="1519639"/>
              <a:ext cx="3931022" cy="768350"/>
            </a:xfrm>
            <a:prstGeom prst="rect">
              <a:avLst/>
            </a:prstGeom>
            <a:solidFill>
              <a:srgbClr val="007D8C"/>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b="1" dirty="0">
                  <a:solidFill>
                    <a:schemeClr val="bg1"/>
                  </a:solidFill>
                  <a:latin typeface="Allianz Neo" panose="020B0504020203020204" pitchFamily="34" charset="77"/>
                </a:rPr>
                <a:t>Nutzer</a:t>
              </a:r>
            </a:p>
          </p:txBody>
        </p:sp>
      </p:grpSp>
      <p:sp>
        <p:nvSpPr>
          <p:cNvPr id="16" name="Rechteck 15">
            <a:extLst>
              <a:ext uri="{FF2B5EF4-FFF2-40B4-BE49-F238E27FC236}">
                <a16:creationId xmlns:a16="http://schemas.microsoft.com/office/drawing/2014/main" id="{8A7133BD-75EB-4BCF-AAC3-284B9F3EB21C}"/>
              </a:ext>
            </a:extLst>
          </p:cNvPr>
          <p:cNvSpPr/>
          <p:nvPr/>
        </p:nvSpPr>
        <p:spPr>
          <a:xfrm>
            <a:off x="7427353" y="1520783"/>
            <a:ext cx="4265803" cy="4573630"/>
          </a:xfrm>
          <a:prstGeom prst="rect">
            <a:avLst/>
          </a:prstGeom>
          <a:solidFill>
            <a:schemeClr val="accent5">
              <a:lumMod val="20000"/>
              <a:lumOff val="8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r>
              <a:rPr lang="de-DE" sz="1600" b="1" dirty="0">
                <a:latin typeface="Allianz Neo" panose="020B0504020203020204" pitchFamily="34" charset="0"/>
                <a:cs typeface="Calibri" panose="020F0502020204030204" pitchFamily="34" charset="0"/>
              </a:rPr>
              <a:t>Kurzbeschreibung</a:t>
            </a:r>
            <a:endParaRPr lang="de-DE" sz="1400" b="1" dirty="0">
              <a:latin typeface="Allianz Neo" panose="020B0504020203020204" pitchFamily="34" charset="0"/>
              <a:cs typeface="Calibri" panose="020F0502020204030204" pitchFamily="34" charset="0"/>
            </a:endParaRPr>
          </a:p>
          <a:p>
            <a:pPr algn="l"/>
            <a:endParaRPr lang="de-DE" sz="1400" b="1" dirty="0">
              <a:latin typeface="Allianz Neo" panose="020B0504020203020204" pitchFamily="34" charset="0"/>
              <a:cs typeface="Calibri" panose="020F0502020204030204" pitchFamily="34" charset="0"/>
            </a:endParaRPr>
          </a:p>
          <a:p>
            <a:r>
              <a:rPr lang="de-DE" sz="1400" dirty="0">
                <a:latin typeface="Allianz Neo" panose="020B0504020203020204" pitchFamily="34" charset="0"/>
                <a:cs typeface="Calibri" panose="020F0502020204030204" pitchFamily="34" charset="0"/>
              </a:rPr>
              <a:t>Die Weitergabe der Vertragsrechte beruht auf einem hierarchischen Prinzip: </a:t>
            </a:r>
          </a:p>
          <a:p>
            <a:endParaRPr lang="de-DE" sz="1400" dirty="0">
              <a:latin typeface="Allianz Neo" panose="020B0504020203020204" pitchFamily="34" charset="0"/>
              <a:cs typeface="Calibri" panose="020F0502020204030204" pitchFamily="34" charset="0"/>
            </a:endParaRPr>
          </a:p>
          <a:p>
            <a:pPr marL="342900" indent="-342900">
              <a:buAutoNum type="arabicPeriod"/>
            </a:pPr>
            <a:r>
              <a:rPr lang="de-DE" sz="1400" dirty="0" err="1">
                <a:latin typeface="Allianz Neo" panose="020B0504020203020204" pitchFamily="34" charset="0"/>
                <a:cs typeface="Calibri" panose="020F0502020204030204" pitchFamily="34" charset="0"/>
              </a:rPr>
              <a:t>FirmenAdmin</a:t>
            </a:r>
            <a:endParaRPr lang="de-DE" sz="1400" dirty="0">
              <a:latin typeface="Allianz Neo" panose="020B0504020203020204" pitchFamily="34" charset="0"/>
              <a:cs typeface="Calibri" panose="020F0502020204030204" pitchFamily="34" charset="0"/>
            </a:endParaRPr>
          </a:p>
          <a:p>
            <a:pPr marL="342900" indent="-342900">
              <a:buAutoNum type="arabicPeriod"/>
            </a:pPr>
            <a:r>
              <a:rPr lang="de-DE" sz="1400" dirty="0">
                <a:latin typeface="Allianz Neo" panose="020B0504020203020204" pitchFamily="34" charset="0"/>
                <a:cs typeface="Calibri" panose="020F0502020204030204" pitchFamily="34" charset="0"/>
              </a:rPr>
              <a:t>Admin</a:t>
            </a:r>
          </a:p>
          <a:p>
            <a:pPr marL="342900" indent="-342900">
              <a:buAutoNum type="arabicPeriod"/>
            </a:pPr>
            <a:r>
              <a:rPr lang="de-DE" sz="1400" dirty="0">
                <a:latin typeface="Allianz Neo" panose="020B0504020203020204" pitchFamily="34" charset="0"/>
                <a:cs typeface="Calibri" panose="020F0502020204030204" pitchFamily="34" charset="0"/>
              </a:rPr>
              <a:t>Nutzer</a:t>
            </a:r>
          </a:p>
          <a:p>
            <a:endParaRPr lang="de-DE" sz="1400" dirty="0">
              <a:latin typeface="Allianz Neo" panose="020B0504020203020204" pitchFamily="34" charset="0"/>
              <a:cs typeface="Calibri" panose="020F0502020204030204" pitchFamily="34" charset="0"/>
            </a:endParaRPr>
          </a:p>
          <a:p>
            <a:endParaRPr lang="de-DE" sz="1400" dirty="0">
              <a:latin typeface="Allianz Neo" panose="020B0504020203020204" pitchFamily="34" charset="0"/>
              <a:cs typeface="Calibri" panose="020F0502020204030204" pitchFamily="34" charset="0"/>
            </a:endParaRPr>
          </a:p>
          <a:p>
            <a:r>
              <a:rPr lang="de-DE" sz="1400" dirty="0">
                <a:latin typeface="Allianz Neo" panose="020B0504020203020204" pitchFamily="34" charset="0"/>
              </a:rPr>
              <a:t>Die Rechteweitergabe durch einen </a:t>
            </a:r>
            <a:r>
              <a:rPr lang="de-DE" sz="1400" dirty="0" err="1">
                <a:latin typeface="Allianz Neo" panose="020B0504020203020204" pitchFamily="34" charset="0"/>
              </a:rPr>
              <a:t>FirmenAdmin</a:t>
            </a:r>
            <a:r>
              <a:rPr lang="de-DE" sz="1400" dirty="0">
                <a:latin typeface="Allianz Neo" panose="020B0504020203020204" pitchFamily="34" charset="0"/>
              </a:rPr>
              <a:t> oder Admin ist nur </a:t>
            </a:r>
            <a:r>
              <a:rPr lang="de-DE" sz="1400" dirty="0">
                <a:latin typeface="Allianz Neo" panose="020B0504020203020204" pitchFamily="34" charset="0"/>
                <a:cs typeface="Calibri" panose="020F0502020204030204" pitchFamily="34" charset="0"/>
              </a:rPr>
              <a:t>auf eine der unteren Berechtigungsstufen möglich – nicht aber umgekehrt oder auf gleicher Stufe (z.B. Admin kann nur Nutzer verwalten, jedoch keine Admins oder </a:t>
            </a:r>
            <a:r>
              <a:rPr lang="de-DE" sz="1400" dirty="0" err="1">
                <a:latin typeface="Allianz Neo" panose="020B0504020203020204" pitchFamily="34" charset="0"/>
                <a:cs typeface="Calibri" panose="020F0502020204030204" pitchFamily="34" charset="0"/>
              </a:rPr>
              <a:t>FirmenAdmins</a:t>
            </a:r>
            <a:r>
              <a:rPr lang="de-DE" sz="1400" dirty="0">
                <a:latin typeface="Allianz Neo" panose="020B0504020203020204" pitchFamily="34" charset="0"/>
                <a:cs typeface="Calibri" panose="020F0502020204030204" pitchFamily="34" charset="0"/>
              </a:rPr>
              <a:t>).</a:t>
            </a:r>
          </a:p>
        </p:txBody>
      </p:sp>
      <p:sp>
        <p:nvSpPr>
          <p:cNvPr id="17" name="Pfeil nach links 4">
            <a:extLst>
              <a:ext uri="{FF2B5EF4-FFF2-40B4-BE49-F238E27FC236}">
                <a16:creationId xmlns:a16="http://schemas.microsoft.com/office/drawing/2014/main" id="{56F388D8-F352-4B43-9D7F-A1563C0D7B61}"/>
              </a:ext>
            </a:extLst>
          </p:cNvPr>
          <p:cNvSpPr/>
          <p:nvPr/>
        </p:nvSpPr>
        <p:spPr>
          <a:xfrm rot="10800000">
            <a:off x="2910214" y="2339472"/>
            <a:ext cx="377426" cy="368466"/>
          </a:xfrm>
          <a:prstGeom prst="leftArrow">
            <a:avLst/>
          </a:prstGeom>
          <a:solidFill>
            <a:srgbClr val="407D71"/>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a:p>
        </p:txBody>
      </p:sp>
      <p:sp>
        <p:nvSpPr>
          <p:cNvPr id="18" name="Pfeil nach links 4">
            <a:extLst>
              <a:ext uri="{FF2B5EF4-FFF2-40B4-BE49-F238E27FC236}">
                <a16:creationId xmlns:a16="http://schemas.microsoft.com/office/drawing/2014/main" id="{2ABE5431-3108-45A3-9DC2-FE3E98E96F69}"/>
              </a:ext>
            </a:extLst>
          </p:cNvPr>
          <p:cNvSpPr/>
          <p:nvPr/>
        </p:nvSpPr>
        <p:spPr>
          <a:xfrm rot="10800000">
            <a:off x="2910213" y="4761942"/>
            <a:ext cx="377426" cy="368466"/>
          </a:xfrm>
          <a:prstGeom prst="leftArrow">
            <a:avLst/>
          </a:prstGeom>
          <a:solidFill>
            <a:srgbClr val="407D71"/>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a:p>
        </p:txBody>
      </p:sp>
      <p:sp>
        <p:nvSpPr>
          <p:cNvPr id="19" name="Pfeil nach links 4">
            <a:extLst>
              <a:ext uri="{FF2B5EF4-FFF2-40B4-BE49-F238E27FC236}">
                <a16:creationId xmlns:a16="http://schemas.microsoft.com/office/drawing/2014/main" id="{530FE6FA-7E70-4D3E-ACA6-E1479CF9337D}"/>
              </a:ext>
            </a:extLst>
          </p:cNvPr>
          <p:cNvSpPr/>
          <p:nvPr/>
        </p:nvSpPr>
        <p:spPr>
          <a:xfrm rot="16200000">
            <a:off x="4470546" y="3614243"/>
            <a:ext cx="377426" cy="368466"/>
          </a:xfrm>
          <a:prstGeom prst="leftArrow">
            <a:avLst/>
          </a:prstGeom>
          <a:solidFill>
            <a:srgbClr val="407D71"/>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a:p>
        </p:txBody>
      </p:sp>
      <p:pic>
        <p:nvPicPr>
          <p:cNvPr id="4" name="Grafik 3" descr="Glühbirne und Zahnrad mit einfarbiger Füllung">
            <a:extLst>
              <a:ext uri="{FF2B5EF4-FFF2-40B4-BE49-F238E27FC236}">
                <a16:creationId xmlns:a16="http://schemas.microsoft.com/office/drawing/2014/main" id="{F8FFEA8A-93F1-4072-A117-FA9CD9E5CE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67109" y="1519639"/>
            <a:ext cx="514165" cy="514165"/>
          </a:xfrm>
          <a:prstGeom prst="rect">
            <a:avLst/>
          </a:prstGeom>
        </p:spPr>
      </p:pic>
    </p:spTree>
    <p:extLst>
      <p:ext uri="{BB962C8B-B14F-4D97-AF65-F5344CB8AC3E}">
        <p14:creationId xmlns:p14="http://schemas.microsoft.com/office/powerpoint/2010/main" val="182805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74298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Wo liegen die wesentlichen Unterschiede zwischen einem </a:t>
            </a:r>
            <a:r>
              <a:rPr lang="de-DE" dirty="0" err="1" smtClean="0">
                <a:latin typeface="Allianz Neo" panose="020B0504020203020204" pitchFamily="34" charset="77"/>
              </a:rPr>
              <a:t>FirmenAdmin</a:t>
            </a:r>
            <a:r>
              <a:rPr lang="de-DE" dirty="0">
                <a:latin typeface="Allianz Neo" panose="020B0504020203020204" pitchFamily="34" charset="77"/>
              </a:rPr>
              <a:t>,</a:t>
            </a:r>
            <a:r>
              <a:rPr lang="de-DE" dirty="0" smtClean="0">
                <a:latin typeface="Allianz Neo" panose="020B0504020203020204" pitchFamily="34" charset="77"/>
              </a:rPr>
              <a:t> Admin und Nutzer?</a:t>
            </a:r>
            <a:endParaRPr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8</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01 – Konzept des </a:t>
            </a:r>
            <a:r>
              <a:rPr lang="de-DE" dirty="0" err="1">
                <a:latin typeface="Allianz Neo" panose="020B0504020203020204" pitchFamily="34" charset="77"/>
              </a:rPr>
              <a:t>FirmenAdmins</a:t>
            </a:r>
            <a:endParaRPr lang="de-DE" dirty="0">
              <a:latin typeface="Allianz Neo" panose="020B0504020203020204" pitchFamily="34" charset="77"/>
            </a:endParaRPr>
          </a:p>
        </p:txBody>
      </p:sp>
      <p:graphicFrame>
        <p:nvGraphicFramePr>
          <p:cNvPr id="6" name="Tabelle 5">
            <a:extLst>
              <a:ext uri="{FF2B5EF4-FFF2-40B4-BE49-F238E27FC236}">
                <a16:creationId xmlns:a16="http://schemas.microsoft.com/office/drawing/2014/main" id="{1BBFC2DF-808B-4678-A0E5-A5DB20474171}"/>
              </a:ext>
            </a:extLst>
          </p:cNvPr>
          <p:cNvGraphicFramePr>
            <a:graphicFrameLocks noGrp="1"/>
          </p:cNvGraphicFramePr>
          <p:nvPr>
            <p:extLst>
              <p:ext uri="{D42A27DB-BD31-4B8C-83A1-F6EECF244321}">
                <p14:modId xmlns:p14="http://schemas.microsoft.com/office/powerpoint/2010/main" val="2106689232"/>
              </p:ext>
            </p:extLst>
          </p:nvPr>
        </p:nvGraphicFramePr>
        <p:xfrm>
          <a:off x="508000" y="1539020"/>
          <a:ext cx="11185156" cy="4219798"/>
        </p:xfrm>
        <a:graphic>
          <a:graphicData uri="http://schemas.openxmlformats.org/drawingml/2006/table">
            <a:tbl>
              <a:tblPr firstRow="1" bandRow="1">
                <a:tableStyleId>{8EC20E35-A176-4012-BC5E-935CFFF8708E}</a:tableStyleId>
              </a:tblPr>
              <a:tblGrid>
                <a:gridCol w="1842790">
                  <a:extLst>
                    <a:ext uri="{9D8B030D-6E8A-4147-A177-3AD203B41FA5}">
                      <a16:colId xmlns:a16="http://schemas.microsoft.com/office/drawing/2014/main" val="904784829"/>
                    </a:ext>
                  </a:extLst>
                </a:gridCol>
                <a:gridCol w="3169486">
                  <a:extLst>
                    <a:ext uri="{9D8B030D-6E8A-4147-A177-3AD203B41FA5}">
                      <a16:colId xmlns:a16="http://schemas.microsoft.com/office/drawing/2014/main" val="3694245099"/>
                    </a:ext>
                  </a:extLst>
                </a:gridCol>
                <a:gridCol w="3086440">
                  <a:extLst>
                    <a:ext uri="{9D8B030D-6E8A-4147-A177-3AD203B41FA5}">
                      <a16:colId xmlns:a16="http://schemas.microsoft.com/office/drawing/2014/main" val="2553620921"/>
                    </a:ext>
                  </a:extLst>
                </a:gridCol>
                <a:gridCol w="3086440">
                  <a:extLst>
                    <a:ext uri="{9D8B030D-6E8A-4147-A177-3AD203B41FA5}">
                      <a16:colId xmlns:a16="http://schemas.microsoft.com/office/drawing/2014/main" val="115430725"/>
                    </a:ext>
                  </a:extLst>
                </a:gridCol>
              </a:tblGrid>
              <a:tr h="465636">
                <a:tc>
                  <a:txBody>
                    <a:bodyPr/>
                    <a:lstStyle/>
                    <a:p>
                      <a:pPr algn="ctr"/>
                      <a:endParaRPr lang="de-DE" sz="2400" dirty="0">
                        <a:latin typeface="Allianz Neo" panose="020B0504020203020204" pitchFamily="34" charset="0"/>
                        <a:cs typeface="Calibri" panose="020F0502020204030204" pitchFamily="34" charset="0"/>
                      </a:endParaRPr>
                    </a:p>
                  </a:txBody>
                  <a:tcPr anchor="ctr">
                    <a:lnL>
                      <a:noFill/>
                    </a:lnL>
                    <a:lnR w="28575" cap="flat" cmpd="sng" algn="ctr">
                      <a:solidFill>
                        <a:schemeClr val="bg1"/>
                      </a:solidFill>
                      <a:prstDash val="solid"/>
                      <a:round/>
                      <a:headEnd type="none" w="med" len="med"/>
                      <a:tailEnd type="none" w="med" len="med"/>
                    </a:lnR>
                    <a:lnT w="254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2000" dirty="0" err="1">
                          <a:latin typeface="Allianz Neo" panose="020B0504020203020204" pitchFamily="34" charset="0"/>
                        </a:rPr>
                        <a:t>FirmenAdmin</a:t>
                      </a:r>
                      <a:endParaRPr lang="de-DE" sz="2000" dirty="0">
                        <a:solidFill>
                          <a:schemeClr val="bg1"/>
                        </a:solidFill>
                        <a:latin typeface="Allianz Neo" panose="020B050402020302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8C"/>
                    </a:solidFill>
                  </a:tcPr>
                </a:tc>
                <a:tc>
                  <a:txBody>
                    <a:bodyPr/>
                    <a:lstStyle/>
                    <a:p>
                      <a:pPr algn="ctr"/>
                      <a:r>
                        <a:rPr lang="de-DE" sz="2000" dirty="0">
                          <a:latin typeface="Allianz Neo" panose="020B0504020203020204" pitchFamily="34" charset="0"/>
                        </a:rPr>
                        <a:t>Admin</a:t>
                      </a:r>
                      <a:endParaRPr lang="de-DE" sz="2000" dirty="0">
                        <a:solidFill>
                          <a:schemeClr val="bg1"/>
                        </a:solidFill>
                        <a:latin typeface="Allianz Neo" panose="020B050402020302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8C"/>
                    </a:solidFill>
                  </a:tcPr>
                </a:tc>
                <a:tc>
                  <a:txBody>
                    <a:bodyPr/>
                    <a:lstStyle/>
                    <a:p>
                      <a:pPr algn="ctr"/>
                      <a:r>
                        <a:rPr lang="de-DE" sz="2000" dirty="0" smtClean="0">
                          <a:solidFill>
                            <a:schemeClr val="bg1"/>
                          </a:solidFill>
                          <a:latin typeface="Allianz Neo" panose="020B0504020203020204" pitchFamily="34" charset="0"/>
                          <a:cs typeface="Calibri" panose="020F0502020204030204" pitchFamily="34" charset="0"/>
                        </a:rPr>
                        <a:t>Nutzer</a:t>
                      </a:r>
                      <a:endParaRPr lang="de-DE" sz="2000" dirty="0">
                        <a:solidFill>
                          <a:schemeClr val="bg1"/>
                        </a:solidFill>
                        <a:latin typeface="Allianz Neo" panose="020B050402020302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a:noFill/>
                    </a:lnR>
                    <a:lnT w="254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8C"/>
                    </a:solidFill>
                  </a:tcPr>
                </a:tc>
                <a:extLst>
                  <a:ext uri="{0D108BD9-81ED-4DB2-BD59-A6C34878D82A}">
                    <a16:rowId xmlns:a16="http://schemas.microsoft.com/office/drawing/2014/main" val="1921591451"/>
                  </a:ext>
                </a:extLst>
              </a:tr>
              <a:tr h="1160032">
                <a:tc>
                  <a:txBody>
                    <a:bodyPr/>
                    <a:lstStyle/>
                    <a:p>
                      <a:r>
                        <a:rPr lang="de-DE" sz="1600" b="1" dirty="0">
                          <a:latin typeface="Allianz Neo" panose="020B0504020203020204" pitchFamily="34" charset="0"/>
                        </a:rPr>
                        <a:t>Rolle</a:t>
                      </a:r>
                      <a:endParaRPr lang="de-DE" sz="1600" b="1" dirty="0">
                        <a:solidFill>
                          <a:schemeClr val="tx1"/>
                        </a:solidFill>
                        <a:latin typeface="Allianz Neo" panose="020B0504020203020204" pitchFamily="34" charset="0"/>
                        <a:cs typeface="Calibri" panose="020F0502020204030204" pitchFamily="34" charset="0"/>
                      </a:endParaRPr>
                    </a:p>
                  </a:txBody>
                  <a:tcPr anchor="ctr">
                    <a:lnL>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a:latin typeface="Allianz Neo" panose="020B0504020203020204" pitchFamily="34" charset="0"/>
                        </a:rPr>
                        <a:t>Ausschließlich firmeneigener</a:t>
                      </a:r>
                      <a:r>
                        <a:rPr lang="de-DE" sz="1200" baseline="0" dirty="0">
                          <a:latin typeface="Allianz Neo" panose="020B0504020203020204" pitchFamily="34" charset="0"/>
                        </a:rPr>
                        <a:t> Mitarbeiter</a:t>
                      </a:r>
                      <a:endParaRPr lang="de-DE" sz="1200" b="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a:buFont typeface="Arial" panose="020B0604020202020204" pitchFamily="34" charset="0"/>
                        <a:buChar char="•"/>
                      </a:pPr>
                      <a:r>
                        <a:rPr lang="de-DE" sz="1200" dirty="0">
                          <a:latin typeface="Allianz Neo" panose="020B0504020203020204" pitchFamily="34" charset="0"/>
                        </a:rPr>
                        <a:t>Firmeneigener Mitarbeiter, Versicherungsvertreter/-makler oder Andere (z.B. externe Dienstleister für Lohn- und Gehaltsbuchungen oder Steuerberater).</a:t>
                      </a:r>
                      <a:endParaRPr lang="de-DE" sz="120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llianz Neo" panose="020B0504020203020204" pitchFamily="34" charset="0"/>
                        </a:rPr>
                        <a:t>Firmeneigener Mitarbeiter, Versicherungsvertreter/-makler oder Andere (z.B. externe Dienstleister für Lohn- und Gehaltsbuchungen oder Steuerberater).</a:t>
                      </a:r>
                      <a:endParaRPr lang="de-DE" sz="1200" dirty="0">
                        <a:latin typeface="Allianz Neo" panose="020B0504020203020204" pitchFamily="34" charset="0"/>
                        <a:cs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smtClean="0">
                          <a:latin typeface="Allianz Neo" panose="020B0504020203020204" pitchFamily="34" charset="0"/>
                          <a:cs typeface="Calibri" panose="020F0502020204030204" pitchFamily="34" charset="0"/>
                        </a:rPr>
                        <a:t>Ohne Administrationsrechte</a:t>
                      </a:r>
                      <a:endParaRPr lang="de-DE" sz="1200" dirty="0" smtClean="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538063"/>
                  </a:ext>
                </a:extLst>
              </a:tr>
              <a:tr h="1168124">
                <a:tc>
                  <a:txBody>
                    <a:bodyPr/>
                    <a:lstStyle/>
                    <a:p>
                      <a:r>
                        <a:rPr lang="de-DE" sz="1600" b="1" dirty="0">
                          <a:latin typeface="Allianz Neo" panose="020B0504020203020204" pitchFamily="34" charset="0"/>
                        </a:rPr>
                        <a:t>Vertragsrechte</a:t>
                      </a:r>
                      <a:r>
                        <a:rPr lang="de-DE" sz="1200" dirty="0">
                          <a:latin typeface="Allianz Neo" panose="020B0504020203020204" pitchFamily="34" charset="0"/>
                        </a:rPr>
                        <a:t/>
                      </a:r>
                      <a:br>
                        <a:rPr lang="de-DE" sz="1200" dirty="0">
                          <a:latin typeface="Allianz Neo" panose="020B0504020203020204" pitchFamily="34" charset="0"/>
                        </a:rPr>
                      </a:br>
                      <a:r>
                        <a:rPr lang="de-DE" sz="1100" dirty="0">
                          <a:latin typeface="Allianz Neo" panose="020B0504020203020204" pitchFamily="34" charset="0"/>
                        </a:rPr>
                        <a:t>(„Bestand lesen, Bestand ändern, Berechnen, Mitarbeiter anmelden, Inkasso“)</a:t>
                      </a:r>
                      <a:endParaRPr lang="de-DE" sz="1100" b="0" dirty="0">
                        <a:solidFill>
                          <a:schemeClr val="tx1"/>
                        </a:solidFill>
                        <a:latin typeface="Allianz Neo" panose="020B0504020203020204" pitchFamily="34" charset="0"/>
                        <a:cs typeface="Calibri" panose="020F0502020204030204" pitchFamily="34" charset="0"/>
                      </a:endParaRPr>
                    </a:p>
                  </a:txBody>
                  <a:tcPr anchor="ctr">
                    <a:lnL>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a:latin typeface="Allianz Neo" panose="020B0504020203020204" pitchFamily="34" charset="0"/>
                        </a:rPr>
                        <a:t>Hat vollumfängliche Rechte (d.h. der </a:t>
                      </a:r>
                      <a:r>
                        <a:rPr lang="de-DE" sz="1200" dirty="0" err="1">
                          <a:latin typeface="Allianz Neo" panose="020B0504020203020204" pitchFamily="34" charset="0"/>
                        </a:rPr>
                        <a:t>FirmenAdmin</a:t>
                      </a:r>
                      <a:r>
                        <a:rPr lang="de-DE" sz="1200" dirty="0">
                          <a:latin typeface="Allianz Neo" panose="020B0504020203020204" pitchFamily="34" charset="0"/>
                        </a:rPr>
                        <a:t> hat für alle freigeschalteten Verträge alle Vertragsrechte).</a:t>
                      </a:r>
                      <a:endParaRPr lang="de-DE" sz="120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llianz Neo" panose="020B0504020203020204" pitchFamily="34" charset="0"/>
                        </a:rPr>
                        <a:t>Die Vertragsrechte des Admins werden über den </a:t>
                      </a:r>
                      <a:r>
                        <a:rPr lang="de-DE" sz="1200" dirty="0" err="1">
                          <a:latin typeface="Allianz Neo" panose="020B0504020203020204" pitchFamily="34" charset="0"/>
                        </a:rPr>
                        <a:t>FirmenAdmin</a:t>
                      </a:r>
                      <a:r>
                        <a:rPr lang="de-DE" sz="1200" dirty="0">
                          <a:latin typeface="Allianz Neo" panose="020B0504020203020204" pitchFamily="34" charset="0"/>
                        </a:rPr>
                        <a:t> vergeben.</a:t>
                      </a: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llianz Neo" panose="020B0504020203020204" pitchFamily="34" charset="0"/>
                        </a:rPr>
                        <a:t>Ein Admin muss nicht zwingend alle Rechte haben.</a:t>
                      </a:r>
                      <a:r>
                        <a:rPr lang="de-DE" sz="1200" baseline="0" dirty="0">
                          <a:latin typeface="Allianz Neo" panose="020B0504020203020204" pitchFamily="34" charset="0"/>
                        </a:rPr>
                        <a:t> </a:t>
                      </a:r>
                      <a:endParaRPr lang="de-DE" sz="1200" baseline="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llianz Neo" panose="020B0504020203020204" pitchFamily="34" charset="0"/>
                        </a:rPr>
                        <a:t>Die Vertragsrechte eines</a:t>
                      </a:r>
                      <a:r>
                        <a:rPr lang="de-DE" sz="1200" baseline="0" dirty="0" smtClean="0">
                          <a:latin typeface="Allianz Neo" panose="020B0504020203020204" pitchFamily="34" charset="0"/>
                        </a:rPr>
                        <a:t> Nutzers </a:t>
                      </a:r>
                      <a:r>
                        <a:rPr lang="de-DE" sz="1200" dirty="0" smtClean="0">
                          <a:latin typeface="Allianz Neo" panose="020B0504020203020204" pitchFamily="34" charset="0"/>
                        </a:rPr>
                        <a:t>werden über den </a:t>
                      </a:r>
                      <a:r>
                        <a:rPr lang="de-DE" sz="1200" dirty="0" err="1" smtClean="0">
                          <a:latin typeface="Allianz Neo" panose="020B0504020203020204" pitchFamily="34" charset="0"/>
                        </a:rPr>
                        <a:t>FirmenAdmin</a:t>
                      </a:r>
                      <a:r>
                        <a:rPr lang="de-DE" sz="1200" dirty="0" smtClean="0">
                          <a:latin typeface="Allianz Neo" panose="020B0504020203020204" pitchFamily="34" charset="0"/>
                        </a:rPr>
                        <a:t> oder Admin vergeben.</a:t>
                      </a: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llianz Neo" panose="020B0504020203020204" pitchFamily="34" charset="0"/>
                        </a:rPr>
                        <a:t>Ein</a:t>
                      </a:r>
                      <a:r>
                        <a:rPr lang="de-DE" sz="1200" baseline="0" dirty="0" smtClean="0">
                          <a:latin typeface="Allianz Neo" panose="020B0504020203020204" pitchFamily="34" charset="0"/>
                        </a:rPr>
                        <a:t> Nutzer</a:t>
                      </a:r>
                      <a:r>
                        <a:rPr lang="de-DE" sz="1200" dirty="0" smtClean="0">
                          <a:latin typeface="Allianz Neo" panose="020B0504020203020204" pitchFamily="34" charset="0"/>
                        </a:rPr>
                        <a:t> muss nicht zwingend alle Rechte haben.</a:t>
                      </a:r>
                      <a:r>
                        <a:rPr lang="de-DE" sz="1200" baseline="0" dirty="0" smtClean="0">
                          <a:latin typeface="Allianz Neo" panose="020B0504020203020204" pitchFamily="34" charset="0"/>
                        </a:rPr>
                        <a:t> </a:t>
                      </a:r>
                      <a:endParaRPr lang="de-DE" sz="1200" baseline="0" dirty="0" smtClean="0">
                        <a:latin typeface="Allianz Neo" panose="020B0504020203020204" pitchFamily="34" charset="0"/>
                        <a:cs typeface="Calibri" panose="020F0502020204030204" pitchFamily="34" charset="0"/>
                      </a:endParaRP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aseline="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9687246"/>
                  </a:ext>
                </a:extLst>
              </a:tr>
              <a:tr h="1376722">
                <a:tc>
                  <a:txBody>
                    <a:bodyPr/>
                    <a:lstStyle/>
                    <a:p>
                      <a:r>
                        <a:rPr lang="de-DE" sz="1600" b="1" dirty="0">
                          <a:latin typeface="Allianz Neo" panose="020B0504020203020204" pitchFamily="34" charset="0"/>
                        </a:rPr>
                        <a:t>Benennung/</a:t>
                      </a:r>
                      <a:br>
                        <a:rPr lang="de-DE" sz="1600" b="1" dirty="0">
                          <a:latin typeface="Allianz Neo" panose="020B0504020203020204" pitchFamily="34" charset="0"/>
                        </a:rPr>
                      </a:br>
                      <a:r>
                        <a:rPr lang="de-DE" sz="1600" b="1" dirty="0">
                          <a:latin typeface="Allianz Neo" panose="020B0504020203020204" pitchFamily="34" charset="0"/>
                        </a:rPr>
                        <a:t>Verwaltung von Berechtigungsstufen</a:t>
                      </a:r>
                      <a:endParaRPr lang="de-DE" sz="1600" b="1" dirty="0">
                        <a:solidFill>
                          <a:schemeClr val="tx1"/>
                        </a:solidFill>
                        <a:latin typeface="Allianz Neo" panose="020B0504020203020204" pitchFamily="34" charset="0"/>
                        <a:cs typeface="Calibri" panose="020F0502020204030204" pitchFamily="34" charset="0"/>
                      </a:endParaRPr>
                    </a:p>
                  </a:txBody>
                  <a:tcPr anchor="ctr">
                    <a:lnL>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a:latin typeface="Allianz Neo" panose="020B0504020203020204" pitchFamily="34" charset="0"/>
                        </a:rPr>
                        <a:t>FirmenAdmin</a:t>
                      </a:r>
                      <a:r>
                        <a:rPr lang="de-DE" sz="1200" dirty="0">
                          <a:latin typeface="Allianz Neo" panose="020B0504020203020204" pitchFamily="34" charset="0"/>
                        </a:rPr>
                        <a:t> kann</a:t>
                      </a:r>
                      <a:r>
                        <a:rPr lang="de-DE" sz="1200" baseline="0" dirty="0">
                          <a:latin typeface="Allianz Neo" panose="020B0504020203020204" pitchFamily="34" charset="0"/>
                        </a:rPr>
                        <a:t> Admins und </a:t>
                      </a:r>
                      <a:r>
                        <a:rPr lang="de-DE" sz="1200" kern="1200" baseline="0" dirty="0">
                          <a:latin typeface="Allianz Neo" panose="020B0504020203020204" pitchFamily="34" charset="0"/>
                        </a:rPr>
                        <a:t>weitere</a:t>
                      </a:r>
                      <a:r>
                        <a:rPr lang="de-DE" sz="1200" baseline="0" dirty="0">
                          <a:latin typeface="Allianz Neo" panose="020B0504020203020204" pitchFamily="34" charset="0"/>
                        </a:rPr>
                        <a:t> Nutzer hinzufügen und verwalten.</a:t>
                      </a: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latin typeface="Allianz Neo" panose="020B0504020203020204" pitchFamily="34" charset="0"/>
                        </a:rPr>
                        <a:t>Keine Einschränkung in der Rechteweitergabe (außer bei Nutzern mit der Rolle Versicherungsvertreter/ -makler </a:t>
                      </a:r>
                      <a:r>
                        <a:rPr lang="de-DE" sz="1200" baseline="0" dirty="0">
                          <a:latin typeface="Allianz Neo" panose="020B0504020203020204" pitchFamily="34" charset="0"/>
                          <a:sym typeface="Wingdings" panose="05000000000000000000" pitchFamily="2" charset="2"/>
                        </a:rPr>
                        <a:t> siehe Folie 21)</a:t>
                      </a:r>
                      <a:endParaRPr lang="de-DE" sz="120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Allianz Neo" panose="020B0504020203020204" pitchFamily="34" charset="0"/>
                        </a:rPr>
                        <a:t>Ein Admin kann</a:t>
                      </a:r>
                      <a:r>
                        <a:rPr lang="de-DE" sz="1200" baseline="0" dirty="0">
                          <a:latin typeface="Allianz Neo" panose="020B0504020203020204" pitchFamily="34" charset="0"/>
                        </a:rPr>
                        <a:t> </a:t>
                      </a:r>
                      <a:r>
                        <a:rPr lang="de-DE" sz="1200" u="sng" baseline="0" dirty="0">
                          <a:latin typeface="Allianz Neo" panose="020B0504020203020204" pitchFamily="34" charset="0"/>
                        </a:rPr>
                        <a:t>nur </a:t>
                      </a:r>
                      <a:r>
                        <a:rPr lang="de-DE" sz="1200" u="sng" kern="1200" baseline="0" dirty="0">
                          <a:latin typeface="Allianz Neo" panose="020B0504020203020204" pitchFamily="34" charset="0"/>
                        </a:rPr>
                        <a:t>weitere </a:t>
                      </a:r>
                      <a:r>
                        <a:rPr lang="de-DE" sz="1200" u="sng" baseline="0" dirty="0">
                          <a:latin typeface="Allianz Neo" panose="020B0504020203020204" pitchFamily="34" charset="0"/>
                        </a:rPr>
                        <a:t>Nutzer</a:t>
                      </a:r>
                      <a:r>
                        <a:rPr lang="de-DE" sz="1200" u="none" baseline="0" dirty="0">
                          <a:latin typeface="Allianz Neo" panose="020B0504020203020204" pitchFamily="34" charset="0"/>
                        </a:rPr>
                        <a:t> </a:t>
                      </a:r>
                      <a:r>
                        <a:rPr lang="de-DE" sz="1200" baseline="0" dirty="0">
                          <a:latin typeface="Allianz Neo" panose="020B0504020203020204" pitchFamily="34" charset="0"/>
                        </a:rPr>
                        <a:t>hinzufügen und verwalten (keine Admins &amp; </a:t>
                      </a:r>
                      <a:r>
                        <a:rPr lang="de-DE" sz="1200" baseline="0" dirty="0" err="1" smtClean="0">
                          <a:latin typeface="Allianz Neo" panose="020B0504020203020204" pitchFamily="34" charset="0"/>
                        </a:rPr>
                        <a:t>FirmenAdmins</a:t>
                      </a:r>
                      <a:r>
                        <a:rPr lang="de-DE" sz="1200" baseline="0" dirty="0" smtClean="0">
                          <a:latin typeface="Allianz Neo" panose="020B0504020203020204" pitchFamily="34" charset="0"/>
                        </a:rPr>
                        <a:t>)</a:t>
                      </a:r>
                      <a:r>
                        <a:rPr lang="de-DE" sz="1200" baseline="30000" dirty="0" smtClean="0">
                          <a:latin typeface="Allianz Neo" panose="020B0504020203020204" pitchFamily="34" charset="0"/>
                        </a:rPr>
                        <a:t>1</a:t>
                      </a:r>
                      <a:r>
                        <a:rPr lang="de-DE" sz="1200" baseline="0" dirty="0" smtClean="0">
                          <a:latin typeface="Allianz Neo" panose="020B0504020203020204" pitchFamily="34" charset="0"/>
                        </a:rPr>
                        <a:t>.</a:t>
                      </a:r>
                      <a:endParaRPr lang="de-DE" sz="1200" baseline="0" dirty="0">
                        <a:latin typeface="Allianz Neo" panose="020B0504020203020204" pitchFamily="34" charset="0"/>
                      </a:endParaRP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latin typeface="Allianz Neo" panose="020B0504020203020204" pitchFamily="34" charset="0"/>
                        </a:rPr>
                        <a:t>Er kann nur Rechte weitergeben, die er selbst besitzt. </a:t>
                      </a:r>
                      <a:r>
                        <a:rPr lang="de-DE" sz="1200" dirty="0">
                          <a:latin typeface="Allianz Neo" panose="020B0504020203020204" pitchFamily="34" charset="0"/>
                        </a:rPr>
                        <a:t> </a:t>
                      </a:r>
                      <a:endParaRPr lang="de-DE" sz="120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llianz Neo" panose="020B0504020203020204" pitchFamily="34" charset="0"/>
                          <a:cs typeface="Calibri" panose="020F0502020204030204" pitchFamily="34" charset="0"/>
                        </a:rPr>
                        <a:t>Ein Nutzer hat keine Administrationsrechte und kann daher „nur Verträge</a:t>
                      </a:r>
                      <a:r>
                        <a:rPr lang="de-DE" sz="1200" baseline="0" dirty="0" smtClean="0">
                          <a:latin typeface="Allianz Neo" panose="020B0504020203020204" pitchFamily="34" charset="0"/>
                          <a:cs typeface="Calibri" panose="020F0502020204030204" pitchFamily="34" charset="0"/>
                        </a:rPr>
                        <a:t> über FONL verwalten“</a:t>
                      </a:r>
                      <a:endParaRPr lang="de-DE" sz="1200" dirty="0">
                        <a:latin typeface="Allianz Neo" panose="020B0504020203020204" pitchFamily="34" charset="0"/>
                        <a:cs typeface="Calibri" panose="020F0502020204030204" pitchFamily="34" charset="0"/>
                      </a:endParaRPr>
                    </a:p>
                  </a:txBody>
                  <a:tcPr anchor="ctr">
                    <a:lnL w="28575" cap="flat" cmpd="sng" algn="ctr">
                      <a:solidFill>
                        <a:schemeClr val="bg2"/>
                      </a:solidFill>
                      <a:prstDash val="solid"/>
                      <a:round/>
                      <a:headEnd type="none" w="med" len="med"/>
                      <a:tailEnd type="none" w="med" len="med"/>
                    </a:lnL>
                    <a:lnR>
                      <a:noFill/>
                    </a:lnR>
                    <a:lnT w="28575" cap="flat" cmpd="sng" algn="ctr">
                      <a:solidFill>
                        <a:schemeClr val="bg2"/>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9028426"/>
                  </a:ext>
                </a:extLst>
              </a:tr>
            </a:tbl>
          </a:graphicData>
        </a:graphic>
      </p:graphicFrame>
      <p:sp>
        <p:nvSpPr>
          <p:cNvPr id="7" name="Textfeld 6">
            <a:extLst>
              <a:ext uri="{FF2B5EF4-FFF2-40B4-BE49-F238E27FC236}">
                <a16:creationId xmlns:a16="http://schemas.microsoft.com/office/drawing/2014/main" id="{89DE8BDA-E9A0-4757-AD0C-BAB69FFC5B8B}"/>
              </a:ext>
            </a:extLst>
          </p:cNvPr>
          <p:cNvSpPr txBox="1"/>
          <p:nvPr/>
        </p:nvSpPr>
        <p:spPr>
          <a:xfrm>
            <a:off x="508000" y="5814070"/>
            <a:ext cx="11171912" cy="650780"/>
          </a:xfrm>
          <a:prstGeom prst="rect">
            <a:avLst/>
          </a:prstGeom>
          <a:solidFill>
            <a:schemeClr val="accent6">
              <a:lumMod val="50000"/>
            </a:schemeClr>
          </a:solidFill>
        </p:spPr>
        <p:txBody>
          <a:bodyPr wrap="square" lIns="0" tIns="0" rIns="0" bIns="0" rtlCol="0" anchor="t" anchorCtr="0">
            <a:noAutofit/>
          </a:bodyPr>
          <a:lstStyle/>
          <a:p>
            <a:pPr marR="0" lvl="0" algn="ctr" defTabSz="1219170" rtl="0" eaLnBrk="1" fontAlgn="auto" latinLnBrk="0" hangingPunct="1">
              <a:lnSpc>
                <a:spcPct val="100000"/>
              </a:lnSpc>
              <a:spcBef>
                <a:spcPts val="0"/>
              </a:spcBef>
              <a:spcAft>
                <a:spcPts val="0"/>
              </a:spcAft>
              <a:buClrTx/>
              <a:buSzTx/>
              <a:tabLst/>
              <a:defRPr/>
            </a:pPr>
            <a:r>
              <a:rPr lang="de-DE" sz="1200" dirty="0" smtClean="0">
                <a:solidFill>
                  <a:schemeClr val="bg1"/>
                </a:solidFill>
                <a:latin typeface="Allianz Neo" panose="020B0504020203020204" pitchFamily="34" charset="0"/>
              </a:rPr>
              <a:t>Wichtige Hinweise: </a:t>
            </a:r>
            <a:br>
              <a:rPr lang="de-DE" sz="1200" dirty="0" smtClean="0">
                <a:solidFill>
                  <a:schemeClr val="bg1"/>
                </a:solidFill>
                <a:latin typeface="Allianz Neo" panose="020B0504020203020204" pitchFamily="34" charset="0"/>
              </a:rPr>
            </a:br>
            <a:r>
              <a:rPr lang="de-DE" sz="1200" dirty="0" smtClean="0">
                <a:solidFill>
                  <a:schemeClr val="bg1"/>
                </a:solidFill>
                <a:latin typeface="Allianz Neo" panose="020B0504020203020204" pitchFamily="34" charset="0"/>
              </a:rPr>
              <a:t>Ein Vermittler als Admin kann aus rechtl. Gründen keine weiteren Nutzer direkt über das Portal freischalten oder verwalten. Darüber hinaus können Vermittler nicht direkt im Admin-Bereich freigeschaltet werden. Für die Freischaltung eines Vermittlers ist immer ein Freischaltungsantrag erforderlich.  </a:t>
            </a:r>
          </a:p>
        </p:txBody>
      </p:sp>
    </p:spTree>
    <p:extLst>
      <p:ext uri="{BB962C8B-B14F-4D97-AF65-F5344CB8AC3E}">
        <p14:creationId xmlns:p14="http://schemas.microsoft.com/office/powerpoint/2010/main" val="339246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14" name="Textplatzhalter 13"/>
          <p:cNvSpPr>
            <a:spLocks noGrp="1"/>
          </p:cNvSpPr>
          <p:nvPr>
            <p:ph type="body" idx="2"/>
          </p:nvPr>
        </p:nvSpPr>
        <p:spPr>
          <a:xfrm>
            <a:off x="4" y="1"/>
            <a:ext cx="8649691" cy="768350"/>
          </a:xfrm>
        </p:spPr>
        <p:txBody>
          <a:bodyPr/>
          <a:lstStyle/>
          <a:p>
            <a:endParaRPr lang="de-DE" dirty="0"/>
          </a:p>
        </p:txBody>
      </p:sp>
      <p:sp>
        <p:nvSpPr>
          <p:cNvPr id="963" name="Google Shape;963;p16"/>
          <p:cNvSpPr txBox="1">
            <a:spLocks noGrp="1"/>
          </p:cNvSpPr>
          <p:nvPr>
            <p:ph type="title"/>
          </p:nvPr>
        </p:nvSpPr>
        <p:spPr>
          <a:xfrm>
            <a:off x="608805" y="516991"/>
            <a:ext cx="10570255" cy="514165"/>
          </a:xfrm>
          <a:prstGeom prst="rect">
            <a:avLst/>
          </a:prstGeom>
          <a:noFill/>
          <a:ln>
            <a:noFill/>
          </a:ln>
        </p:spPr>
        <p:txBody>
          <a:bodyPr spcFirstLastPara="1" vert="horz" wrap="square" lIns="0" tIns="35962" rIns="0" bIns="0" rtlCol="0" anchor="t" anchorCtr="0">
            <a:noAutofit/>
          </a:bodyPr>
          <a:lstStyle/>
          <a:p>
            <a:r>
              <a:rPr lang="de-DE" dirty="0">
                <a:latin typeface="Allianz Neo" panose="020B0504020203020204" pitchFamily="34" charset="77"/>
              </a:rPr>
              <a:t>Wie kann ein bereits bestehender Nutzer </a:t>
            </a:r>
            <a:r>
              <a:rPr lang="de-DE" dirty="0" err="1">
                <a:latin typeface="Allianz Neo" panose="020B0504020203020204" pitchFamily="34" charset="77"/>
              </a:rPr>
              <a:t>FirmenAdmin</a:t>
            </a:r>
            <a:r>
              <a:rPr lang="de-DE" dirty="0">
                <a:latin typeface="Allianz Neo" panose="020B0504020203020204" pitchFamily="34" charset="77"/>
              </a:rPr>
              <a:t> werden?</a:t>
            </a:r>
            <a:endParaRPr lang="de-DE" sz="1400" b="0" dirty="0"/>
          </a:p>
        </p:txBody>
      </p:sp>
      <p:sp>
        <p:nvSpPr>
          <p:cNvPr id="967" name="Google Shape;967;p16"/>
          <p:cNvSpPr txBox="1">
            <a:spLocks noGrp="1"/>
          </p:cNvSpPr>
          <p:nvPr>
            <p:ph type="sldNum" idx="12"/>
          </p:nvPr>
        </p:nvSpPr>
        <p:spPr>
          <a:xfrm>
            <a:off x="11179062" y="6492842"/>
            <a:ext cx="514095" cy="365506"/>
          </a:xfrm>
          <a:prstGeom prst="rect">
            <a:avLst/>
          </a:prstGeom>
          <a:noFill/>
          <a:ln>
            <a:noFill/>
          </a:ln>
        </p:spPr>
        <p:txBody>
          <a:bodyPr spcFirstLastPara="1" vert="horz" wrap="square" lIns="0" tIns="0" rIns="0" bIns="0" rtlCol="0" anchor="t" anchorCtr="0">
            <a:noAutofit/>
          </a:bodyPr>
          <a:lstStyle/>
          <a:p>
            <a:fld id="{00000000-1234-1234-1234-123412341234}" type="slidenum">
              <a:rPr lang="de-DE">
                <a:solidFill>
                  <a:srgbClr val="000000"/>
                </a:solidFill>
              </a:rPr>
              <a:pPr/>
              <a:t>9</a:t>
            </a:fld>
            <a:endParaRPr>
              <a:solidFill>
                <a:srgbClr val="000000"/>
              </a:solidFill>
            </a:endParaRPr>
          </a:p>
        </p:txBody>
      </p:sp>
      <p:sp>
        <p:nvSpPr>
          <p:cNvPr id="2" name="Textplatzhalter 1"/>
          <p:cNvSpPr>
            <a:spLocks noGrp="1"/>
          </p:cNvSpPr>
          <p:nvPr>
            <p:ph type="body" idx="3"/>
          </p:nvPr>
        </p:nvSpPr>
        <p:spPr/>
        <p:txBody>
          <a:bodyPr/>
          <a:lstStyle/>
          <a:p>
            <a:pPr marL="11113" indent="0"/>
            <a:r>
              <a:rPr lang="de-DE" dirty="0">
                <a:latin typeface="Allianz Neo" panose="020B0504020203020204" pitchFamily="34" charset="77"/>
              </a:rPr>
              <a:t>01 – Konzept des </a:t>
            </a:r>
            <a:r>
              <a:rPr lang="de-DE" dirty="0" err="1">
                <a:latin typeface="Allianz Neo" panose="020B0504020203020204" pitchFamily="34" charset="77"/>
              </a:rPr>
              <a:t>FirmenAdmins</a:t>
            </a:r>
            <a:endParaRPr lang="de-DE" dirty="0">
              <a:latin typeface="Allianz Neo" panose="020B0504020203020204" pitchFamily="34" charset="77"/>
            </a:endParaRPr>
          </a:p>
        </p:txBody>
      </p:sp>
      <p:sp>
        <p:nvSpPr>
          <p:cNvPr id="6" name="Rechteck 5">
            <a:extLst>
              <a:ext uri="{FF2B5EF4-FFF2-40B4-BE49-F238E27FC236}">
                <a16:creationId xmlns:a16="http://schemas.microsoft.com/office/drawing/2014/main" id="{5F10267B-3EE5-4980-80D9-D0B36996F4E1}"/>
              </a:ext>
            </a:extLst>
          </p:cNvPr>
          <p:cNvSpPr/>
          <p:nvPr/>
        </p:nvSpPr>
        <p:spPr>
          <a:xfrm>
            <a:off x="508001" y="1881621"/>
            <a:ext cx="11182350" cy="4212791"/>
          </a:xfrm>
          <a:prstGeom prst="rect">
            <a:avLst/>
          </a:prstGeom>
          <a:solidFill>
            <a:srgbClr val="E6F4F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Wenn ein bestehender Nutzer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werden möchte, ist ein </a:t>
            </a:r>
            <a:r>
              <a:rPr lang="de-DE" sz="1400" u="sng" dirty="0">
                <a:latin typeface="Allianz Neo" panose="020B050402020302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Freischaltungsantrag</a:t>
            </a:r>
            <a:r>
              <a:rPr lang="de-DE" sz="1400" dirty="0">
                <a:latin typeface="Allianz Neo" panose="020B0504020203020204" pitchFamily="34" charset="0"/>
                <a:cs typeface="Calibri" panose="020F0502020204030204" pitchFamily="34" charset="0"/>
              </a:rPr>
              <a:t> zur Benennung erforderlich. Nachdem er zum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freigeschaltet wurde, kann er im Admin-Bereich im Arbeitgeber-Portal weitere Nutzer berechtigen und diese (sofern gewünscht) zum Admin benennen. </a:t>
            </a:r>
          </a:p>
          <a:p>
            <a:pPr marL="285750" indent="-285750">
              <a:lnSpc>
                <a:spcPct val="107000"/>
              </a:lnSpc>
              <a:spcAft>
                <a:spcPts val="800"/>
              </a:spcAft>
              <a:buFont typeface="Arial" panose="020B0604020202020204" pitchFamily="34" charset="0"/>
              <a:buChar char="•"/>
            </a:pPr>
            <a:endParaRPr lang="de-DE" sz="1400" dirty="0">
              <a:latin typeface="Allianz Neo" panose="020B050402020302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Firmenkunden müssen nicht zwingend einen bestehenden Nutzer zum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benennen.</a:t>
            </a:r>
            <a:br>
              <a:rPr lang="de-DE" sz="1400" dirty="0">
                <a:latin typeface="Allianz Neo" panose="020B0504020203020204" pitchFamily="34" charset="0"/>
                <a:cs typeface="Calibri" panose="020F0502020204030204" pitchFamily="34" charset="0"/>
              </a:rPr>
            </a:br>
            <a:r>
              <a:rPr lang="de-DE" sz="1400" dirty="0">
                <a:latin typeface="Allianz Neo" panose="020B0504020203020204" pitchFamily="34" charset="0"/>
                <a:cs typeface="Calibri" panose="020F0502020204030204" pitchFamily="34" charset="0"/>
              </a:rPr>
              <a:t>Die Nutzung von </a:t>
            </a:r>
            <a:r>
              <a:rPr lang="de-DE" sz="1400" dirty="0" err="1">
                <a:latin typeface="Allianz Neo" panose="020B0504020203020204" pitchFamily="34" charset="0"/>
                <a:cs typeface="Calibri" panose="020F0502020204030204" pitchFamily="34" charset="0"/>
              </a:rPr>
              <a:t>FirmenOnline</a:t>
            </a:r>
            <a:r>
              <a:rPr lang="de-DE" sz="1400" dirty="0">
                <a:latin typeface="Allianz Neo" panose="020B0504020203020204" pitchFamily="34" charset="0"/>
                <a:cs typeface="Calibri" panose="020F0502020204030204" pitchFamily="34" charset="0"/>
              </a:rPr>
              <a:t> und die Verwaltung der Verträge kann, wie gewohnt, auch ohne einen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erfolgen. Allerdings besitzen diese Nutzer keine Administrationsrechte und können von den Vorteilen des </a:t>
            </a:r>
            <a:r>
              <a:rPr lang="de-DE" sz="1400" dirty="0" err="1">
                <a:latin typeface="Allianz Neo" panose="020B0504020203020204" pitchFamily="34" charset="0"/>
                <a:cs typeface="Calibri" panose="020F0502020204030204" pitchFamily="34" charset="0"/>
              </a:rPr>
              <a:t>FirmenAdmins</a:t>
            </a:r>
            <a:r>
              <a:rPr lang="de-DE" sz="1400" dirty="0">
                <a:latin typeface="Allianz Neo" panose="020B0504020203020204" pitchFamily="34" charset="0"/>
                <a:cs typeface="Calibri" panose="020F0502020204030204" pitchFamily="34" charset="0"/>
              </a:rPr>
              <a:t> nicht profitieren.</a:t>
            </a:r>
          </a:p>
          <a:p>
            <a:pPr marL="285750" indent="-285750">
              <a:lnSpc>
                <a:spcPct val="107000"/>
              </a:lnSpc>
              <a:spcAft>
                <a:spcPts val="800"/>
              </a:spcAft>
              <a:buFont typeface="Arial" panose="020B0604020202020204" pitchFamily="34" charset="0"/>
              <a:buChar char="•"/>
            </a:pPr>
            <a:endParaRPr lang="de-DE" sz="1400" dirty="0">
              <a:latin typeface="Allianz Neo" panose="020B050402020302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de-DE" sz="1400" dirty="0">
                <a:latin typeface="Allianz Neo" panose="020B0504020203020204" pitchFamily="34" charset="0"/>
                <a:cs typeface="Calibri" panose="020F0502020204030204" pitchFamily="34" charset="0"/>
              </a:rPr>
              <a:t>Im Rahmen der nächsten Änderung von Nutzungsrechten etc. kann ein bestehender </a:t>
            </a:r>
            <a:r>
              <a:rPr lang="de-DE" sz="1400" dirty="0" err="1">
                <a:latin typeface="Allianz Neo" panose="020B0504020203020204" pitchFamily="34" charset="0"/>
                <a:cs typeface="Calibri" panose="020F0502020204030204" pitchFamily="34" charset="0"/>
              </a:rPr>
              <a:t>FirmenOnline</a:t>
            </a:r>
            <a:r>
              <a:rPr lang="de-DE" sz="1400" dirty="0">
                <a:latin typeface="Allianz Neo" panose="020B0504020203020204" pitchFamily="34" charset="0"/>
                <a:cs typeface="Calibri" panose="020F0502020204030204" pitchFamily="34" charset="0"/>
              </a:rPr>
              <a:t>-Nutzer einen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 benennen. Eine automatische Umstellung von bestehenden FONL-Nutzern ist nicht möglich, da uns nicht bekannt ist, ob die Firma diesen Personen auch </a:t>
            </a:r>
            <a:r>
              <a:rPr lang="de-DE" sz="1400" dirty="0" err="1">
                <a:latin typeface="Allianz Neo" panose="020B0504020203020204" pitchFamily="34" charset="0"/>
                <a:cs typeface="Calibri" panose="020F0502020204030204" pitchFamily="34" charset="0"/>
              </a:rPr>
              <a:t>FirmenAdmin</a:t>
            </a:r>
            <a:r>
              <a:rPr lang="de-DE" sz="1400" dirty="0">
                <a:latin typeface="Allianz Neo" panose="020B0504020203020204" pitchFamily="34" charset="0"/>
                <a:cs typeface="Calibri" panose="020F0502020204030204" pitchFamily="34" charset="0"/>
              </a:rPr>
              <a:t>-Rechte einräumen möchte. </a:t>
            </a:r>
          </a:p>
          <a:p>
            <a:pPr>
              <a:lnSpc>
                <a:spcPct val="107000"/>
              </a:lnSpc>
              <a:spcAft>
                <a:spcPts val="800"/>
              </a:spcAft>
            </a:pPr>
            <a:endParaRPr lang="de-DE" sz="1400" b="1" dirty="0">
              <a:latin typeface="Allianz Neo" panose="020B0504020203020204" pitchFamily="34" charset="0"/>
              <a:cs typeface="Calibri" panose="020F0502020204030204" pitchFamily="34" charset="0"/>
            </a:endParaRPr>
          </a:p>
        </p:txBody>
      </p:sp>
    </p:spTree>
    <p:extLst>
      <p:ext uri="{BB962C8B-B14F-4D97-AF65-F5344CB8AC3E}">
        <p14:creationId xmlns:p14="http://schemas.microsoft.com/office/powerpoint/2010/main" val="3760933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ybKxSQNeWT3es9X_RbK3w"/>
</p:tagLst>
</file>

<file path=ppt/theme/theme1.xml><?xml version="1.0" encoding="utf-8"?>
<a:theme xmlns:a="http://schemas.openxmlformats.org/drawingml/2006/main" name="AIC_2018_16zu9">
  <a:themeElements>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F2F2"/>
        </a:solidFill>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spcBef>
            <a:spcPts val="100"/>
          </a:spcBef>
          <a:spcAft>
            <a:spcPts val="100"/>
          </a:spcAft>
          <a:defRPr sz="1400" dirty="0" smtClean="0"/>
        </a:defPPr>
      </a:lstStyle>
    </a:spDef>
    <a:txDef>
      <a:spPr/>
      <a:bodyPr vert="horz" wrap="square" lIns="72000" tIns="72000" rIns="72000" bIns="72000" rtlCol="0">
        <a:spAutoFit/>
      </a:bodyPr>
      <a:lstStyle>
        <a:defPPr>
          <a:defRPr sz="1800" dirty="0" smtClean="0"/>
        </a:defPPr>
      </a:lstStyle>
    </a:txDef>
  </a:objectDefaults>
  <a:extraClrSchemeLst/>
  <a:custClrLst>
    <a:custClr name="rgb(90,83,96)">
      <a:srgbClr val="5A5360"/>
    </a:custClr>
    <a:custClr name="rgb(215,211,217)">
      <a:srgbClr val="D7D3D9"/>
    </a:custClr>
    <a:custClr name="rgb(90,57,130)">
      <a:srgbClr val="5A3982"/>
    </a:custClr>
    <a:custClr name="rgb(218,208,225)">
      <a:srgbClr val="DAD0E1"/>
    </a:custClr>
    <a:custClr name="rgb(91,93,48)">
      <a:srgbClr val="5B5D30"/>
    </a:custClr>
    <a:custClr name="rgb(212,213,200)">
      <a:srgbClr val="D4D5C8"/>
    </a:custClr>
    <a:custClr name="rgb(64,125,113)">
      <a:srgbClr val="407D71"/>
    </a:custClr>
    <a:custClr name="rgb(195,216,212)">
      <a:srgbClr val="C3D8D4"/>
    </a:custClr>
    <a:custClr name="rgb(73,100,140)">
      <a:srgbClr val="49648C"/>
    </a:custClr>
    <a:custClr name="rgb(202,212,222)">
      <a:srgbClr val="CAD4DE"/>
    </a:custClr>
    <a:custClr name="rgb(183,30,63)">
      <a:srgbClr val="B71E3F"/>
    </a:custClr>
    <a:custClr name="rgb(241,200,208)">
      <a:srgbClr val="F1C8D0"/>
    </a:custClr>
    <a:custClr name="rgb(0,125,140)">
      <a:srgbClr val="007D8C"/>
    </a:custClr>
    <a:custClr name="rgb(177,218,221)">
      <a:srgbClr val="B1DADD"/>
    </a:custClr>
    <a:custClr name="rgb(192,221,189)">
      <a:srgbClr val="C0DDBD"/>
    </a:custClr>
    <a:custClr name="rgb(223,238,222)">
      <a:srgbClr val="DFEEDE"/>
    </a:custClr>
    <a:custClr name="rgb(239,246,238)">
      <a:srgbClr val="EFF6EE"/>
    </a:custClr>
    <a:custClr name="rgb(234,207,192)">
      <a:srgbClr val="EACFC0"/>
    </a:custClr>
    <a:custClr name="rgb(243,229,223)">
      <a:srgbClr val="F3E5DF"/>
    </a:custClr>
    <a:custClr name="rgb(249,242,239)">
      <a:srgbClr val="F9F2EF"/>
    </a:custClr>
    <a:custClr name="rgb(212,205,205)">
      <a:srgbClr val="D4CDCD"/>
    </a:custClr>
    <a:custClr name="rgb(239,232,230)">
      <a:srgbClr val="EFE8E6"/>
    </a:custClr>
    <a:custClr name="rgb(248,244,242)">
      <a:srgbClr val="F8F4F2"/>
    </a:custClr>
    <a:custClr name="rgb(207,233,238)">
      <a:srgbClr val="CFE9EE"/>
    </a:custClr>
    <a:custClr name="rgb(230,244,246)">
      <a:srgbClr val="E6F4F6"/>
    </a:custClr>
    <a:custClr name="rgb(241,249,250)">
      <a:srgbClr val="F1F9FA"/>
    </a:custClr>
    <a:custClr name="rgb(235,225,191)">
      <a:srgbClr val="EBE1BF"/>
    </a:custClr>
    <a:custClr name="rgb(245,240,224)">
      <a:srgbClr val="F5F0E0"/>
    </a:custClr>
    <a:custClr name="rgb(250,247,239)">
      <a:srgbClr val="FAF7EF"/>
    </a:custClr>
    <a:custClr name="rgb(0,55,129)">
      <a:srgbClr val="003781"/>
    </a:custClr>
    <a:custClr name="rgb(238,204,213)">
      <a:srgbClr val="EECCD5"/>
    </a:custClr>
    <a:custClr name="rgb(246,229,234)">
      <a:srgbClr val="F6E5EA"/>
    </a:custClr>
    <a:custClr name="rgb(251,242,244)">
      <a:srgbClr val="FBF2F4"/>
    </a:custClr>
    <a:custClr name="rgb(219,211,189)">
      <a:srgbClr val="DBD3BD"/>
    </a:custClr>
    <a:custClr name="rgb(235,231,219)">
      <a:srgbClr val="EBE7DB"/>
    </a:custClr>
    <a:custClr name="rgb(245,243,237)">
      <a:srgbClr val="F5F3ED"/>
    </a:custClr>
    <a:custClr name="rgb(204,221,97)">
      <a:srgbClr val="CCDD61"/>
    </a:custClr>
    <a:custClr name="rgb(227,235,175)">
      <a:srgbClr val="E3EBAF"/>
    </a:custClr>
    <a:custClr name="rgb(150,220,250)">
      <a:srgbClr val="96DCFA"/>
    </a:custClr>
    <a:custClr name="rgb(193,235,251)">
      <a:srgbClr val="C1EBFB"/>
    </a:custClr>
    <a:custClr name="rgb(138,103,156)">
      <a:srgbClr val="8A679C"/>
    </a:custClr>
    <a:custClr name="rgb(225,207,234)">
      <a:srgbClr val="E1CFEA"/>
    </a:custClr>
    <a:custClr name="rgb(228,0,58)">
      <a:srgbClr val="E4003A"/>
    </a:custClr>
    <a:custClr name="rgb(247,199,195)">
      <a:srgbClr val="F7C7C3"/>
    </a:custClr>
    <a:custClr name="rgb(127,228,224)">
      <a:srgbClr val="7FE4E0"/>
    </a:custClr>
    <a:custClr name="rgb(195,232,231)">
      <a:srgbClr val="C3E8E7"/>
    </a:custClr>
    <a:custClr name="rgb(253,210,92)">
      <a:srgbClr val="FDD25C"/>
    </a:custClr>
    <a:custClr name="rgb(255,232,176)">
      <a:srgbClr val="FFE8B0"/>
    </a:custClr>
    <a:custClr name="rgb(255,147,79)">
      <a:srgbClr val="FF934F"/>
    </a:custClr>
    <a:custClr name="rgb(247,202,171)">
      <a:srgbClr val="F7CAAB"/>
    </a:custClr>
  </a:custClrLst>
  <a:extLst>
    <a:ext uri="{05A4C25C-085E-4340-85A3-A5531E510DB2}">
      <thm15:themeFamily xmlns:thm15="http://schemas.microsoft.com/office/thememl/2012/main" name="AIC 16_9.potx" id="{D94132AC-686B-4C09-825C-73A9FE5398F3}" vid="{8A83F24E-0BD8-4983-841F-454437C8DB89}"/>
    </a:ext>
  </a:extLst>
</a:theme>
</file>

<file path=ppt/theme/theme2.xml><?xml version="1.0" encoding="utf-8"?>
<a:theme xmlns:a="http://schemas.openxmlformats.org/drawingml/2006/main" name="Allianz_2015_Master_DE_16_9">
  <a:themeElements>
    <a:clrScheme name="Allianz 2015">
      <a:dk1>
        <a:srgbClr val="000000"/>
      </a:dk1>
      <a:lt1>
        <a:srgbClr val="FFFFFF"/>
      </a:lt1>
      <a:dk2>
        <a:srgbClr val="EDEDED"/>
      </a:dk2>
      <a:lt2>
        <a:srgbClr val="414141"/>
      </a:lt2>
      <a:accent1>
        <a:srgbClr val="003781"/>
      </a:accent1>
      <a:accent2>
        <a:srgbClr val="426BB3"/>
      </a:accent2>
      <a:accent3>
        <a:srgbClr val="819CCC"/>
      </a:accent3>
      <a:accent4>
        <a:srgbClr val="C6CEE2"/>
      </a:accent4>
      <a:accent5>
        <a:srgbClr val="969696"/>
      </a:accent5>
      <a:accent6>
        <a:srgbClr val="D2D2D2"/>
      </a:accent6>
      <a:hlink>
        <a:srgbClr val="7391BA"/>
      </a:hlink>
      <a:folHlink>
        <a:srgbClr val="B2C3D9"/>
      </a:folHlink>
    </a:clrScheme>
    <a:fontScheme name="Allianz_201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defRPr kumimoji="0" lang="de-DE" alt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defRPr kumimoji="0" lang="de-DE" altLang="en-US" sz="1600" b="0" i="0" u="none" strike="noStrike" cap="none" normalizeH="0" baseline="0" smtClean="0">
            <a:ln>
              <a:noFill/>
            </a:ln>
            <a:solidFill>
              <a:schemeClr val="tx1"/>
            </a:solidFill>
            <a:effectLst/>
            <a:latin typeface="Arial" pitchFamily="34" charset="0"/>
          </a:defRPr>
        </a:defPPr>
      </a:lst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qs:outline xmlns:qs="urn:strategyCompass:quickSlide:basic:outlineSlide:2014">
  <qs:id>798</qs:id>
  <qs:title>Nächster Umsetzungszyklus</qs:title>
  <qs:navText/>
  <qs:number>3.2</qs:number>
  <qs:position>2</qs:position>
  <qs:level>1</qs:level>
  <qs:pageNr>20</qs:pageNr>
  <qs:parent>
    <qs:id>742</qs:id>
    <qs:title>Wie geht es weiter? (Ausblick)</qs:title>
    <qs:navText/>
    <qs:number>3</qs:number>
    <qs:position>3</qs:position>
    <qs:level>0</qs:level>
    <qs:pageNr>15</qs:pageNr>
  </qs:parent>
</qs:outline>
</file>

<file path=customXml/item2.xml><?xml version="1.0" encoding="utf-8"?>
<qs:outline xmlns:qs="urn:strategyCompass:quickSlide:basic:outline:2014">
  <qs:settings>
    <qs:designID>AllianzAgenda16zu9</qs:designID>
    <qs:numberingChecked>True</qs:numberingChecked>
    <qs:subNumberingChecked>True</qs:subNumberingChecked>
    <qs:pagesNumberChecked>False</qs:pagesNumberChecked>
    <qs:topicsChecked>True</qs:topicsChecked>
    <qs:overviewChecked>True</qs:overviewChecked>
    <qs:chapterNumberOnSlidesChecked>False</qs:chapterNumberOnSlidesChecked>
    <qs:chapterNameOnSlidesChecked>False</qs:chapterNameOnSlidesChecked>
    <qs:autoUpdateChecked>True</qs:autoUpdateChecked>
    <qs:subChaptersOnlyOnActiveChapter>False</qs:subChaptersOnlyOnActiveChapter>
    <qs:separatorOnlyActiveChapterChecked>True</qs:separatorOnlyActiveChapterChecked>
    <qs:overviewWithSubchaptersChecked>True</qs:overviewWithSubchaptersChecked>
    <qs:sectionsChecked>False</qs:sectionsChecked>
    <qs:navigationChecked>False</qs:navigationChecked>
    <qs:linkChecked>False</qs:linkChecked>
  </qs:settings>
  <qs:title>Agenda</qs:title>
  <qs:overviewpage>688</qs:overviewpage>
  <qs:chapter>
    <qs:id>747</qs:id>
    <qs:title>Was wurde erreicht? (Review)</qs:title>
    <qs:navText/>
    <qs:number>1</qs:number>
    <qs:position>1</qs:position>
    <qs:level>0</qs:level>
    <qs:pageNr>3</qs:pageNr>
    <qs:chapter>
      <qs:id>747</qs:id>
      <qs:title>Inhalte des letzten Umsetzungszyklus</qs:title>
      <qs:navText/>
      <qs:number>1.1</qs:number>
      <qs:position>1</qs:position>
      <qs:level>1</qs:level>
      <qs:pageNr>3</qs:pageNr>
    </qs:chapter>
    <qs:chapter>
      <qs:id>692</qs:id>
      <qs:title>Kennzahlen FirmenOnline</qs:title>
      <qs:navText/>
      <qs:number>1.2</qs:number>
      <qs:position>2</qs:position>
      <qs:level>1</qs:level>
      <qs:pageNr>6</qs:pageNr>
    </qs:chapter>
    <qs:chapter>
      <qs:id>693</qs:id>
      <qs:title>Go-Live Landingpage</qs:title>
      <qs:navText/>
      <qs:number>1.3</qs:number>
      <qs:position>3</qs:position>
      <qs:level>1</qs:level>
      <qs:pageNr>9</qs:pageNr>
    </qs:chapter>
  </qs:chapter>
  <qs:chapter>
    <qs:id>695</qs:id>
    <qs:title>Wie wurde es erreicht? (Retrospektive)</qs:title>
    <qs:navText/>
    <qs:number>2</qs:number>
    <qs:position>2</qs:position>
    <qs:level>0</qs:level>
    <qs:pageNr>11</qs:pageNr>
    <qs:chapter>
      <qs:id>695</qs:id>
      <qs:title>Retrospektive und Learnings</qs:title>
      <qs:navText/>
      <qs:number>2.1</qs:number>
      <qs:position>1</qs:position>
      <qs:level>1</qs:level>
      <qs:pageNr>11</qs:pageNr>
    </qs:chapter>
  </qs:chapter>
  <qs:chapter>
    <qs:id>822</qs:id>
    <qs:title>Wie geht es weiter? (Ausblick)</qs:title>
    <qs:navText/>
    <qs:number>3</qs:number>
    <qs:position>3</qs:position>
    <qs:level>0</qs:level>
    <qs:pageNr>13</qs:pageNr>
    <qs:chapter>
      <qs:id>822</qs:id>
      <qs:title>Roadmap</qs:title>
      <qs:navText/>
      <qs:number>3.1</qs:number>
      <qs:position>1</qs:position>
      <qs:level>1</qs:level>
      <qs:pageNr>13</qs:pageNr>
    </qs:chapter>
    <qs:chapter>
      <qs:id>694</qs:id>
      <qs:title>Deep Dives</qs:title>
      <qs:navText/>
      <qs:number>3.2</qs:number>
      <qs:position>2</qs:position>
      <qs:level>1</qs:level>
      <qs:pageNr>15</qs:pageNr>
    </qs:chapter>
    <qs:chapter>
      <qs:id>824</qs:id>
      <qs:title>Budget</qs:title>
      <qs:navText/>
      <qs:number>3.3</qs:number>
      <qs:position>3</qs:position>
      <qs:level>1</qs:level>
      <qs:pageNr>17</qs:pageNr>
    </qs:chapter>
    <qs:chapter>
      <qs:id>829</qs:id>
      <qs:title>Agile@Scale - Tribe FirmenOnline</qs:title>
      <qs:navText/>
      <qs:number>3.4</qs:number>
      <qs:position>4</qs:position>
      <qs:level>1</qs:level>
      <qs:pageNr>20</qs:pageNr>
    </qs:chapter>
  </qs:chapter>
</qs:outline>
</file>

<file path=customXml/item3.xml><?xml version="1.0" encoding="utf-8"?>
<ct:contentTypeSchema xmlns:ct="http://schemas.microsoft.com/office/2006/metadata/contentType" xmlns:ma="http://schemas.microsoft.com/office/2006/metadata/properties/metaAttributes" ct:_="" ma:_="" ma:contentTypeName="Dokument oder Email" ma:contentTypeID="0x010100125D78925D459C4792E0AB097CA57A8700FAC6EE99810BDC4EBF7068FDAC12E07A" ma:contentTypeVersion="41" ma:contentTypeDescription="Standard-Inhaltstyp für Dokumente/ Emails ohne besondere Relevanz." ma:contentTypeScope="" ma:versionID="e29338d984e11918992bc4c9c09b9ad2">
  <xsd:schema xmlns:xsd="http://www.w3.org/2001/XMLSchema" xmlns:xs="http://www.w3.org/2001/XMLSchema" xmlns:p="http://schemas.microsoft.com/office/2006/metadata/properties" xmlns:ns1="http://schemas.microsoft.com/sharepoint/v3" xmlns:ns2="c27cf8af-65d7-4264-9ae5-7a696d441928" xmlns:ns3="fff4caa5-044e-4b85-8155-89b3a7b61d28" targetNamespace="http://schemas.microsoft.com/office/2006/metadata/properties" ma:root="true" ma:fieldsID="0d9823c7a977edb247ca142486ba01e4" ns1:_="" ns2:_="" ns3:_="">
    <xsd:import namespace="http://schemas.microsoft.com/sharepoint/v3"/>
    <xsd:import namespace="c27cf8af-65d7-4264-9ae5-7a696d441928"/>
    <xsd:import namespace="fff4caa5-044e-4b85-8155-89b3a7b61d28"/>
    <xsd:element name="properties">
      <xsd:complexType>
        <xsd:sequence>
          <xsd:element name="documentManagement">
            <xsd:complexType>
              <xsd:all>
                <xsd:element ref="ns2:ContractType" minOccurs="0"/>
                <xsd:element ref="ns2:ContractStatus" minOccurs="0"/>
                <xsd:element ref="ns2:ContractManagers" minOccurs="0"/>
                <xsd:element ref="ns2:OutsourcingAgreement" minOccurs="0"/>
                <xsd:element ref="ns2:ContractDate" minOccurs="0"/>
                <xsd:element ref="ns2:ContractExpirationDate" minOccurs="0"/>
                <xsd:element ref="ns2:MaterialContract" minOccurs="0"/>
                <xsd:element ref="ns2:ExternalContractingParties" minOccurs="0"/>
                <xsd:element ref="ns2:PlaceOfOriginal" minOccurs="0"/>
                <xsd:element ref="ns2:ConversationID" minOccurs="0"/>
                <xsd:element ref="ns2:DocumentClass" minOccurs="0"/>
                <xsd:element ref="ns1:DocumentSetDescrip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nillable="true" ma:displayName="Beschreibung" ma:description="Eine Beschreibung der Dokumentenmappe"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cf8af-65d7-4264-9ae5-7a696d441928" elementFormDefault="qualified">
    <xsd:import namespace="http://schemas.microsoft.com/office/2006/documentManagement/types"/>
    <xsd:import namespace="http://schemas.microsoft.com/office/infopath/2007/PartnerControls"/>
    <xsd:element name="ContractType" ma:index="8" nillable="true" ma:displayName="Vertragsart" ma:description="Attribut zur Klassifizierung des Vertrags. Bitte wählen Sie einen Wert aus der Kategorie Standard Vertragsarten oder Besondere Vertragsarten." ma:format="Dropdown" ma:hidden="true" ma:internalName="ContractType" ma:readOnly="false">
      <xsd:simpleType>
        <xsd:restriction base="dms:Choice">
          <xsd:enumeration value="Standard Vertragsarten (bitte wählen Sie einen Wert aus der Liste):"/>
          <xsd:enumeration value="-----------------------"/>
          <xsd:enumeration value="Dienstleistungsvereinbarung"/>
          <xsd:enumeration value="Kaufvertrag"/>
          <xsd:enumeration value="Kreditvertrag"/>
          <xsd:enumeration value="Vertraulichkeitsvereinbarung"/>
          <xsd:enumeration value="Kooperationsvertrag"/>
          <xsd:enumeration value="Absichtserklärung, Einverständniserklärung"/>
          <xsd:enumeration value="Versicherungsvertrag"/>
          <xsd:enumeration value="Sicherheit, Verwaltungsschreiben, Beglaubigung"/>
          <xsd:enumeration value="Sonstiges"/>
          <xsd:enumeration value="-----------------------"/>
          <xsd:enumeration value="Besondere Vertragsarten (bitte wählen Sie einen Wert aus der Liste):"/>
          <xsd:enumeration value="-----------------------"/>
          <xsd:enumeration value="Arbeitsvertrag"/>
          <xsd:enumeration value="Miet- oder Leasingvertrag"/>
          <xsd:enumeration value="Lizenzvereinbarung"/>
          <xsd:enumeration value="Datenschutzvereinbarung"/>
          <xsd:enumeration value="Vertretungsvereinbarung (gebundener Vertreter)"/>
          <xsd:enumeration value="Provisionsvereinbarung (Makler)"/>
          <xsd:enumeration value="Vertriebsvereinbarung"/>
          <xsd:enumeration value="Arbeitgeber - Betriebsrat / Gewerkschaftsvertrag"/>
          <xsd:enumeration value="Investitions- oder Finanzierungsvertrag"/>
          <xsd:enumeration value="Rückversicherungsvertrag"/>
          <xsd:enumeration value="Aktionärsvertrag"/>
          <xsd:enumeration value="Kontrollabkommen oder Gewinnabführungsvertrag"/>
          <xsd:enumeration value="Joint-Venture-Vertrag"/>
          <xsd:enumeration value="Sicherheitsübereignungsvertrag"/>
          <xsd:enumeration value="Beteiligung oder Unternehmenskauf / Fusionsvertrag"/>
          <xsd:enumeration value="Vertrag mit einem Mitglied des Vorstands oder Aufsichtsrats"/>
        </xsd:restriction>
      </xsd:simpleType>
    </xsd:element>
    <xsd:element name="ContractStatus" ma:index="9" nillable="true" ma:displayName="Vertragsstatus" ma:default="Entwurf" ma:description="Status des Vertrags" ma:format="Dropdown" ma:hidden="true" ma:internalName="ContractStatus" ma:readOnly="false">
      <xsd:simpleType>
        <xsd:restriction base="dms:Choice">
          <xsd:enumeration value="Entwurf"/>
          <xsd:enumeration value="Aktiv"/>
          <xsd:enumeration value="Abgelaufen"/>
        </xsd:restriction>
      </xsd:simpleType>
    </xsd:element>
    <xsd:element name="ContractManagers" ma:index="10" nillable="true" ma:displayName="Vertragsmanager" ma:description="Person(en), die den Vertrag managen und über detailierte Informationen darüber besitzen." ma:hidden="true" ma:list="UserInfo" ma:internalName="ContractManag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utsourcingAgreement" ma:index="11" nillable="true" ma:displayName="Auslagerungsvertrag" ma:description="Kennzeichnung, ob der Vertrag ein Auslagerungsvertrag gemäß der gruppenweiten Auslagerungsrichtlinie darstellt." ma:format="Dropdown" ma:hidden="true" ma:internalName="OutsourcingAgreement" ma:readOnly="false">
      <xsd:simpleType>
        <xsd:restriction base="dms:Boolean"/>
      </xsd:simpleType>
    </xsd:element>
    <xsd:element name="ContractDate" ma:index="12" nillable="true" ma:displayName="Vertragsdatum" ma:description="Datum, an dem der Vertrag geschlossen wurde." ma:format="DateOnly" ma:hidden="true" ma:internalName="ContractDate" ma:readOnly="false">
      <xsd:simpleType>
        <xsd:restriction base="dms:DateTime"/>
      </xsd:simpleType>
    </xsd:element>
    <xsd:element name="ContractExpirationDate" ma:index="13" nillable="true" ma:displayName="Außerkrafttreten des Vertrags" ma:description="Datum, an dem der Vertrag außer Kraft tritt/ trat." ma:format="DateOnly" ma:hidden="true" ma:internalName="ContractExpirationDate" ma:readOnly="false">
      <xsd:simpleType>
        <xsd:restriction base="dms:DateTime"/>
      </xsd:simpleType>
    </xsd:element>
    <xsd:element name="MaterialContract" ma:index="14" nillable="true" ma:displayName="Materieller Vertrag" ma:description="Kennzeichnung, ob der Vertrag von wesentlicher Bedeutung ist." ma:format="Dropdown" ma:hidden="true" ma:internalName="MaterialContract" ma:readOnly="false">
      <xsd:simpleType>
        <xsd:restriction base="dms:Boolean"/>
      </xsd:simpleType>
    </xsd:element>
    <xsd:element name="ExternalContractingParties" ma:index="15" nillable="true" ma:displayName="Externe Vertragspartner" ma:description="Name(n) der externen Vertragspartei(en)" ma:hidden="true" ma:internalName="ExternalContractingParties" ma:readOnly="false">
      <xsd:simpleType>
        <xsd:restriction base="dms:Text"/>
      </xsd:simpleType>
    </xsd:element>
    <xsd:element name="PlaceOfOriginal" ma:index="16" nillable="true" ma:displayName="Ort des Originaldokuments" ma:description="Ort der analogen Originalversion des Vertrags, falls vorhanden." ma:hidden="true" ma:internalName="PlaceOfOriginal" ma:readOnly="false">
      <xsd:simpleType>
        <xsd:restriction base="dms:Text"/>
      </xsd:simpleType>
    </xsd:element>
    <xsd:element name="ConversationID" ma:index="17" nillable="true" ma:displayName="Konversations-ID der Email." ma:description="Konversations-ID" ma:hidden="true" ma:internalName="ConversationID" ma:readOnly="false">
      <xsd:simpleType>
        <xsd:restriction base="dms:Text"/>
      </xsd:simpleType>
    </xsd:element>
    <xsd:element name="DocumentClass" ma:index="18" nillable="true" ma:displayName="Dokumentenkategorie" ma:description="Attribut zur Klassifizierung des Dokuments gemäß den Vorgaben zur Dokumentenaufbewahrung." ma:format="Dropdown" ma:hidden="true" ma:internalName="DocumentClass" ma:readOnly="false">
      <xsd:simpleType>
        <xsd:restriction base="dms:Choice">
          <xsd:enumeration value="Geschäftsbrief"/>
          <xsd:enumeration value="Buchhaltungsdokument"/>
          <xsd:enumeration value="Wichtige Dokumentation oder Entscheidun"/>
          <xsd:enumeration value="Entscheidung einer Aufsichtsbehörde"/>
          <xsd:enumeration value="Entscheidung einer Behörde"/>
          <xsd:enumeration value="Entscheidungsdokumentation des Vorstands"/>
          <xsd:enumeration value="Entscheidungsdokumentation des Aufsichtsrats"/>
          <xsd:enumeration value="Finanzbericht oder Buchhaltung"/>
          <xsd:enumeration value="Geschäftsbuch oder Liste von Vermögenswerten"/>
          <xsd:enumeration value="Finanzbericht oder Buchhaltung"/>
          <xsd:enumeration value="Unternehmensrichtlinie"/>
          <xsd:enumeration value="Statusbericht, Gesellschaftervertrag, oder sonstiges Gesellschaftsdokument"/>
          <xsd:enumeration value="Dokumentation über Anti-Geldwäsche oder ökonomische Sanktionen"/>
        </xsd:restriction>
      </xsd:simpleType>
    </xsd:element>
    <xsd:element name="TaxCatchAll" ma:index="28" nillable="true" ma:displayName="Taxonomy Catch All Column" ma:hidden="true" ma:list="{c413fb93-ba48-4460-9a98-d9482d155da3}" ma:internalName="TaxCatchAll" ma:showField="CatchAllData" ma:web="c27cf8af-65d7-4264-9ae5-7a696d441928">
      <xsd:complexType>
        <xsd:complexContent>
          <xsd:extension base="dms:MultiChoiceLookup">
            <xsd:sequence>
              <xsd:element name="Value" type="dms:Lookup" maxOccurs="unbounded" minOccurs="0" nillable="true"/>
            </xsd:sequence>
          </xsd:extension>
        </xsd:complexContent>
      </xsd:complexType>
    </xsd:element>
    <xsd:element name="SharedWithUsers" ma:index="3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4caa5-044e-4b85-8155-89b3a7b61d28"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Location" ma:index="3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fff4caa5-044e-4b85-8155-89b3a7b61d28">
      <Terms xmlns="http://schemas.microsoft.com/office/infopath/2007/PartnerControls"/>
    </lcf76f155ced4ddcb4097134ff3c332f>
    <ContractStatus xmlns="c27cf8af-65d7-4264-9ae5-7a696d441928">Entwurf</ContractStatus>
    <ContractDate xmlns="c27cf8af-65d7-4264-9ae5-7a696d441928" xsi:nil="true"/>
    <ExternalContractingParties xmlns="c27cf8af-65d7-4264-9ae5-7a696d441928" xsi:nil="true"/>
    <OutsourcingAgreement xmlns="c27cf8af-65d7-4264-9ae5-7a696d441928" xsi:nil="true"/>
    <MaterialContract xmlns="c27cf8af-65d7-4264-9ae5-7a696d441928" xsi:nil="true"/>
    <DocumentSetDescription xmlns="http://schemas.microsoft.com/sharepoint/v3" xsi:nil="true"/>
    <TaxCatchAll xmlns="c27cf8af-65d7-4264-9ae5-7a696d441928" xsi:nil="true"/>
    <PlaceOfOriginal xmlns="c27cf8af-65d7-4264-9ae5-7a696d441928" xsi:nil="true"/>
    <ContractType xmlns="c27cf8af-65d7-4264-9ae5-7a696d441928" xsi:nil="true"/>
    <ContractManagers xmlns="c27cf8af-65d7-4264-9ae5-7a696d441928">
      <UserInfo>
        <DisplayName/>
        <AccountId xsi:nil="true"/>
        <AccountType/>
      </UserInfo>
    </ContractManagers>
    <ContractExpirationDate xmlns="c27cf8af-65d7-4264-9ae5-7a696d441928" xsi:nil="true"/>
    <ConversationID xmlns="c27cf8af-65d7-4264-9ae5-7a696d441928" xsi:nil="true"/>
    <DocumentClass xmlns="c27cf8af-65d7-4264-9ae5-7a696d441928" xsi:nil="true"/>
  </documentManagement>
</p:properties>
</file>

<file path=customXml/itemProps1.xml><?xml version="1.0" encoding="utf-8"?>
<ds:datastoreItem xmlns:ds="http://schemas.openxmlformats.org/officeDocument/2006/customXml" ds:itemID="{8A5E4E99-EC3A-4B67-BAE6-7E9644BF4EF0}">
  <ds:schemaRefs>
    <ds:schemaRef ds:uri="urn:strategyCompass:quickSlide:basic:outlineSlide:2014"/>
  </ds:schemaRefs>
</ds:datastoreItem>
</file>

<file path=customXml/itemProps2.xml><?xml version="1.0" encoding="utf-8"?>
<ds:datastoreItem xmlns:ds="http://schemas.openxmlformats.org/officeDocument/2006/customXml" ds:itemID="{9BE19596-2121-4863-9E3D-FA3EABB392CA}">
  <ds:schemaRefs>
    <ds:schemaRef ds:uri="urn:strategyCompass:quickSlide:basic:outline:2014"/>
  </ds:schemaRefs>
</ds:datastoreItem>
</file>

<file path=customXml/itemProps3.xml><?xml version="1.0" encoding="utf-8"?>
<ds:datastoreItem xmlns:ds="http://schemas.openxmlformats.org/officeDocument/2006/customXml" ds:itemID="{05B39620-5B38-426F-A923-3A53F45E6F51}"/>
</file>

<file path=customXml/itemProps4.xml><?xml version="1.0" encoding="utf-8"?>
<ds:datastoreItem xmlns:ds="http://schemas.openxmlformats.org/officeDocument/2006/customXml" ds:itemID="{DC17CB74-46CC-492F-9B94-35FF765C084C}"/>
</file>

<file path=customXml/itemProps5.xml><?xml version="1.0" encoding="utf-8"?>
<ds:datastoreItem xmlns:ds="http://schemas.openxmlformats.org/officeDocument/2006/customXml" ds:itemID="{65614281-92F8-40C2-897D-9DE61E0177A0}"/>
</file>

<file path=docProps/app.xml><?xml version="1.0" encoding="utf-8"?>
<Properties xmlns="http://schemas.openxmlformats.org/officeDocument/2006/extended-properties" xmlns:vt="http://schemas.openxmlformats.org/officeDocument/2006/docPropsVTypes">
  <Template/>
  <TotalTime>0</TotalTime>
  <Words>2568</Words>
  <Application>Microsoft Office PowerPoint</Application>
  <PresentationFormat>Benutzerdefiniert</PresentationFormat>
  <Paragraphs>344</Paragraphs>
  <Slides>33</Slides>
  <Notes>26</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33</vt:i4>
      </vt:variant>
    </vt:vector>
  </HeadingPairs>
  <TitlesOfParts>
    <vt:vector size="42" baseType="lpstr">
      <vt:lpstr>Allianz Neo</vt:lpstr>
      <vt:lpstr>Allianz Neo Light</vt:lpstr>
      <vt:lpstr>Arial</vt:lpstr>
      <vt:lpstr>Calibri</vt:lpstr>
      <vt:lpstr>Symbol</vt:lpstr>
      <vt:lpstr>Wingdings</vt:lpstr>
      <vt:lpstr>AIC_2018_16zu9</vt:lpstr>
      <vt:lpstr>Allianz_2015_Master_DE_16_9</vt:lpstr>
      <vt:lpstr>think-cell Folie</vt:lpstr>
      <vt:lpstr>PowerPoint-Präsentation</vt:lpstr>
      <vt:lpstr>INHALT THEMEN</vt:lpstr>
      <vt:lpstr>INHALT THEMEN</vt:lpstr>
      <vt:lpstr>Warum wird der FirmenAdmin eingeführt?</vt:lpstr>
      <vt:lpstr>Was ist der FirmenAdministrator (FirmenAdmin)?</vt:lpstr>
      <vt:lpstr>Was ist ein Admin?</vt:lpstr>
      <vt:lpstr>Wie funktioniert die Weitergabe der Rechte?</vt:lpstr>
      <vt:lpstr>Wo liegen die wesentlichen Unterschiede zwischen einem FirmenAdmin, Admin und Nutzer?</vt:lpstr>
      <vt:lpstr>Wie kann ein bereits bestehender Nutzer FirmenAdmin werden?</vt:lpstr>
      <vt:lpstr>INHALT THEMEN</vt:lpstr>
      <vt:lpstr>Wo finde ich den Admin-Bereich?</vt:lpstr>
      <vt:lpstr>Wie ist der Reiter „Nutzer &amp; Verträge“ aufgebaut? </vt:lpstr>
      <vt:lpstr>Wie ist der Reiter „Letzte Änderungen“ aufgebaut? </vt:lpstr>
      <vt:lpstr>INHALT THEMEN</vt:lpstr>
      <vt:lpstr>Aktion „Nutzer verwalten“</vt:lpstr>
      <vt:lpstr>Nutzer verwalten - Nutzersuche</vt:lpstr>
      <vt:lpstr>Nutzer verwalten – Aktion durchführen</vt:lpstr>
      <vt:lpstr>Nutzer verwalten – Aktion durchführen</vt:lpstr>
      <vt:lpstr>Nutzer verwalten – Gruppenvertragsrechte bearbeiten</vt:lpstr>
      <vt:lpstr>Nutzer verwalten – Gruppenvertragsrechte bearbeiten</vt:lpstr>
      <vt:lpstr>Nutzer verwalten – Gruppenvertragsrechte bearbeiten</vt:lpstr>
      <vt:lpstr>INHALT THEMEN</vt:lpstr>
      <vt:lpstr>Aktion „Gruppenverträge verwalten“</vt:lpstr>
      <vt:lpstr>Gruppenverträge verwalten - Vertragssuche</vt:lpstr>
      <vt:lpstr>Gruppenverträge verwalten - Gruppenvertragsrechte bearbeiten</vt:lpstr>
      <vt:lpstr>INHALT THEMEN</vt:lpstr>
      <vt:lpstr>Aktion „Nutzer hinzufügen“</vt:lpstr>
      <vt:lpstr>Aktion „Nutzer hinzufügen“ – Anwender ist „Firmeneigener Mitarbeiter“ oder „Andere“ </vt:lpstr>
      <vt:lpstr>Aktion „Nutzer hinzufügen“ – Anwender ist „Versicherungsvertreter oder –makler“</vt:lpstr>
      <vt:lpstr>Aktion „Nutzer hinzufügen“ – Freischaltung Rolle „Firmeneigener Mitarbeiter“ oder „Andere“</vt:lpstr>
      <vt:lpstr>Aktion „Nutzer hinzufügen“ – Freischaltung Rolle „Firmeneigener Mitarbeiter“ oder „Andere“</vt:lpstr>
      <vt:lpstr>Aktion „Nutzer hinzufügen“ – Gruppenvertragsrechte bearbeiten</vt:lpstr>
      <vt:lpstr>Aktion „Nutzer hinzufügen“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2021-08-25T15:27:40Z</cp:lastPrinted>
  <dcterms:created xsi:type="dcterms:W3CDTF">2018-05-29T09:04:08Z</dcterms:created>
  <dcterms:modified xsi:type="dcterms:W3CDTF">2024-01-05T07:45:45Z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
  </property>
  <property fmtid="{D5CDD505-2E9C-101B-9397-08002B2CF9AE}" pid="3" name="location">
    <vt:lpwstr/>
  </property>
  <property fmtid="{D5CDD505-2E9C-101B-9397-08002B2CF9AE}" pid="4" name="department">
    <vt:lpwstr/>
  </property>
  <property fmtid="{D5CDD505-2E9C-101B-9397-08002B2CF9AE}" pid="5" name="footerText">
    <vt:lpwstr/>
  </property>
  <property fmtid="{D5CDD505-2E9C-101B-9397-08002B2CF9AE}" pid="6" name="footerDate">
    <vt:lpwstr/>
  </property>
  <property fmtid="{D5CDD505-2E9C-101B-9397-08002B2CF9AE}" pid="7" name="MSIP_Label_863bc15e-e7bf-41c1-bdb3-03882d8a2e2c_Enabled">
    <vt:lpwstr>true</vt:lpwstr>
  </property>
  <property fmtid="{D5CDD505-2E9C-101B-9397-08002B2CF9AE}" pid="8" name="MSIP_Label_863bc15e-e7bf-41c1-bdb3-03882d8a2e2c_SetDate">
    <vt:lpwstr>2024-01-05T07:45:28Z</vt:lpwstr>
  </property>
  <property fmtid="{D5CDD505-2E9C-101B-9397-08002B2CF9AE}" pid="9" name="MSIP_Label_863bc15e-e7bf-41c1-bdb3-03882d8a2e2c_Method">
    <vt:lpwstr>Privileged</vt:lpwstr>
  </property>
  <property fmtid="{D5CDD505-2E9C-101B-9397-08002B2CF9AE}" pid="10" name="MSIP_Label_863bc15e-e7bf-41c1-bdb3-03882d8a2e2c_Name">
    <vt:lpwstr>863bc15e-e7bf-41c1-bdb3-03882d8a2e2c</vt:lpwstr>
  </property>
  <property fmtid="{D5CDD505-2E9C-101B-9397-08002B2CF9AE}" pid="11" name="MSIP_Label_863bc15e-e7bf-41c1-bdb3-03882d8a2e2c_SiteId">
    <vt:lpwstr>6e06e42d-6925-47c6-b9e7-9581c7ca302a</vt:lpwstr>
  </property>
  <property fmtid="{D5CDD505-2E9C-101B-9397-08002B2CF9AE}" pid="12" name="MSIP_Label_863bc15e-e7bf-41c1-bdb3-03882d8a2e2c_ActionId">
    <vt:lpwstr>23fc0cd2-4819-4c9f-a824-546b9ca43e1c</vt:lpwstr>
  </property>
  <property fmtid="{D5CDD505-2E9C-101B-9397-08002B2CF9AE}" pid="13" name="MSIP_Label_863bc15e-e7bf-41c1-bdb3-03882d8a2e2c_ContentBits">
    <vt:lpwstr>1</vt:lpwstr>
  </property>
  <property fmtid="{D5CDD505-2E9C-101B-9397-08002B2CF9AE}" pid="14" name="ContentTypeId">
    <vt:lpwstr>0x010100125D78925D459C4792E0AB097CA57A8700FAC6EE99810BDC4EBF7068FDAC12E07A</vt:lpwstr>
  </property>
</Properties>
</file>