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 id="2147483729" r:id="rId5"/>
    <p:sldMasterId id="2147483648" r:id="rId6"/>
    <p:sldMasterId id="2147483668" r:id="rId7"/>
  </p:sldMasterIdLst>
  <p:notesMasterIdLst>
    <p:notesMasterId r:id="rId33"/>
  </p:notesMasterIdLst>
  <p:sldIdLst>
    <p:sldId id="258" r:id="rId8"/>
    <p:sldId id="459" r:id="rId9"/>
    <p:sldId id="452" r:id="rId10"/>
    <p:sldId id="453" r:id="rId11"/>
    <p:sldId id="454" r:id="rId12"/>
    <p:sldId id="455" r:id="rId13"/>
    <p:sldId id="433" r:id="rId14"/>
    <p:sldId id="413" r:id="rId15"/>
    <p:sldId id="434" r:id="rId16"/>
    <p:sldId id="456" r:id="rId17"/>
    <p:sldId id="457" r:id="rId18"/>
    <p:sldId id="458" r:id="rId19"/>
    <p:sldId id="439" r:id="rId20"/>
    <p:sldId id="440" r:id="rId21"/>
    <p:sldId id="460" r:id="rId22"/>
    <p:sldId id="461" r:id="rId23"/>
    <p:sldId id="462" r:id="rId24"/>
    <p:sldId id="463" r:id="rId25"/>
    <p:sldId id="464" r:id="rId26"/>
    <p:sldId id="465" r:id="rId27"/>
    <p:sldId id="466" r:id="rId28"/>
    <p:sldId id="446" r:id="rId29"/>
    <p:sldId id="468" r:id="rId30"/>
    <p:sldId id="469" r:id="rId31"/>
    <p:sldId id="470" r:id="rId32"/>
  </p:sldIdLst>
  <p:sldSz cx="12192000" cy="6858000"/>
  <p:notesSz cx="6858000" cy="9144000"/>
  <p:defaultTex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en, Rahel (Allianz Lebensversicherungs AG)" initials="UR(LA" lastIdx="5" clrIdx="0">
    <p:extLst>
      <p:ext uri="{19B8F6BF-5375-455C-9EA6-DF929625EA0E}">
        <p15:presenceInfo xmlns:p15="http://schemas.microsoft.com/office/powerpoint/2012/main" userId="S-1-5-21-2006190760-3459553193-1651965558-53704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781"/>
    <a:srgbClr val="E9E9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39" autoAdjust="0"/>
    <p:restoredTop sz="96086" autoAdjust="0"/>
  </p:normalViewPr>
  <p:slideViewPr>
    <p:cSldViewPr snapToGrid="0" showGuides="1">
      <p:cViewPr varScale="1">
        <p:scale>
          <a:sx n="108" d="100"/>
          <a:sy n="108" d="100"/>
        </p:scale>
        <p:origin x="930"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C3D90-D258-41E1-BFE3-29A340648A7E}" type="datetimeFigureOut">
              <a:rPr lang="de-DE" smtClean="0"/>
              <a:t>31.01.2023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E0F7A-EA63-40E1-97FB-D173EE3BA0CC}" type="slidenum">
              <a:rPr lang="de-DE" smtClean="0"/>
              <a:t>‹Nr.›</a:t>
            </a:fld>
            <a:endParaRPr lang="de-DE" dirty="0"/>
          </a:p>
        </p:txBody>
      </p:sp>
    </p:spTree>
    <p:extLst>
      <p:ext uri="{BB962C8B-B14F-4D97-AF65-F5344CB8AC3E}">
        <p14:creationId xmlns:p14="http://schemas.microsoft.com/office/powerpoint/2010/main" val="944430142"/>
      </p:ext>
    </p:extLst>
  </p:cSld>
  <p:clrMap bg1="lt1" tx1="dk1" bg2="lt2" tx2="dk2" accent1="accent1" accent2="accent2" accent3="accent3" accent4="accent4" accent5="accent5" accent6="accent6" hlink="hlink" folHlink="folHlink"/>
  <p:notesStyle>
    <a:lvl1pPr marL="0" algn="l" defTabSz="967514" rtl="0" eaLnBrk="1" latinLnBrk="0" hangingPunct="1">
      <a:defRPr sz="1270" kern="1200">
        <a:solidFill>
          <a:schemeClr val="tx1"/>
        </a:solidFill>
        <a:latin typeface="+mn-lt"/>
        <a:ea typeface="+mn-ea"/>
        <a:cs typeface="+mn-cs"/>
      </a:defRPr>
    </a:lvl1pPr>
    <a:lvl2pPr marL="483757" algn="l" defTabSz="967514" rtl="0" eaLnBrk="1" latinLnBrk="0" hangingPunct="1">
      <a:defRPr sz="1270" kern="1200">
        <a:solidFill>
          <a:schemeClr val="tx1"/>
        </a:solidFill>
        <a:latin typeface="+mn-lt"/>
        <a:ea typeface="+mn-ea"/>
        <a:cs typeface="+mn-cs"/>
      </a:defRPr>
    </a:lvl2pPr>
    <a:lvl3pPr marL="967514" algn="l" defTabSz="967514" rtl="0" eaLnBrk="1" latinLnBrk="0" hangingPunct="1">
      <a:defRPr sz="1270" kern="1200">
        <a:solidFill>
          <a:schemeClr val="tx1"/>
        </a:solidFill>
        <a:latin typeface="+mn-lt"/>
        <a:ea typeface="+mn-ea"/>
        <a:cs typeface="+mn-cs"/>
      </a:defRPr>
    </a:lvl3pPr>
    <a:lvl4pPr marL="1451272" algn="l" defTabSz="967514" rtl="0" eaLnBrk="1" latinLnBrk="0" hangingPunct="1">
      <a:defRPr sz="1270" kern="1200">
        <a:solidFill>
          <a:schemeClr val="tx1"/>
        </a:solidFill>
        <a:latin typeface="+mn-lt"/>
        <a:ea typeface="+mn-ea"/>
        <a:cs typeface="+mn-cs"/>
      </a:defRPr>
    </a:lvl4pPr>
    <a:lvl5pPr marL="1935029" algn="l" defTabSz="967514" rtl="0" eaLnBrk="1" latinLnBrk="0" hangingPunct="1">
      <a:defRPr sz="1270" kern="1200">
        <a:solidFill>
          <a:schemeClr val="tx1"/>
        </a:solidFill>
        <a:latin typeface="+mn-lt"/>
        <a:ea typeface="+mn-ea"/>
        <a:cs typeface="+mn-cs"/>
      </a:defRPr>
    </a:lvl5pPr>
    <a:lvl6pPr marL="2418787" algn="l" defTabSz="967514" rtl="0" eaLnBrk="1" latinLnBrk="0" hangingPunct="1">
      <a:defRPr sz="1270" kern="1200">
        <a:solidFill>
          <a:schemeClr val="tx1"/>
        </a:solidFill>
        <a:latin typeface="+mn-lt"/>
        <a:ea typeface="+mn-ea"/>
        <a:cs typeface="+mn-cs"/>
      </a:defRPr>
    </a:lvl6pPr>
    <a:lvl7pPr marL="2902544" algn="l" defTabSz="967514" rtl="0" eaLnBrk="1" latinLnBrk="0" hangingPunct="1">
      <a:defRPr sz="1270" kern="1200">
        <a:solidFill>
          <a:schemeClr val="tx1"/>
        </a:solidFill>
        <a:latin typeface="+mn-lt"/>
        <a:ea typeface="+mn-ea"/>
        <a:cs typeface="+mn-cs"/>
      </a:defRPr>
    </a:lvl7pPr>
    <a:lvl8pPr marL="3386301" algn="l" defTabSz="967514" rtl="0" eaLnBrk="1" latinLnBrk="0" hangingPunct="1">
      <a:defRPr sz="1270" kern="1200">
        <a:solidFill>
          <a:schemeClr val="tx1"/>
        </a:solidFill>
        <a:latin typeface="+mn-lt"/>
        <a:ea typeface="+mn-ea"/>
        <a:cs typeface="+mn-cs"/>
      </a:defRPr>
    </a:lvl8pPr>
    <a:lvl9pPr marL="3870059" algn="l" defTabSz="967514" rtl="0" eaLnBrk="1" latinLnBrk="0" hangingPunct="1">
      <a:defRPr sz="12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3E0F7A-EA63-40E1-97FB-D173EE3BA0CC}" type="slidenum">
              <a:rPr lang="en-US" smtClean="0"/>
              <a:t>3</a:t>
            </a:fld>
            <a:endParaRPr lang="en-US" dirty="0"/>
          </a:p>
        </p:txBody>
      </p:sp>
    </p:spTree>
    <p:extLst>
      <p:ext uri="{BB962C8B-B14F-4D97-AF65-F5344CB8AC3E}">
        <p14:creationId xmlns:p14="http://schemas.microsoft.com/office/powerpoint/2010/main" val="17284162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rgbClr val="122B54"/>
        </a:solidFill>
        <a:effectLst/>
      </p:bgPr>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FA13754-0890-465C-BA8A-E18B554E317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79425" y="476250"/>
            <a:ext cx="2057313" cy="509277"/>
          </a:xfrm>
          <a:prstGeom prst="rect">
            <a:avLst/>
          </a:prstGeom>
        </p:spPr>
      </p:pic>
      <p:sp>
        <p:nvSpPr>
          <p:cNvPr id="7" name="Titel 1">
            <a:extLst>
              <a:ext uri="{FF2B5EF4-FFF2-40B4-BE49-F238E27FC236}">
                <a16:creationId xmlns:a16="http://schemas.microsoft.com/office/drawing/2014/main" id="{855A5846-4501-444B-8F41-805425817451}"/>
              </a:ext>
            </a:extLst>
          </p:cNvPr>
          <p:cNvSpPr>
            <a:spLocks noGrp="1"/>
          </p:cNvSpPr>
          <p:nvPr>
            <p:ph type="ctrTitle"/>
          </p:nvPr>
        </p:nvSpPr>
        <p:spPr>
          <a:xfrm>
            <a:off x="479424" y="1773239"/>
            <a:ext cx="11233151" cy="1620000"/>
          </a:xfrm>
        </p:spPr>
        <p:txBody>
          <a:bodyPr rIns="216000" anchor="b" anchorCtr="0"/>
          <a:lstStyle>
            <a:lvl1pPr algn="l">
              <a:lnSpc>
                <a:spcPts val="8500"/>
              </a:lnSpc>
              <a:defRPr sz="8500">
                <a:solidFill>
                  <a:schemeClr val="tx1"/>
                </a:solidFill>
              </a:defRPr>
            </a:lvl1pPr>
          </a:lstStyle>
          <a:p>
            <a:r>
              <a:rPr lang="de-DE"/>
              <a:t>Mastertitel</a:t>
            </a:r>
          </a:p>
        </p:txBody>
      </p:sp>
      <p:sp>
        <p:nvSpPr>
          <p:cNvPr id="8" name="Untertitel 2">
            <a:extLst>
              <a:ext uri="{FF2B5EF4-FFF2-40B4-BE49-F238E27FC236}">
                <a16:creationId xmlns:a16="http://schemas.microsoft.com/office/drawing/2014/main" id="{7909B2E5-8CFF-4102-B771-B048BAA6DB84}"/>
              </a:ext>
            </a:extLst>
          </p:cNvPr>
          <p:cNvSpPr>
            <a:spLocks noGrp="1"/>
          </p:cNvSpPr>
          <p:nvPr>
            <p:ph type="subTitle" idx="1" hasCustomPrompt="1"/>
          </p:nvPr>
        </p:nvSpPr>
        <p:spPr>
          <a:xfrm>
            <a:off x="4295776" y="3384000"/>
            <a:ext cx="7416800" cy="1656000"/>
          </a:xfrm>
        </p:spPr>
        <p:txBody>
          <a:bodyPr rIns="216000"/>
          <a:lstStyle>
            <a:lvl1pPr marL="0" indent="0" algn="l">
              <a:lnSpc>
                <a:spcPts val="8500"/>
              </a:lnSpc>
              <a:buNone/>
              <a:defRPr sz="85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9" name="Textplatzhalter 14">
            <a:extLst>
              <a:ext uri="{FF2B5EF4-FFF2-40B4-BE49-F238E27FC236}">
                <a16:creationId xmlns:a16="http://schemas.microsoft.com/office/drawing/2014/main" id="{A89B177C-F8F6-4738-B4AF-9E4A8243858F}"/>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tx1"/>
                </a:solidFill>
              </a:defRPr>
            </a:lvl1pPr>
          </a:lstStyle>
          <a:p>
            <a:pPr lvl="0"/>
            <a:r>
              <a:rPr lang="de-DE"/>
              <a:t>Erste Ebene</a:t>
            </a:r>
          </a:p>
        </p:txBody>
      </p:sp>
      <p:sp>
        <p:nvSpPr>
          <p:cNvPr id="10" name="Textplatzhalter 14">
            <a:extLst>
              <a:ext uri="{FF2B5EF4-FFF2-40B4-BE49-F238E27FC236}">
                <a16:creationId xmlns:a16="http://schemas.microsoft.com/office/drawing/2014/main" id="{D04322D5-0CE0-4328-BE55-EFF287C34B08}"/>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tx1"/>
                </a:solidFill>
              </a:defRPr>
            </a:lvl1pPr>
          </a:lstStyle>
          <a:p>
            <a:pPr lvl="0"/>
            <a:r>
              <a:rPr lang="de-DE"/>
              <a:t>Erste Ebene</a:t>
            </a:r>
          </a:p>
          <a:p>
            <a:pPr lvl="0"/>
            <a:r>
              <a:rPr lang="de-DE"/>
              <a:t>Zweite Zeile</a:t>
            </a:r>
          </a:p>
        </p:txBody>
      </p:sp>
      <p:sp>
        <p:nvSpPr>
          <p:cNvPr id="11" name="Datumsplatzhalter 9">
            <a:extLst>
              <a:ext uri="{FF2B5EF4-FFF2-40B4-BE49-F238E27FC236}">
                <a16:creationId xmlns:a16="http://schemas.microsoft.com/office/drawing/2014/main" id="{179C16DE-E856-43D9-8CC3-1F8444D9F578}"/>
              </a:ext>
            </a:extLst>
          </p:cNvPr>
          <p:cNvSpPr txBox="1">
            <a:spLocks/>
          </p:cNvSpPr>
          <p:nvPr userDrawn="1"/>
        </p:nvSpPr>
        <p:spPr>
          <a:xfrm rot="16200000">
            <a:off x="11016000" y="5772439"/>
            <a:ext cx="1282161" cy="144000"/>
          </a:xfrm>
          <a:prstGeom prst="rect">
            <a:avLst/>
          </a:prstGeom>
        </p:spPr>
        <p:txBody>
          <a:bodyPr vert="horz" lIns="0" tIns="0" rIns="0" bIns="0" rtlCol="0" anchor="b" anchorCtr="0">
            <a:noAutofit/>
          </a:bodyPr>
          <a:lstStyle>
            <a:defPPr>
              <a:defRPr lang="de-DE"/>
            </a:defPPr>
            <a:lvl1pPr marL="0" algn="l" defTabSz="914303" rtl="0" eaLnBrk="1" latinLnBrk="0" hangingPunct="1">
              <a:lnSpc>
                <a:spcPct val="100000"/>
              </a:lnSpc>
              <a:defRPr sz="11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a:lstStyle>
          <a:p>
            <a:r>
              <a:rPr lang="de-DE" sz="800" dirty="0">
                <a:solidFill>
                  <a:schemeClr val="tx1"/>
                </a:solidFill>
              </a:rPr>
              <a:t>© Allianz 2021</a:t>
            </a:r>
          </a:p>
        </p:txBody>
      </p:sp>
    </p:spTree>
    <p:extLst>
      <p:ext uri="{BB962C8B-B14F-4D97-AF65-F5344CB8AC3E}">
        <p14:creationId xmlns:p14="http://schemas.microsoft.com/office/powerpoint/2010/main" val="155821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bold typo blue">
    <p:bg>
      <p:bgPr>
        <a:solidFill>
          <a:srgbClr val="122B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28590" y="1152000"/>
            <a:ext cx="12801058" cy="2666928"/>
          </a:xfrm>
          <a:prstGeom prst="rect">
            <a:avLst/>
          </a:prstGeom>
        </p:spPr>
        <p:txBody>
          <a:bodyPr rIns="216000" anchor="b" anchorCtr="0"/>
          <a:lstStyle>
            <a:lvl1pPr algn="r">
              <a:lnSpc>
                <a:spcPct val="80000"/>
              </a:lnSpc>
              <a:defRPr sz="20002">
                <a:solidFill>
                  <a:schemeClr val="tx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28590" y="3420000"/>
            <a:ext cx="12801058" cy="3581884"/>
          </a:xfrm>
          <a:prstGeom prst="rect">
            <a:avLst/>
          </a:prstGeom>
        </p:spPr>
        <p:txBody>
          <a:bodyPr rIns="216000"/>
          <a:lstStyle>
            <a:lvl1pPr marL="0" indent="0" algn="l">
              <a:lnSpc>
                <a:spcPct val="80000"/>
              </a:lnSpc>
              <a:buNone/>
              <a:defRPr sz="20002">
                <a:solidFill>
                  <a:srgbClr val="13A0D3"/>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a:t>
            </a:r>
          </a:p>
        </p:txBody>
      </p:sp>
      <p:sp>
        <p:nvSpPr>
          <p:cNvPr id="9" name="Foliennummernplatzhalter 8">
            <a:extLst>
              <a:ext uri="{FF2B5EF4-FFF2-40B4-BE49-F238E27FC236}">
                <a16:creationId xmlns:a16="http://schemas.microsoft.com/office/drawing/2014/main" id="{584903B4-6642-4AFF-90D9-E8903BFF6D06}"/>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smtClean="0"/>
              <a:pPr/>
              <a:t>‹Nr.›</a:t>
            </a:fld>
            <a:endParaRPr lang="de-DE" dirty="0"/>
          </a:p>
        </p:txBody>
      </p:sp>
      <p:pic>
        <p:nvPicPr>
          <p:cNvPr id="5" name="Grafik 4">
            <a:extLst>
              <a:ext uri="{FF2B5EF4-FFF2-40B4-BE49-F238E27FC236}">
                <a16:creationId xmlns:a16="http://schemas.microsoft.com/office/drawing/2014/main" id="{374A9CB5-CAA2-4A49-8F24-799255B5E57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0692000" y="504000"/>
            <a:ext cx="1017998" cy="252000"/>
          </a:xfrm>
          <a:prstGeom prst="rect">
            <a:avLst/>
          </a:prstGeom>
        </p:spPr>
      </p:pic>
    </p:spTree>
    <p:extLst>
      <p:ext uri="{BB962C8B-B14F-4D97-AF65-F5344CB8AC3E}">
        <p14:creationId xmlns:p14="http://schemas.microsoft.com/office/powerpoint/2010/main" val="87325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bold typo white">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28590" y="1152000"/>
            <a:ext cx="12801058" cy="2666928"/>
          </a:xfrm>
        </p:spPr>
        <p:txBody>
          <a:bodyPr rIns="216000" anchor="b" anchorCtr="0"/>
          <a:lstStyle>
            <a:lvl1pPr algn="r">
              <a:lnSpc>
                <a:spcPct val="80000"/>
              </a:lnSpc>
              <a:defRPr sz="20002">
                <a:solidFill>
                  <a:schemeClr val="bg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28590" y="3420000"/>
            <a:ext cx="12801058" cy="3581884"/>
          </a:xfrm>
        </p:spPr>
        <p:txBody>
          <a:bodyPr rIns="216000"/>
          <a:lstStyle>
            <a:lvl1pPr marL="0" indent="0" algn="l">
              <a:lnSpc>
                <a:spcPct val="80000"/>
              </a:lnSpc>
              <a:buNone/>
              <a:defRPr sz="20002">
                <a:solidFill>
                  <a:srgbClr val="13A0D3"/>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a:t>
            </a:r>
          </a:p>
        </p:txBody>
      </p:sp>
      <p:sp>
        <p:nvSpPr>
          <p:cNvPr id="9" name="Foliennummernplatzhalter 8">
            <a:extLst>
              <a:ext uri="{FF2B5EF4-FFF2-40B4-BE49-F238E27FC236}">
                <a16:creationId xmlns:a16="http://schemas.microsoft.com/office/drawing/2014/main" id="{FD4BF3A5-0D07-42B9-83A0-4BB19773B0E4}"/>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147462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blue + image">
    <p:bg>
      <p:bgPr>
        <a:solidFill>
          <a:srgbClr val="122B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19988-30BF-4574-85B3-793CCEE20F44}"/>
              </a:ext>
            </a:extLst>
          </p:cNvPr>
          <p:cNvSpPr>
            <a:spLocks noGrp="1"/>
          </p:cNvSpPr>
          <p:nvPr>
            <p:ph type="title"/>
          </p:nvPr>
        </p:nvSpPr>
        <p:spPr>
          <a:xfrm>
            <a:off x="479427" y="476250"/>
            <a:ext cx="3600448" cy="1080000"/>
          </a:xfrm>
        </p:spPr>
        <p:txBody>
          <a:bodyPr/>
          <a:lstStyle>
            <a:lvl1pPr>
              <a:defRPr>
                <a:solidFill>
                  <a:schemeClr val="tx1"/>
                </a:solidFill>
              </a:defRPr>
            </a:lvl1pPr>
          </a:lstStyle>
          <a:p>
            <a:r>
              <a:rPr lang="de-DE"/>
              <a:t>Mastertitelformat bearbeiten</a:t>
            </a:r>
          </a:p>
        </p:txBody>
      </p:sp>
      <p:sp>
        <p:nvSpPr>
          <p:cNvPr id="4" name="Foliennummernplatzhalter 3">
            <a:extLst>
              <a:ext uri="{FF2B5EF4-FFF2-40B4-BE49-F238E27FC236}">
                <a16:creationId xmlns:a16="http://schemas.microsoft.com/office/drawing/2014/main" id="{2BDBAB04-1D2E-4D8E-B3D2-20C3A531B512}"/>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smtClean="0"/>
              <a:pPr/>
              <a:t>‹Nr.›</a:t>
            </a:fld>
            <a:endParaRPr lang="de-DE" dirty="0"/>
          </a:p>
        </p:txBody>
      </p:sp>
      <p:sp>
        <p:nvSpPr>
          <p:cNvPr id="5" name="Bildplatzhalter 6">
            <a:extLst>
              <a:ext uri="{FF2B5EF4-FFF2-40B4-BE49-F238E27FC236}">
                <a16:creationId xmlns:a16="http://schemas.microsoft.com/office/drawing/2014/main" id="{CE71AF72-2FFB-40A2-ADC6-9889A3507C4C}"/>
              </a:ext>
            </a:extLst>
          </p:cNvPr>
          <p:cNvSpPr>
            <a:spLocks noGrp="1"/>
          </p:cNvSpPr>
          <p:nvPr>
            <p:ph type="pic" sz="quarter" idx="13"/>
          </p:nvPr>
        </p:nvSpPr>
        <p:spPr>
          <a:xfrm>
            <a:off x="5148001" y="0"/>
            <a:ext cx="7044000" cy="4968000"/>
          </a:xfrm>
          <a:solidFill>
            <a:schemeClr val="tx2"/>
          </a:solidFill>
        </p:spPr>
        <p:txBody>
          <a:bodyPr/>
          <a:lstStyle/>
          <a:p>
            <a:endParaRPr lang="de-DE" dirty="0"/>
          </a:p>
        </p:txBody>
      </p:sp>
      <p:sp>
        <p:nvSpPr>
          <p:cNvPr id="6" name="Bildplatzhalter 9">
            <a:extLst>
              <a:ext uri="{FF2B5EF4-FFF2-40B4-BE49-F238E27FC236}">
                <a16:creationId xmlns:a16="http://schemas.microsoft.com/office/drawing/2014/main" id="{783CECED-A8D5-4BD6-A656-0D10C41795B8}"/>
              </a:ext>
            </a:extLst>
          </p:cNvPr>
          <p:cNvSpPr>
            <a:spLocks noGrp="1"/>
          </p:cNvSpPr>
          <p:nvPr>
            <p:ph type="pic" sz="quarter" idx="17"/>
          </p:nvPr>
        </p:nvSpPr>
        <p:spPr>
          <a:xfrm>
            <a:off x="10692000" y="504000"/>
            <a:ext cx="1018800" cy="252000"/>
          </a:xfrm>
          <a:blipFill>
            <a:blip r:embed="rId2">
              <a:extLst>
                <a:ext uri="{96DAC541-7B7A-43D3-8B79-37D633B846F1}">
                  <asvg:svgBlip xmlns=""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dirty="0"/>
          </a:p>
        </p:txBody>
      </p:sp>
      <p:sp>
        <p:nvSpPr>
          <p:cNvPr id="8" name="Textplatzhalter 7">
            <a:extLst>
              <a:ext uri="{FF2B5EF4-FFF2-40B4-BE49-F238E27FC236}">
                <a16:creationId xmlns:a16="http://schemas.microsoft.com/office/drawing/2014/main" id="{469759C4-BC62-4FF7-9444-30229490F126}"/>
              </a:ext>
            </a:extLst>
          </p:cNvPr>
          <p:cNvSpPr>
            <a:spLocks noGrp="1"/>
          </p:cNvSpPr>
          <p:nvPr>
            <p:ph type="body" sz="quarter" idx="18"/>
          </p:nvPr>
        </p:nvSpPr>
        <p:spPr>
          <a:xfrm>
            <a:off x="479425" y="3600000"/>
            <a:ext cx="3816350" cy="1947863"/>
          </a:xfrm>
        </p:spPr>
        <p:txBody>
          <a:bodyPr/>
          <a:lstStyle>
            <a:lvl1pPr>
              <a:defRPr sz="16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06304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white +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19988-30BF-4574-85B3-793CCEE20F44}"/>
              </a:ext>
            </a:extLst>
          </p:cNvPr>
          <p:cNvSpPr>
            <a:spLocks noGrp="1"/>
          </p:cNvSpPr>
          <p:nvPr>
            <p:ph type="title"/>
          </p:nvPr>
        </p:nvSpPr>
        <p:spPr>
          <a:xfrm>
            <a:off x="479427" y="476250"/>
            <a:ext cx="3600448" cy="1080000"/>
          </a:xfrm>
        </p:spPr>
        <p:txBody>
          <a:bodyPr/>
          <a:lstStyle/>
          <a:p>
            <a:r>
              <a:rPr lang="de-DE"/>
              <a:t>Mastertitelformat bearbeiten</a:t>
            </a:r>
          </a:p>
        </p:txBody>
      </p:sp>
      <p:sp>
        <p:nvSpPr>
          <p:cNvPr id="4" name="Foliennummernplatzhalter 3">
            <a:extLst>
              <a:ext uri="{FF2B5EF4-FFF2-40B4-BE49-F238E27FC236}">
                <a16:creationId xmlns:a16="http://schemas.microsoft.com/office/drawing/2014/main" id="{2BDBAB04-1D2E-4D8E-B3D2-20C3A531B512}"/>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5" name="Bildplatzhalter 6">
            <a:extLst>
              <a:ext uri="{FF2B5EF4-FFF2-40B4-BE49-F238E27FC236}">
                <a16:creationId xmlns:a16="http://schemas.microsoft.com/office/drawing/2014/main" id="{CE71AF72-2FFB-40A2-ADC6-9889A3507C4C}"/>
              </a:ext>
            </a:extLst>
          </p:cNvPr>
          <p:cNvSpPr>
            <a:spLocks noGrp="1"/>
          </p:cNvSpPr>
          <p:nvPr>
            <p:ph type="pic" sz="quarter" idx="13"/>
          </p:nvPr>
        </p:nvSpPr>
        <p:spPr>
          <a:xfrm>
            <a:off x="5148001" y="0"/>
            <a:ext cx="7044000" cy="4968000"/>
          </a:xfrm>
          <a:solidFill>
            <a:schemeClr val="tx2"/>
          </a:solidFill>
        </p:spPr>
        <p:txBody>
          <a:bodyPr/>
          <a:lstStyle/>
          <a:p>
            <a:endParaRPr lang="de-DE" dirty="0"/>
          </a:p>
        </p:txBody>
      </p:sp>
      <p:sp>
        <p:nvSpPr>
          <p:cNvPr id="6" name="Bildplatzhalter 9">
            <a:extLst>
              <a:ext uri="{FF2B5EF4-FFF2-40B4-BE49-F238E27FC236}">
                <a16:creationId xmlns:a16="http://schemas.microsoft.com/office/drawing/2014/main" id="{783CECED-A8D5-4BD6-A656-0D10C41795B8}"/>
              </a:ext>
            </a:extLst>
          </p:cNvPr>
          <p:cNvSpPr>
            <a:spLocks noGrp="1"/>
          </p:cNvSpPr>
          <p:nvPr>
            <p:ph type="pic" sz="quarter" idx="17"/>
          </p:nvPr>
        </p:nvSpPr>
        <p:spPr>
          <a:xfrm>
            <a:off x="10692000" y="504000"/>
            <a:ext cx="1018800" cy="252000"/>
          </a:xfrm>
          <a:blipFill>
            <a:blip r:embed="rId2">
              <a:extLst>
                <a:ext uri="{96DAC541-7B7A-43D3-8B79-37D633B846F1}">
                  <asvg:svgBlip xmlns=""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dirty="0"/>
          </a:p>
        </p:txBody>
      </p:sp>
      <p:sp>
        <p:nvSpPr>
          <p:cNvPr id="8" name="Textplatzhalter 7">
            <a:extLst>
              <a:ext uri="{FF2B5EF4-FFF2-40B4-BE49-F238E27FC236}">
                <a16:creationId xmlns:a16="http://schemas.microsoft.com/office/drawing/2014/main" id="{469759C4-BC62-4FF7-9444-30229490F126}"/>
              </a:ext>
            </a:extLst>
          </p:cNvPr>
          <p:cNvSpPr>
            <a:spLocks noGrp="1"/>
          </p:cNvSpPr>
          <p:nvPr>
            <p:ph type="body" sz="quarter" idx="18"/>
          </p:nvPr>
        </p:nvSpPr>
        <p:spPr>
          <a:xfrm>
            <a:off x="479425" y="3600000"/>
            <a:ext cx="3816350" cy="1947863"/>
          </a:xfrm>
        </p:spPr>
        <p:txBody>
          <a:bodyPr/>
          <a:lstStyle>
            <a:lvl1pPr>
              <a:defRPr sz="160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71969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chart">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E761017-7A9E-407D-8DCD-CEDEF7758D25}"/>
              </a:ext>
            </a:extLst>
          </p:cNvPr>
          <p:cNvSpPr>
            <a:spLocks noGrp="1"/>
          </p:cNvSpPr>
          <p:nvPr>
            <p:ph type="sldNum" sz="quarter" idx="11"/>
          </p:nvPr>
        </p:nvSpPr>
        <p:spPr/>
        <p:txBody>
          <a:bodyPr/>
          <a:lstStyle/>
          <a:p>
            <a:fld id="{56C449F3-BD9D-48DC-BFF1-0F66671DA7C6}" type="slidenum">
              <a:rPr lang="de-DE" smtClean="0"/>
              <a:pPr/>
              <a:t>‹Nr.›</a:t>
            </a:fld>
            <a:endParaRPr lang="de-DE" dirty="0"/>
          </a:p>
        </p:txBody>
      </p:sp>
      <p:pic>
        <p:nvPicPr>
          <p:cNvPr id="5" name="Bildplatzhalter 11">
            <a:extLst>
              <a:ext uri="{FF2B5EF4-FFF2-40B4-BE49-F238E27FC236}">
                <a16:creationId xmlns:a16="http://schemas.microsoft.com/office/drawing/2014/main" id="{727A807A-44F9-421E-99A3-97AA646802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6" name="Grafik 13">
            <a:extLst>
              <a:ext uri="{FF2B5EF4-FFF2-40B4-BE49-F238E27FC236}">
                <a16:creationId xmlns:a16="http://schemas.microsoft.com/office/drawing/2014/main" id="{CE079E16-C310-4874-A85B-DA706D4C21CA}"/>
              </a:ext>
            </a:extLst>
          </p:cNvPr>
          <p:cNvSpPr>
            <a:spLocks noChangeAspect="1"/>
          </p:cNvSpPr>
          <p:nvPr userDrawn="1"/>
        </p:nvSpPr>
        <p:spPr>
          <a:xfrm>
            <a:off x="3810098" y="1143097"/>
            <a:ext cx="4571808" cy="4571807"/>
          </a:xfrm>
          <a:custGeom>
            <a:avLst/>
            <a:gdLst>
              <a:gd name="connsiteX0" fmla="*/ 3048606 w 5327650"/>
              <a:gd name="connsiteY0" fmla="*/ 4158431 h 5327649"/>
              <a:gd name="connsiteX1" fmla="*/ 3048606 w 5327650"/>
              <a:gd name="connsiteY1" fmla="*/ 1218444 h 5327649"/>
              <a:gd name="connsiteX2" fmla="*/ 2737659 w 5327650"/>
              <a:gd name="connsiteY2" fmla="*/ 905364 h 5327649"/>
              <a:gd name="connsiteX3" fmla="*/ 2049870 w 5327650"/>
              <a:gd name="connsiteY3" fmla="*/ 905364 h 5327649"/>
              <a:gd name="connsiteX4" fmla="*/ 2049870 w 5327650"/>
              <a:gd name="connsiteY4" fmla="*/ 1233529 h 5327649"/>
              <a:gd name="connsiteX5" fmla="*/ 2090888 w 5327650"/>
              <a:gd name="connsiteY5" fmla="*/ 1233529 h 5327649"/>
              <a:gd name="connsiteX6" fmla="*/ 2278251 w 5327650"/>
              <a:gd name="connsiteY6" fmla="*/ 1458216 h 5327649"/>
              <a:gd name="connsiteX7" fmla="*/ 2278251 w 5327650"/>
              <a:gd name="connsiteY7" fmla="*/ 4158431 h 5327649"/>
              <a:gd name="connsiteX8" fmla="*/ 3048606 w 5327650"/>
              <a:gd name="connsiteY8" fmla="*/ 4158431 h 5327649"/>
              <a:gd name="connsiteX9" fmla="*/ 3387869 w 5327650"/>
              <a:gd name="connsiteY9" fmla="*/ 4158431 h 5327649"/>
              <a:gd name="connsiteX10" fmla="*/ 4152137 w 5327650"/>
              <a:gd name="connsiteY10" fmla="*/ 4158431 h 5327649"/>
              <a:gd name="connsiteX11" fmla="*/ 4152137 w 5327650"/>
              <a:gd name="connsiteY11" fmla="*/ 1868687 h 5327649"/>
              <a:gd name="connsiteX12" fmla="*/ 3839602 w 5327650"/>
              <a:gd name="connsiteY12" fmla="*/ 1556136 h 5327649"/>
              <a:gd name="connsiteX13" fmla="*/ 3387869 w 5327650"/>
              <a:gd name="connsiteY13" fmla="*/ 1556136 h 5327649"/>
              <a:gd name="connsiteX14" fmla="*/ 3387869 w 5327650"/>
              <a:gd name="connsiteY14" fmla="*/ 4158431 h 5327649"/>
              <a:gd name="connsiteX15" fmla="*/ 1940840 w 5327650"/>
              <a:gd name="connsiteY15" fmla="*/ 4158431 h 5327649"/>
              <a:gd name="connsiteX16" fmla="*/ 1940840 w 5327650"/>
              <a:gd name="connsiteY16" fmla="*/ 1556136 h 5327649"/>
              <a:gd name="connsiteX17" fmla="*/ 1488048 w 5327650"/>
              <a:gd name="connsiteY17" fmla="*/ 1556136 h 5327649"/>
              <a:gd name="connsiteX18" fmla="*/ 1176307 w 5327650"/>
              <a:gd name="connsiteY18" fmla="*/ 1868687 h 5327649"/>
              <a:gd name="connsiteX19" fmla="*/ 1176307 w 5327650"/>
              <a:gd name="connsiteY19" fmla="*/ 4158431 h 5327649"/>
              <a:gd name="connsiteX20" fmla="*/ 1940840 w 5327650"/>
              <a:gd name="connsiteY20" fmla="*/ 4158431 h 5327649"/>
              <a:gd name="connsiteX21" fmla="*/ 4875123 w 5327650"/>
              <a:gd name="connsiteY21" fmla="*/ 2664222 h 5327649"/>
              <a:gd name="connsiteX22" fmla="*/ 2664090 w 5327650"/>
              <a:gd name="connsiteY22" fmla="*/ 4901565 h 5327649"/>
              <a:gd name="connsiteX23" fmla="*/ 452792 w 5327650"/>
              <a:gd name="connsiteY23" fmla="*/ 2664222 h 5327649"/>
              <a:gd name="connsiteX24" fmla="*/ 2664090 w 5327650"/>
              <a:gd name="connsiteY24" fmla="*/ 426350 h 5327649"/>
              <a:gd name="connsiteX25" fmla="*/ 4875123 w 5327650"/>
              <a:gd name="connsiteY25" fmla="*/ 2664222 h 5327649"/>
              <a:gd name="connsiteX26" fmla="*/ 5327650 w 5327650"/>
              <a:gd name="connsiteY26" fmla="*/ 2657341 h 5327649"/>
              <a:gd name="connsiteX27" fmla="*/ 2667530 w 5327650"/>
              <a:gd name="connsiteY27" fmla="*/ 0 h 5327649"/>
              <a:gd name="connsiteX28" fmla="*/ 2660649 w 5327650"/>
              <a:gd name="connsiteY28" fmla="*/ 0 h 5327649"/>
              <a:gd name="connsiteX29" fmla="*/ 0 w 5327650"/>
              <a:gd name="connsiteY29" fmla="*/ 2664222 h 5327649"/>
              <a:gd name="connsiteX30" fmla="*/ 2664090 w 5327650"/>
              <a:gd name="connsiteY30" fmla="*/ 5327650 h 5327649"/>
              <a:gd name="connsiteX31" fmla="*/ 5327650 w 5327650"/>
              <a:gd name="connsiteY31" fmla="*/ 2670838 h 5327649"/>
              <a:gd name="connsiteX32" fmla="*/ 5327650 w 5327650"/>
              <a:gd name="connsiteY32" fmla="*/ 2657341 h 532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27650" h="5327649">
                <a:moveTo>
                  <a:pt x="3048606" y="4158431"/>
                </a:moveTo>
                <a:lnTo>
                  <a:pt x="3048606" y="1218444"/>
                </a:lnTo>
                <a:cubicBezTo>
                  <a:pt x="3048606" y="984230"/>
                  <a:pt x="2965245" y="905364"/>
                  <a:pt x="2737659" y="905364"/>
                </a:cubicBezTo>
                <a:lnTo>
                  <a:pt x="2049870" y="905364"/>
                </a:lnTo>
                <a:lnTo>
                  <a:pt x="2049870" y="1233529"/>
                </a:lnTo>
                <a:lnTo>
                  <a:pt x="2090888" y="1233529"/>
                </a:lnTo>
                <a:cubicBezTo>
                  <a:pt x="2248082" y="1233529"/>
                  <a:pt x="2278251" y="1268992"/>
                  <a:pt x="2278251" y="1458216"/>
                </a:cubicBezTo>
                <a:lnTo>
                  <a:pt x="2278251" y="4158431"/>
                </a:lnTo>
                <a:lnTo>
                  <a:pt x="3048606" y="4158431"/>
                </a:lnTo>
                <a:close/>
                <a:moveTo>
                  <a:pt x="3387869" y="4158431"/>
                </a:moveTo>
                <a:lnTo>
                  <a:pt x="4152137" y="4158431"/>
                </a:lnTo>
                <a:lnTo>
                  <a:pt x="4152137" y="1868687"/>
                </a:lnTo>
                <a:cubicBezTo>
                  <a:pt x="4152137" y="1638972"/>
                  <a:pt x="4063484" y="1556136"/>
                  <a:pt x="3839602" y="1556136"/>
                </a:cubicBezTo>
                <a:lnTo>
                  <a:pt x="3387869" y="1556136"/>
                </a:lnTo>
                <a:lnTo>
                  <a:pt x="3387869" y="4158431"/>
                </a:lnTo>
                <a:close/>
                <a:moveTo>
                  <a:pt x="1940840" y="4158431"/>
                </a:moveTo>
                <a:lnTo>
                  <a:pt x="1940840" y="1556136"/>
                </a:lnTo>
                <a:lnTo>
                  <a:pt x="1488048" y="1556136"/>
                </a:lnTo>
                <a:cubicBezTo>
                  <a:pt x="1264166" y="1556136"/>
                  <a:pt x="1176307" y="1638972"/>
                  <a:pt x="1176307" y="1868687"/>
                </a:cubicBezTo>
                <a:lnTo>
                  <a:pt x="1176307" y="4158431"/>
                </a:lnTo>
                <a:lnTo>
                  <a:pt x="1940840" y="4158431"/>
                </a:lnTo>
                <a:close/>
                <a:moveTo>
                  <a:pt x="4875123" y="2664222"/>
                </a:moveTo>
                <a:cubicBezTo>
                  <a:pt x="4875123" y="3959679"/>
                  <a:pt x="3943869" y="4901565"/>
                  <a:pt x="2664090" y="4901565"/>
                </a:cubicBezTo>
                <a:cubicBezTo>
                  <a:pt x="1384310" y="4901565"/>
                  <a:pt x="452792" y="3959679"/>
                  <a:pt x="452792" y="2664222"/>
                </a:cubicBezTo>
                <a:cubicBezTo>
                  <a:pt x="452792" y="1368500"/>
                  <a:pt x="1384310" y="426350"/>
                  <a:pt x="2664090" y="426350"/>
                </a:cubicBezTo>
                <a:cubicBezTo>
                  <a:pt x="3943869" y="426350"/>
                  <a:pt x="4875123" y="1374323"/>
                  <a:pt x="4875123" y="2664222"/>
                </a:cubicBezTo>
                <a:close/>
                <a:moveTo>
                  <a:pt x="5327650" y="2657341"/>
                </a:moveTo>
                <a:cubicBezTo>
                  <a:pt x="5324210" y="1138520"/>
                  <a:pt x="4187599" y="1588"/>
                  <a:pt x="2667530" y="0"/>
                </a:cubicBezTo>
                <a:lnTo>
                  <a:pt x="2660649" y="0"/>
                </a:lnTo>
                <a:cubicBezTo>
                  <a:pt x="1137670" y="1588"/>
                  <a:pt x="0" y="1141961"/>
                  <a:pt x="0" y="2664222"/>
                </a:cubicBezTo>
                <a:cubicBezTo>
                  <a:pt x="0" y="4189395"/>
                  <a:pt x="1139258" y="5327650"/>
                  <a:pt x="2664090" y="5327650"/>
                </a:cubicBezTo>
                <a:cubicBezTo>
                  <a:pt x="4186011" y="5327650"/>
                  <a:pt x="5324210" y="4192835"/>
                  <a:pt x="5327650" y="2670838"/>
                </a:cubicBezTo>
                <a:lnTo>
                  <a:pt x="5327650" y="2657341"/>
                </a:lnTo>
                <a:close/>
              </a:path>
            </a:pathLst>
          </a:custGeom>
          <a:gradFill flip="none" rotWithShape="1">
            <a:gsLst>
              <a:gs pos="0">
                <a:schemeClr val="bg1">
                  <a:lumMod val="75000"/>
                </a:schemeClr>
              </a:gs>
              <a:gs pos="100000">
                <a:schemeClr val="bg1">
                  <a:alpha val="25000"/>
                  <a:lumMod val="100000"/>
                </a:schemeClr>
              </a:gs>
            </a:gsLst>
            <a:lin ang="18900000" scaled="1"/>
            <a:tileRect/>
          </a:gradFill>
          <a:ln w="264" cap="flat">
            <a:noFill/>
            <a:prstDash val="solid"/>
            <a:miter/>
          </a:ln>
        </p:spPr>
        <p:txBody>
          <a:bodyPr rtlCol="0" anchor="ctr"/>
          <a:lstStyle/>
          <a:p>
            <a:endParaRPr lang="de-DE" sz="1905" dirty="0"/>
          </a:p>
        </p:txBody>
      </p:sp>
    </p:spTree>
    <p:extLst>
      <p:ext uri="{BB962C8B-B14F-4D97-AF65-F5344CB8AC3E}">
        <p14:creationId xmlns:p14="http://schemas.microsoft.com/office/powerpoint/2010/main" val="64813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06A92110-7759-4818-B8AB-E43CF4F0B5E2}"/>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
        <p:nvSpPr>
          <p:cNvPr id="10" name="Fußzeilenplatzhalter 9">
            <a:extLst>
              <a:ext uri="{FF2B5EF4-FFF2-40B4-BE49-F238E27FC236}">
                <a16:creationId xmlns:a16="http://schemas.microsoft.com/office/drawing/2014/main" id="{AF63EA58-623B-4C98-B0B3-106149A9567E}"/>
              </a:ext>
            </a:extLst>
          </p:cNvPr>
          <p:cNvSpPr>
            <a:spLocks noGrp="1"/>
          </p:cNvSpPr>
          <p:nvPr>
            <p:ph type="ftr" sz="quarter" idx="13"/>
          </p:nvPr>
        </p:nvSpPr>
        <p:spPr/>
        <p:txBody>
          <a:bodyPr/>
          <a:lstStyle/>
          <a:p>
            <a:endParaRPr lang="de-DE" dirty="0"/>
          </a:p>
        </p:txBody>
      </p:sp>
      <p:sp>
        <p:nvSpPr>
          <p:cNvPr id="11" name="Foliennummernplatzhalter 10">
            <a:extLst>
              <a:ext uri="{FF2B5EF4-FFF2-40B4-BE49-F238E27FC236}">
                <a16:creationId xmlns:a16="http://schemas.microsoft.com/office/drawing/2014/main" id="{284ABCF1-F66C-42C3-892B-72AE24E22DF2}"/>
              </a:ext>
            </a:extLst>
          </p:cNvPr>
          <p:cNvSpPr>
            <a:spLocks noGrp="1"/>
          </p:cNvSpPr>
          <p:nvPr>
            <p:ph type="sldNum" sz="quarter" idx="14"/>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57612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 Column - No top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79427" y="489296"/>
            <a:ext cx="9324974" cy="887067"/>
          </a:xfrm>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4" y="1376363"/>
            <a:ext cx="11233151" cy="47894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4" name="Fußzeilenplatzhalter 3">
            <a:extLst>
              <a:ext uri="{FF2B5EF4-FFF2-40B4-BE49-F238E27FC236}">
                <a16:creationId xmlns:a16="http://schemas.microsoft.com/office/drawing/2014/main" id="{B4C13493-086D-4789-9703-1D3FC7137859}"/>
              </a:ext>
            </a:extLst>
          </p:cNvPr>
          <p:cNvSpPr>
            <a:spLocks noGrp="1"/>
          </p:cNvSpPr>
          <p:nvPr>
            <p:ph type="ftr" sz="quarter" idx="12"/>
          </p:nvPr>
        </p:nvSpPr>
        <p:spPr/>
        <p:txBody>
          <a:bodyPr/>
          <a:lstStyle/>
          <a:p>
            <a:endParaRPr lang="de-DE" dirty="0"/>
          </a:p>
        </p:txBody>
      </p:sp>
    </p:spTree>
    <p:extLst>
      <p:ext uri="{BB962C8B-B14F-4D97-AF65-F5344CB8AC3E}">
        <p14:creationId xmlns:p14="http://schemas.microsoft.com/office/powerpoint/2010/main" val="168984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79424" y="1808163"/>
            <a:ext cx="5508625"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6203950" y="1808163"/>
            <a:ext cx="5508625"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5" name="Fußzeilenplatzhalter 4">
            <a:extLst>
              <a:ext uri="{FF2B5EF4-FFF2-40B4-BE49-F238E27FC236}">
                <a16:creationId xmlns:a16="http://schemas.microsoft.com/office/drawing/2014/main" id="{104BDB62-A86B-4312-84AC-605A043A529A}"/>
              </a:ext>
            </a:extLst>
          </p:cNvPr>
          <p:cNvSpPr>
            <a:spLocks noGrp="1"/>
          </p:cNvSpPr>
          <p:nvPr>
            <p:ph type="ftr" sz="quarter" idx="10"/>
          </p:nvPr>
        </p:nvSpPr>
        <p:spPr/>
        <p:txBody>
          <a:bodyPr/>
          <a:lstStyle/>
          <a:p>
            <a:endParaRPr lang="de-DE" dirty="0"/>
          </a:p>
        </p:txBody>
      </p:sp>
      <p:sp>
        <p:nvSpPr>
          <p:cNvPr id="6" name="Foliennummernplatzhalter 5">
            <a:extLst>
              <a:ext uri="{FF2B5EF4-FFF2-40B4-BE49-F238E27FC236}">
                <a16:creationId xmlns:a16="http://schemas.microsoft.com/office/drawing/2014/main" id="{B49D2575-F934-4AA7-8FDB-F583B1E8E3A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7" name="Textplatzhalter 4">
            <a:extLst>
              <a:ext uri="{FF2B5EF4-FFF2-40B4-BE49-F238E27FC236}">
                <a16:creationId xmlns:a16="http://schemas.microsoft.com/office/drawing/2014/main" id="{7A1C0ECB-E7FD-4CFC-BB65-99367A5A0F32}"/>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34966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79427" y="875309"/>
            <a:ext cx="9324974" cy="932854"/>
          </a:xfrm>
        </p:spPr>
        <p:txBody>
          <a:bodyPr/>
          <a:lstStyle/>
          <a:p>
            <a:r>
              <a:rPr lang="de-DE"/>
              <a:t>Mastertitelformat bearbeiten</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p>
            <a:endParaRPr lang="de-DE" dirty="0"/>
          </a:p>
        </p:txBody>
      </p:sp>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p>
            <a:fld id="{56C449F3-BD9D-48DC-BFF1-0F66671DA7C6}" type="slidenum">
              <a:rPr lang="de-DE" smtClean="0"/>
              <a:pPr/>
              <a:t>‹Nr.›</a:t>
            </a:fld>
            <a:endParaRPr lang="de-DE" dirty="0"/>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79424" y="1808163"/>
            <a:ext cx="3600451"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29577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811212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0" name="Textplatzhalter 4">
            <a:extLst>
              <a:ext uri="{FF2B5EF4-FFF2-40B4-BE49-F238E27FC236}">
                <a16:creationId xmlns:a16="http://schemas.microsoft.com/office/drawing/2014/main" id="{8D43DDA6-9E28-4292-8A58-91764D9BF32A}"/>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40169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s + imag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79427" y="875309"/>
            <a:ext cx="9324974" cy="932854"/>
          </a:xfrm>
        </p:spPr>
        <p:txBody>
          <a:bodyPr/>
          <a:lstStyle/>
          <a:p>
            <a:r>
              <a:rPr lang="de-DE"/>
              <a:t>Mastertitelformat bearbeiten</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p>
            <a:endParaRPr lang="de-DE" dirty="0"/>
          </a:p>
        </p:txBody>
      </p:sp>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p>
            <a:fld id="{56C449F3-BD9D-48DC-BFF1-0F66671DA7C6}" type="slidenum">
              <a:rPr lang="de-DE" smtClean="0"/>
              <a:pPr/>
              <a:t>‹Nr.›</a:t>
            </a:fld>
            <a:endParaRPr lang="de-DE" dirty="0"/>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79424" y="4185851"/>
            <a:ext cx="3600451" cy="1980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295776" y="4185851"/>
            <a:ext cx="3600449" cy="1980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8112126" y="4185851"/>
            <a:ext cx="3600449" cy="1980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4" name="Bildplatzhalter 3">
            <a:extLst>
              <a:ext uri="{FF2B5EF4-FFF2-40B4-BE49-F238E27FC236}">
                <a16:creationId xmlns:a16="http://schemas.microsoft.com/office/drawing/2014/main" id="{7F6E1E7D-62F9-4031-8EDE-4D54A0DCE14F}"/>
              </a:ext>
            </a:extLst>
          </p:cNvPr>
          <p:cNvSpPr>
            <a:spLocks noGrp="1"/>
          </p:cNvSpPr>
          <p:nvPr>
            <p:ph type="pic" sz="quarter" idx="17"/>
          </p:nvPr>
        </p:nvSpPr>
        <p:spPr>
          <a:xfrm>
            <a:off x="479425" y="1808163"/>
            <a:ext cx="3600450" cy="1980000"/>
          </a:xfrm>
          <a:solidFill>
            <a:schemeClr val="tx2">
              <a:lumMod val="90000"/>
            </a:schemeClr>
          </a:solidFill>
        </p:spPr>
        <p:txBody>
          <a:bodyPr/>
          <a:lstStyle/>
          <a:p>
            <a:endParaRPr lang="de-DE" dirty="0"/>
          </a:p>
        </p:txBody>
      </p:sp>
      <p:sp>
        <p:nvSpPr>
          <p:cNvPr id="10" name="Bildplatzhalter 3">
            <a:extLst>
              <a:ext uri="{FF2B5EF4-FFF2-40B4-BE49-F238E27FC236}">
                <a16:creationId xmlns:a16="http://schemas.microsoft.com/office/drawing/2014/main" id="{F92E55E2-AF52-4C0E-A959-DF683F5CEFEB}"/>
              </a:ext>
            </a:extLst>
          </p:cNvPr>
          <p:cNvSpPr>
            <a:spLocks noGrp="1"/>
          </p:cNvSpPr>
          <p:nvPr>
            <p:ph type="pic" sz="quarter" idx="18"/>
          </p:nvPr>
        </p:nvSpPr>
        <p:spPr>
          <a:xfrm>
            <a:off x="4295776" y="1808163"/>
            <a:ext cx="3600450" cy="1980000"/>
          </a:xfrm>
          <a:solidFill>
            <a:schemeClr val="tx2">
              <a:lumMod val="90000"/>
            </a:schemeClr>
          </a:solidFill>
        </p:spPr>
        <p:txBody>
          <a:bodyPr/>
          <a:lstStyle/>
          <a:p>
            <a:endParaRPr lang="de-DE" dirty="0"/>
          </a:p>
        </p:txBody>
      </p:sp>
      <p:sp>
        <p:nvSpPr>
          <p:cNvPr id="11" name="Bildplatzhalter 3">
            <a:extLst>
              <a:ext uri="{FF2B5EF4-FFF2-40B4-BE49-F238E27FC236}">
                <a16:creationId xmlns:a16="http://schemas.microsoft.com/office/drawing/2014/main" id="{34A88299-44D9-4594-9216-B685B545498A}"/>
              </a:ext>
            </a:extLst>
          </p:cNvPr>
          <p:cNvSpPr>
            <a:spLocks noGrp="1"/>
          </p:cNvSpPr>
          <p:nvPr>
            <p:ph type="pic" sz="quarter" idx="19"/>
          </p:nvPr>
        </p:nvSpPr>
        <p:spPr>
          <a:xfrm>
            <a:off x="8112126" y="1808163"/>
            <a:ext cx="3600450" cy="1980000"/>
          </a:xfrm>
          <a:solidFill>
            <a:schemeClr val="tx2">
              <a:lumMod val="90000"/>
            </a:schemeClr>
          </a:solidFill>
        </p:spPr>
        <p:txBody>
          <a:bodyPr/>
          <a:lstStyle/>
          <a:p>
            <a:endParaRPr lang="de-DE" dirty="0"/>
          </a:p>
        </p:txBody>
      </p:sp>
      <p:sp>
        <p:nvSpPr>
          <p:cNvPr id="15" name="Textplatzhalter 4">
            <a:extLst>
              <a:ext uri="{FF2B5EF4-FFF2-40B4-BE49-F238E27FC236}">
                <a16:creationId xmlns:a16="http://schemas.microsoft.com/office/drawing/2014/main" id="{C551487E-C11A-4467-98A1-8C3C5A14A957}"/>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1130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FA13754-0890-465C-BA8A-E18B554E317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79425" y="476250"/>
            <a:ext cx="2057313" cy="509277"/>
          </a:xfrm>
          <a:prstGeom prst="rect">
            <a:avLst/>
          </a:prstGeom>
        </p:spPr>
      </p:pic>
      <p:sp>
        <p:nvSpPr>
          <p:cNvPr id="8" name="Untertitel 2">
            <a:extLst>
              <a:ext uri="{FF2B5EF4-FFF2-40B4-BE49-F238E27FC236}">
                <a16:creationId xmlns:a16="http://schemas.microsoft.com/office/drawing/2014/main" id="{7909B2E5-8CFF-4102-B771-B048BAA6DB84}"/>
              </a:ext>
            </a:extLst>
          </p:cNvPr>
          <p:cNvSpPr>
            <a:spLocks noGrp="1"/>
          </p:cNvSpPr>
          <p:nvPr>
            <p:ph type="subTitle" idx="1" hasCustomPrompt="1"/>
          </p:nvPr>
        </p:nvSpPr>
        <p:spPr>
          <a:xfrm>
            <a:off x="478800" y="2315702"/>
            <a:ext cx="11233776" cy="2887655"/>
          </a:xfrm>
        </p:spPr>
        <p:txBody>
          <a:bodyPr rIns="216000"/>
          <a:lstStyle>
            <a:lvl1pPr marL="0" indent="0" algn="l">
              <a:lnSpc>
                <a:spcPts val="8500"/>
              </a:lnSpc>
              <a:buNone/>
              <a:defRPr sz="8500">
                <a:solidFill>
                  <a:schemeClr val="bg1"/>
                </a:solidFill>
              </a:defRPr>
            </a:lvl1pPr>
            <a:lvl2pPr marL="0" indent="0" algn="l">
              <a:lnSpc>
                <a:spcPts val="8500"/>
              </a:lnSpc>
              <a:buNone/>
              <a:defRPr sz="8500">
                <a:solidFill>
                  <a:srgbClr val="13A0D3"/>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Mastertitel</a:t>
            </a:r>
          </a:p>
          <a:p>
            <a:pPr lvl="1"/>
            <a:r>
              <a:rPr lang="de-DE"/>
              <a:t>Untertitelformat</a:t>
            </a:r>
          </a:p>
        </p:txBody>
      </p:sp>
      <p:sp>
        <p:nvSpPr>
          <p:cNvPr id="9" name="Textplatzhalter 14">
            <a:extLst>
              <a:ext uri="{FF2B5EF4-FFF2-40B4-BE49-F238E27FC236}">
                <a16:creationId xmlns:a16="http://schemas.microsoft.com/office/drawing/2014/main" id="{A89B177C-F8F6-4738-B4AF-9E4A8243858F}"/>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10" name="Textplatzhalter 14">
            <a:extLst>
              <a:ext uri="{FF2B5EF4-FFF2-40B4-BE49-F238E27FC236}">
                <a16:creationId xmlns:a16="http://schemas.microsoft.com/office/drawing/2014/main" id="{D04322D5-0CE0-4328-BE55-EFF287C34B08}"/>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11" name="Datumsplatzhalter 9">
            <a:extLst>
              <a:ext uri="{FF2B5EF4-FFF2-40B4-BE49-F238E27FC236}">
                <a16:creationId xmlns:a16="http://schemas.microsoft.com/office/drawing/2014/main" id="{86C3196C-51EB-4FB9-9C8C-351F403DEE68}"/>
              </a:ext>
            </a:extLst>
          </p:cNvPr>
          <p:cNvSpPr txBox="1">
            <a:spLocks/>
          </p:cNvSpPr>
          <p:nvPr userDrawn="1"/>
        </p:nvSpPr>
        <p:spPr>
          <a:xfrm rot="16200000">
            <a:off x="11016000" y="5772439"/>
            <a:ext cx="1282161" cy="144000"/>
          </a:xfrm>
          <a:prstGeom prst="rect">
            <a:avLst/>
          </a:prstGeom>
        </p:spPr>
        <p:txBody>
          <a:bodyPr vert="horz" lIns="0" tIns="0" rIns="0" bIns="0" rtlCol="0" anchor="b" anchorCtr="0">
            <a:noAutofit/>
          </a:bodyPr>
          <a:lstStyle>
            <a:defPPr>
              <a:defRPr lang="de-DE"/>
            </a:defPPr>
            <a:lvl1pPr marL="0" algn="l" defTabSz="914303" rtl="0" eaLnBrk="1" latinLnBrk="0" hangingPunct="1">
              <a:lnSpc>
                <a:spcPct val="100000"/>
              </a:lnSpc>
              <a:defRPr sz="11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a:lstStyle>
          <a:p>
            <a:r>
              <a:rPr lang="de-DE" sz="800" dirty="0">
                <a:solidFill>
                  <a:schemeClr val="bg1"/>
                </a:solidFill>
              </a:rPr>
              <a:t>© Allianz 2021</a:t>
            </a:r>
          </a:p>
        </p:txBody>
      </p:sp>
    </p:spTree>
    <p:extLst>
      <p:ext uri="{BB962C8B-B14F-4D97-AF65-F5344CB8AC3E}">
        <p14:creationId xmlns:p14="http://schemas.microsoft.com/office/powerpoint/2010/main" val="229612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image +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8928000" cy="6084000"/>
          </a:xfrm>
          <a:solidFill>
            <a:schemeClr val="tx2">
              <a:lumMod val="90000"/>
            </a:schemeClr>
          </a:solidFill>
        </p:spPr>
        <p:txBody>
          <a:bodyPr/>
          <a:lstStyle/>
          <a:p>
            <a:endParaRPr lang="de-DE" dirty="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9252000" y="1332000"/>
            <a:ext cx="2460575" cy="4752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E626A08E-050C-4C68-BDE6-F1BB5A27A38B}"/>
              </a:ext>
            </a:extLst>
          </p:cNvPr>
          <p:cNvSpPr>
            <a:spLocks noGrp="1"/>
          </p:cNvSpPr>
          <p:nvPr>
            <p:ph type="ftr" sz="quarter" idx="14"/>
          </p:nvPr>
        </p:nvSpPr>
        <p:spPr/>
        <p:txBody>
          <a:bodyPr/>
          <a:lstStyle/>
          <a:p>
            <a:endParaRPr lang="de-DE" dirty="0"/>
          </a:p>
        </p:txBody>
      </p:sp>
    </p:spTree>
    <p:extLst>
      <p:ext uri="{BB962C8B-B14F-4D97-AF65-F5344CB8AC3E}">
        <p14:creationId xmlns:p14="http://schemas.microsoft.com/office/powerpoint/2010/main" val="56097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image + headline 01">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7056000" cy="5940000"/>
          </a:xfrm>
          <a:solidFill>
            <a:schemeClr val="tx2">
              <a:lumMod val="90000"/>
            </a:schemeClr>
          </a:solidFill>
        </p:spPr>
        <p:txBody>
          <a:bodyPr/>
          <a:lstStyle/>
          <a:p>
            <a:endParaRPr lang="de-DE" dirty="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7632000" y="1808163"/>
            <a:ext cx="4080575" cy="4131838"/>
          </a:xfrm>
        </p:spPr>
        <p:txBody>
          <a:bodyPr/>
          <a:lstStyle>
            <a:lvl1pPr>
              <a:lnSpc>
                <a:spcPts val="3800"/>
              </a:lnSpc>
              <a:spcAft>
                <a:spcPts val="2400"/>
              </a:spcAft>
              <a:defRPr sz="3800" b="0"/>
            </a:lvl1pPr>
            <a:lvl2pPr marL="0" indent="0">
              <a:buNone/>
              <a:defRPr sz="20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0589E36F-7715-457D-8887-3CAB56AFC0AD}"/>
              </a:ext>
            </a:extLst>
          </p:cNvPr>
          <p:cNvSpPr>
            <a:spLocks noGrp="1"/>
          </p:cNvSpPr>
          <p:nvPr>
            <p:ph type="ftr" sz="quarter" idx="14"/>
          </p:nvPr>
        </p:nvSpPr>
        <p:spPr/>
        <p:txBody>
          <a:bodyPr/>
          <a:lstStyle/>
          <a:p>
            <a:endParaRPr lang="de-DE" dirty="0"/>
          </a:p>
        </p:txBody>
      </p:sp>
    </p:spTree>
    <p:extLst>
      <p:ext uri="{BB962C8B-B14F-4D97-AF65-F5344CB8AC3E}">
        <p14:creationId xmlns:p14="http://schemas.microsoft.com/office/powerpoint/2010/main" val="308746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arge image + headline 02">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4295775" y="-1"/>
            <a:ext cx="7896225" cy="4968000"/>
          </a:xfrm>
          <a:solidFill>
            <a:schemeClr val="tx2"/>
          </a:solidFill>
        </p:spPr>
        <p:txBody>
          <a:bodyPr/>
          <a:lstStyle/>
          <a:p>
            <a:endParaRPr lang="de-DE" dirty="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3600451" cy="1439863"/>
          </a:xfrm>
        </p:spPr>
        <p:txBody>
          <a:body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2563200"/>
            <a:ext cx="3600449" cy="2404799"/>
          </a:xfrm>
        </p:spPr>
        <p:txBody>
          <a:bodyPr anchor="b" anchorCtr="0"/>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9">
            <a:extLst>
              <a:ext uri="{FF2B5EF4-FFF2-40B4-BE49-F238E27FC236}">
                <a16:creationId xmlns:a16="http://schemas.microsoft.com/office/drawing/2014/main" id="{CEB6A8EB-A666-4A27-9824-30E6CEF93D5D}"/>
              </a:ext>
            </a:extLst>
          </p:cNvPr>
          <p:cNvSpPr>
            <a:spLocks noGrp="1"/>
          </p:cNvSpPr>
          <p:nvPr>
            <p:ph type="pic" sz="quarter" idx="17"/>
          </p:nvPr>
        </p:nvSpPr>
        <p:spPr>
          <a:xfrm>
            <a:off x="10692000" y="504000"/>
            <a:ext cx="1018800" cy="252000"/>
          </a:xfrm>
          <a:blipFill>
            <a:blip r:embed="rId2">
              <a:extLst>
                <a:ext uri="{96DAC541-7B7A-43D3-8B79-37D633B846F1}">
                  <asvg:svgBlip xmlns=""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dirty="0"/>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dirty="0"/>
          </a:p>
        </p:txBody>
      </p:sp>
      <p:sp>
        <p:nvSpPr>
          <p:cNvPr id="8" name="Textplatzhalter 4">
            <a:extLst>
              <a:ext uri="{FF2B5EF4-FFF2-40B4-BE49-F238E27FC236}">
                <a16:creationId xmlns:a16="http://schemas.microsoft.com/office/drawing/2014/main" id="{E0780CC6-0AAA-43D9-B97A-2EF6ED7D8C4B}"/>
              </a:ext>
            </a:extLst>
          </p:cNvPr>
          <p:cNvSpPr>
            <a:spLocks noGrp="1"/>
          </p:cNvSpPr>
          <p:nvPr>
            <p:ph type="body" sz="quarter" idx="12" hasCustomPrompt="1"/>
          </p:nvPr>
        </p:nvSpPr>
        <p:spPr>
          <a:xfrm>
            <a:off x="479425" y="476250"/>
            <a:ext cx="3600450"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76068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image + headline 03">
    <p:spTree>
      <p:nvGrpSpPr>
        <p:cNvPr id="1" name=""/>
        <p:cNvGrpSpPr/>
        <p:nvPr/>
      </p:nvGrpSpPr>
      <p:grpSpPr>
        <a:xfrm>
          <a:off x="0" y="0"/>
          <a:ext cx="0" cy="0"/>
          <a:chOff x="0" y="0"/>
          <a:chExt cx="0" cy="0"/>
        </a:xfrm>
      </p:grpSpPr>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5988050" y="1008001"/>
            <a:ext cx="6203950" cy="5850000"/>
          </a:xfrm>
          <a:solidFill>
            <a:schemeClr val="tx2"/>
          </a:solidFill>
        </p:spPr>
        <p:txBody>
          <a:bodyPr/>
          <a:lstStyle/>
          <a:p>
            <a:endParaRPr lang="de-DE" dirty="0"/>
          </a:p>
        </p:txBody>
      </p:sp>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smtClean="0"/>
              <a:pPr/>
              <a:t>‹Nr.›</a:t>
            </a:fld>
            <a:endParaRPr lang="de-DE" dirty="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3600451" cy="1439863"/>
          </a:xfrm>
        </p:spPr>
        <p:txBody>
          <a:body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3168000"/>
            <a:ext cx="3600449" cy="2997850"/>
          </a:xfrm>
        </p:spPr>
        <p:txBody>
          <a:bodyPr anchor="t" anchorCtr="0"/>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dirty="0"/>
          </a:p>
        </p:txBody>
      </p:sp>
      <p:sp>
        <p:nvSpPr>
          <p:cNvPr id="8" name="Textplatzhalter 4">
            <a:extLst>
              <a:ext uri="{FF2B5EF4-FFF2-40B4-BE49-F238E27FC236}">
                <a16:creationId xmlns:a16="http://schemas.microsoft.com/office/drawing/2014/main" id="{DB4B0E92-1B2C-41F7-B669-32B6FD56635A}"/>
              </a:ext>
            </a:extLst>
          </p:cNvPr>
          <p:cNvSpPr>
            <a:spLocks noGrp="1"/>
          </p:cNvSpPr>
          <p:nvPr>
            <p:ph type="body" sz="quarter" idx="12" hasCustomPrompt="1"/>
          </p:nvPr>
        </p:nvSpPr>
        <p:spPr>
          <a:xfrm>
            <a:off x="479425" y="476250"/>
            <a:ext cx="3600450"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12110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ld headline + images and text">
    <p:spTree>
      <p:nvGrpSpPr>
        <p:cNvPr id="1" name=""/>
        <p:cNvGrpSpPr/>
        <p:nvPr/>
      </p:nvGrpSpPr>
      <p:grpSpPr>
        <a:xfrm>
          <a:off x="0" y="0"/>
          <a:ext cx="0" cy="0"/>
          <a:chOff x="0" y="0"/>
          <a:chExt cx="0" cy="0"/>
        </a:xfrm>
      </p:grpSpPr>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6203952" y="1044000"/>
            <a:ext cx="2088000" cy="2232000"/>
          </a:xfrm>
          <a:solidFill>
            <a:schemeClr val="tx2"/>
          </a:solidFill>
        </p:spPr>
        <p:txBody>
          <a:bodyPr/>
          <a:lstStyle/>
          <a:p>
            <a:endParaRPr lang="de-DE" dirty="0"/>
          </a:p>
        </p:txBody>
      </p:sp>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a:defRPr>
                <a:solidFill>
                  <a:schemeClr val="bg1"/>
                </a:solidFill>
              </a:defRPr>
            </a:lvl1pPr>
          </a:lstStyle>
          <a:p>
            <a:fld id="{56C449F3-BD9D-48DC-BFF1-0F66671DA7C6}" type="slidenum">
              <a:rPr lang="de-DE" smtClean="0"/>
              <a:pPr/>
              <a:t>‹Nr.›</a:t>
            </a:fld>
            <a:endParaRPr lang="de-DE" dirty="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5508626" cy="1439863"/>
          </a:xfrm>
        </p:spPr>
        <p:txBody>
          <a:bodyPr/>
          <a:lstStyle>
            <a:lvl1pPr>
              <a:lnSpc>
                <a:spcPts val="8500"/>
              </a:lnSpc>
              <a:defRPr sz="8500"/>
            </a:lvl1p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4176000"/>
            <a:ext cx="3816349" cy="1989850"/>
          </a:xfrm>
        </p:spPr>
        <p:txBody>
          <a:bodyPr anchor="t" anchorCtr="0"/>
          <a:lstStyle>
            <a:lvl1pPr>
              <a:defRPr sz="1600" b="0"/>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dirty="0"/>
          </a:p>
        </p:txBody>
      </p:sp>
      <p:sp>
        <p:nvSpPr>
          <p:cNvPr id="8" name="Textplatzhalter 9">
            <a:extLst>
              <a:ext uri="{FF2B5EF4-FFF2-40B4-BE49-F238E27FC236}">
                <a16:creationId xmlns:a16="http://schemas.microsoft.com/office/drawing/2014/main" id="{3838915D-D3FB-443D-B066-9871FCA0D90C}"/>
              </a:ext>
            </a:extLst>
          </p:cNvPr>
          <p:cNvSpPr>
            <a:spLocks noGrp="1"/>
          </p:cNvSpPr>
          <p:nvPr>
            <p:ph type="body" sz="quarter" idx="19"/>
          </p:nvPr>
        </p:nvSpPr>
        <p:spPr>
          <a:xfrm>
            <a:off x="8640000" y="1044000"/>
            <a:ext cx="2376000" cy="2232000"/>
          </a:xfrm>
        </p:spPr>
        <p:txBody>
          <a:bodyPr anchor="ctr" anchorCtr="0"/>
          <a:lstStyle>
            <a:lvl1pPr>
              <a:defRPr sz="1600" b="0"/>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6">
            <a:extLst>
              <a:ext uri="{FF2B5EF4-FFF2-40B4-BE49-F238E27FC236}">
                <a16:creationId xmlns:a16="http://schemas.microsoft.com/office/drawing/2014/main" id="{53DA06E5-3D83-444D-925F-F4A41465D64C}"/>
              </a:ext>
            </a:extLst>
          </p:cNvPr>
          <p:cNvSpPr>
            <a:spLocks noGrp="1"/>
          </p:cNvSpPr>
          <p:nvPr>
            <p:ph type="pic" sz="quarter" idx="20"/>
          </p:nvPr>
        </p:nvSpPr>
        <p:spPr>
          <a:xfrm>
            <a:off x="6203952" y="3582001"/>
            <a:ext cx="2088000" cy="2232000"/>
          </a:xfrm>
          <a:solidFill>
            <a:schemeClr val="tx2"/>
          </a:solidFill>
        </p:spPr>
        <p:txBody>
          <a:bodyPr/>
          <a:lstStyle/>
          <a:p>
            <a:endParaRPr lang="de-DE" dirty="0"/>
          </a:p>
        </p:txBody>
      </p:sp>
      <p:sp>
        <p:nvSpPr>
          <p:cNvPr id="11" name="Textplatzhalter 9">
            <a:extLst>
              <a:ext uri="{FF2B5EF4-FFF2-40B4-BE49-F238E27FC236}">
                <a16:creationId xmlns:a16="http://schemas.microsoft.com/office/drawing/2014/main" id="{8A4C057F-21D1-4235-9674-D17DA9EE80C1}"/>
              </a:ext>
            </a:extLst>
          </p:cNvPr>
          <p:cNvSpPr>
            <a:spLocks noGrp="1"/>
          </p:cNvSpPr>
          <p:nvPr>
            <p:ph type="body" sz="quarter" idx="21"/>
          </p:nvPr>
        </p:nvSpPr>
        <p:spPr>
          <a:xfrm>
            <a:off x="8640000" y="3582001"/>
            <a:ext cx="2376000" cy="2232000"/>
          </a:xfrm>
        </p:spPr>
        <p:txBody>
          <a:bodyPr anchor="ctr" anchorCtr="0"/>
          <a:lstStyle>
            <a:lvl1pPr>
              <a:defRPr sz="1600" b="0"/>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4">
            <a:extLst>
              <a:ext uri="{FF2B5EF4-FFF2-40B4-BE49-F238E27FC236}">
                <a16:creationId xmlns:a16="http://schemas.microsoft.com/office/drawing/2014/main" id="{89F8AF55-CD46-430D-AC56-3428F98D0CCF}"/>
              </a:ext>
            </a:extLst>
          </p:cNvPr>
          <p:cNvSpPr>
            <a:spLocks noGrp="1"/>
          </p:cNvSpPr>
          <p:nvPr>
            <p:ph type="body" sz="quarter" idx="12" hasCustomPrompt="1"/>
          </p:nvPr>
        </p:nvSpPr>
        <p:spPr>
          <a:xfrm>
            <a:off x="479425" y="476250"/>
            <a:ext cx="5508625"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33025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ld headline on blue/whit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85B9BCC-ED7D-4926-91D7-795B583CD299}"/>
              </a:ext>
            </a:extLst>
          </p:cNvPr>
          <p:cNvSpPr/>
          <p:nvPr userDrawn="1"/>
        </p:nvSpPr>
        <p:spPr>
          <a:xfrm>
            <a:off x="0" y="0"/>
            <a:ext cx="8112125" cy="68580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79427" y="1808162"/>
            <a:ext cx="5724523" cy="4357687"/>
          </a:xfrm>
        </p:spPr>
        <p:txBody>
          <a:bodyPr/>
          <a:lstStyle>
            <a:lvl1pPr>
              <a:lnSpc>
                <a:spcPts val="8500"/>
              </a:lnSpc>
              <a:defRPr sz="8500">
                <a:solidFill>
                  <a:srgbClr val="122B54"/>
                </a:solidFill>
              </a:defRPr>
            </a:lvl1pPr>
          </a:lstStyle>
          <a:p>
            <a:r>
              <a:rPr lang="de-DE"/>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8772525" y="1808163"/>
            <a:ext cx="2940050" cy="4357687"/>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C600EDD0-042C-48C5-946C-9122C18A1125}"/>
              </a:ext>
            </a:extLst>
          </p:cNvPr>
          <p:cNvSpPr>
            <a:spLocks noGrp="1"/>
          </p:cNvSpPr>
          <p:nvPr>
            <p:ph type="ftr" sz="quarter" idx="13"/>
          </p:nvPr>
        </p:nvSpPr>
        <p:spPr/>
        <p:txBody>
          <a:bodyPr/>
          <a:lstStyle>
            <a:lvl1pPr>
              <a:defRPr>
                <a:solidFill>
                  <a:schemeClr val="tx1"/>
                </a:solidFill>
              </a:defRPr>
            </a:lvl1pPr>
          </a:lstStyle>
          <a:p>
            <a:endParaRPr lang="de-DE" dirty="0"/>
          </a:p>
        </p:txBody>
      </p:sp>
      <p:sp>
        <p:nvSpPr>
          <p:cNvPr id="9" name="Textplatzhalter 4">
            <a:extLst>
              <a:ext uri="{FF2B5EF4-FFF2-40B4-BE49-F238E27FC236}">
                <a16:creationId xmlns:a16="http://schemas.microsoft.com/office/drawing/2014/main" id="{65CB8C84-525E-4B57-BAF4-5CD06402D3A1}"/>
              </a:ext>
            </a:extLst>
          </p:cNvPr>
          <p:cNvSpPr>
            <a:spLocks noGrp="1"/>
          </p:cNvSpPr>
          <p:nvPr>
            <p:ph type="body" sz="quarter" idx="14" hasCustomPrompt="1"/>
          </p:nvPr>
        </p:nvSpPr>
        <p:spPr>
          <a:xfrm>
            <a:off x="479425" y="476250"/>
            <a:ext cx="5724525"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8742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ld headline on blue/white + imag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85B9BCC-ED7D-4926-91D7-795B583CD299}"/>
              </a:ext>
            </a:extLst>
          </p:cNvPr>
          <p:cNvSpPr/>
          <p:nvPr userDrawn="1"/>
        </p:nvSpPr>
        <p:spPr>
          <a:xfrm>
            <a:off x="0" y="0"/>
            <a:ext cx="7020000" cy="68580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79427" y="1808162"/>
            <a:ext cx="5724523" cy="4357687"/>
          </a:xfrm>
        </p:spPr>
        <p:txBody>
          <a:bodyPr/>
          <a:lstStyle>
            <a:lvl1pPr>
              <a:lnSpc>
                <a:spcPts val="8500"/>
              </a:lnSpc>
              <a:defRPr sz="8500">
                <a:solidFill>
                  <a:srgbClr val="122B54"/>
                </a:solidFill>
              </a:defRPr>
            </a:lvl1pPr>
          </a:lstStyle>
          <a:p>
            <a:r>
              <a:rPr lang="de-DE"/>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7560000" y="3024000"/>
            <a:ext cx="4152573" cy="3141849"/>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Bildplatzhalter 2">
            <a:extLst>
              <a:ext uri="{FF2B5EF4-FFF2-40B4-BE49-F238E27FC236}">
                <a16:creationId xmlns:a16="http://schemas.microsoft.com/office/drawing/2014/main" id="{C3A37E33-1BC4-4258-8988-7DB0EC8D5A84}"/>
              </a:ext>
            </a:extLst>
          </p:cNvPr>
          <p:cNvSpPr>
            <a:spLocks noGrp="1"/>
          </p:cNvSpPr>
          <p:nvPr>
            <p:ph type="pic" sz="quarter" idx="13"/>
          </p:nvPr>
        </p:nvSpPr>
        <p:spPr>
          <a:xfrm>
            <a:off x="5700300" y="0"/>
            <a:ext cx="4320000" cy="2340000"/>
          </a:xfrm>
          <a:solidFill>
            <a:schemeClr val="tx2">
              <a:lumMod val="90000"/>
            </a:schemeClr>
          </a:solidFill>
        </p:spPr>
        <p:txBody>
          <a:bodyPr/>
          <a:lstStyle>
            <a:lvl1pPr>
              <a:defRPr>
                <a:solidFill>
                  <a:schemeClr val="tx1"/>
                </a:solidFill>
              </a:defRPr>
            </a:lvl1pPr>
          </a:lstStyle>
          <a:p>
            <a:endParaRPr lang="de-DE" dirty="0"/>
          </a:p>
        </p:txBody>
      </p:sp>
      <p:sp>
        <p:nvSpPr>
          <p:cNvPr id="2" name="Fußzeilenplatzhalter 1">
            <a:extLst>
              <a:ext uri="{FF2B5EF4-FFF2-40B4-BE49-F238E27FC236}">
                <a16:creationId xmlns:a16="http://schemas.microsoft.com/office/drawing/2014/main" id="{7C631362-B5E9-4A03-8563-BC489D509F80}"/>
              </a:ext>
            </a:extLst>
          </p:cNvPr>
          <p:cNvSpPr>
            <a:spLocks noGrp="1"/>
          </p:cNvSpPr>
          <p:nvPr>
            <p:ph type="ftr" sz="quarter" idx="14"/>
          </p:nvPr>
        </p:nvSpPr>
        <p:spPr/>
        <p:txBody>
          <a:bodyPr/>
          <a:lstStyle>
            <a:lvl1pPr>
              <a:defRPr>
                <a:solidFill>
                  <a:schemeClr val="tx1"/>
                </a:solidFill>
              </a:defRPr>
            </a:lvl1pPr>
          </a:lstStyle>
          <a:p>
            <a:endParaRPr lang="de-DE" dirty="0"/>
          </a:p>
        </p:txBody>
      </p:sp>
      <p:sp>
        <p:nvSpPr>
          <p:cNvPr id="9" name="Textplatzhalter 4">
            <a:extLst>
              <a:ext uri="{FF2B5EF4-FFF2-40B4-BE49-F238E27FC236}">
                <a16:creationId xmlns:a16="http://schemas.microsoft.com/office/drawing/2014/main" id="{86895624-7DAF-4916-BF2D-DA99D815DD92}"/>
              </a:ext>
            </a:extLst>
          </p:cNvPr>
          <p:cNvSpPr>
            <a:spLocks noGrp="1"/>
          </p:cNvSpPr>
          <p:nvPr>
            <p:ph type="body" sz="quarter" idx="15" hasCustomPrompt="1"/>
          </p:nvPr>
        </p:nvSpPr>
        <p:spPr>
          <a:xfrm>
            <a:off x="479425" y="476250"/>
            <a:ext cx="5025082"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8940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 toplin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dirty="0"/>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5" name="Textplatzhalter 4">
            <a:extLst>
              <a:ext uri="{FF2B5EF4-FFF2-40B4-BE49-F238E27FC236}">
                <a16:creationId xmlns:a16="http://schemas.microsoft.com/office/drawing/2014/main" id="{2CBF6088-36A1-4310-BB51-1649635E7893}"/>
              </a:ext>
            </a:extLst>
          </p:cNvPr>
          <p:cNvSpPr>
            <a:spLocks noGrp="1"/>
          </p:cNvSpPr>
          <p:nvPr>
            <p:ph type="body" sz="quarter" idx="12" hasCustomPrompt="1"/>
          </p:nvPr>
        </p:nvSpPr>
        <p:spPr>
          <a:xfrm>
            <a:off x="479424" y="476250"/>
            <a:ext cx="9324975"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99506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 topline only b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lvl1pPr>
              <a:lnSpc>
                <a:spcPts val="8500"/>
              </a:lnSpc>
              <a:defRPr sz="8500"/>
            </a:lvl1p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dirty="0"/>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5" name="Textplatzhalter 4">
            <a:extLst>
              <a:ext uri="{FF2B5EF4-FFF2-40B4-BE49-F238E27FC236}">
                <a16:creationId xmlns:a16="http://schemas.microsoft.com/office/drawing/2014/main" id="{08E58946-949A-488B-8C82-A425EDC09E3F}"/>
              </a:ext>
            </a:extLst>
          </p:cNvPr>
          <p:cNvSpPr>
            <a:spLocks noGrp="1"/>
          </p:cNvSpPr>
          <p:nvPr>
            <p:ph type="body" sz="quarter" idx="12" hasCustomPrompt="1"/>
          </p:nvPr>
        </p:nvSpPr>
        <p:spPr>
          <a:xfrm>
            <a:off x="479424" y="476250"/>
            <a:ext cx="9324975"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43401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1CCF6E46-F87C-4B64-99C8-86D0AD8F84AE}"/>
              </a:ext>
            </a:extLst>
          </p:cNvPr>
          <p:cNvSpPr>
            <a:spLocks noGrp="1"/>
          </p:cNvSpPr>
          <p:nvPr>
            <p:ph type="ftr" sz="quarter" idx="10"/>
          </p:nvPr>
        </p:nvSpPr>
        <p:spPr/>
        <p:txBody>
          <a:bodyPr/>
          <a:lstStyle/>
          <a:p>
            <a:endParaRPr lang="de-DE" dirty="0"/>
          </a:p>
        </p:txBody>
      </p:sp>
      <p:sp>
        <p:nvSpPr>
          <p:cNvPr id="6" name="Foliennummernplatzhalter 5">
            <a:extLst>
              <a:ext uri="{FF2B5EF4-FFF2-40B4-BE49-F238E27FC236}">
                <a16:creationId xmlns:a16="http://schemas.microsoft.com/office/drawing/2014/main" id="{9A238627-407D-4004-A6C9-31955AAD8E8C}"/>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276491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2581BF6-597A-45B4-8AC9-E60836C8E9B7}"/>
              </a:ext>
            </a:extLst>
          </p:cNvPr>
          <p:cNvSpPr>
            <a:spLocks noGrp="1"/>
          </p:cNvSpPr>
          <p:nvPr>
            <p:ph type="pic" sz="quarter" idx="10"/>
          </p:nvPr>
        </p:nvSpPr>
        <p:spPr>
          <a:xfrm>
            <a:off x="5335200" y="2"/>
            <a:ext cx="6858000" cy="6858000"/>
          </a:xfrm>
          <a:solidFill>
            <a:schemeClr val="tx2"/>
          </a:solidFill>
        </p:spPr>
        <p:txBody>
          <a:bodyPr/>
          <a:lstStyle/>
          <a:p>
            <a:endParaRPr lang="de-DE" dirty="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8800" y="1836000"/>
            <a:ext cx="4680000" cy="2400235"/>
          </a:xfrm>
        </p:spPr>
        <p:txBody>
          <a:bodyPr rIns="216000" anchor="ctr" anchorCtr="0"/>
          <a:lstStyle>
            <a:lvl1pPr algn="l">
              <a:lnSpc>
                <a:spcPts val="7000"/>
              </a:lnSpc>
              <a:defRPr sz="7000"/>
            </a:lvl1pPr>
          </a:lstStyle>
          <a:p>
            <a:r>
              <a:rPr lang="de-DE"/>
              <a:t>Mastertitelformat bearbeiten</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78800" y="4788000"/>
            <a:ext cx="4680000" cy="562065"/>
          </a:xfrm>
        </p:spPr>
        <p:txBody>
          <a:bodyPr rIns="216000"/>
          <a:lstStyle>
            <a:lvl1pPr marL="0" indent="0" algn="l">
              <a:buNone/>
              <a:defRPr sz="1600"/>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Master-Untertitelformat bearbeiten</a:t>
            </a:r>
          </a:p>
        </p:txBody>
      </p:sp>
      <p:pic>
        <p:nvPicPr>
          <p:cNvPr id="11" name="Grafik 10">
            <a:extLst>
              <a:ext uri="{FF2B5EF4-FFF2-40B4-BE49-F238E27FC236}">
                <a16:creationId xmlns:a16="http://schemas.microsoft.com/office/drawing/2014/main" id="{9DB0C78F-5BF6-4741-8EF4-0317AF8FB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79425" y="476250"/>
            <a:ext cx="2057313" cy="509277"/>
          </a:xfrm>
          <a:prstGeom prst="rect">
            <a:avLst/>
          </a:prstGeom>
        </p:spPr>
      </p:pic>
      <p:sp>
        <p:nvSpPr>
          <p:cNvPr id="12" name="Textplatzhalter 14">
            <a:extLst>
              <a:ext uri="{FF2B5EF4-FFF2-40B4-BE49-F238E27FC236}">
                <a16:creationId xmlns:a16="http://schemas.microsoft.com/office/drawing/2014/main" id="{010BB3A1-81DC-451B-8834-303DDC61D17D}"/>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14" name="Textplatzhalter 14">
            <a:extLst>
              <a:ext uri="{FF2B5EF4-FFF2-40B4-BE49-F238E27FC236}">
                <a16:creationId xmlns:a16="http://schemas.microsoft.com/office/drawing/2014/main" id="{C2200793-2927-4E26-AE27-C3EF192AC9F7}"/>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5" name="Textplatzhalter 4">
            <a:extLst>
              <a:ext uri="{FF2B5EF4-FFF2-40B4-BE49-F238E27FC236}">
                <a16:creationId xmlns:a16="http://schemas.microsoft.com/office/drawing/2014/main" id="{644D99D3-D209-4B5F-AFD8-F759B2994FFA}"/>
              </a:ext>
            </a:extLst>
          </p:cNvPr>
          <p:cNvSpPr>
            <a:spLocks noGrp="1"/>
          </p:cNvSpPr>
          <p:nvPr>
            <p:ph type="body" sz="quarter" idx="15"/>
          </p:nvPr>
        </p:nvSpPr>
        <p:spPr>
          <a:xfrm rot="-5400000">
            <a:off x="11016000" y="5772158"/>
            <a:ext cx="1281600" cy="144000"/>
          </a:xfrm>
        </p:spPr>
        <p:txBody>
          <a:bodyPr anchor="b" anchorCtr="0"/>
          <a:lstStyle>
            <a:lvl1pPr>
              <a:defRPr sz="800">
                <a:solidFill>
                  <a:schemeClr val="tx1"/>
                </a:solidFill>
              </a:defRPr>
            </a:lvl1pPr>
            <a:lvl5pPr marL="288000" indent="0">
              <a:buNone/>
              <a:defRPr/>
            </a:lvl5pPr>
          </a:lstStyle>
          <a:p>
            <a:pPr lvl="0"/>
            <a:r>
              <a:rPr lang="de-DE"/>
              <a:t>Mastertextformat bearbeiten</a:t>
            </a:r>
          </a:p>
        </p:txBody>
      </p:sp>
    </p:spTree>
    <p:extLst>
      <p:ext uri="{BB962C8B-B14F-4D97-AF65-F5344CB8AC3E}">
        <p14:creationId xmlns:p14="http://schemas.microsoft.com/office/powerpoint/2010/main" val="274094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FFB93F98-2502-4A46-903A-C90B11A87B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78800" y="-152396"/>
            <a:ext cx="1104853" cy="937345"/>
          </a:xfrm>
          <a:prstGeom prst="rect">
            <a:avLst/>
          </a:prstGeom>
        </p:spPr>
      </p:pic>
      <p:sp>
        <p:nvSpPr>
          <p:cNvPr id="5" name="Foliennummernplatzhalter 4">
            <a:extLst>
              <a:ext uri="{FF2B5EF4-FFF2-40B4-BE49-F238E27FC236}">
                <a16:creationId xmlns:a16="http://schemas.microsoft.com/office/drawing/2014/main" id="{B8864DFD-E38D-49D7-BB64-174EB574BF44}"/>
              </a:ext>
            </a:extLst>
          </p:cNvPr>
          <p:cNvSpPr>
            <a:spLocks noGrp="1"/>
          </p:cNvSpPr>
          <p:nvPr>
            <p:ph type="sldNum" sz="quarter" idx="17"/>
          </p:nvPr>
        </p:nvSpPr>
        <p:spPr/>
        <p:txBody>
          <a:bodyPr/>
          <a:lstStyle/>
          <a:p>
            <a:fld id="{56C449F3-BD9D-48DC-BFF1-0F66671DA7C6}" type="slidenum">
              <a:rPr lang="de-DE" smtClean="0"/>
              <a:pPr/>
              <a:t>‹Nr.›</a:t>
            </a:fld>
            <a:endParaRPr lang="de-DE" dirty="0"/>
          </a:p>
        </p:txBody>
      </p:sp>
      <p:sp>
        <p:nvSpPr>
          <p:cNvPr id="9" name="Textplatzhalter 9">
            <a:extLst>
              <a:ext uri="{FF2B5EF4-FFF2-40B4-BE49-F238E27FC236}">
                <a16:creationId xmlns:a16="http://schemas.microsoft.com/office/drawing/2014/main" id="{E68A33C7-022A-46B7-AC45-09A692D08C4A}"/>
              </a:ext>
            </a:extLst>
          </p:cNvPr>
          <p:cNvSpPr>
            <a:spLocks noGrp="1"/>
          </p:cNvSpPr>
          <p:nvPr>
            <p:ph type="body" sz="quarter" idx="18"/>
          </p:nvPr>
        </p:nvSpPr>
        <p:spPr>
          <a:xfrm>
            <a:off x="495610" y="1808162"/>
            <a:ext cx="7400615" cy="4357687"/>
          </a:xfrm>
        </p:spPr>
        <p:txBody>
          <a:bodyPr/>
          <a:lstStyle>
            <a:lvl1pPr>
              <a:lnSpc>
                <a:spcPts val="3800"/>
              </a:lnSpc>
              <a:spcAft>
                <a:spcPts val="3000"/>
              </a:spcAft>
              <a:defRPr sz="3800"/>
            </a:lvl1pPr>
            <a:lvl2pPr marL="0" indent="0">
              <a:buFont typeface="Arial" panose="020B0604020202020204" pitchFamily="34" charset="0"/>
              <a:buNone/>
              <a:defRPr sz="16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F20E780E-8236-45DA-A6AF-143D4C7283C7}"/>
              </a:ext>
            </a:extLst>
          </p:cNvPr>
          <p:cNvSpPr>
            <a:spLocks noGrp="1"/>
          </p:cNvSpPr>
          <p:nvPr>
            <p:ph type="ftr" sz="quarter" idx="19"/>
          </p:nvPr>
        </p:nvSpPr>
        <p:spPr/>
        <p:txBody>
          <a:bodyPr/>
          <a:lstStyle/>
          <a:p>
            <a:endParaRPr lang="de-DE" dirty="0"/>
          </a:p>
        </p:txBody>
      </p:sp>
    </p:spTree>
    <p:extLst>
      <p:ext uri="{BB962C8B-B14F-4D97-AF65-F5344CB8AC3E}">
        <p14:creationId xmlns:p14="http://schemas.microsoft.com/office/powerpoint/2010/main" val="260169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blead imag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543F4184-F695-473F-B37A-0DA4B8E546ED}"/>
              </a:ext>
            </a:extLst>
          </p:cNvPr>
          <p:cNvSpPr>
            <a:spLocks noGrp="1"/>
          </p:cNvSpPr>
          <p:nvPr>
            <p:ph type="pic" sz="quarter" idx="13"/>
          </p:nvPr>
        </p:nvSpPr>
        <p:spPr>
          <a:xfrm>
            <a:off x="0" y="2"/>
            <a:ext cx="12192000" cy="6858000"/>
          </a:xfrm>
          <a:solidFill>
            <a:schemeClr val="tx2">
              <a:lumMod val="90000"/>
            </a:schemeClr>
          </a:solidFill>
        </p:spPr>
        <p:txBody>
          <a:bodyPr/>
          <a:lstStyle>
            <a:lvl1pPr>
              <a:defRPr>
                <a:solidFill>
                  <a:schemeClr val="tx1"/>
                </a:solidFill>
              </a:defRPr>
            </a:lvl1pPr>
          </a:lstStyle>
          <a:p>
            <a:endParaRPr lang="de-DE" dirty="0"/>
          </a:p>
        </p:txBody>
      </p:sp>
      <p:sp>
        <p:nvSpPr>
          <p:cNvPr id="9" name="Textplatzhalter 8">
            <a:extLst>
              <a:ext uri="{FF2B5EF4-FFF2-40B4-BE49-F238E27FC236}">
                <a16:creationId xmlns:a16="http://schemas.microsoft.com/office/drawing/2014/main" id="{86BD1BC4-FEF0-4830-B116-C4AAB3BFE068}"/>
              </a:ext>
            </a:extLst>
          </p:cNvPr>
          <p:cNvSpPr>
            <a:spLocks noGrp="1"/>
          </p:cNvSpPr>
          <p:nvPr>
            <p:ph type="body" sz="quarter" idx="14"/>
          </p:nvPr>
        </p:nvSpPr>
        <p:spPr>
          <a:xfrm>
            <a:off x="2880000" y="3024000"/>
            <a:ext cx="5232125" cy="2248991"/>
          </a:xfrm>
        </p:spPr>
        <p:txBody>
          <a:bodyPr/>
          <a:lstStyle>
            <a:lvl1pPr>
              <a:lnSpc>
                <a:spcPts val="3800"/>
              </a:lnSpc>
              <a:defRPr sz="3800">
                <a:solidFill>
                  <a:schemeClr val="tx1"/>
                </a:solidFill>
              </a:defRPr>
            </a:lvl1pPr>
            <a:lvl2pPr marL="0" indent="0" algn="r">
              <a:lnSpc>
                <a:spcPts val="3800"/>
              </a:lnSpc>
              <a:buNone/>
              <a:defRPr sz="3800">
                <a:solidFill>
                  <a:srgbClr val="13A0D3"/>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p:txBody>
      </p:sp>
      <p:sp>
        <p:nvSpPr>
          <p:cNvPr id="6" name="Foliennummernplatzhalter 5">
            <a:extLst>
              <a:ext uri="{FF2B5EF4-FFF2-40B4-BE49-F238E27FC236}">
                <a16:creationId xmlns:a16="http://schemas.microsoft.com/office/drawing/2014/main" id="{B41AAF74-D43E-4774-9DEC-557D0F40A220}"/>
              </a:ext>
            </a:extLst>
          </p:cNvPr>
          <p:cNvSpPr>
            <a:spLocks noGrp="1"/>
          </p:cNvSpPr>
          <p:nvPr>
            <p:ph type="sldNum" sz="quarter" idx="16"/>
          </p:nvPr>
        </p:nvSpPr>
        <p:spPr/>
        <p:txBody>
          <a:bodyPr/>
          <a:lstStyle>
            <a:lvl1pPr>
              <a:defRPr>
                <a:solidFill>
                  <a:schemeClr val="tx1"/>
                </a:solidFill>
              </a:defRPr>
            </a:lvl1pPr>
          </a:lstStyle>
          <a:p>
            <a:fld id="{56C449F3-BD9D-48DC-BFF1-0F66671DA7C6}" type="slidenum">
              <a:rPr lang="de-DE" smtClean="0"/>
              <a:pPr/>
              <a:t>‹Nr.›</a:t>
            </a:fld>
            <a:endParaRPr lang="de-DE" dirty="0"/>
          </a:p>
        </p:txBody>
      </p:sp>
      <p:sp>
        <p:nvSpPr>
          <p:cNvPr id="10" name="Bildplatzhalter 9">
            <a:extLst>
              <a:ext uri="{FF2B5EF4-FFF2-40B4-BE49-F238E27FC236}">
                <a16:creationId xmlns:a16="http://schemas.microsoft.com/office/drawing/2014/main" id="{7F2B9096-2D8C-433C-8C26-F6A72A4C0219}"/>
              </a:ext>
            </a:extLst>
          </p:cNvPr>
          <p:cNvSpPr>
            <a:spLocks noGrp="1"/>
          </p:cNvSpPr>
          <p:nvPr>
            <p:ph type="pic" sz="quarter" idx="17"/>
          </p:nvPr>
        </p:nvSpPr>
        <p:spPr>
          <a:xfrm>
            <a:off x="10692000" y="504000"/>
            <a:ext cx="1018800" cy="252000"/>
          </a:xfrm>
          <a:blipFill>
            <a:blip r:embed="rId2">
              <a:extLst>
                <a:ext uri="{96DAC541-7B7A-43D3-8B79-37D633B846F1}">
                  <asvg:svgBlip xmlns=""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dirty="0"/>
          </a:p>
        </p:txBody>
      </p:sp>
    </p:spTree>
    <p:extLst>
      <p:ext uri="{BB962C8B-B14F-4D97-AF65-F5344CB8AC3E}">
        <p14:creationId xmlns:p14="http://schemas.microsoft.com/office/powerpoint/2010/main" val="15526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dirty="0"/>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4" name="Bildplatzhalter 3">
            <a:extLst>
              <a:ext uri="{FF2B5EF4-FFF2-40B4-BE49-F238E27FC236}">
                <a16:creationId xmlns:a16="http://schemas.microsoft.com/office/drawing/2014/main" id="{91DF75E5-F9FE-4B14-8C90-B1BF90164CF4}"/>
              </a:ext>
            </a:extLst>
          </p:cNvPr>
          <p:cNvSpPr>
            <a:spLocks noGrp="1" noChangeAspect="1"/>
          </p:cNvSpPr>
          <p:nvPr>
            <p:ph type="pic" sz="quarter" idx="12"/>
          </p:nvPr>
        </p:nvSpPr>
        <p:spPr>
          <a:xfrm>
            <a:off x="524691" y="1836000"/>
            <a:ext cx="1872000" cy="1872000"/>
          </a:xfrm>
          <a:prstGeom prst="ellipse">
            <a:avLst/>
          </a:prstGeom>
          <a:solidFill>
            <a:schemeClr val="tx2">
              <a:lumMod val="90000"/>
            </a:schemeClr>
          </a:solidFill>
          <a:ln w="127000">
            <a:solidFill>
              <a:schemeClr val="bg1"/>
            </a:solidFill>
          </a:ln>
        </p:spPr>
        <p:txBody>
          <a:bodyPr/>
          <a:lstStyle/>
          <a:p>
            <a:endParaRPr lang="de-DE" dirty="0"/>
          </a:p>
        </p:txBody>
      </p:sp>
      <p:sp>
        <p:nvSpPr>
          <p:cNvPr id="8" name="Textplatzhalter 7">
            <a:extLst>
              <a:ext uri="{FF2B5EF4-FFF2-40B4-BE49-F238E27FC236}">
                <a16:creationId xmlns:a16="http://schemas.microsoft.com/office/drawing/2014/main" id="{80E809D7-298E-4784-9AE3-F5FC40D20485}"/>
              </a:ext>
            </a:extLst>
          </p:cNvPr>
          <p:cNvSpPr>
            <a:spLocks noGrp="1"/>
          </p:cNvSpPr>
          <p:nvPr>
            <p:ph type="body" sz="quarter" idx="13"/>
          </p:nvPr>
        </p:nvSpPr>
        <p:spPr>
          <a:xfrm>
            <a:off x="479427"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2"/>
              </a:buBlip>
              <a:defRPr sz="1600"/>
            </a:lvl3pPr>
            <a:lvl4pPr marL="180000" indent="-180000">
              <a:buFontTx/>
              <a:buBlip>
                <a:blip r:embed="rId3"/>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3">
            <a:extLst>
              <a:ext uri="{FF2B5EF4-FFF2-40B4-BE49-F238E27FC236}">
                <a16:creationId xmlns:a16="http://schemas.microsoft.com/office/drawing/2014/main" id="{B7EEF68F-5357-4EC1-854D-F85E9950B8DD}"/>
              </a:ext>
            </a:extLst>
          </p:cNvPr>
          <p:cNvSpPr>
            <a:spLocks noGrp="1" noChangeAspect="1"/>
          </p:cNvSpPr>
          <p:nvPr>
            <p:ph type="pic" sz="quarter" idx="14"/>
          </p:nvPr>
        </p:nvSpPr>
        <p:spPr>
          <a:xfrm>
            <a:off x="4341040" y="1836000"/>
            <a:ext cx="1872000" cy="1872000"/>
          </a:xfrm>
          <a:prstGeom prst="ellipse">
            <a:avLst/>
          </a:prstGeom>
          <a:solidFill>
            <a:schemeClr val="tx2">
              <a:lumMod val="90000"/>
            </a:schemeClr>
          </a:solidFill>
          <a:ln w="127000">
            <a:solidFill>
              <a:schemeClr val="bg1"/>
            </a:solidFill>
          </a:ln>
        </p:spPr>
        <p:txBody>
          <a:bodyPr/>
          <a:lstStyle/>
          <a:p>
            <a:endParaRPr lang="de-DE" dirty="0"/>
          </a:p>
        </p:txBody>
      </p:sp>
      <p:sp>
        <p:nvSpPr>
          <p:cNvPr id="11" name="Bildplatzhalter 3">
            <a:extLst>
              <a:ext uri="{FF2B5EF4-FFF2-40B4-BE49-F238E27FC236}">
                <a16:creationId xmlns:a16="http://schemas.microsoft.com/office/drawing/2014/main" id="{F40182DB-D138-4445-9088-170FAB7AB943}"/>
              </a:ext>
            </a:extLst>
          </p:cNvPr>
          <p:cNvSpPr>
            <a:spLocks noGrp="1" noChangeAspect="1"/>
          </p:cNvSpPr>
          <p:nvPr>
            <p:ph type="pic" sz="quarter" idx="16"/>
          </p:nvPr>
        </p:nvSpPr>
        <p:spPr>
          <a:xfrm>
            <a:off x="8157390" y="1836000"/>
            <a:ext cx="1872000" cy="1872000"/>
          </a:xfrm>
          <a:prstGeom prst="ellipse">
            <a:avLst/>
          </a:prstGeom>
          <a:solidFill>
            <a:schemeClr val="tx2">
              <a:lumMod val="90000"/>
            </a:schemeClr>
          </a:solidFill>
          <a:ln w="127000">
            <a:solidFill>
              <a:schemeClr val="bg1"/>
            </a:solidFill>
          </a:ln>
        </p:spPr>
        <p:txBody>
          <a:bodyPr/>
          <a:lstStyle/>
          <a:p>
            <a:endParaRPr lang="de-DE" dirty="0"/>
          </a:p>
        </p:txBody>
      </p:sp>
      <p:sp>
        <p:nvSpPr>
          <p:cNvPr id="13" name="Textplatzhalter 7">
            <a:extLst>
              <a:ext uri="{FF2B5EF4-FFF2-40B4-BE49-F238E27FC236}">
                <a16:creationId xmlns:a16="http://schemas.microsoft.com/office/drawing/2014/main" id="{4FD059CA-F54D-436B-83BF-7C80E05A47BC}"/>
              </a:ext>
            </a:extLst>
          </p:cNvPr>
          <p:cNvSpPr>
            <a:spLocks noGrp="1"/>
          </p:cNvSpPr>
          <p:nvPr>
            <p:ph type="body" sz="quarter" idx="17"/>
          </p:nvPr>
        </p:nvSpPr>
        <p:spPr>
          <a:xfrm>
            <a:off x="4295775"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2"/>
              </a:buBlip>
              <a:defRPr sz="1600"/>
            </a:lvl3pPr>
            <a:lvl4pPr marL="180000" indent="-180000">
              <a:buFontTx/>
              <a:buBlip>
                <a:blip r:embed="rId3"/>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7">
            <a:extLst>
              <a:ext uri="{FF2B5EF4-FFF2-40B4-BE49-F238E27FC236}">
                <a16:creationId xmlns:a16="http://schemas.microsoft.com/office/drawing/2014/main" id="{3F0C00D3-5C3B-4DEC-B521-74B05D0D8186}"/>
              </a:ext>
            </a:extLst>
          </p:cNvPr>
          <p:cNvSpPr>
            <a:spLocks noGrp="1"/>
          </p:cNvSpPr>
          <p:nvPr>
            <p:ph type="body" sz="quarter" idx="18"/>
          </p:nvPr>
        </p:nvSpPr>
        <p:spPr>
          <a:xfrm>
            <a:off x="8112125"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2"/>
              </a:buBlip>
              <a:defRPr sz="1600"/>
            </a:lvl3pPr>
            <a:lvl4pPr marL="180000" indent="-180000">
              <a:buFontTx/>
              <a:buBlip>
                <a:blip r:embed="rId3"/>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4">
            <a:extLst>
              <a:ext uri="{FF2B5EF4-FFF2-40B4-BE49-F238E27FC236}">
                <a16:creationId xmlns:a16="http://schemas.microsoft.com/office/drawing/2014/main" id="{97955563-D116-42F8-9493-607FD96D811B}"/>
              </a:ext>
            </a:extLst>
          </p:cNvPr>
          <p:cNvSpPr>
            <a:spLocks noGrp="1"/>
          </p:cNvSpPr>
          <p:nvPr>
            <p:ph type="body" sz="quarter" idx="19"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8957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5" y="1808163"/>
            <a:ext cx="11233150" cy="4357687"/>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B1B47329-9857-4D53-8AEE-0DA821EB3F10}"/>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9" name="Titel 8">
            <a:extLst>
              <a:ext uri="{FF2B5EF4-FFF2-40B4-BE49-F238E27FC236}">
                <a16:creationId xmlns:a16="http://schemas.microsoft.com/office/drawing/2014/main" id="{82ED1243-6147-42B8-9521-E858A8855D1C}"/>
              </a:ext>
            </a:extLst>
          </p:cNvPr>
          <p:cNvSpPr>
            <a:spLocks noGrp="1"/>
          </p:cNvSpPr>
          <p:nvPr>
            <p:ph type="title"/>
          </p:nvPr>
        </p:nvSpPr>
        <p:spPr/>
        <p:txBody>
          <a:bodyPr/>
          <a:lstStyle/>
          <a:p>
            <a:r>
              <a:rPr lang="de-DE"/>
              <a:t>Mastertitelformat bearbeiten</a:t>
            </a:r>
          </a:p>
        </p:txBody>
      </p:sp>
      <p:sp>
        <p:nvSpPr>
          <p:cNvPr id="6" name="Textplatzhalter 4">
            <a:extLst>
              <a:ext uri="{FF2B5EF4-FFF2-40B4-BE49-F238E27FC236}">
                <a16:creationId xmlns:a16="http://schemas.microsoft.com/office/drawing/2014/main" id="{CBA18CC5-0EE1-4A52-A8DC-E8A87E5CEB62}"/>
              </a:ext>
            </a:extLst>
          </p:cNvPr>
          <p:cNvSpPr>
            <a:spLocks noGrp="1"/>
          </p:cNvSpPr>
          <p:nvPr>
            <p:ph type="body" sz="quarter" idx="12"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18695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 Column - No top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79427" y="489296"/>
            <a:ext cx="9324974" cy="887067"/>
          </a:xfrm>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4" y="1376363"/>
            <a:ext cx="11233151" cy="47894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4" name="Fußzeilenplatzhalter 3">
            <a:extLst>
              <a:ext uri="{FF2B5EF4-FFF2-40B4-BE49-F238E27FC236}">
                <a16:creationId xmlns:a16="http://schemas.microsoft.com/office/drawing/2014/main" id="{F066B618-3572-4A35-AE43-3071208EAA47}"/>
              </a:ext>
            </a:extLst>
          </p:cNvPr>
          <p:cNvSpPr>
            <a:spLocks noGrp="1"/>
          </p:cNvSpPr>
          <p:nvPr>
            <p:ph type="ftr" sz="quarter" idx="12"/>
          </p:nvPr>
        </p:nvSpPr>
        <p:spPr/>
        <p:txBody>
          <a:bodyPr/>
          <a:lstStyle/>
          <a:p>
            <a:endParaRPr lang="de-DE" dirty="0"/>
          </a:p>
        </p:txBody>
      </p:sp>
    </p:spTree>
    <p:extLst>
      <p:ext uri="{BB962C8B-B14F-4D97-AF65-F5344CB8AC3E}">
        <p14:creationId xmlns:p14="http://schemas.microsoft.com/office/powerpoint/2010/main" val="294283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7"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79424" y="1808163"/>
            <a:ext cx="5508626" cy="4357687"/>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6203949" y="1808163"/>
            <a:ext cx="5508626" cy="4357687"/>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F05D0B0C-A748-4D32-9576-AC3B06930A3D}"/>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7" name="Titel 6">
            <a:extLst>
              <a:ext uri="{FF2B5EF4-FFF2-40B4-BE49-F238E27FC236}">
                <a16:creationId xmlns:a16="http://schemas.microsoft.com/office/drawing/2014/main" id="{103C9E28-168F-4D13-868D-27257D6C9ADC}"/>
              </a:ext>
            </a:extLst>
          </p:cNvPr>
          <p:cNvSpPr>
            <a:spLocks noGrp="1"/>
          </p:cNvSpPr>
          <p:nvPr>
            <p:ph type="title"/>
          </p:nvPr>
        </p:nvSpPr>
        <p:spPr/>
        <p:txBody>
          <a:bodyPr/>
          <a:lstStyle/>
          <a:p>
            <a:r>
              <a:rPr lang="de-DE"/>
              <a:t>Mastertitelformat bearbeiten</a:t>
            </a:r>
          </a:p>
        </p:txBody>
      </p:sp>
      <p:sp>
        <p:nvSpPr>
          <p:cNvPr id="2" name="Fußzeilenplatzhalter 1">
            <a:extLst>
              <a:ext uri="{FF2B5EF4-FFF2-40B4-BE49-F238E27FC236}">
                <a16:creationId xmlns:a16="http://schemas.microsoft.com/office/drawing/2014/main" id="{90A950C1-7AA2-4F73-AC21-33D3D0370B47}"/>
              </a:ext>
            </a:extLst>
          </p:cNvPr>
          <p:cNvSpPr>
            <a:spLocks noGrp="1"/>
          </p:cNvSpPr>
          <p:nvPr>
            <p:ph type="ftr" sz="quarter" idx="12"/>
          </p:nvPr>
        </p:nvSpPr>
        <p:spPr/>
        <p:txBody>
          <a:bodyPr/>
          <a:lstStyle/>
          <a:p>
            <a:endParaRPr lang="de-DE" dirty="0"/>
          </a:p>
        </p:txBody>
      </p:sp>
      <p:sp>
        <p:nvSpPr>
          <p:cNvPr id="8" name="Textplatzhalter 4">
            <a:extLst>
              <a:ext uri="{FF2B5EF4-FFF2-40B4-BE49-F238E27FC236}">
                <a16:creationId xmlns:a16="http://schemas.microsoft.com/office/drawing/2014/main" id="{38466069-A1D4-43E3-9D57-F1BB85187B72}"/>
              </a:ext>
            </a:extLst>
          </p:cNvPr>
          <p:cNvSpPr>
            <a:spLocks noGrp="1"/>
          </p:cNvSpPr>
          <p:nvPr>
            <p:ph type="body" sz="quarter" idx="13" hasCustomPrompt="1"/>
          </p:nvPr>
        </p:nvSpPr>
        <p:spPr>
          <a:xfrm>
            <a:off x="479424" y="476250"/>
            <a:ext cx="9324975"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33330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AC96B8A2-A7F5-4CCA-9AAF-45B703C2E4A4}"/>
              </a:ext>
            </a:extLst>
          </p:cNvPr>
          <p:cNvSpPr>
            <a:spLocks noGrp="1"/>
          </p:cNvSpPr>
          <p:nvPr>
            <p:ph type="sldNum" sz="quarter" idx="15"/>
          </p:nvPr>
        </p:nvSpPr>
        <p:spPr/>
        <p:txBody>
          <a:bodyPr/>
          <a:lstStyle/>
          <a:p>
            <a:fld id="{56C449F3-BD9D-48DC-BFF1-0F66671DA7C6}" type="slidenum">
              <a:rPr lang="de-DE" smtClean="0"/>
              <a:pPr/>
              <a:t>‹Nr.›</a:t>
            </a:fld>
            <a:endParaRPr lang="de-DE" dirty="0"/>
          </a:p>
        </p:txBody>
      </p:sp>
      <p:sp>
        <p:nvSpPr>
          <p:cNvPr id="10" name="Titel 9">
            <a:extLst>
              <a:ext uri="{FF2B5EF4-FFF2-40B4-BE49-F238E27FC236}">
                <a16:creationId xmlns:a16="http://schemas.microsoft.com/office/drawing/2014/main" id="{C1CFEB79-DAF0-459A-90C1-93E72C7A1A54}"/>
              </a:ext>
            </a:extLst>
          </p:cNvPr>
          <p:cNvSpPr>
            <a:spLocks noGrp="1"/>
          </p:cNvSpPr>
          <p:nvPr>
            <p:ph type="title"/>
          </p:nvPr>
        </p:nvSpPr>
        <p:spPr>
          <a:xfrm>
            <a:off x="479427" y="875309"/>
            <a:ext cx="9324974" cy="932854"/>
          </a:xfrm>
        </p:spPr>
        <p:txBody>
          <a:bodyPr/>
          <a:lstStyle/>
          <a:p>
            <a:r>
              <a:rPr lang="de-DE"/>
              <a:t>Mastertitelformat bearbeiten</a:t>
            </a:r>
          </a:p>
        </p:txBody>
      </p:sp>
      <p:sp>
        <p:nvSpPr>
          <p:cNvPr id="12" name="Inhaltsplatzhalter 2">
            <a:extLst>
              <a:ext uri="{FF2B5EF4-FFF2-40B4-BE49-F238E27FC236}">
                <a16:creationId xmlns:a16="http://schemas.microsoft.com/office/drawing/2014/main" id="{95C63E0E-3BF5-4908-9362-9309FED383A9}"/>
              </a:ext>
            </a:extLst>
          </p:cNvPr>
          <p:cNvSpPr>
            <a:spLocks noGrp="1"/>
          </p:cNvSpPr>
          <p:nvPr>
            <p:ph sz="half" idx="1"/>
          </p:nvPr>
        </p:nvSpPr>
        <p:spPr>
          <a:xfrm>
            <a:off x="479424" y="1808163"/>
            <a:ext cx="3600451"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0DFEF79D-1387-4178-94B9-1DC016DC9A2E}"/>
              </a:ext>
            </a:extLst>
          </p:cNvPr>
          <p:cNvSpPr>
            <a:spLocks noGrp="1"/>
          </p:cNvSpPr>
          <p:nvPr>
            <p:ph sz="half" idx="2"/>
          </p:nvPr>
        </p:nvSpPr>
        <p:spPr>
          <a:xfrm>
            <a:off x="429577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D142C95E-C2F8-4F78-A54D-A69241CB1210}"/>
              </a:ext>
            </a:extLst>
          </p:cNvPr>
          <p:cNvSpPr>
            <a:spLocks noGrp="1"/>
          </p:cNvSpPr>
          <p:nvPr>
            <p:ph sz="half" idx="16"/>
          </p:nvPr>
        </p:nvSpPr>
        <p:spPr>
          <a:xfrm>
            <a:off x="811212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2" name="Fußzeilenplatzhalter 1">
            <a:extLst>
              <a:ext uri="{FF2B5EF4-FFF2-40B4-BE49-F238E27FC236}">
                <a16:creationId xmlns:a16="http://schemas.microsoft.com/office/drawing/2014/main" id="{2EAE339A-6B80-4E81-A55D-5C7A743CA5BE}"/>
              </a:ext>
            </a:extLst>
          </p:cNvPr>
          <p:cNvSpPr>
            <a:spLocks noGrp="1"/>
          </p:cNvSpPr>
          <p:nvPr>
            <p:ph type="ftr" sz="quarter" idx="17"/>
          </p:nvPr>
        </p:nvSpPr>
        <p:spPr/>
        <p:txBody>
          <a:bodyPr/>
          <a:lstStyle/>
          <a:p>
            <a:endParaRPr lang="de-DE" dirty="0"/>
          </a:p>
        </p:txBody>
      </p:sp>
      <p:sp>
        <p:nvSpPr>
          <p:cNvPr id="11" name="Textplatzhalter 4">
            <a:extLst>
              <a:ext uri="{FF2B5EF4-FFF2-40B4-BE49-F238E27FC236}">
                <a16:creationId xmlns:a16="http://schemas.microsoft.com/office/drawing/2014/main" id="{DF867C49-9429-44E7-8D7C-BE8830218871}"/>
              </a:ext>
            </a:extLst>
          </p:cNvPr>
          <p:cNvSpPr>
            <a:spLocks noGrp="1"/>
          </p:cNvSpPr>
          <p:nvPr>
            <p:ph type="body" sz="quarter" idx="12"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13138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image + headlin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7056000" cy="5940000"/>
          </a:xfrm>
          <a:solidFill>
            <a:schemeClr val="tx2">
              <a:lumMod val="90000"/>
            </a:schemeClr>
          </a:solidFill>
        </p:spPr>
        <p:txBody>
          <a:bodyPr/>
          <a:lstStyle/>
          <a:p>
            <a:endParaRPr lang="de-DE" dirty="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7632000" y="1808163"/>
            <a:ext cx="4080575" cy="4131838"/>
          </a:xfrm>
        </p:spPr>
        <p:txBody>
          <a:bodyPr/>
          <a:lstStyle>
            <a:lvl1pPr>
              <a:lnSpc>
                <a:spcPts val="3800"/>
              </a:lnSpc>
              <a:spcAft>
                <a:spcPts val="2400"/>
              </a:spcAft>
              <a:defRPr sz="3800" b="0"/>
            </a:lvl1pPr>
            <a:lvl2pPr marL="0" indent="0">
              <a:buNone/>
              <a:defRPr sz="20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79133B21-53A9-4C10-9A93-A4D7F9A0390F}"/>
              </a:ext>
            </a:extLst>
          </p:cNvPr>
          <p:cNvSpPr>
            <a:spLocks noGrp="1"/>
          </p:cNvSpPr>
          <p:nvPr>
            <p:ph type="ftr" sz="quarter" idx="14"/>
          </p:nvPr>
        </p:nvSpPr>
        <p:spPr/>
        <p:txBody>
          <a:bodyPr/>
          <a:lstStyle/>
          <a:p>
            <a:endParaRPr lang="de-DE" dirty="0"/>
          </a:p>
        </p:txBody>
      </p:sp>
    </p:spTree>
    <p:extLst>
      <p:ext uri="{BB962C8B-B14F-4D97-AF65-F5344CB8AC3E}">
        <p14:creationId xmlns:p14="http://schemas.microsoft.com/office/powerpoint/2010/main" val="159743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 topline only">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BDFD4E2-0908-44C9-B61C-E96E93B119CC}"/>
              </a:ext>
            </a:extLst>
          </p:cNvPr>
          <p:cNvSpPr>
            <a:spLocks noGrp="1"/>
          </p:cNvSpPr>
          <p:nvPr>
            <p:ph type="title"/>
          </p:nvPr>
        </p:nvSpPr>
        <p:spPr/>
        <p:txBody>
          <a:bodyPr/>
          <a:lstStyle/>
          <a:p>
            <a:r>
              <a:rPr lang="de-DE"/>
              <a:t>Mastertitelformat bearbeiten</a:t>
            </a:r>
          </a:p>
        </p:txBody>
      </p:sp>
      <p:sp>
        <p:nvSpPr>
          <p:cNvPr id="8" name="Foliennummernplatzhalter 7">
            <a:extLst>
              <a:ext uri="{FF2B5EF4-FFF2-40B4-BE49-F238E27FC236}">
                <a16:creationId xmlns:a16="http://schemas.microsoft.com/office/drawing/2014/main" id="{85560388-B2D9-46A0-B80F-A4F52B824173}"/>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2" name="Fußzeilenplatzhalter 1">
            <a:extLst>
              <a:ext uri="{FF2B5EF4-FFF2-40B4-BE49-F238E27FC236}">
                <a16:creationId xmlns:a16="http://schemas.microsoft.com/office/drawing/2014/main" id="{0DB801B0-E6B4-4F96-8CE5-F9E84D58C40E}"/>
              </a:ext>
            </a:extLst>
          </p:cNvPr>
          <p:cNvSpPr>
            <a:spLocks noGrp="1"/>
          </p:cNvSpPr>
          <p:nvPr>
            <p:ph type="ftr" sz="quarter" idx="12"/>
          </p:nvPr>
        </p:nvSpPr>
        <p:spPr/>
        <p:txBody>
          <a:bodyPr/>
          <a:lstStyle/>
          <a:p>
            <a:endParaRPr lang="de-DE" dirty="0"/>
          </a:p>
        </p:txBody>
      </p:sp>
      <p:sp>
        <p:nvSpPr>
          <p:cNvPr id="9" name="Textplatzhalter 4">
            <a:extLst>
              <a:ext uri="{FF2B5EF4-FFF2-40B4-BE49-F238E27FC236}">
                <a16:creationId xmlns:a16="http://schemas.microsoft.com/office/drawing/2014/main" id="{B5A5C9BE-C1FB-44B5-B87B-4817825EC396}"/>
              </a:ext>
            </a:extLst>
          </p:cNvPr>
          <p:cNvSpPr>
            <a:spLocks noGrp="1"/>
          </p:cNvSpPr>
          <p:nvPr>
            <p:ph type="body" sz="quarter" idx="13"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04019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51ED9665-CC57-45BB-925F-9031ABDF5D7D}"/>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2" name="Fußzeilenplatzhalter 1">
            <a:extLst>
              <a:ext uri="{FF2B5EF4-FFF2-40B4-BE49-F238E27FC236}">
                <a16:creationId xmlns:a16="http://schemas.microsoft.com/office/drawing/2014/main" id="{7AA99CC9-05C0-45B6-8C99-173138DC6555}"/>
              </a:ext>
            </a:extLst>
          </p:cNvPr>
          <p:cNvSpPr>
            <a:spLocks noGrp="1"/>
          </p:cNvSpPr>
          <p:nvPr>
            <p:ph type="ftr" sz="quarter" idx="12"/>
          </p:nvPr>
        </p:nvSpPr>
        <p:spPr/>
        <p:txBody>
          <a:bodyPr/>
          <a:lstStyle/>
          <a:p>
            <a:endParaRPr lang="de-DE" dirty="0"/>
          </a:p>
        </p:txBody>
      </p:sp>
      <p:sp>
        <p:nvSpPr>
          <p:cNvPr id="7" name="Textplatzhalter 4">
            <a:extLst>
              <a:ext uri="{FF2B5EF4-FFF2-40B4-BE49-F238E27FC236}">
                <a16:creationId xmlns:a16="http://schemas.microsoft.com/office/drawing/2014/main" id="{C59C485C-B44D-40A1-BE56-1CA8AA189B93}"/>
              </a:ext>
            </a:extLst>
          </p:cNvPr>
          <p:cNvSpPr>
            <a:spLocks noGrp="1"/>
          </p:cNvSpPr>
          <p:nvPr>
            <p:ph type="body" sz="quarter" idx="13"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78221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06A92110-7759-4818-B8AB-E43CF4F0B5E2}"/>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
        <p:nvSpPr>
          <p:cNvPr id="10" name="Fußzeilenplatzhalter 9">
            <a:extLst>
              <a:ext uri="{FF2B5EF4-FFF2-40B4-BE49-F238E27FC236}">
                <a16:creationId xmlns:a16="http://schemas.microsoft.com/office/drawing/2014/main" id="{AF63EA58-623B-4C98-B0B3-106149A9567E}"/>
              </a:ext>
            </a:extLst>
          </p:cNvPr>
          <p:cNvSpPr>
            <a:spLocks noGrp="1"/>
          </p:cNvSpPr>
          <p:nvPr>
            <p:ph type="ftr" sz="quarter" idx="13"/>
          </p:nvPr>
        </p:nvSpPr>
        <p:spPr/>
        <p:txBody>
          <a:bodyPr/>
          <a:lstStyle/>
          <a:p>
            <a:endParaRPr lang="de-DE" dirty="0"/>
          </a:p>
        </p:txBody>
      </p:sp>
      <p:sp>
        <p:nvSpPr>
          <p:cNvPr id="11" name="Foliennummernplatzhalter 10">
            <a:extLst>
              <a:ext uri="{FF2B5EF4-FFF2-40B4-BE49-F238E27FC236}">
                <a16:creationId xmlns:a16="http://schemas.microsoft.com/office/drawing/2014/main" id="{284ABCF1-F66C-42C3-892B-72AE24E22DF2}"/>
              </a:ext>
            </a:extLst>
          </p:cNvPr>
          <p:cNvSpPr>
            <a:spLocks noGrp="1"/>
          </p:cNvSpPr>
          <p:nvPr>
            <p:ph type="sldNum" sz="quarter" idx="14"/>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196257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Content side by side">
    <p:bg>
      <p:bgPr>
        <a:solidFill>
          <a:srgbClr val="122B54"/>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1BBB61B-6E7A-4BFF-9CB2-ED26389C4FCF}"/>
              </a:ext>
            </a:extLst>
          </p:cNvPr>
          <p:cNvSpPr>
            <a:spLocks noGrp="1"/>
          </p:cNvSpPr>
          <p:nvPr>
            <p:ph type="title"/>
          </p:nvPr>
        </p:nvSpPr>
        <p:spPr>
          <a:xfrm>
            <a:off x="495611" y="1808162"/>
            <a:ext cx="3584264" cy="4357687"/>
          </a:xfrm>
          <a:prstGeom prst="rect">
            <a:avLst/>
          </a:prstGeom>
        </p:spPr>
        <p:txBody>
          <a:bodyPr/>
          <a:lstStyle>
            <a:lvl1pPr>
              <a:defRPr>
                <a:solidFill>
                  <a:schemeClr val="tx1"/>
                </a:solidFill>
              </a:defRPr>
            </a:lvl1pPr>
          </a:lstStyle>
          <a:p>
            <a:r>
              <a:rPr lang="de-DE"/>
              <a:t>Mastertitelformat bearbeiten</a:t>
            </a:r>
          </a:p>
        </p:txBody>
      </p:sp>
      <p:sp>
        <p:nvSpPr>
          <p:cNvPr id="3" name="Inhaltsplatzhalter 2">
            <a:extLst>
              <a:ext uri="{FF2B5EF4-FFF2-40B4-BE49-F238E27FC236}">
                <a16:creationId xmlns:a16="http://schemas.microsoft.com/office/drawing/2014/main" id="{5D17BF0A-6C84-41F6-BF3F-CBB13FEE33E8}"/>
              </a:ext>
            </a:extLst>
          </p:cNvPr>
          <p:cNvSpPr>
            <a:spLocks noGrp="1"/>
          </p:cNvSpPr>
          <p:nvPr>
            <p:ph sz="quarter" idx="15"/>
          </p:nvPr>
        </p:nvSpPr>
        <p:spPr>
          <a:xfrm>
            <a:off x="4295775" y="1808162"/>
            <a:ext cx="7416800" cy="4357687"/>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8" name="Foliennummernplatzhalter 7">
            <a:extLst>
              <a:ext uri="{FF2B5EF4-FFF2-40B4-BE49-F238E27FC236}">
                <a16:creationId xmlns:a16="http://schemas.microsoft.com/office/drawing/2014/main" id="{1DA1E9D5-A24F-4523-B6CC-0D44E010C45A}"/>
              </a:ext>
            </a:extLst>
          </p:cNvPr>
          <p:cNvSpPr>
            <a:spLocks noGrp="1"/>
          </p:cNvSpPr>
          <p:nvPr>
            <p:ph type="sldNum" sz="quarter" idx="17"/>
          </p:nvPr>
        </p:nvSpPr>
        <p:spPr/>
        <p:txBody>
          <a:bodyPr/>
          <a:lstStyle/>
          <a:p>
            <a:fld id="{56C449F3-BD9D-48DC-BFF1-0F66671DA7C6}" type="slidenum">
              <a:rPr lang="de-DE" smtClean="0"/>
              <a:pPr/>
              <a:t>‹Nr.›</a:t>
            </a:fld>
            <a:endParaRPr lang="de-DE" dirty="0"/>
          </a:p>
        </p:txBody>
      </p:sp>
      <p:sp>
        <p:nvSpPr>
          <p:cNvPr id="4" name="Fußzeilenplatzhalter 3">
            <a:extLst>
              <a:ext uri="{FF2B5EF4-FFF2-40B4-BE49-F238E27FC236}">
                <a16:creationId xmlns:a16="http://schemas.microsoft.com/office/drawing/2014/main" id="{21E89875-00B9-49CB-9A52-F4F62C2F70C5}"/>
              </a:ext>
            </a:extLst>
          </p:cNvPr>
          <p:cNvSpPr>
            <a:spLocks noGrp="1"/>
          </p:cNvSpPr>
          <p:nvPr>
            <p:ph type="ftr" sz="quarter" idx="18"/>
          </p:nvPr>
        </p:nvSpPr>
        <p:spPr/>
        <p:txBody>
          <a:bodyPr/>
          <a:lstStyle/>
          <a:p>
            <a:endParaRPr lang="de-DE" dirty="0"/>
          </a:p>
        </p:txBody>
      </p:sp>
      <p:sp>
        <p:nvSpPr>
          <p:cNvPr id="9" name="Textplatzhalter 4">
            <a:extLst>
              <a:ext uri="{FF2B5EF4-FFF2-40B4-BE49-F238E27FC236}">
                <a16:creationId xmlns:a16="http://schemas.microsoft.com/office/drawing/2014/main" id="{E701F698-4425-4620-94EB-05146EF47E6E}"/>
              </a:ext>
            </a:extLst>
          </p:cNvPr>
          <p:cNvSpPr>
            <a:spLocks noGrp="1"/>
          </p:cNvSpPr>
          <p:nvPr>
            <p:ph type="body" sz="quarter" idx="12" hasCustomPrompt="1"/>
          </p:nvPr>
        </p:nvSpPr>
        <p:spPr>
          <a:xfrm>
            <a:off x="479425" y="476250"/>
            <a:ext cx="3600450"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92168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122B54"/>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7A28BB5-45D7-4A7F-B5F7-BB60CFEF37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78800" y="-152396"/>
            <a:ext cx="1103268" cy="936000"/>
          </a:xfrm>
          <a:prstGeom prst="rect">
            <a:avLst/>
          </a:prstGeom>
        </p:spPr>
      </p:pic>
      <p:sp>
        <p:nvSpPr>
          <p:cNvPr id="7" name="Foliennummernplatzhalter 6">
            <a:extLst>
              <a:ext uri="{FF2B5EF4-FFF2-40B4-BE49-F238E27FC236}">
                <a16:creationId xmlns:a16="http://schemas.microsoft.com/office/drawing/2014/main" id="{73AAFA79-6410-48B1-BD41-CB373E0AA926}"/>
              </a:ext>
            </a:extLst>
          </p:cNvPr>
          <p:cNvSpPr>
            <a:spLocks noGrp="1"/>
          </p:cNvSpPr>
          <p:nvPr>
            <p:ph type="sldNum" sz="quarter" idx="17"/>
          </p:nvPr>
        </p:nvSpPr>
        <p:spPr/>
        <p:txBody>
          <a:bodyPr/>
          <a:lstStyle/>
          <a:p>
            <a:fld id="{56C449F3-BD9D-48DC-BFF1-0F66671DA7C6}" type="slidenum">
              <a:rPr lang="de-DE" smtClean="0"/>
              <a:pPr/>
              <a:t>‹Nr.›</a:t>
            </a:fld>
            <a:endParaRPr lang="de-DE" dirty="0"/>
          </a:p>
        </p:txBody>
      </p:sp>
      <p:sp>
        <p:nvSpPr>
          <p:cNvPr id="10" name="Textplatzhalter 9">
            <a:extLst>
              <a:ext uri="{FF2B5EF4-FFF2-40B4-BE49-F238E27FC236}">
                <a16:creationId xmlns:a16="http://schemas.microsoft.com/office/drawing/2014/main" id="{C7FF25BD-BB7E-4BA1-98E8-46EBC01F6100}"/>
              </a:ext>
            </a:extLst>
          </p:cNvPr>
          <p:cNvSpPr>
            <a:spLocks noGrp="1"/>
          </p:cNvSpPr>
          <p:nvPr>
            <p:ph type="body" sz="quarter" idx="18"/>
          </p:nvPr>
        </p:nvSpPr>
        <p:spPr>
          <a:xfrm>
            <a:off x="495610" y="1808162"/>
            <a:ext cx="7400615" cy="4357687"/>
          </a:xfrm>
        </p:spPr>
        <p:txBody>
          <a:bodyPr/>
          <a:lstStyle>
            <a:lvl1pPr>
              <a:lnSpc>
                <a:spcPts val="3800"/>
              </a:lnSpc>
              <a:spcAft>
                <a:spcPts val="3000"/>
              </a:spcAft>
              <a:defRPr sz="3800"/>
            </a:lvl1pPr>
            <a:lvl2pPr marL="0" indent="0">
              <a:buFont typeface="Arial" panose="020B0604020202020204" pitchFamily="34" charset="0"/>
              <a:buNone/>
              <a:defRPr sz="16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0D1C1F5E-AD8D-491B-B3B3-0EF68361C677}"/>
              </a:ext>
            </a:extLst>
          </p:cNvPr>
          <p:cNvSpPr>
            <a:spLocks noGrp="1"/>
          </p:cNvSpPr>
          <p:nvPr>
            <p:ph type="ftr" sz="quarter" idx="19"/>
          </p:nvPr>
        </p:nvSpPr>
        <p:spPr/>
        <p:txBody>
          <a:bodyPr/>
          <a:lstStyle/>
          <a:p>
            <a:endParaRPr lang="de-DE" dirty="0"/>
          </a:p>
        </p:txBody>
      </p:sp>
    </p:spTree>
    <p:extLst>
      <p:ext uri="{BB962C8B-B14F-4D97-AF65-F5344CB8AC3E}">
        <p14:creationId xmlns:p14="http://schemas.microsoft.com/office/powerpoint/2010/main" val="56096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3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vider white">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9425" y="1620000"/>
            <a:ext cx="11233150" cy="1676355"/>
          </a:xfrm>
        </p:spPr>
        <p:txBody>
          <a:bodyPr rIns="216000" anchor="b" anchorCtr="0"/>
          <a:lstStyle>
            <a:lvl1pPr algn="l">
              <a:lnSpc>
                <a:spcPct val="80000"/>
              </a:lnSpc>
              <a:defRPr sz="8500">
                <a:solidFill>
                  <a:schemeClr val="bg1"/>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295775" y="3240000"/>
            <a:ext cx="7416800" cy="1676355"/>
          </a:xfrm>
        </p:spPr>
        <p:txBody>
          <a:bodyPr rIns="216000"/>
          <a:lstStyle>
            <a:lvl1pPr marL="0" indent="0" algn="l">
              <a:lnSpc>
                <a:spcPct val="80000"/>
              </a:lnSpc>
              <a:buNone/>
              <a:defRPr sz="8500">
                <a:solidFill>
                  <a:srgbClr val="13A0D3"/>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79425" y="496800"/>
            <a:ext cx="1692275" cy="1044000"/>
          </a:xfrm>
        </p:spPr>
        <p:txBody>
          <a:bodyPr anchor="t" anchorCtr="0"/>
          <a:lstStyle>
            <a:lvl1pPr algn="l">
              <a:lnSpc>
                <a:spcPct val="80000"/>
              </a:lnSpc>
              <a:defRPr sz="3800">
                <a:solidFill>
                  <a:schemeClr val="bg1"/>
                </a:solidFill>
              </a:defRPr>
            </a:lvl1pPr>
          </a:lstStyle>
          <a:p>
            <a:pPr lvl="0"/>
            <a:r>
              <a:rPr lang="de-DE"/>
              <a:t>Erste Ebene</a:t>
            </a:r>
          </a:p>
        </p:txBody>
      </p:sp>
      <p:sp>
        <p:nvSpPr>
          <p:cNvPr id="5" name="Foliennummernplatzhalter 4">
            <a:extLst>
              <a:ext uri="{FF2B5EF4-FFF2-40B4-BE49-F238E27FC236}">
                <a16:creationId xmlns:a16="http://schemas.microsoft.com/office/drawing/2014/main" id="{A896FE83-F99B-4339-865C-D01C13BF52C4}"/>
              </a:ext>
            </a:extLst>
          </p:cNvPr>
          <p:cNvSpPr>
            <a:spLocks noGrp="1"/>
          </p:cNvSpPr>
          <p:nvPr>
            <p:ph type="sldNum" sz="quarter" idx="13"/>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104599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 Spalte ohne Kopfzeil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149305DE-D121-4A33-BB7E-01CF022E514D}"/>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1" name="think-cell Folie" r:id="rId4" imgW="353" imgH="353" progId="TCLayout.ActiveDocument.1">
                  <p:embed/>
                </p:oleObj>
              </mc:Choice>
              <mc:Fallback>
                <p:oleObj name="think-cell Folie" r:id="rId4" imgW="353" imgH="353" progId="TCLayout.ActiveDocument.1">
                  <p:embed/>
                  <p:pic>
                    <p:nvPicPr>
                      <p:cNvPr id="6" name="Objekt 5" hidden="1">
                        <a:extLst>
                          <a:ext uri="{FF2B5EF4-FFF2-40B4-BE49-F238E27FC236}">
                            <a16:creationId xmlns:a16="http://schemas.microsoft.com/office/drawing/2014/main" id="{149305DE-D121-4A33-BB7E-01CF022E51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lvl1pPr rtl="0">
              <a:defRPr/>
            </a:lvl1pPr>
          </a:lstStyle>
          <a:p>
            <a:fld id="{56C449F3-BD9D-48DC-BFF1-0F66671DA7C6}" type="slidenum">
              <a:rPr lang="de-DE" noProof="0" smtClean="0"/>
              <a:pPr/>
              <a:t>‹Nr.›</a:t>
            </a:fld>
            <a:endParaRPr lang="de-DE" noProof="0"/>
          </a:p>
        </p:txBody>
      </p:sp>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79427" y="489296"/>
            <a:ext cx="9324974" cy="887067"/>
          </a:xfrm>
        </p:spPr>
        <p:txBody>
          <a:bodyPr vert="horz"/>
          <a:lstStyle>
            <a:lvl1pPr rtl="0">
              <a:defRPr/>
            </a:lvl1pPr>
          </a:lstStyle>
          <a:p>
            <a:r>
              <a:rPr lang="de-DE" noProof="0"/>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4" y="1376363"/>
            <a:ext cx="11233151" cy="4789487"/>
          </a:xfrm>
        </p:spPr>
        <p:txBody>
          <a:bodyPr/>
          <a:lstStyle>
            <a:lvl1pPr rtl="0">
              <a:defRPr/>
            </a:lvl1pPr>
            <a:lvl2pPr rtl="0">
              <a:defRPr/>
            </a:lvl2pPr>
            <a:lvl3pPr rtl="0">
              <a:defRPr/>
            </a:lvl3pPr>
            <a:lvl4pPr rtl="0">
              <a:defRPr/>
            </a:lvl4pPr>
            <a:lvl5pPr rtl="0">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 name="Fußzeilenplatzhalter 3">
            <a:extLst>
              <a:ext uri="{FF2B5EF4-FFF2-40B4-BE49-F238E27FC236}">
                <a16:creationId xmlns:a16="http://schemas.microsoft.com/office/drawing/2014/main" id="{B4C13493-086D-4789-9703-1D3FC7137859}"/>
              </a:ext>
            </a:extLst>
          </p:cNvPr>
          <p:cNvSpPr>
            <a:spLocks noGrp="1"/>
          </p:cNvSpPr>
          <p:nvPr>
            <p:ph type="ftr" sz="quarter" idx="12"/>
          </p:nvPr>
        </p:nvSpPr>
        <p:spPr/>
        <p:txBody>
          <a:bodyPr/>
          <a:lstStyle>
            <a:lvl1pPr rtl="0">
              <a:defRPr/>
            </a:lvl1pPr>
          </a:lstStyle>
          <a:p>
            <a:endParaRPr lang="de-DE" noProof="0"/>
          </a:p>
        </p:txBody>
      </p:sp>
    </p:spTree>
    <p:extLst>
      <p:ext uri="{BB962C8B-B14F-4D97-AF65-F5344CB8AC3E}">
        <p14:creationId xmlns:p14="http://schemas.microsoft.com/office/powerpoint/2010/main" val="2933786344"/>
      </p:ext>
    </p:extLst>
  </p:cSld>
  <p:clrMapOvr>
    <a:masterClrMapping/>
  </p:clrMapOvr>
  <p:extLst>
    <p:ext uri="{DCECCB84-F9BA-43D5-87BE-67443E8EF086}">
      <p15:sldGuideLst xmlns:p15="http://schemas.microsoft.com/office/powerpoint/2012/main">
        <p15:guide id="1" orient="horz" pos="86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1CCF6E46-F87C-4B64-99C8-86D0AD8F84AE}"/>
              </a:ext>
            </a:extLst>
          </p:cNvPr>
          <p:cNvSpPr>
            <a:spLocks noGrp="1"/>
          </p:cNvSpPr>
          <p:nvPr>
            <p:ph type="ftr" sz="quarter" idx="10"/>
          </p:nvPr>
        </p:nvSpPr>
        <p:spPr/>
        <p:txBody>
          <a:bodyPr/>
          <a:lstStyle/>
          <a:p>
            <a:endParaRPr lang="de-DE" dirty="0"/>
          </a:p>
        </p:txBody>
      </p:sp>
      <p:sp>
        <p:nvSpPr>
          <p:cNvPr id="6" name="Foliennummernplatzhalter 5">
            <a:extLst>
              <a:ext uri="{FF2B5EF4-FFF2-40B4-BE49-F238E27FC236}">
                <a16:creationId xmlns:a16="http://schemas.microsoft.com/office/drawing/2014/main" id="{9A238627-407D-4004-A6C9-31955AAD8E8C}"/>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35319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9425" y="1620000"/>
            <a:ext cx="11233150" cy="1676355"/>
          </a:xfrm>
        </p:spPr>
        <p:txBody>
          <a:bodyPr rIns="216000" anchor="b" anchorCtr="0"/>
          <a:lstStyle>
            <a:lvl1pPr algn="l">
              <a:lnSpc>
                <a:spcPts val="8500"/>
              </a:lnSpc>
              <a:defRPr sz="8500">
                <a:solidFill>
                  <a:srgbClr val="122B54"/>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295775" y="3240000"/>
            <a:ext cx="7416800" cy="1676355"/>
          </a:xfrm>
        </p:spPr>
        <p:txBody>
          <a:bodyPr rIns="216000"/>
          <a:lstStyle>
            <a:lvl1pPr marL="0" indent="0" algn="l">
              <a:lnSpc>
                <a:spcPts val="8500"/>
              </a:lnSpc>
              <a:buNone/>
              <a:defRPr sz="8500">
                <a:solidFill>
                  <a:schemeClr val="tx1"/>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79424" y="496800"/>
            <a:ext cx="1692275" cy="1044000"/>
          </a:xfrm>
        </p:spPr>
        <p:txBody>
          <a:bodyPr anchor="t" anchorCtr="0"/>
          <a:lstStyle>
            <a:lvl1pPr algn="l">
              <a:lnSpc>
                <a:spcPct val="80000"/>
              </a:lnSpc>
              <a:defRPr sz="3800">
                <a:solidFill>
                  <a:srgbClr val="122B54"/>
                </a:solidFill>
              </a:defRPr>
            </a:lvl1pPr>
          </a:lstStyle>
          <a:p>
            <a:pPr lvl="0"/>
            <a:r>
              <a:rPr lang="de-DE"/>
              <a:t>Erste Ebene</a:t>
            </a:r>
          </a:p>
        </p:txBody>
      </p:sp>
      <p:pic>
        <p:nvPicPr>
          <p:cNvPr id="7" name="Grafik 6">
            <a:extLst>
              <a:ext uri="{FF2B5EF4-FFF2-40B4-BE49-F238E27FC236}">
                <a16:creationId xmlns:a16="http://schemas.microsoft.com/office/drawing/2014/main" id="{A692D22C-1315-4D74-BBBB-BCE2FB7714B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0692000" y="504000"/>
            <a:ext cx="1017998" cy="252000"/>
          </a:xfrm>
          <a:prstGeom prst="rect">
            <a:avLst/>
          </a:prstGeom>
        </p:spPr>
      </p:pic>
      <p:sp>
        <p:nvSpPr>
          <p:cNvPr id="9" name="Fußzeilenplatzhalter 8">
            <a:extLst>
              <a:ext uri="{FF2B5EF4-FFF2-40B4-BE49-F238E27FC236}">
                <a16:creationId xmlns:a16="http://schemas.microsoft.com/office/drawing/2014/main" id="{BC2789B9-E108-4B68-95AC-2F43EFACBD44}"/>
              </a:ext>
            </a:extLst>
          </p:cNvPr>
          <p:cNvSpPr>
            <a:spLocks noGrp="1"/>
          </p:cNvSpPr>
          <p:nvPr>
            <p:ph type="ftr" sz="quarter" idx="12"/>
          </p:nvPr>
        </p:nvSpPr>
        <p:spPr/>
        <p:txBody>
          <a:bodyPr/>
          <a:lstStyle/>
          <a:p>
            <a:endParaRPr lang="de-DE" dirty="0"/>
          </a:p>
        </p:txBody>
      </p:sp>
      <p:sp>
        <p:nvSpPr>
          <p:cNvPr id="10" name="Foliennummernplatzhalter 9">
            <a:extLst>
              <a:ext uri="{FF2B5EF4-FFF2-40B4-BE49-F238E27FC236}">
                <a16:creationId xmlns:a16="http://schemas.microsoft.com/office/drawing/2014/main" id="{0A76155D-28BD-4C10-BAB6-57A10E8FE88E}"/>
              </a:ext>
            </a:extLst>
          </p:cNvPr>
          <p:cNvSpPr>
            <a:spLocks noGrp="1"/>
          </p:cNvSpPr>
          <p:nvPr>
            <p:ph type="sldNum" sz="quarter" idx="13"/>
          </p:nvPr>
        </p:nvSpPr>
        <p:spPr/>
        <p:txBody>
          <a:bodyPr/>
          <a:lstStyle>
            <a:lvl1pPr>
              <a:defRPr>
                <a:solidFill>
                  <a:schemeClr val="tx1"/>
                </a:solidFill>
              </a:defRPr>
            </a:lvl1p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9131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white">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9425" y="1620000"/>
            <a:ext cx="11233150" cy="1676355"/>
          </a:xfrm>
        </p:spPr>
        <p:txBody>
          <a:bodyPr rIns="216000" anchor="b" anchorCtr="0"/>
          <a:lstStyle>
            <a:lvl1pPr algn="l">
              <a:lnSpc>
                <a:spcPct val="80000"/>
              </a:lnSpc>
              <a:defRPr sz="8500">
                <a:solidFill>
                  <a:schemeClr val="bg1"/>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295775" y="3240000"/>
            <a:ext cx="7416800" cy="1676355"/>
          </a:xfrm>
        </p:spPr>
        <p:txBody>
          <a:bodyPr rIns="216000"/>
          <a:lstStyle>
            <a:lvl1pPr marL="0" indent="0" algn="l">
              <a:lnSpc>
                <a:spcPct val="80000"/>
              </a:lnSpc>
              <a:buNone/>
              <a:defRPr sz="8500">
                <a:solidFill>
                  <a:srgbClr val="13A0D3"/>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79425" y="496800"/>
            <a:ext cx="1692275" cy="1044000"/>
          </a:xfrm>
        </p:spPr>
        <p:txBody>
          <a:bodyPr anchor="t" anchorCtr="0"/>
          <a:lstStyle>
            <a:lvl1pPr algn="l">
              <a:lnSpc>
                <a:spcPct val="80000"/>
              </a:lnSpc>
              <a:defRPr sz="3800">
                <a:solidFill>
                  <a:schemeClr val="bg1"/>
                </a:solidFill>
              </a:defRPr>
            </a:lvl1pPr>
          </a:lstStyle>
          <a:p>
            <a:pPr lvl="0"/>
            <a:r>
              <a:rPr lang="de-DE"/>
              <a:t>Erste Ebene</a:t>
            </a:r>
          </a:p>
        </p:txBody>
      </p:sp>
      <p:sp>
        <p:nvSpPr>
          <p:cNvPr id="5" name="Foliennummernplatzhalter 4">
            <a:extLst>
              <a:ext uri="{FF2B5EF4-FFF2-40B4-BE49-F238E27FC236}">
                <a16:creationId xmlns:a16="http://schemas.microsoft.com/office/drawing/2014/main" id="{A896FE83-F99B-4339-865C-D01C13BF52C4}"/>
              </a:ext>
            </a:extLst>
          </p:cNvPr>
          <p:cNvSpPr>
            <a:spLocks noGrp="1"/>
          </p:cNvSpPr>
          <p:nvPr>
            <p:ph type="sldNum" sz="quarter" idx="13"/>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210440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2.svg"/><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image" Target="../media/image2.sv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4.sv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2.png"/><Relationship Id="rId5" Type="http://schemas.openxmlformats.org/officeDocument/2006/relationships/slideLayout" Target="../slideLayouts/slideLayout37.xml"/><Relationship Id="rId10"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pic>
        <p:nvPicPr>
          <p:cNvPr id="7" name="Grafik 6">
            <a:extLst>
              <a:ext uri="{FF2B5EF4-FFF2-40B4-BE49-F238E27FC236}">
                <a16:creationId xmlns:a16="http://schemas.microsoft.com/office/drawing/2014/main" id="{E69A9FCF-4D55-4AF3-8D50-049F0279B78E}"/>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10692000" y="504000"/>
            <a:ext cx="1017998" cy="252000"/>
          </a:xfrm>
          <a:prstGeom prst="rect">
            <a:avLst/>
          </a:prstGeom>
        </p:spPr>
      </p:pic>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bg1"/>
                </a:solidFill>
                <a:latin typeface="+mn-lt"/>
                <a:ea typeface="+mn-ea"/>
                <a:cs typeface="+mn-cs"/>
              </a:defRPr>
            </a:lvl1pPr>
          </a:lstStyle>
          <a:p>
            <a:fld id="{56C449F3-BD9D-48DC-BFF1-0F66671DA7C6}" type="slidenum">
              <a:rPr lang="de-DE" smtClean="0"/>
              <a:pPr/>
              <a:t>‹Nr.›</a:t>
            </a:fld>
            <a:endParaRPr lang="de-DE" dirty="0"/>
          </a:p>
        </p:txBody>
      </p:sp>
      <p:sp>
        <p:nvSpPr>
          <p:cNvPr id="4" name="MSIPCMContentMarking" descr="{&quot;HashCode&quot;:417909460,&quot;Placement&quot;:&quot;Header&quot;,&quot;Top&quot;:0.0,&quot;Left&quot;:453.295349,&quot;SlideWidth&quot;:960,&quot;SlideHeight&quot;:540}"/>
          <p:cNvSpPr txBox="1"/>
          <p:nvPr userDrawn="1"/>
        </p:nvSpPr>
        <p:spPr>
          <a:xfrm>
            <a:off x="5756851" y="0"/>
            <a:ext cx="678298" cy="262344"/>
          </a:xfrm>
          <a:prstGeom prst="rect">
            <a:avLst/>
          </a:prstGeom>
          <a:noFill/>
        </p:spPr>
        <p:txBody>
          <a:bodyPr vert="horz" wrap="square" lIns="0" tIns="0" rIns="0" bIns="0" rtlCol="0" anchor="ctr" anchorCtr="1">
            <a:noAutofit/>
          </a:bodyPr>
          <a:lstStyle/>
          <a:p>
            <a:pPr algn="ctr">
              <a:spcBef>
                <a:spcPts val="0"/>
              </a:spcBef>
              <a:spcAft>
                <a:spcPts val="0"/>
              </a:spcAft>
            </a:pPr>
            <a:r>
              <a:rPr lang="de-DE" sz="1000" smtClean="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3226497336"/>
      </p:ext>
    </p:extLst>
  </p:cSld>
  <p:clrMap bg1="dk1" tx1="lt1" bg2="dk2" tx2="lt2" accent1="accent1" accent2="accent2" accent3="accent3" accent4="accent4" accent5="accent5" accent6="accent6" hlink="hlink" folHlink="folHlink"/>
  <p:sldLayoutIdLst>
    <p:sldLayoutId id="2147483670" r:id="rId1"/>
    <p:sldLayoutId id="2147483707" r:id="rId2"/>
    <p:sldLayoutId id="2147483708" r:id="rId3"/>
    <p:sldLayoutId id="2147483742" r:id="rId4"/>
    <p:sldLayoutId id="2147483748" r:id="rId5"/>
    <p:sldLayoutId id="2147483749" r:id="rId6"/>
    <p:sldLayoutId id="2147483750"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pic>
        <p:nvPicPr>
          <p:cNvPr id="7" name="Grafik 6">
            <a:extLst>
              <a:ext uri="{FF2B5EF4-FFF2-40B4-BE49-F238E27FC236}">
                <a16:creationId xmlns:a16="http://schemas.microsoft.com/office/drawing/2014/main" id="{E69A9FCF-4D55-4AF3-8D50-049F0279B78E}"/>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10692000" y="504000"/>
            <a:ext cx="1017998" cy="252000"/>
          </a:xfrm>
          <a:prstGeom prst="rect">
            <a:avLst/>
          </a:prstGeom>
        </p:spPr>
      </p:pic>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bg1"/>
                </a:solidFill>
                <a:latin typeface="+mn-lt"/>
                <a:ea typeface="+mn-ea"/>
                <a:cs typeface="+mn-cs"/>
              </a:defRPr>
            </a:lvl1pPr>
          </a:lstStyle>
          <a:p>
            <a:fld id="{56C449F3-BD9D-48DC-BFF1-0F66671DA7C6}" type="slidenum">
              <a:rPr lang="de-DE" smtClean="0"/>
              <a:pPr/>
              <a:t>‹Nr.›</a:t>
            </a:fld>
            <a:endParaRPr lang="de-DE" dirty="0"/>
          </a:p>
        </p:txBody>
      </p:sp>
      <p:sp>
        <p:nvSpPr>
          <p:cNvPr id="9" name="Fußzeilenplatzhalter 4">
            <a:extLst>
              <a:ext uri="{FF2B5EF4-FFF2-40B4-BE49-F238E27FC236}">
                <a16:creationId xmlns:a16="http://schemas.microsoft.com/office/drawing/2014/main" id="{DA2F4508-9777-4819-A665-39ABDE4929CC}"/>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bg1">
                    <a:alpha val="0"/>
                  </a:schemeClr>
                </a:solidFill>
              </a:defRPr>
            </a:lvl1pPr>
          </a:lstStyle>
          <a:p>
            <a:endParaRPr lang="de-DE" dirty="0"/>
          </a:p>
        </p:txBody>
      </p:sp>
      <p:sp>
        <p:nvSpPr>
          <p:cNvPr id="4" name="MSIPCMContentMarking" descr="{&quot;HashCode&quot;:417909460,&quot;Placement&quot;:&quot;Header&quot;,&quot;Top&quot;:0.0,&quot;Left&quot;:453.295349,&quot;SlideWidth&quot;:960,&quot;SlideHeight&quot;:540}"/>
          <p:cNvSpPr txBox="1"/>
          <p:nvPr userDrawn="1"/>
        </p:nvSpPr>
        <p:spPr>
          <a:xfrm>
            <a:off x="5756851" y="0"/>
            <a:ext cx="678298" cy="262344"/>
          </a:xfrm>
          <a:prstGeom prst="rect">
            <a:avLst/>
          </a:prstGeom>
          <a:noFill/>
        </p:spPr>
        <p:txBody>
          <a:bodyPr vert="horz" wrap="square" lIns="0" tIns="0" rIns="0" bIns="0" rtlCol="0" anchor="ctr" anchorCtr="1">
            <a:noAutofit/>
          </a:bodyPr>
          <a:lstStyle/>
          <a:p>
            <a:pPr algn="ctr">
              <a:spcBef>
                <a:spcPts val="0"/>
              </a:spcBef>
              <a:spcAft>
                <a:spcPts val="0"/>
              </a:spcAft>
            </a:pPr>
            <a:r>
              <a:rPr lang="de-DE" sz="1000" smtClean="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3857584298"/>
      </p:ext>
    </p:extLst>
  </p:cSld>
  <p:clrMap bg1="dk1" tx1="lt1" bg2="dk2" tx2="lt2" accent1="accent1" accent2="accent2" accent3="accent3" accent4="accent4" accent5="accent5" accent6="accent6" hlink="hlink" folHlink="folHlink"/>
  <p:sldLayoutIdLst>
    <p:sldLayoutId id="2147483737" r:id="rId1"/>
    <p:sldLayoutId id="2147483734" r:id="rId2"/>
    <p:sldLayoutId id="2147483736" r:id="rId3"/>
    <p:sldLayoutId id="2147483733" r:id="rId4"/>
    <p:sldLayoutId id="2147483735" r:id="rId5"/>
    <p:sldLayoutId id="2147483738" r:id="rId6"/>
    <p:sldLayoutId id="2147483705"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guide id="23" orient="horz" pos="87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bg1"/>
                </a:solidFill>
              </a:defRPr>
            </a:lvl1pPr>
          </a:lstStyle>
          <a:p>
            <a:endParaRPr lang="de-DE" dirty="0"/>
          </a:p>
        </p:txBody>
      </p:sp>
      <p:pic>
        <p:nvPicPr>
          <p:cNvPr id="7" name="Grafik 6">
            <a:extLst>
              <a:ext uri="{FF2B5EF4-FFF2-40B4-BE49-F238E27FC236}">
                <a16:creationId xmlns:a16="http://schemas.microsoft.com/office/drawing/2014/main" id="{E69A9FCF-4D55-4AF3-8D50-049F0279B78E}"/>
              </a:ext>
            </a:extLst>
          </p:cNvPr>
          <p:cNvPicPr>
            <a:picLocks noChangeAspect="1"/>
          </p:cNvPicPr>
          <p:nvPr userDrawn="1"/>
        </p:nvPicPr>
        <p:blipFill>
          <a:blip r:embed="rId20" cstate="screen">
            <a:extLst>
              <a:ext uri="{28A0092B-C50C-407E-A947-70E740481C1C}">
                <a14:useLocalDpi xmlns:a14="http://schemas.microsoft.com/office/drawing/2010/main"/>
              </a:ext>
              <a:ext uri="{96DAC541-7B7A-43D3-8B79-37D633B846F1}">
                <asvg:svgBlip xmlns="" xmlns:asvg="http://schemas.microsoft.com/office/drawing/2016/SVG/main" r:embed="rId21"/>
              </a:ext>
            </a:extLst>
          </a:blip>
          <a:stretch>
            <a:fillRect/>
          </a:stretch>
        </p:blipFill>
        <p:spPr>
          <a:xfrm>
            <a:off x="10692000" y="504000"/>
            <a:ext cx="1017998" cy="252000"/>
          </a:xfrm>
          <a:prstGeom prst="rect">
            <a:avLst/>
          </a:prstGeom>
        </p:spPr>
      </p:pic>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bg1"/>
                </a:solidFill>
                <a:latin typeface="+mn-lt"/>
                <a:ea typeface="+mn-ea"/>
                <a:cs typeface="+mn-cs"/>
              </a:defRPr>
            </a:lvl1pPr>
          </a:lstStyle>
          <a:p>
            <a:fld id="{56C449F3-BD9D-48DC-BFF1-0F66671DA7C6}" type="slidenum">
              <a:rPr lang="de-DE" smtClean="0"/>
              <a:pPr/>
              <a:t>‹Nr.›</a:t>
            </a:fld>
            <a:endParaRPr lang="de-DE" dirty="0"/>
          </a:p>
        </p:txBody>
      </p:sp>
      <p:sp>
        <p:nvSpPr>
          <p:cNvPr id="4" name="MSIPCMContentMarking" descr="{&quot;HashCode&quot;:417909460,&quot;Placement&quot;:&quot;Header&quot;,&quot;Top&quot;:0.0,&quot;Left&quot;:453.295349,&quot;SlideWidth&quot;:960,&quot;SlideHeight&quot;:540}"/>
          <p:cNvSpPr txBox="1"/>
          <p:nvPr userDrawn="1"/>
        </p:nvSpPr>
        <p:spPr>
          <a:xfrm>
            <a:off x="5756851" y="0"/>
            <a:ext cx="678298" cy="262344"/>
          </a:xfrm>
          <a:prstGeom prst="rect">
            <a:avLst/>
          </a:prstGeom>
          <a:noFill/>
        </p:spPr>
        <p:txBody>
          <a:bodyPr vert="horz" wrap="square" lIns="0" tIns="0" rIns="0" bIns="0" rtlCol="0" anchor="ctr" anchorCtr="1">
            <a:noAutofit/>
          </a:bodyPr>
          <a:lstStyle/>
          <a:p>
            <a:pPr algn="ctr">
              <a:spcBef>
                <a:spcPts val="0"/>
              </a:spcBef>
              <a:spcAft>
                <a:spcPts val="0"/>
              </a:spcAft>
            </a:pPr>
            <a:r>
              <a:rPr lang="de-DE" sz="1000" smtClean="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971295014"/>
      </p:ext>
    </p:extLst>
  </p:cSld>
  <p:clrMap bg1="dk1" tx1="lt1" bg2="dk2" tx2="lt2" accent1="accent1" accent2="accent2" accent3="accent3" accent4="accent4" accent5="accent5" accent6="accent6" hlink="hlink" folHlink="folHlink"/>
  <p:sldLayoutIdLst>
    <p:sldLayoutId id="2147483650" r:id="rId1"/>
    <p:sldLayoutId id="2147483692" r:id="rId2"/>
    <p:sldLayoutId id="2147483652" r:id="rId3"/>
    <p:sldLayoutId id="2147483663" r:id="rId4"/>
    <p:sldLayoutId id="2147483698" r:id="rId5"/>
    <p:sldLayoutId id="2147483655" r:id="rId6"/>
    <p:sldLayoutId id="2147483695" r:id="rId7"/>
    <p:sldLayoutId id="2147483696" r:id="rId8"/>
    <p:sldLayoutId id="2147483697" r:id="rId9"/>
    <p:sldLayoutId id="2147483699" r:id="rId10"/>
    <p:sldLayoutId id="2147483684" r:id="rId11"/>
    <p:sldLayoutId id="2147483694" r:id="rId12"/>
    <p:sldLayoutId id="2147483654" r:id="rId13"/>
    <p:sldLayoutId id="2147483702" r:id="rId14"/>
    <p:sldLayoutId id="2147483687" r:id="rId15"/>
    <p:sldLayoutId id="2147483688" r:id="rId16"/>
    <p:sldLayoutId id="2147483661" r:id="rId17"/>
    <p:sldLayoutId id="2147483704"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guide id="23" orient="horz" pos="87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22B54"/>
        </a:solidFill>
        <a:effectLst/>
      </p:bgPr>
    </p:bg>
    <p:spTree>
      <p:nvGrpSpPr>
        <p:cNvPr id="1" name=""/>
        <p:cNvGrpSpPr/>
        <p:nvPr/>
      </p:nvGrpSpPr>
      <p:grpSpPr>
        <a:xfrm>
          <a:off x="0" y="0"/>
          <a:ext cx="0" cy="0"/>
          <a:chOff x="0" y="0"/>
          <a:chExt cx="0" cy="0"/>
        </a:xfrm>
      </p:grpSpPr>
      <p:sp>
        <p:nvSpPr>
          <p:cNvPr id="7" name="Titelplatzhalter 1">
            <a:extLst>
              <a:ext uri="{FF2B5EF4-FFF2-40B4-BE49-F238E27FC236}">
                <a16:creationId xmlns:a16="http://schemas.microsoft.com/office/drawing/2014/main" id="{C537BF08-75BA-421A-99FE-E0E5618D75C3}"/>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8" name="Textplatzhalter 2">
            <a:extLst>
              <a:ext uri="{FF2B5EF4-FFF2-40B4-BE49-F238E27FC236}">
                <a16:creationId xmlns:a16="http://schemas.microsoft.com/office/drawing/2014/main" id="{6B4F9080-C8C2-406E-9CAD-3E76991ABDBB}"/>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pic>
        <p:nvPicPr>
          <p:cNvPr id="10" name="Grafik 9">
            <a:extLst>
              <a:ext uri="{FF2B5EF4-FFF2-40B4-BE49-F238E27FC236}">
                <a16:creationId xmlns:a16="http://schemas.microsoft.com/office/drawing/2014/main" id="{31AF2E81-26A4-440F-A8A4-A0986FA3C603}"/>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10692000" y="504000"/>
            <a:ext cx="1017998" cy="252000"/>
          </a:xfrm>
          <a:prstGeom prst="rect">
            <a:avLst/>
          </a:prstGeom>
        </p:spPr>
      </p:pic>
      <p:sp>
        <p:nvSpPr>
          <p:cNvPr id="11" name="Foliennummernplatzhalter 9">
            <a:extLst>
              <a:ext uri="{FF2B5EF4-FFF2-40B4-BE49-F238E27FC236}">
                <a16:creationId xmlns:a16="http://schemas.microsoft.com/office/drawing/2014/main" id="{135B86A6-138A-4A28-AB13-4C24B97CD432}"/>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tx1"/>
                </a:solidFill>
                <a:latin typeface="+mn-lt"/>
                <a:ea typeface="+mn-ea"/>
                <a:cs typeface="+mn-cs"/>
              </a:defRPr>
            </a:lvl1pPr>
          </a:lstStyle>
          <a:p>
            <a:fld id="{56C449F3-BD9D-48DC-BFF1-0F66671DA7C6}" type="slidenum">
              <a:rPr lang="de-DE" smtClean="0"/>
              <a:pPr/>
              <a:t>‹Nr.›</a:t>
            </a:fld>
            <a:endParaRPr lang="de-DE" dirty="0"/>
          </a:p>
        </p:txBody>
      </p:sp>
      <p:sp>
        <p:nvSpPr>
          <p:cNvPr id="12" name="Fußzeilenplatzhalter 4">
            <a:extLst>
              <a:ext uri="{FF2B5EF4-FFF2-40B4-BE49-F238E27FC236}">
                <a16:creationId xmlns:a16="http://schemas.microsoft.com/office/drawing/2014/main" id="{D88D4DA1-666E-4D7E-9EEA-96C021035FA4}"/>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tx1"/>
                </a:solidFill>
              </a:defRPr>
            </a:lvl1pPr>
          </a:lstStyle>
          <a:p>
            <a:endParaRPr lang="de-DE" dirty="0"/>
          </a:p>
        </p:txBody>
      </p:sp>
      <p:sp>
        <p:nvSpPr>
          <p:cNvPr id="2" name="MSIPCMContentMarking" descr="{&quot;HashCode&quot;:417909460,&quot;Placement&quot;:&quot;Header&quot;,&quot;Top&quot;:0.0,&quot;Left&quot;:453.295349,&quot;SlideWidth&quot;:960,&quot;SlideHeight&quot;:540}"/>
          <p:cNvSpPr txBox="1"/>
          <p:nvPr userDrawn="1"/>
        </p:nvSpPr>
        <p:spPr>
          <a:xfrm>
            <a:off x="5756851" y="0"/>
            <a:ext cx="678298" cy="262344"/>
          </a:xfrm>
          <a:prstGeom prst="rect">
            <a:avLst/>
          </a:prstGeom>
          <a:noFill/>
        </p:spPr>
        <p:txBody>
          <a:bodyPr vert="horz" wrap="square" lIns="0" tIns="0" rIns="0" bIns="0" rtlCol="0" anchor="ctr" anchorCtr="1">
            <a:noAutofit/>
          </a:bodyPr>
          <a:lstStyle/>
          <a:p>
            <a:pPr algn="ctr">
              <a:spcBef>
                <a:spcPts val="0"/>
              </a:spcBef>
              <a:spcAft>
                <a:spcPts val="0"/>
              </a:spcAft>
            </a:pPr>
            <a:r>
              <a:rPr lang="de-DE" sz="1000" smtClean="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159715595"/>
      </p:ext>
    </p:extLst>
  </p:cSld>
  <p:clrMap bg1="dk1" tx1="lt1" bg2="dk2" tx2="lt2" accent1="accent1" accent2="accent2" accent3="accent3" accent4="accent4" accent5="accent5" accent6="accent6" hlink="hlink" folHlink="folHlink"/>
  <p:sldLayoutIdLst>
    <p:sldLayoutId id="2147483673" r:id="rId1"/>
    <p:sldLayoutId id="2147483693" r:id="rId2"/>
    <p:sldLayoutId id="2147483678" r:id="rId3"/>
    <p:sldLayoutId id="2147483679" r:id="rId4"/>
    <p:sldLayoutId id="2147483703" r:id="rId5"/>
    <p:sldLayoutId id="2147483681" r:id="rId6"/>
    <p:sldLayoutId id="2147483683" r:id="rId7"/>
    <p:sldLayoutId id="2147483671" r:id="rId8"/>
    <p:sldLayoutId id="214748367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67710" rtl="0" eaLnBrk="1" latinLnBrk="0" hangingPunct="1">
        <a:lnSpc>
          <a:spcPts val="3800"/>
        </a:lnSpc>
        <a:spcBef>
          <a:spcPct val="0"/>
        </a:spcBef>
        <a:buNone/>
        <a:defRPr sz="38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tx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5110" userDrawn="1">
          <p15:clr>
            <a:srgbClr val="F26B43"/>
          </p15:clr>
        </p15:guide>
        <p15:guide id="16" pos="4974" userDrawn="1">
          <p15:clr>
            <a:srgbClr val="F26B43"/>
          </p15:clr>
        </p15:guide>
        <p15:guide id="17" pos="6312" userDrawn="1">
          <p15:clr>
            <a:srgbClr val="F26B43"/>
          </p15:clr>
        </p15:guide>
        <p15:guide id="18" pos="6176" userDrawn="1">
          <p15:clr>
            <a:srgbClr val="F26B43"/>
          </p15:clr>
        </p15:guide>
        <p15:guide id="19" orient="horz" pos="550" userDrawn="1">
          <p15:clr>
            <a:srgbClr val="F26B43"/>
          </p15:clr>
        </p15:guide>
        <p15:guide id="21" orient="horz" pos="11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lebensversicherung@allianz.de"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goc-eportale.allianz.de/dlc_app/Intranet/dlc?nr=ONLINE29212&amp;m=d"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s://demo.firmenonline.de/"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755" r="39638"/>
          <a:stretch/>
        </p:blipFill>
        <p:spPr bwMode="auto">
          <a:xfrm>
            <a:off x="6881091" y="0"/>
            <a:ext cx="531090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el 7">
            <a:extLst>
              <a:ext uri="{FF2B5EF4-FFF2-40B4-BE49-F238E27FC236}">
                <a16:creationId xmlns:a16="http://schemas.microsoft.com/office/drawing/2014/main" id="{7AD26D70-5616-4C05-9FA2-2E55246088AA}"/>
              </a:ext>
            </a:extLst>
          </p:cNvPr>
          <p:cNvSpPr>
            <a:spLocks noGrp="1"/>
          </p:cNvSpPr>
          <p:nvPr>
            <p:ph type="ctrTitle"/>
          </p:nvPr>
        </p:nvSpPr>
        <p:spPr>
          <a:xfrm>
            <a:off x="478800" y="2034011"/>
            <a:ext cx="6312293" cy="1444528"/>
          </a:xfrm>
        </p:spPr>
        <p:txBody>
          <a:bodyPr/>
          <a:lstStyle/>
          <a:p>
            <a:pPr>
              <a:lnSpc>
                <a:spcPct val="100000"/>
              </a:lnSpc>
            </a:pPr>
            <a:r>
              <a:rPr lang="de-DE" sz="4400" dirty="0" err="1"/>
              <a:t>FirmenOnline</a:t>
            </a:r>
            <a:r>
              <a:rPr lang="de-DE" sz="4400" dirty="0"/>
              <a:t> 2.0</a:t>
            </a:r>
            <a:endParaRPr lang="de-DE" sz="4400" dirty="0">
              <a:solidFill>
                <a:schemeClr val="accent4"/>
              </a:solidFill>
            </a:endParaRPr>
          </a:p>
        </p:txBody>
      </p:sp>
      <p:sp>
        <p:nvSpPr>
          <p:cNvPr id="17" name="Textplatzhalter 23">
            <a:extLst>
              <a:ext uri="{FF2B5EF4-FFF2-40B4-BE49-F238E27FC236}">
                <a16:creationId xmlns:a16="http://schemas.microsoft.com/office/drawing/2014/main" id="{1E1A45A6-AAFC-4D86-9200-4A15BD3453D8}"/>
              </a:ext>
            </a:extLst>
          </p:cNvPr>
          <p:cNvSpPr>
            <a:spLocks noGrp="1"/>
          </p:cNvSpPr>
          <p:nvPr>
            <p:ph type="body" sz="quarter" idx="15"/>
          </p:nvPr>
        </p:nvSpPr>
        <p:spPr>
          <a:xfrm rot="-5400000">
            <a:off x="11168400" y="5924558"/>
            <a:ext cx="1281600" cy="144000"/>
          </a:xfrm>
        </p:spPr>
        <p:txBody>
          <a:bodyPr/>
          <a:lstStyle/>
          <a:p>
            <a:r>
              <a:rPr lang="de-DE" dirty="0"/>
              <a:t>© Allianz </a:t>
            </a:r>
            <a:r>
              <a:rPr lang="de-DE" dirty="0" smtClean="0"/>
              <a:t>2022</a:t>
            </a:r>
            <a:endParaRPr lang="de-DE" dirty="0"/>
          </a:p>
        </p:txBody>
      </p:sp>
      <p:sp>
        <p:nvSpPr>
          <p:cNvPr id="18" name="Titel 7">
            <a:extLst>
              <a:ext uri="{FF2B5EF4-FFF2-40B4-BE49-F238E27FC236}">
                <a16:creationId xmlns:a16="http://schemas.microsoft.com/office/drawing/2014/main" id="{7AD26D70-5616-4C05-9FA2-2E55246088AA}"/>
              </a:ext>
            </a:extLst>
          </p:cNvPr>
          <p:cNvSpPr txBox="1">
            <a:spLocks/>
          </p:cNvSpPr>
          <p:nvPr/>
        </p:nvSpPr>
        <p:spPr>
          <a:xfrm>
            <a:off x="478800" y="3001924"/>
            <a:ext cx="6751340" cy="1006549"/>
          </a:xfrm>
          <a:prstGeom prst="rect">
            <a:avLst/>
          </a:prstGeom>
        </p:spPr>
        <p:txBody>
          <a:bodyPr vert="horz" lIns="0" tIns="0" rIns="216000" bIns="0" rtlCol="0" anchor="ctr" anchorCtr="0">
            <a:noAutofit/>
          </a:bodyPr>
          <a:lstStyle>
            <a:lvl1pPr algn="l" defTabSz="967710" rtl="0" eaLnBrk="1" latinLnBrk="0" hangingPunct="1">
              <a:lnSpc>
                <a:spcPts val="7000"/>
              </a:lnSpc>
              <a:spcBef>
                <a:spcPct val="0"/>
              </a:spcBef>
              <a:buNone/>
              <a:defRPr sz="70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00000"/>
              </a:lnSpc>
            </a:pPr>
            <a:r>
              <a:rPr lang="de-DE" sz="4400" dirty="0">
                <a:solidFill>
                  <a:schemeClr val="accent4"/>
                </a:solidFill>
              </a:rPr>
              <a:t>Mitarbeiter abmelden</a:t>
            </a:r>
          </a:p>
        </p:txBody>
      </p:sp>
      <p:sp>
        <p:nvSpPr>
          <p:cNvPr id="19" name="Textplatzhalter 10">
            <a:extLst>
              <a:ext uri="{FF2B5EF4-FFF2-40B4-BE49-F238E27FC236}">
                <a16:creationId xmlns:a16="http://schemas.microsoft.com/office/drawing/2014/main" id="{0640EE29-55AD-44B8-8A13-3651BA1F87F0}"/>
              </a:ext>
            </a:extLst>
          </p:cNvPr>
          <p:cNvSpPr>
            <a:spLocks noGrp="1"/>
          </p:cNvSpPr>
          <p:nvPr>
            <p:ph type="body" sz="quarter" idx="11"/>
          </p:nvPr>
        </p:nvSpPr>
        <p:spPr>
          <a:xfrm>
            <a:off x="478800" y="5968800"/>
            <a:ext cx="1692900" cy="546124"/>
          </a:xfrm>
        </p:spPr>
        <p:txBody>
          <a:bodyPr/>
          <a:lstStyle/>
          <a:p>
            <a:r>
              <a:rPr lang="de-DE" dirty="0" smtClean="0"/>
              <a:t>Business </a:t>
            </a:r>
            <a:r>
              <a:rPr lang="de-DE" dirty="0" err="1" smtClean="0"/>
              <a:t>Owner</a:t>
            </a:r>
            <a:r>
              <a:rPr lang="de-DE" dirty="0" smtClean="0"/>
              <a:t> Firmenprozesse</a:t>
            </a:r>
            <a:endParaRPr lang="de-DE" dirty="0" smtClean="0"/>
          </a:p>
          <a:p>
            <a:r>
              <a:rPr lang="de-DE" dirty="0" smtClean="0"/>
              <a:t>L-FK-BOF</a:t>
            </a:r>
            <a:endParaRPr lang="de-DE" dirty="0"/>
          </a:p>
        </p:txBody>
      </p:sp>
      <p:sp>
        <p:nvSpPr>
          <p:cNvPr id="20" name="Textplatzhalter 11">
            <a:extLst>
              <a:ext uri="{FF2B5EF4-FFF2-40B4-BE49-F238E27FC236}">
                <a16:creationId xmlns:a16="http://schemas.microsoft.com/office/drawing/2014/main" id="{D7288FB4-8D6E-4564-A0F7-0020F4D3B75D}"/>
              </a:ext>
            </a:extLst>
          </p:cNvPr>
          <p:cNvSpPr txBox="1">
            <a:spLocks/>
          </p:cNvSpPr>
          <p:nvPr/>
        </p:nvSpPr>
        <p:spPr>
          <a:xfrm>
            <a:off x="2387600" y="5968800"/>
            <a:ext cx="1692900" cy="511663"/>
          </a:xfrm>
          <a:prstGeom prst="rect">
            <a:avLst/>
          </a:prstGeom>
        </p:spPr>
        <p:txBody>
          <a:bodyPr vert="horz" lIns="0" tIns="0" rIns="0" bIns="0" rtlCol="0" anchor="b" anchorCtr="0">
            <a:noAutofit/>
          </a:bodyPr>
          <a:lstStyle>
            <a:lvl1pPr marL="0" indent="0" algn="l" defTabSz="967710" rtl="0" eaLnBrk="1" latinLnBrk="0" hangingPunct="1">
              <a:lnSpc>
                <a:spcPct val="100000"/>
              </a:lnSpc>
              <a:spcBef>
                <a:spcPts val="0"/>
              </a:spcBef>
              <a:buFont typeface="+mj-lt"/>
              <a:buNone/>
              <a:defRPr sz="11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dirty="0" smtClean="0"/>
              <a:t>Stuttgart</a:t>
            </a:r>
            <a:br>
              <a:rPr lang="de-DE" dirty="0" smtClean="0"/>
            </a:br>
            <a:r>
              <a:rPr lang="de-DE" dirty="0" smtClean="0"/>
              <a:t>Februar, 2023</a:t>
            </a:r>
            <a:endParaRPr lang="de-DE" dirty="0"/>
          </a:p>
        </p:txBody>
      </p:sp>
      <p:pic>
        <p:nvPicPr>
          <p:cNvPr id="12" name="Grafik 11"/>
          <p:cNvPicPr>
            <a:picLocks noChangeAspect="1"/>
          </p:cNvPicPr>
          <p:nvPr/>
        </p:nvPicPr>
        <p:blipFill>
          <a:blip r:embed="rId3"/>
          <a:stretch>
            <a:fillRect/>
          </a:stretch>
        </p:blipFill>
        <p:spPr>
          <a:xfrm>
            <a:off x="10963746" y="168189"/>
            <a:ext cx="1064892" cy="261441"/>
          </a:xfrm>
          <a:prstGeom prst="rect">
            <a:avLst/>
          </a:prstGeom>
        </p:spPr>
      </p:pic>
    </p:spTree>
    <p:extLst>
      <p:ext uri="{BB962C8B-B14F-4D97-AF65-F5344CB8AC3E}">
        <p14:creationId xmlns:p14="http://schemas.microsoft.com/office/powerpoint/2010/main" val="261586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479424" y="2861453"/>
            <a:ext cx="7611389" cy="1966552"/>
          </a:xfrm>
          <a:prstGeom prst="rect">
            <a:avLst/>
          </a:prstGeom>
          <a:ln>
            <a:noFill/>
          </a:ln>
          <a:effectLst>
            <a:outerShdw blurRad="292100" dist="139700" dir="2700000" algn="tl" rotWithShape="0">
              <a:srgbClr val="333333">
                <a:alpha val="65000"/>
              </a:srgbClr>
            </a:outerShdw>
          </a:effectLst>
        </p:spPr>
      </p:pic>
      <p:sp>
        <p:nvSpPr>
          <p:cNvPr id="5" name="Foliennummernplatzhalter 4">
            <a:extLst>
              <a:ext uri="{FF2B5EF4-FFF2-40B4-BE49-F238E27FC236}">
                <a16:creationId xmlns:a16="http://schemas.microsoft.com/office/drawing/2014/main" id="{F4E8AA75-8F1B-4C70-AF9A-1675F5D2AD04}"/>
              </a:ext>
            </a:extLst>
          </p:cNvPr>
          <p:cNvSpPr>
            <a:spLocks noGrp="1"/>
          </p:cNvSpPr>
          <p:nvPr>
            <p:ph type="sldNum" sz="quarter" idx="14"/>
          </p:nvPr>
        </p:nvSpPr>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56C449F3-BD9D-48DC-BFF1-0F66671DA7C6}" type="slidenum">
              <a:rPr kumimoji="0" lang="de-DE" sz="800" b="1" i="0" u="none" strike="noStrike" kern="1200" cap="none" spc="0" normalizeH="0" baseline="0" noProof="0" smtClean="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10</a:t>
            </a:fld>
            <a:endParaRPr kumimoji="0" lang="de-DE" sz="800" b="1" i="0" u="none" strike="noStrike" kern="1200" cap="none" spc="0" normalizeH="0" baseline="0" noProof="0" dirty="0">
              <a:ln>
                <a:noFill/>
              </a:ln>
              <a:solidFill>
                <a:srgbClr val="003781"/>
              </a:solidFill>
              <a:effectLst/>
              <a:uLnTx/>
              <a:uFillTx/>
              <a:latin typeface="Arial" panose="020B0604020202020204"/>
              <a:ea typeface="+mn-ea"/>
              <a:cs typeface="+mn-cs"/>
            </a:endParaRPr>
          </a:p>
        </p:txBody>
      </p:sp>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a:t>Direktversicherung &amp; Pensionskasse </a:t>
            </a:r>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252741" cy="465811"/>
          </a:xfrm>
        </p:spPr>
        <p:txBody>
          <a:bodyPr/>
          <a:lstStyle/>
          <a:p>
            <a:r>
              <a:rPr lang="de-DE" dirty="0" smtClean="0"/>
              <a:t>Angaben zur Beitragszahlung </a:t>
            </a:r>
            <a:endParaRPr lang="de-DE" dirty="0">
              <a:solidFill>
                <a:schemeClr val="accent4"/>
              </a:solidFill>
            </a:endParaRPr>
          </a:p>
        </p:txBody>
      </p:sp>
      <p:sp>
        <p:nvSpPr>
          <p:cNvPr id="6" name="Textplatzhalter 23">
            <a:extLst>
              <a:ext uri="{FF2B5EF4-FFF2-40B4-BE49-F238E27FC236}">
                <a16:creationId xmlns:a16="http://schemas.microsoft.com/office/drawing/2014/main" id="{1E1A45A6-AAFC-4D86-9200-4A15BD3453D8}"/>
              </a:ext>
            </a:extLst>
          </p:cNvPr>
          <p:cNvSpPr txBox="1">
            <a:spLocks/>
          </p:cNvSpPr>
          <p:nvPr/>
        </p:nvSpPr>
        <p:spPr>
          <a:xfrm rot="-5400000">
            <a:off x="11168400" y="5924558"/>
            <a:ext cx="1281600" cy="144000"/>
          </a:xfrm>
          <a:prstGeom prst="rect">
            <a:avLst/>
          </a:prstGeom>
        </p:spPr>
        <p:txBody>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800" dirty="0" smtClean="0"/>
              <a:t>© Allianz 2022</a:t>
            </a:r>
            <a:endParaRPr lang="de-DE" sz="800" dirty="0"/>
          </a:p>
        </p:txBody>
      </p:sp>
      <p:sp>
        <p:nvSpPr>
          <p:cNvPr id="2" name="Inhaltsplatzhalter 1"/>
          <p:cNvSpPr>
            <a:spLocks noGrp="1"/>
          </p:cNvSpPr>
          <p:nvPr>
            <p:ph idx="1"/>
          </p:nvPr>
        </p:nvSpPr>
        <p:spPr>
          <a:xfrm>
            <a:off x="479424" y="1488179"/>
            <a:ext cx="10645775" cy="462541"/>
          </a:xfrm>
        </p:spPr>
        <p:txBody>
          <a:bodyPr/>
          <a:lstStyle/>
          <a:p>
            <a:pPr lvl="6"/>
            <a:r>
              <a:rPr lang="de-DE" sz="1600" dirty="0" smtClean="0">
                <a:solidFill>
                  <a:schemeClr val="bg1"/>
                </a:solidFill>
              </a:rPr>
              <a:t>Damit die Abrechnung der Beiträge korrekt erfolgt und nicht zu viel angefordert/abgebucht wird, sind weitere Angaben zur Beitragszahlung erforderlich. </a:t>
            </a:r>
          </a:p>
          <a:p>
            <a:pPr lvl="6"/>
            <a:r>
              <a:rPr lang="de-DE" sz="1600" dirty="0" smtClean="0">
                <a:solidFill>
                  <a:schemeClr val="bg1"/>
                </a:solidFill>
              </a:rPr>
              <a:t>Bei Beitragsfreien Versorgungen sind diese Angaben nicht erforderlich. </a:t>
            </a:r>
          </a:p>
          <a:p>
            <a:pPr lvl="6"/>
            <a:endParaRPr lang="de-DE" sz="1600" dirty="0">
              <a:solidFill>
                <a:schemeClr val="bg1"/>
              </a:solidFill>
            </a:endParaRPr>
          </a:p>
        </p:txBody>
      </p:sp>
      <p:sp>
        <p:nvSpPr>
          <p:cNvPr id="10" name="Abgerundetes Rechteck 9"/>
          <p:cNvSpPr/>
          <p:nvPr/>
        </p:nvSpPr>
        <p:spPr>
          <a:xfrm>
            <a:off x="1097280" y="3567038"/>
            <a:ext cx="2407920" cy="372502"/>
          </a:xfrm>
          <a:prstGeom prst="roundRect">
            <a:avLst/>
          </a:prstGeom>
          <a:noFill/>
          <a:ln>
            <a:solidFill>
              <a:srgbClr val="F8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723900" y="4983369"/>
            <a:ext cx="3330269" cy="1239088"/>
          </a:xfrm>
          <a:prstGeom prst="rect">
            <a:avLst/>
          </a:prstGeom>
          <a:solidFill>
            <a:srgbClr val="F8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smtClean="0"/>
              <a:t>Ansprüche auf zu viel gezahlten Beiträge können nur bei verfallbaren Anwartschaften bzw. bei mischfinanzierten Versorgungen für den Anteil der verfallbaren Anwartschaften erhoben werden. </a:t>
            </a:r>
          </a:p>
        </p:txBody>
      </p:sp>
      <p:cxnSp>
        <p:nvCxnSpPr>
          <p:cNvPr id="7" name="Gewinkelter Verbinder 6"/>
          <p:cNvCxnSpPr>
            <a:stCxn id="30" idx="1"/>
            <a:endCxn id="11" idx="1"/>
          </p:cNvCxnSpPr>
          <p:nvPr/>
        </p:nvCxnSpPr>
        <p:spPr>
          <a:xfrm rot="10800000" flipH="1" flipV="1">
            <a:off x="548640" y="4268681"/>
            <a:ext cx="175260" cy="1334231"/>
          </a:xfrm>
          <a:prstGeom prst="bentConnector3">
            <a:avLst>
              <a:gd name="adj1" fmla="val -130435"/>
            </a:avLst>
          </a:prstGeom>
          <a:ln>
            <a:solidFill>
              <a:srgbClr val="F86200"/>
            </a:solidFill>
            <a:tailEnd type="triangle"/>
          </a:ln>
        </p:spPr>
        <p:style>
          <a:lnRef idx="1">
            <a:schemeClr val="accent1"/>
          </a:lnRef>
          <a:fillRef idx="0">
            <a:schemeClr val="accent1"/>
          </a:fillRef>
          <a:effectRef idx="0">
            <a:schemeClr val="accent1"/>
          </a:effectRef>
          <a:fontRef idx="minor">
            <a:schemeClr val="tx1"/>
          </a:fontRef>
        </p:style>
      </p:cxnSp>
      <p:sp>
        <p:nvSpPr>
          <p:cNvPr id="15" name="Abgerundetes Rechteck 14"/>
          <p:cNvSpPr/>
          <p:nvPr/>
        </p:nvSpPr>
        <p:spPr>
          <a:xfrm>
            <a:off x="6040137" y="3203294"/>
            <a:ext cx="1854183" cy="455390"/>
          </a:xfrm>
          <a:prstGeom prst="roundRect">
            <a:avLst/>
          </a:prstGeom>
          <a:noFill/>
          <a:ln>
            <a:solidFill>
              <a:srgbClr val="F8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8090813" y="2075568"/>
            <a:ext cx="3330269" cy="719343"/>
          </a:xfrm>
          <a:prstGeom prst="rect">
            <a:avLst/>
          </a:prstGeom>
          <a:solidFill>
            <a:srgbClr val="F8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smtClean="0"/>
              <a:t>Die Angabe des Gehaltsmonats und Gehaltsjahr, hilft uns bei der Bearbeitung den Zeitpunkt des letzten Zahlungstermins besser zu bestimmen. </a:t>
            </a:r>
            <a:endParaRPr lang="de-DE" sz="1100" dirty="0"/>
          </a:p>
        </p:txBody>
      </p:sp>
      <p:cxnSp>
        <p:nvCxnSpPr>
          <p:cNvPr id="17" name="Gewinkelter Verbinder 16"/>
          <p:cNvCxnSpPr>
            <a:stCxn id="18" idx="0"/>
            <a:endCxn id="16" idx="1"/>
          </p:cNvCxnSpPr>
          <p:nvPr/>
        </p:nvCxnSpPr>
        <p:spPr>
          <a:xfrm rot="5400000" flipH="1" flipV="1">
            <a:off x="6118922" y="1240108"/>
            <a:ext cx="776758" cy="3167023"/>
          </a:xfrm>
          <a:prstGeom prst="bentConnector2">
            <a:avLst/>
          </a:prstGeom>
          <a:ln>
            <a:solidFill>
              <a:srgbClr val="F86200"/>
            </a:solidFill>
            <a:tailEnd type="triangle"/>
          </a:ln>
        </p:spPr>
        <p:style>
          <a:lnRef idx="1">
            <a:schemeClr val="accent1"/>
          </a:lnRef>
          <a:fillRef idx="0">
            <a:schemeClr val="accent1"/>
          </a:fillRef>
          <a:effectRef idx="0">
            <a:schemeClr val="accent1"/>
          </a:effectRef>
          <a:fontRef idx="minor">
            <a:schemeClr val="tx1"/>
          </a:fontRef>
        </p:style>
      </p:cxnSp>
      <p:sp>
        <p:nvSpPr>
          <p:cNvPr id="18" name="Abgerundetes Rechteck 17"/>
          <p:cNvSpPr/>
          <p:nvPr/>
        </p:nvSpPr>
        <p:spPr>
          <a:xfrm>
            <a:off x="3865880" y="3211998"/>
            <a:ext cx="2115820" cy="446686"/>
          </a:xfrm>
          <a:prstGeom prst="roundRect">
            <a:avLst/>
          </a:prstGeom>
          <a:noFill/>
          <a:ln>
            <a:solidFill>
              <a:srgbClr val="F8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8423041" y="3010573"/>
            <a:ext cx="3386159" cy="1668312"/>
          </a:xfrm>
          <a:prstGeom prst="rect">
            <a:avLst/>
          </a:prstGeom>
          <a:solidFill>
            <a:srgbClr val="F8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smtClean="0"/>
              <a:t>Hier ist die Angabe des zuletzt gezahlten Beitrags erforderlich. </a:t>
            </a:r>
            <a:r>
              <a:rPr lang="de-DE" sz="1100" dirty="0"/>
              <a:t/>
            </a:r>
            <a:br>
              <a:rPr lang="de-DE" sz="1100" dirty="0"/>
            </a:br>
            <a:r>
              <a:rPr lang="de-DE" sz="1100" dirty="0" smtClean="0"/>
              <a:t>Die Angabe wird nicht vorgefüllt, weil der tatsächlich gezahlte Beitrag u.U. nicht dem uns bekannten Zahlbeitrag entspricht z.B. wenn zum Ausscheiden nur eine anteilige Beitragszahlung erfolgt, oder bei Abmeldungen in der Zukunft noch eine Beitragsänderung bis zum Ausscheiden erfolgt. </a:t>
            </a:r>
            <a:endParaRPr lang="de-DE" sz="1100" dirty="0"/>
          </a:p>
        </p:txBody>
      </p:sp>
      <p:cxnSp>
        <p:nvCxnSpPr>
          <p:cNvPr id="22" name="Gewinkelter Verbinder 21"/>
          <p:cNvCxnSpPr>
            <a:stCxn id="15" idx="3"/>
            <a:endCxn id="21" idx="1"/>
          </p:cNvCxnSpPr>
          <p:nvPr/>
        </p:nvCxnSpPr>
        <p:spPr>
          <a:xfrm>
            <a:off x="7894320" y="3430989"/>
            <a:ext cx="528721" cy="413740"/>
          </a:xfrm>
          <a:prstGeom prst="bentConnector3">
            <a:avLst>
              <a:gd name="adj1" fmla="val 50000"/>
            </a:avLst>
          </a:prstGeom>
          <a:ln>
            <a:solidFill>
              <a:srgbClr val="F86200"/>
            </a:solidFill>
            <a:tailEnd type="triangle"/>
          </a:ln>
        </p:spPr>
        <p:style>
          <a:lnRef idx="1">
            <a:schemeClr val="accent1"/>
          </a:lnRef>
          <a:fillRef idx="0">
            <a:schemeClr val="accent1"/>
          </a:fillRef>
          <a:effectRef idx="0">
            <a:schemeClr val="accent1"/>
          </a:effectRef>
          <a:fontRef idx="minor">
            <a:schemeClr val="tx1"/>
          </a:fontRef>
        </p:style>
      </p:cxnSp>
      <p:sp>
        <p:nvSpPr>
          <p:cNvPr id="30" name="Abgerundetes Rechteck 29"/>
          <p:cNvSpPr/>
          <p:nvPr/>
        </p:nvSpPr>
        <p:spPr>
          <a:xfrm>
            <a:off x="548640" y="4094904"/>
            <a:ext cx="3771900" cy="347556"/>
          </a:xfrm>
          <a:prstGeom prst="roundRect">
            <a:avLst/>
          </a:prstGeom>
          <a:noFill/>
          <a:ln>
            <a:solidFill>
              <a:srgbClr val="F8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a:xfrm>
            <a:off x="4545602" y="3856031"/>
            <a:ext cx="3330269" cy="719343"/>
          </a:xfrm>
          <a:prstGeom prst="rect">
            <a:avLst/>
          </a:prstGeom>
          <a:solidFill>
            <a:srgbClr val="F8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smtClean="0"/>
              <a:t>Um die Beitragsabrechnung/</a:t>
            </a:r>
            <a:r>
              <a:rPr lang="de-DE" sz="1100" dirty="0" err="1" smtClean="0"/>
              <a:t>abbuchung</a:t>
            </a:r>
            <a:r>
              <a:rPr lang="de-DE" sz="1100" dirty="0" smtClean="0"/>
              <a:t> korrekt durchzuführen ist die Angabe erforderlich, wann der letzte Beitrag gezahlt wird bzw. wurde. </a:t>
            </a:r>
            <a:endParaRPr lang="de-DE" sz="1100" dirty="0"/>
          </a:p>
        </p:txBody>
      </p:sp>
      <p:cxnSp>
        <p:nvCxnSpPr>
          <p:cNvPr id="33" name="Gewinkelter Verbinder 32"/>
          <p:cNvCxnSpPr>
            <a:stCxn id="10" idx="3"/>
            <a:endCxn id="32" idx="1"/>
          </p:cNvCxnSpPr>
          <p:nvPr/>
        </p:nvCxnSpPr>
        <p:spPr>
          <a:xfrm>
            <a:off x="3505200" y="3753289"/>
            <a:ext cx="1040402" cy="462414"/>
          </a:xfrm>
          <a:prstGeom prst="bentConnector3">
            <a:avLst>
              <a:gd name="adj1" fmla="val 86620"/>
            </a:avLst>
          </a:prstGeom>
          <a:ln>
            <a:solidFill>
              <a:srgbClr val="F86200"/>
            </a:solidFill>
            <a:tailEnd type="triangle"/>
          </a:ln>
        </p:spPr>
        <p:style>
          <a:lnRef idx="1">
            <a:schemeClr val="accent1"/>
          </a:lnRef>
          <a:fillRef idx="0">
            <a:schemeClr val="accent1"/>
          </a:fillRef>
          <a:effectRef idx="0">
            <a:schemeClr val="accent1"/>
          </a:effectRef>
          <a:fontRef idx="minor">
            <a:schemeClr val="tx1"/>
          </a:fontRef>
        </p:style>
      </p:cxnSp>
      <p:sp>
        <p:nvSpPr>
          <p:cNvPr id="20" name="Rechteck 19"/>
          <p:cNvSpPr/>
          <p:nvPr/>
        </p:nvSpPr>
        <p:spPr>
          <a:xfrm>
            <a:off x="4132805" y="4983369"/>
            <a:ext cx="7579770" cy="1720369"/>
          </a:xfrm>
          <a:prstGeom prst="rect">
            <a:avLst/>
          </a:prstGeom>
          <a:solidFill>
            <a:srgbClr val="007A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b="1" u="sng" dirty="0" smtClean="0"/>
              <a:t>Beispiel: </a:t>
            </a:r>
          </a:p>
          <a:p>
            <a:pPr marL="171450" indent="-171450">
              <a:buFont typeface="Arial" panose="020B0604020202020204" pitchFamily="34" charset="0"/>
              <a:buChar char="•"/>
            </a:pPr>
            <a:r>
              <a:rPr lang="de-DE" sz="1100" dirty="0" smtClean="0"/>
              <a:t>Ausscheidetermin </a:t>
            </a:r>
            <a:r>
              <a:rPr lang="de-DE" sz="1100" dirty="0"/>
              <a:t>des </a:t>
            </a:r>
            <a:r>
              <a:rPr lang="de-DE" sz="1100" dirty="0" smtClean="0"/>
              <a:t>Mitarbeiters:			30.11.2022</a:t>
            </a:r>
            <a:endParaRPr lang="de-DE" sz="1100" dirty="0"/>
          </a:p>
          <a:p>
            <a:pPr marL="171450" indent="-171450">
              <a:buFont typeface="Arial" panose="020B0604020202020204" pitchFamily="34" charset="0"/>
              <a:buChar char="•"/>
            </a:pPr>
            <a:r>
              <a:rPr lang="de-DE" sz="1100" dirty="0"/>
              <a:t>Gehaltsmonat und -jahr für den letzten Beitrag in die </a:t>
            </a:r>
            <a:r>
              <a:rPr lang="de-DE" sz="1100" dirty="0" err="1"/>
              <a:t>bAV</a:t>
            </a:r>
            <a:r>
              <a:rPr lang="de-DE" sz="1100" dirty="0"/>
              <a:t>: </a:t>
            </a:r>
            <a:r>
              <a:rPr lang="de-DE" sz="1100" dirty="0" smtClean="0"/>
              <a:t>	November</a:t>
            </a:r>
            <a:endParaRPr lang="de-DE" sz="1100" dirty="0"/>
          </a:p>
          <a:p>
            <a:pPr marL="171450" indent="-171450">
              <a:buFont typeface="Arial" panose="020B0604020202020204" pitchFamily="34" charset="0"/>
              <a:buChar char="•"/>
            </a:pPr>
            <a:r>
              <a:rPr lang="de-DE" sz="1100" dirty="0"/>
              <a:t>Letzter gezahlter Beitrag: </a:t>
            </a:r>
            <a:r>
              <a:rPr lang="de-DE" sz="1100" dirty="0" smtClean="0"/>
              <a:t>				100,00 </a:t>
            </a:r>
            <a:r>
              <a:rPr lang="de-DE" sz="1100" dirty="0"/>
              <a:t>EUR</a:t>
            </a:r>
          </a:p>
          <a:p>
            <a:pPr marL="171450" indent="-171450">
              <a:buFont typeface="Arial" panose="020B0604020202020204" pitchFamily="34" charset="0"/>
              <a:buChar char="•"/>
            </a:pPr>
            <a:r>
              <a:rPr lang="de-DE" sz="1100" dirty="0"/>
              <a:t>Letzter Zahlungs-/Abbuchungstermin: </a:t>
            </a:r>
            <a:r>
              <a:rPr lang="de-DE" sz="1100" dirty="0" smtClean="0"/>
              <a:t>			01.11.2022</a:t>
            </a:r>
            <a:endParaRPr lang="de-DE" sz="1100" dirty="0"/>
          </a:p>
          <a:p>
            <a:r>
              <a:rPr lang="de-DE" sz="1100" dirty="0"/>
              <a:t/>
            </a:r>
            <a:br>
              <a:rPr lang="de-DE" sz="1100" dirty="0"/>
            </a:br>
            <a:endParaRPr lang="de-DE" sz="1100" dirty="0"/>
          </a:p>
          <a:p>
            <a:r>
              <a:rPr lang="de-DE" sz="1100" i="1" dirty="0"/>
              <a:t>Die Beitragszahlung endet(e) mit der Abrechnung des Gehaltsmonats </a:t>
            </a:r>
            <a:r>
              <a:rPr lang="de-DE" sz="1100" b="1" i="1" u="sng" dirty="0"/>
              <a:t>November 2022 </a:t>
            </a:r>
            <a:r>
              <a:rPr lang="de-DE" sz="1100" i="1" dirty="0"/>
              <a:t>in Höhe von </a:t>
            </a:r>
            <a:r>
              <a:rPr lang="de-DE" sz="1100" b="1" i="1" u="sng" dirty="0"/>
              <a:t>100,00 in EUR </a:t>
            </a:r>
            <a:r>
              <a:rPr lang="de-DE" sz="1100" i="1" dirty="0"/>
              <a:t>und wird/wurde gezahlt am </a:t>
            </a:r>
            <a:r>
              <a:rPr lang="de-DE" sz="1100" b="1" i="1" u="sng" dirty="0"/>
              <a:t>01.11.2022</a:t>
            </a:r>
            <a:endParaRPr lang="de-DE" sz="1100" b="1" u="sng" dirty="0"/>
          </a:p>
        </p:txBody>
      </p:sp>
    </p:spTree>
    <p:extLst>
      <p:ext uri="{BB962C8B-B14F-4D97-AF65-F5344CB8AC3E}">
        <p14:creationId xmlns:p14="http://schemas.microsoft.com/office/powerpoint/2010/main" val="140382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634647" y="2278881"/>
            <a:ext cx="8039839" cy="3321318"/>
          </a:xfrm>
          <a:prstGeom prst="rect">
            <a:avLst/>
          </a:prstGeom>
          <a:ln>
            <a:noFill/>
          </a:ln>
          <a:effectLst>
            <a:outerShdw blurRad="292100" dist="139700" dir="2700000" algn="tl" rotWithShape="0">
              <a:srgbClr val="333333">
                <a:alpha val="65000"/>
              </a:srgbClr>
            </a:outerShdw>
          </a:effectLst>
        </p:spPr>
      </p:pic>
      <p:sp>
        <p:nvSpPr>
          <p:cNvPr id="5" name="Foliennummernplatzhalter 4">
            <a:extLst>
              <a:ext uri="{FF2B5EF4-FFF2-40B4-BE49-F238E27FC236}">
                <a16:creationId xmlns:a16="http://schemas.microsoft.com/office/drawing/2014/main" id="{F4E8AA75-8F1B-4C70-AF9A-1675F5D2AD04}"/>
              </a:ext>
            </a:extLst>
          </p:cNvPr>
          <p:cNvSpPr>
            <a:spLocks noGrp="1"/>
          </p:cNvSpPr>
          <p:nvPr>
            <p:ph type="sldNum" sz="quarter" idx="14"/>
          </p:nvPr>
        </p:nvSpPr>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56C449F3-BD9D-48DC-BFF1-0F66671DA7C6}" type="slidenum">
              <a:rPr kumimoji="0" lang="de-DE" sz="800" b="1" i="0" u="none" strike="noStrike" kern="1200" cap="none" spc="0" normalizeH="0" baseline="0" noProof="0" smtClean="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11</a:t>
            </a:fld>
            <a:endParaRPr kumimoji="0" lang="de-DE" sz="800" b="1" i="0" u="none" strike="noStrike" kern="1200" cap="none" spc="0" normalizeH="0" baseline="0" noProof="0" dirty="0">
              <a:ln>
                <a:noFill/>
              </a:ln>
              <a:solidFill>
                <a:srgbClr val="003781"/>
              </a:solidFill>
              <a:effectLst/>
              <a:uLnTx/>
              <a:uFillTx/>
              <a:latin typeface="Arial" panose="020B0604020202020204"/>
              <a:ea typeface="+mn-ea"/>
              <a:cs typeface="+mn-cs"/>
            </a:endParaRPr>
          </a:p>
        </p:txBody>
      </p:sp>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a:t>Direktversicherung &amp; Pensionskasse </a:t>
            </a:r>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721973" cy="512699"/>
          </a:xfrm>
        </p:spPr>
        <p:txBody>
          <a:bodyPr/>
          <a:lstStyle/>
          <a:p>
            <a:r>
              <a:rPr lang="de-DE" dirty="0"/>
              <a:t>Angaben zur Weiterführung/vorzeitigen Auflösung</a:t>
            </a:r>
          </a:p>
        </p:txBody>
      </p:sp>
      <p:sp>
        <p:nvSpPr>
          <p:cNvPr id="6" name="Textplatzhalter 23">
            <a:extLst>
              <a:ext uri="{FF2B5EF4-FFF2-40B4-BE49-F238E27FC236}">
                <a16:creationId xmlns:a16="http://schemas.microsoft.com/office/drawing/2014/main" id="{1E1A45A6-AAFC-4D86-9200-4A15BD3453D8}"/>
              </a:ext>
            </a:extLst>
          </p:cNvPr>
          <p:cNvSpPr txBox="1">
            <a:spLocks/>
          </p:cNvSpPr>
          <p:nvPr/>
        </p:nvSpPr>
        <p:spPr>
          <a:xfrm rot="-5400000">
            <a:off x="11168400" y="5924558"/>
            <a:ext cx="1281600" cy="144000"/>
          </a:xfrm>
          <a:prstGeom prst="rect">
            <a:avLst/>
          </a:prstGeom>
        </p:spPr>
        <p:txBody>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800" dirty="0" smtClean="0"/>
              <a:t>© Allianz 2022</a:t>
            </a:r>
            <a:endParaRPr lang="de-DE" sz="800" dirty="0"/>
          </a:p>
        </p:txBody>
      </p:sp>
      <p:sp>
        <p:nvSpPr>
          <p:cNvPr id="2" name="Inhaltsplatzhalter 1"/>
          <p:cNvSpPr>
            <a:spLocks noGrp="1"/>
          </p:cNvSpPr>
          <p:nvPr>
            <p:ph idx="1"/>
          </p:nvPr>
        </p:nvSpPr>
        <p:spPr>
          <a:xfrm>
            <a:off x="479424" y="1488179"/>
            <a:ext cx="10645775" cy="462541"/>
          </a:xfrm>
        </p:spPr>
        <p:txBody>
          <a:bodyPr/>
          <a:lstStyle/>
          <a:p>
            <a:pPr lvl="6"/>
            <a:r>
              <a:rPr lang="de-DE" sz="1600" dirty="0" smtClean="0">
                <a:solidFill>
                  <a:schemeClr val="bg1"/>
                </a:solidFill>
              </a:rPr>
              <a:t>Im nächsten Schritt benötigen wir die Angabe wie mit der Versorgung nach Ausscheiden des Mitarbeiters verfahren werden soll. </a:t>
            </a:r>
          </a:p>
          <a:p>
            <a:pPr lvl="6"/>
            <a:endParaRPr lang="de-DE" sz="1600" dirty="0">
              <a:solidFill>
                <a:schemeClr val="bg1"/>
              </a:solidFill>
            </a:endParaRPr>
          </a:p>
        </p:txBody>
      </p:sp>
      <p:cxnSp>
        <p:nvCxnSpPr>
          <p:cNvPr id="7" name="Gewinkelter Verbinder 6"/>
          <p:cNvCxnSpPr>
            <a:stCxn id="34" idx="2"/>
            <a:endCxn id="32" idx="1"/>
          </p:cNvCxnSpPr>
          <p:nvPr/>
        </p:nvCxnSpPr>
        <p:spPr>
          <a:xfrm rot="5400000">
            <a:off x="4166764" y="5833412"/>
            <a:ext cx="769010" cy="43053"/>
          </a:xfrm>
          <a:prstGeom prst="bentConnector4">
            <a:avLst>
              <a:gd name="adj1" fmla="val 26615"/>
              <a:gd name="adj2" fmla="val 630973"/>
            </a:avLst>
          </a:prstGeom>
          <a:ln>
            <a:solidFill>
              <a:srgbClr val="F86200"/>
            </a:solidFill>
            <a:tailEnd type="triangle"/>
          </a:ln>
        </p:spPr>
        <p:style>
          <a:lnRef idx="1">
            <a:schemeClr val="accent1"/>
          </a:lnRef>
          <a:fillRef idx="0">
            <a:schemeClr val="accent1"/>
          </a:fillRef>
          <a:effectRef idx="0">
            <a:schemeClr val="accent1"/>
          </a:effectRef>
          <a:fontRef idx="minor">
            <a:schemeClr val="tx1"/>
          </a:fontRef>
        </p:style>
      </p:cxnSp>
      <p:sp>
        <p:nvSpPr>
          <p:cNvPr id="16" name="Rechteck 15"/>
          <p:cNvSpPr/>
          <p:nvPr/>
        </p:nvSpPr>
        <p:spPr>
          <a:xfrm>
            <a:off x="8760493" y="1998005"/>
            <a:ext cx="3340067" cy="1467525"/>
          </a:xfrm>
          <a:prstGeom prst="rect">
            <a:avLst/>
          </a:prstGeom>
          <a:solidFill>
            <a:srgbClr val="F8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smtClean="0"/>
              <a:t>Gemäß der Umsetzung im GV87 ist die Angabe bzw. Zustimmung zur Weiterführung zunächst obligatorisch. </a:t>
            </a:r>
            <a:br>
              <a:rPr lang="de-DE" sz="1100" dirty="0" smtClean="0"/>
            </a:br>
            <a:r>
              <a:rPr lang="de-DE" sz="1100" dirty="0" smtClean="0"/>
              <a:t>So ist sichergestellt, dass bei unverfallbaren Anwartschaften die versicherte Person die Versorgung beim Nachfolgearbeitgeber oder privat Fortführen kann, ohne den Arbeitgeber erneut um Freigabe zu bitten. </a:t>
            </a:r>
            <a:endParaRPr lang="de-DE" sz="1100" dirty="0"/>
          </a:p>
        </p:txBody>
      </p:sp>
      <p:cxnSp>
        <p:nvCxnSpPr>
          <p:cNvPr id="17" name="Gewinkelter Verbinder 16"/>
          <p:cNvCxnSpPr>
            <a:stCxn id="18" idx="0"/>
            <a:endCxn id="16" idx="0"/>
          </p:cNvCxnSpPr>
          <p:nvPr/>
        </p:nvCxnSpPr>
        <p:spPr>
          <a:xfrm rot="5400000" flipH="1" flipV="1">
            <a:off x="7140513" y="-612765"/>
            <a:ext cx="679244" cy="5900784"/>
          </a:xfrm>
          <a:prstGeom prst="bentConnector3">
            <a:avLst>
              <a:gd name="adj1" fmla="val 133655"/>
            </a:avLst>
          </a:prstGeom>
          <a:ln>
            <a:solidFill>
              <a:srgbClr val="F86200"/>
            </a:solidFill>
            <a:tailEnd type="triangle"/>
          </a:ln>
        </p:spPr>
        <p:style>
          <a:lnRef idx="1">
            <a:schemeClr val="accent1"/>
          </a:lnRef>
          <a:fillRef idx="0">
            <a:schemeClr val="accent1"/>
          </a:fillRef>
          <a:effectRef idx="0">
            <a:schemeClr val="accent1"/>
          </a:effectRef>
          <a:fontRef idx="minor">
            <a:schemeClr val="tx1"/>
          </a:fontRef>
        </p:style>
      </p:cxnSp>
      <p:sp>
        <p:nvSpPr>
          <p:cNvPr id="18" name="Abgerundetes Rechteck 17"/>
          <p:cNvSpPr/>
          <p:nvPr/>
        </p:nvSpPr>
        <p:spPr>
          <a:xfrm>
            <a:off x="634646" y="2677249"/>
            <a:ext cx="7790193" cy="1028720"/>
          </a:xfrm>
          <a:prstGeom prst="roundRect">
            <a:avLst/>
          </a:prstGeom>
          <a:noFill/>
          <a:ln>
            <a:solidFill>
              <a:srgbClr val="F8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8549283" y="3840948"/>
            <a:ext cx="3510355" cy="1742771"/>
          </a:xfrm>
          <a:prstGeom prst="rect">
            <a:avLst/>
          </a:prstGeom>
          <a:solidFill>
            <a:srgbClr val="F8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smtClean="0"/>
              <a:t>Bestehen noch verfallbare Anwartschaften (auch bei Mischfinanzierung), dann kann über Ankreuzen dieser Checkbox signalisiert werden, dass diese aufgehoben werden und dem Arbeitgeber zurückerstattet werden sollen. </a:t>
            </a:r>
            <a:br>
              <a:rPr lang="de-DE" sz="1100" dirty="0" smtClean="0"/>
            </a:br>
            <a:r>
              <a:rPr lang="de-DE" sz="1100" dirty="0" smtClean="0"/>
              <a:t/>
            </a:r>
            <a:br>
              <a:rPr lang="de-DE" sz="1100" dirty="0" smtClean="0"/>
            </a:br>
            <a:r>
              <a:rPr lang="de-DE" sz="1100" b="1" dirty="0"/>
              <a:t>Bitte kreuzen Sie dies </a:t>
            </a:r>
            <a:r>
              <a:rPr lang="de-DE" sz="1100" b="1" dirty="0" smtClean="0"/>
              <a:t>also nur </a:t>
            </a:r>
            <a:r>
              <a:rPr lang="de-DE" sz="1100" b="1" dirty="0"/>
              <a:t>an, sofern ein arbeitgeberfinanzierter Anteil mit </a:t>
            </a:r>
            <a:r>
              <a:rPr lang="de-DE" sz="1100" b="1" dirty="0" smtClean="0"/>
              <a:t>verfallbaren Anwartschaften </a:t>
            </a:r>
            <a:r>
              <a:rPr lang="de-DE" sz="1100" b="1" dirty="0"/>
              <a:t>nach § 30f BetrAVG </a:t>
            </a:r>
            <a:r>
              <a:rPr lang="de-DE" sz="1100" b="1" dirty="0" smtClean="0"/>
              <a:t>vorliegt</a:t>
            </a:r>
            <a:r>
              <a:rPr lang="de-DE" sz="1100" dirty="0" smtClean="0"/>
              <a:t>.</a:t>
            </a:r>
            <a:endParaRPr lang="de-DE" sz="1100" dirty="0"/>
          </a:p>
        </p:txBody>
      </p:sp>
      <p:sp>
        <p:nvSpPr>
          <p:cNvPr id="30" name="Abgerundetes Rechteck 29"/>
          <p:cNvSpPr/>
          <p:nvPr/>
        </p:nvSpPr>
        <p:spPr>
          <a:xfrm>
            <a:off x="634050" y="3813067"/>
            <a:ext cx="4867589" cy="408294"/>
          </a:xfrm>
          <a:prstGeom prst="roundRect">
            <a:avLst/>
          </a:prstGeom>
          <a:noFill/>
          <a:ln>
            <a:solidFill>
              <a:srgbClr val="F8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a:xfrm>
            <a:off x="4529742" y="5879771"/>
            <a:ext cx="3330269" cy="719343"/>
          </a:xfrm>
          <a:prstGeom prst="rect">
            <a:avLst/>
          </a:prstGeom>
          <a:solidFill>
            <a:srgbClr val="F8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smtClean="0"/>
              <a:t>Soll die Erstattung auf ein abweichendes Bankkonto der Firma erfolgen dann kann dies nach Auswahl der Checkbox hier eingegeben werden. </a:t>
            </a:r>
            <a:endParaRPr lang="de-DE" sz="1100" dirty="0"/>
          </a:p>
        </p:txBody>
      </p:sp>
      <p:cxnSp>
        <p:nvCxnSpPr>
          <p:cNvPr id="33" name="Gewinkelter Verbinder 32"/>
          <p:cNvCxnSpPr>
            <a:stCxn id="30" idx="3"/>
            <a:endCxn id="21" idx="1"/>
          </p:cNvCxnSpPr>
          <p:nvPr/>
        </p:nvCxnSpPr>
        <p:spPr>
          <a:xfrm>
            <a:off x="5501639" y="4017214"/>
            <a:ext cx="3047644" cy="695120"/>
          </a:xfrm>
          <a:prstGeom prst="bentConnector3">
            <a:avLst>
              <a:gd name="adj1" fmla="val 50000"/>
            </a:avLst>
          </a:prstGeom>
          <a:ln>
            <a:solidFill>
              <a:srgbClr val="F86200"/>
            </a:solidFill>
            <a:tailEnd type="triangle"/>
          </a:ln>
        </p:spPr>
        <p:style>
          <a:lnRef idx="1">
            <a:schemeClr val="accent1"/>
          </a:lnRef>
          <a:fillRef idx="0">
            <a:schemeClr val="accent1"/>
          </a:fillRef>
          <a:effectRef idx="0">
            <a:schemeClr val="accent1"/>
          </a:effectRef>
          <a:fontRef idx="minor">
            <a:schemeClr val="tx1"/>
          </a:fontRef>
        </p:style>
      </p:cxnSp>
      <p:sp>
        <p:nvSpPr>
          <p:cNvPr id="34" name="Abgerundetes Rechteck 33"/>
          <p:cNvSpPr/>
          <p:nvPr/>
        </p:nvSpPr>
        <p:spPr>
          <a:xfrm>
            <a:off x="1144590" y="4858915"/>
            <a:ext cx="6856410" cy="611518"/>
          </a:xfrm>
          <a:prstGeom prst="roundRect">
            <a:avLst/>
          </a:prstGeom>
          <a:noFill/>
          <a:ln>
            <a:solidFill>
              <a:srgbClr val="F8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73076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479424" y="2512418"/>
            <a:ext cx="8333622" cy="3428313"/>
          </a:xfrm>
          <a:prstGeom prst="rect">
            <a:avLst/>
          </a:prstGeom>
          <a:ln>
            <a:noFill/>
          </a:ln>
          <a:effectLst>
            <a:outerShdw blurRad="292100" dist="139700" dir="2700000" algn="tl" rotWithShape="0">
              <a:srgbClr val="333333">
                <a:alpha val="65000"/>
              </a:srgbClr>
            </a:outerShdw>
          </a:effectLst>
        </p:spPr>
      </p:pic>
      <p:sp>
        <p:nvSpPr>
          <p:cNvPr id="5" name="Foliennummernplatzhalter 4">
            <a:extLst>
              <a:ext uri="{FF2B5EF4-FFF2-40B4-BE49-F238E27FC236}">
                <a16:creationId xmlns:a16="http://schemas.microsoft.com/office/drawing/2014/main" id="{F4E8AA75-8F1B-4C70-AF9A-1675F5D2AD04}"/>
              </a:ext>
            </a:extLst>
          </p:cNvPr>
          <p:cNvSpPr>
            <a:spLocks noGrp="1"/>
          </p:cNvSpPr>
          <p:nvPr>
            <p:ph type="sldNum" sz="quarter" idx="14"/>
          </p:nvPr>
        </p:nvSpPr>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56C449F3-BD9D-48DC-BFF1-0F66671DA7C6}" type="slidenum">
              <a:rPr kumimoji="0" lang="de-DE" sz="800" b="1" i="0" u="none" strike="noStrike" kern="1200" cap="none" spc="0" normalizeH="0" baseline="0" noProof="0" smtClean="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12</a:t>
            </a:fld>
            <a:endParaRPr kumimoji="0" lang="de-DE" sz="800" b="1" i="0" u="none" strike="noStrike" kern="1200" cap="none" spc="0" normalizeH="0" baseline="0" noProof="0" dirty="0">
              <a:ln>
                <a:noFill/>
              </a:ln>
              <a:solidFill>
                <a:srgbClr val="003781"/>
              </a:solidFill>
              <a:effectLst/>
              <a:uLnTx/>
              <a:uFillTx/>
              <a:latin typeface="Arial" panose="020B0604020202020204"/>
              <a:ea typeface="+mn-ea"/>
              <a:cs typeface="+mn-cs"/>
            </a:endParaRPr>
          </a:p>
        </p:txBody>
      </p:sp>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a:t>Direktversicherung &amp; Pensionskasse </a:t>
            </a:r>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721973" cy="512699"/>
          </a:xfrm>
        </p:spPr>
        <p:txBody>
          <a:bodyPr/>
          <a:lstStyle/>
          <a:p>
            <a:r>
              <a:rPr lang="de-DE" dirty="0" smtClean="0"/>
              <a:t>Adressdaten der versicherten Person </a:t>
            </a:r>
            <a:endParaRPr lang="de-DE" dirty="0"/>
          </a:p>
        </p:txBody>
      </p:sp>
      <p:sp>
        <p:nvSpPr>
          <p:cNvPr id="6" name="Textplatzhalter 23">
            <a:extLst>
              <a:ext uri="{FF2B5EF4-FFF2-40B4-BE49-F238E27FC236}">
                <a16:creationId xmlns:a16="http://schemas.microsoft.com/office/drawing/2014/main" id="{1E1A45A6-AAFC-4D86-9200-4A15BD3453D8}"/>
              </a:ext>
            </a:extLst>
          </p:cNvPr>
          <p:cNvSpPr txBox="1">
            <a:spLocks/>
          </p:cNvSpPr>
          <p:nvPr/>
        </p:nvSpPr>
        <p:spPr>
          <a:xfrm rot="-5400000">
            <a:off x="11168400" y="5924558"/>
            <a:ext cx="1281600" cy="144000"/>
          </a:xfrm>
          <a:prstGeom prst="rect">
            <a:avLst/>
          </a:prstGeom>
        </p:spPr>
        <p:txBody>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800" dirty="0" smtClean="0"/>
              <a:t>© Allianz 2022</a:t>
            </a:r>
            <a:endParaRPr lang="de-DE" sz="800" dirty="0"/>
          </a:p>
        </p:txBody>
      </p:sp>
      <p:sp>
        <p:nvSpPr>
          <p:cNvPr id="2" name="Inhaltsplatzhalter 1"/>
          <p:cNvSpPr>
            <a:spLocks noGrp="1"/>
          </p:cNvSpPr>
          <p:nvPr>
            <p:ph idx="1"/>
          </p:nvPr>
        </p:nvSpPr>
        <p:spPr>
          <a:xfrm>
            <a:off x="479424" y="1488179"/>
            <a:ext cx="10645775" cy="462541"/>
          </a:xfrm>
        </p:spPr>
        <p:txBody>
          <a:bodyPr/>
          <a:lstStyle/>
          <a:p>
            <a:pPr lvl="6"/>
            <a:r>
              <a:rPr lang="de-DE" sz="1600" dirty="0" smtClean="0">
                <a:solidFill>
                  <a:schemeClr val="bg1"/>
                </a:solidFill>
              </a:rPr>
              <a:t>Abschließend werden noch die Adressdaten der versicherten Person benötigt. Sofern diese uns bereits vorliegen, werden diese ausgefüllt. </a:t>
            </a:r>
          </a:p>
          <a:p>
            <a:pPr lvl="6"/>
            <a:r>
              <a:rPr lang="de-DE" sz="1600" dirty="0" smtClean="0">
                <a:solidFill>
                  <a:schemeClr val="bg1"/>
                </a:solidFill>
              </a:rPr>
              <a:t>Hier können auch bei Bedarf noch Änderungen vorgenommen werden </a:t>
            </a:r>
            <a:endParaRPr lang="de-DE" sz="1600" dirty="0">
              <a:solidFill>
                <a:schemeClr val="bg1"/>
              </a:solidFill>
            </a:endParaRPr>
          </a:p>
        </p:txBody>
      </p:sp>
    </p:spTree>
    <p:extLst>
      <p:ext uri="{BB962C8B-B14F-4D97-AF65-F5344CB8AC3E}">
        <p14:creationId xmlns:p14="http://schemas.microsoft.com/office/powerpoint/2010/main" val="392807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F4E8AA75-8F1B-4C70-AF9A-1675F5D2AD04}"/>
              </a:ext>
            </a:extLst>
          </p:cNvPr>
          <p:cNvSpPr>
            <a:spLocks noGrp="1"/>
          </p:cNvSpPr>
          <p:nvPr>
            <p:ph type="sldNum" sz="quarter" idx="14"/>
          </p:nvPr>
        </p:nvSpPr>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56C449F3-BD9D-48DC-BFF1-0F66671DA7C6}" type="slidenum">
              <a:rPr kumimoji="0" lang="de-DE" sz="800" b="1" i="0" u="none" strike="noStrike" kern="1200" cap="none" spc="0" normalizeH="0" baseline="0" noProof="0" smtClean="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13</a:t>
            </a:fld>
            <a:endParaRPr kumimoji="0" lang="de-DE" sz="800" b="1" i="0" u="none" strike="noStrike" kern="1200" cap="none" spc="0" normalizeH="0" baseline="0" noProof="0" dirty="0">
              <a:ln>
                <a:noFill/>
              </a:ln>
              <a:solidFill>
                <a:srgbClr val="003781"/>
              </a:solidFill>
              <a:effectLst/>
              <a:uLnTx/>
              <a:uFillTx/>
              <a:latin typeface="Arial" panose="020B0604020202020204"/>
              <a:ea typeface="+mn-ea"/>
              <a:cs typeface="+mn-cs"/>
            </a:endParaRPr>
          </a:p>
        </p:txBody>
      </p:sp>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a:t>Direktversicherung &amp; Pensionskasse </a:t>
            </a:r>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252741" cy="465811"/>
          </a:xfrm>
        </p:spPr>
        <p:txBody>
          <a:bodyPr/>
          <a:lstStyle/>
          <a:p>
            <a:r>
              <a:rPr lang="de-DE" dirty="0" smtClean="0"/>
              <a:t>Auftrag wurde übermittelt </a:t>
            </a:r>
            <a:endParaRPr lang="de-DE" dirty="0">
              <a:solidFill>
                <a:schemeClr val="accent4"/>
              </a:solidFill>
            </a:endParaRPr>
          </a:p>
        </p:txBody>
      </p:sp>
      <p:sp>
        <p:nvSpPr>
          <p:cNvPr id="6" name="Textplatzhalter 23">
            <a:extLst>
              <a:ext uri="{FF2B5EF4-FFF2-40B4-BE49-F238E27FC236}">
                <a16:creationId xmlns:a16="http://schemas.microsoft.com/office/drawing/2014/main" id="{1E1A45A6-AAFC-4D86-9200-4A15BD3453D8}"/>
              </a:ext>
            </a:extLst>
          </p:cNvPr>
          <p:cNvSpPr txBox="1">
            <a:spLocks/>
          </p:cNvSpPr>
          <p:nvPr/>
        </p:nvSpPr>
        <p:spPr>
          <a:xfrm rot="-5400000">
            <a:off x="11168400" y="5924558"/>
            <a:ext cx="1281600" cy="144000"/>
          </a:xfrm>
          <a:prstGeom prst="rect">
            <a:avLst/>
          </a:prstGeom>
        </p:spPr>
        <p:txBody>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800" dirty="0" smtClean="0"/>
              <a:t>© Allianz 2022</a:t>
            </a:r>
            <a:endParaRPr lang="de-DE" sz="800" dirty="0"/>
          </a:p>
        </p:txBody>
      </p:sp>
      <p:sp>
        <p:nvSpPr>
          <p:cNvPr id="2" name="Inhaltsplatzhalter 1"/>
          <p:cNvSpPr>
            <a:spLocks noGrp="1"/>
          </p:cNvSpPr>
          <p:nvPr>
            <p:ph idx="1"/>
          </p:nvPr>
        </p:nvSpPr>
        <p:spPr>
          <a:xfrm>
            <a:off x="479424" y="1488179"/>
            <a:ext cx="10645775" cy="2138941"/>
          </a:xfrm>
        </p:spPr>
        <p:txBody>
          <a:bodyPr/>
          <a:lstStyle/>
          <a:p>
            <a:pPr lvl="6"/>
            <a:r>
              <a:rPr lang="de-DE" sz="1600" b="1" dirty="0">
                <a:solidFill>
                  <a:schemeClr val="bg1"/>
                </a:solidFill>
              </a:rPr>
              <a:t>Nach erfolgreicher Übermittlung </a:t>
            </a:r>
            <a:r>
              <a:rPr lang="de-DE" sz="1600" dirty="0">
                <a:solidFill>
                  <a:schemeClr val="bg1"/>
                </a:solidFill>
              </a:rPr>
              <a:t>des Auftrags erscheint eine entsprechende Bestätigungsseite, auf der die getätigten Eingaben angezeigt werden. </a:t>
            </a:r>
            <a:endParaRPr lang="de-DE" sz="1600" dirty="0" smtClean="0">
              <a:solidFill>
                <a:schemeClr val="bg1"/>
              </a:solidFill>
            </a:endParaRPr>
          </a:p>
          <a:p>
            <a:pPr lvl="6"/>
            <a:r>
              <a:rPr lang="de-DE" sz="1600" dirty="0" smtClean="0">
                <a:solidFill>
                  <a:schemeClr val="bg1"/>
                </a:solidFill>
              </a:rPr>
              <a:t>Sofern im nächsten Schritt direkt die VP kontaktiert wird um die weiteren notwendigen Angaben für die Weiterführung zu erfragen wird darauf entsprechend hingewiesen. Ansonsten erfolgt der übliche Hinweis, dass der Auftrag erfolgreich übermittelt wurde. </a:t>
            </a:r>
            <a:endParaRPr lang="de-DE" sz="1600" dirty="0">
              <a:solidFill>
                <a:schemeClr val="bg1"/>
              </a:solidFill>
            </a:endParaRPr>
          </a:p>
        </p:txBody>
      </p:sp>
      <p:pic>
        <p:nvPicPr>
          <p:cNvPr id="3" name="Grafik 2"/>
          <p:cNvPicPr>
            <a:picLocks noChangeAspect="1"/>
          </p:cNvPicPr>
          <p:nvPr/>
        </p:nvPicPr>
        <p:blipFill>
          <a:blip r:embed="rId2"/>
          <a:stretch>
            <a:fillRect/>
          </a:stretch>
        </p:blipFill>
        <p:spPr>
          <a:xfrm>
            <a:off x="599579" y="2915940"/>
            <a:ext cx="4194570" cy="3528060"/>
          </a:xfrm>
          <a:prstGeom prst="rect">
            <a:avLst/>
          </a:prstGeom>
          <a:ln>
            <a:noFill/>
          </a:ln>
          <a:effectLst>
            <a:outerShdw blurRad="292100" dist="139700" dir="2700000" algn="tl" rotWithShape="0">
              <a:srgbClr val="333333">
                <a:alpha val="65000"/>
              </a:srgbClr>
            </a:outerShdw>
          </a:effectLst>
        </p:spPr>
      </p:pic>
      <p:pic>
        <p:nvPicPr>
          <p:cNvPr id="4" name="Grafik 3"/>
          <p:cNvPicPr>
            <a:picLocks noChangeAspect="1"/>
          </p:cNvPicPr>
          <p:nvPr/>
        </p:nvPicPr>
        <p:blipFill>
          <a:blip r:embed="rId3"/>
          <a:stretch>
            <a:fillRect/>
          </a:stretch>
        </p:blipFill>
        <p:spPr>
          <a:xfrm>
            <a:off x="5374636" y="2915940"/>
            <a:ext cx="3967484" cy="3528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5446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C672E-16DA-4B50-8FEC-079AC8BA9F28}"/>
              </a:ext>
            </a:extLst>
          </p:cNvPr>
          <p:cNvSpPr>
            <a:spLocks noGrp="1"/>
          </p:cNvSpPr>
          <p:nvPr>
            <p:ph type="ctrTitle"/>
          </p:nvPr>
        </p:nvSpPr>
        <p:spPr>
          <a:xfrm>
            <a:off x="479425" y="1371600"/>
            <a:ext cx="11233150" cy="2107635"/>
          </a:xfrm>
        </p:spPr>
        <p:txBody>
          <a:bodyPr/>
          <a:lstStyle/>
          <a:p>
            <a:r>
              <a:rPr lang="de-DE" sz="8800" dirty="0"/>
              <a:t>Unterstützungskasse</a:t>
            </a:r>
          </a:p>
        </p:txBody>
      </p:sp>
      <p:sp>
        <p:nvSpPr>
          <p:cNvPr id="7" name="Textplatzhalter 6">
            <a:extLst>
              <a:ext uri="{FF2B5EF4-FFF2-40B4-BE49-F238E27FC236}">
                <a16:creationId xmlns:a16="http://schemas.microsoft.com/office/drawing/2014/main" id="{A5758957-284B-4EDA-BB59-D7A92DF8676B}"/>
              </a:ext>
            </a:extLst>
          </p:cNvPr>
          <p:cNvSpPr>
            <a:spLocks noGrp="1"/>
          </p:cNvSpPr>
          <p:nvPr>
            <p:ph type="body" sz="quarter" idx="11"/>
          </p:nvPr>
        </p:nvSpPr>
        <p:spPr>
          <a:xfrm>
            <a:off x="479425" y="496800"/>
            <a:ext cx="1692275" cy="1044000"/>
          </a:xfrm>
        </p:spPr>
        <p:txBody>
          <a:bodyPr/>
          <a:lstStyle/>
          <a:p>
            <a:r>
              <a:rPr lang="de-DE" dirty="0" smtClean="0"/>
              <a:t>03</a:t>
            </a:r>
            <a:endParaRPr lang="de-DE" dirty="0"/>
          </a:p>
        </p:txBody>
      </p:sp>
      <p:sp>
        <p:nvSpPr>
          <p:cNvPr id="14" name="Foliennummernplatzhalter 13">
            <a:extLst>
              <a:ext uri="{FF2B5EF4-FFF2-40B4-BE49-F238E27FC236}">
                <a16:creationId xmlns:a16="http://schemas.microsoft.com/office/drawing/2014/main" id="{41A8A99F-1B24-429C-BF60-009DB7838FDF}"/>
              </a:ext>
            </a:extLst>
          </p:cNvPr>
          <p:cNvSpPr>
            <a:spLocks noGrp="1"/>
          </p:cNvSpPr>
          <p:nvPr>
            <p:ph type="sldNum" sz="quarter" idx="13"/>
          </p:nvPr>
        </p:nvSpPr>
        <p:spPr>
          <a:xfrm>
            <a:off x="11443580" y="6372000"/>
            <a:ext cx="268995" cy="144000"/>
          </a:xfrm>
        </p:spPr>
        <p:txBody>
          <a:bodyPr/>
          <a:lstStyle/>
          <a:p>
            <a:fld id="{56C449F3-BD9D-48DC-BFF1-0F66671DA7C6}" type="slidenum">
              <a:rPr lang="de-DE" smtClean="0"/>
              <a:pPr/>
              <a:t>14</a:t>
            </a:fld>
            <a:endParaRPr lang="de-DE"/>
          </a:p>
        </p:txBody>
      </p:sp>
      <p:sp>
        <p:nvSpPr>
          <p:cNvPr id="8" name="Untertitel 5">
            <a:extLst>
              <a:ext uri="{FF2B5EF4-FFF2-40B4-BE49-F238E27FC236}">
                <a16:creationId xmlns:a16="http://schemas.microsoft.com/office/drawing/2014/main" id="{CFA22B76-A897-4E36-BFED-AA623003156A}"/>
              </a:ext>
            </a:extLst>
          </p:cNvPr>
          <p:cNvSpPr txBox="1">
            <a:spLocks/>
          </p:cNvSpPr>
          <p:nvPr/>
        </p:nvSpPr>
        <p:spPr>
          <a:xfrm>
            <a:off x="4130040" y="5684520"/>
            <a:ext cx="7582535" cy="585240"/>
          </a:xfrm>
          <a:prstGeom prst="rect">
            <a:avLst/>
          </a:prstGeom>
        </p:spPr>
        <p:txBody>
          <a:bodyPr vert="horz" lIns="0" tIns="0" rIns="216000" bIns="0" rtlCol="0" anchor="t" anchorCtr="0">
            <a:noAutofit/>
          </a:bodyPr>
          <a:lstStyle>
            <a:lvl1pPr marL="0" indent="0" algn="l" defTabSz="967710" rtl="0" eaLnBrk="1" latinLnBrk="0" hangingPunct="1">
              <a:lnSpc>
                <a:spcPct val="80000"/>
              </a:lnSpc>
              <a:spcBef>
                <a:spcPts val="0"/>
              </a:spcBef>
              <a:buFont typeface="+mj-lt"/>
              <a:buNone/>
              <a:defRPr sz="8500" kern="1200">
                <a:solidFill>
                  <a:srgbClr val="13A0D3"/>
                </a:solidFill>
                <a:latin typeface="+mn-lt"/>
                <a:ea typeface="+mn-ea"/>
                <a:cs typeface="+mn-cs"/>
              </a:defRPr>
            </a:lvl1pPr>
            <a:lvl2pPr marL="483855" indent="0" algn="ctr" defTabSz="967710" rtl="0" eaLnBrk="1" latinLnBrk="0" hangingPunct="1">
              <a:lnSpc>
                <a:spcPct val="100000"/>
              </a:lnSpc>
              <a:spcBef>
                <a:spcPts val="0"/>
              </a:spcBef>
              <a:buFont typeface="+mj-lt"/>
              <a:buNone/>
              <a:defRPr sz="2117" kern="1200">
                <a:solidFill>
                  <a:schemeClr val="bg1"/>
                </a:solidFill>
                <a:latin typeface="+mn-lt"/>
                <a:ea typeface="+mn-ea"/>
                <a:cs typeface="+mn-cs"/>
              </a:defRPr>
            </a:lvl2pPr>
            <a:lvl3pPr marL="967710" indent="0" algn="ctr" defTabSz="967710" rtl="0" eaLnBrk="1" latinLnBrk="0" hangingPunct="1">
              <a:lnSpc>
                <a:spcPct val="100000"/>
              </a:lnSpc>
              <a:spcBef>
                <a:spcPts val="0"/>
              </a:spcBef>
              <a:buFont typeface="Arial" panose="020B0604020202020204" pitchFamily="34" charset="0"/>
              <a:buNone/>
              <a:defRPr sz="1905" kern="1200">
                <a:solidFill>
                  <a:schemeClr val="bg1"/>
                </a:solidFill>
                <a:latin typeface="+mn-lt"/>
                <a:ea typeface="+mn-ea"/>
                <a:cs typeface="+mn-cs"/>
              </a:defRPr>
            </a:lvl3pPr>
            <a:lvl4pPr marL="1451564" indent="0" algn="ctr" defTabSz="967710" rtl="0" eaLnBrk="1" latinLnBrk="0" hangingPunct="1">
              <a:lnSpc>
                <a:spcPct val="100000"/>
              </a:lnSpc>
              <a:spcBef>
                <a:spcPts val="0"/>
              </a:spcBef>
              <a:buFont typeface="Symbol" panose="05050102010706020507" pitchFamily="18" charset="2"/>
              <a:buNone/>
              <a:defRPr sz="1693" kern="1200">
                <a:solidFill>
                  <a:schemeClr val="bg1"/>
                </a:solidFill>
                <a:latin typeface="+mn-lt"/>
                <a:ea typeface="+mn-ea"/>
                <a:cs typeface="+mn-cs"/>
              </a:defRPr>
            </a:lvl4pPr>
            <a:lvl5pPr marL="1935419" indent="0" algn="ctr" defTabSz="967710" rtl="0" eaLnBrk="1" latinLnBrk="0" hangingPunct="1">
              <a:lnSpc>
                <a:spcPct val="100000"/>
              </a:lnSpc>
              <a:spcBef>
                <a:spcPts val="0"/>
              </a:spcBef>
              <a:buFont typeface="Symbol" panose="05050102010706020507" pitchFamily="18" charset="2"/>
              <a:buNone/>
              <a:defRPr sz="1693" kern="1200">
                <a:solidFill>
                  <a:schemeClr val="bg1"/>
                </a:solidFill>
                <a:latin typeface="+mn-lt"/>
                <a:ea typeface="+mn-ea"/>
                <a:cs typeface="+mn-cs"/>
              </a:defRPr>
            </a:lvl5pPr>
            <a:lvl6pPr marL="2419274" indent="0" algn="ctr" defTabSz="967710" rtl="0" eaLnBrk="1" latinLnBrk="0" hangingPunct="1">
              <a:lnSpc>
                <a:spcPct val="100000"/>
              </a:lnSpc>
              <a:spcBef>
                <a:spcPts val="2400"/>
              </a:spcBef>
              <a:buFont typeface="Arial" panose="020B0604020202020204" pitchFamily="34" charset="0"/>
              <a:buNone/>
              <a:defRPr sz="1693" kern="1200">
                <a:solidFill>
                  <a:schemeClr val="bg1"/>
                </a:solidFill>
                <a:latin typeface="+mn-lt"/>
                <a:ea typeface="+mn-ea"/>
                <a:cs typeface="+mn-cs"/>
              </a:defRPr>
            </a:lvl6pPr>
            <a:lvl7pPr marL="2903129" indent="0" algn="ctr" defTabSz="967710" rtl="0" eaLnBrk="1" latinLnBrk="0" hangingPunct="1">
              <a:lnSpc>
                <a:spcPct val="100000"/>
              </a:lnSpc>
              <a:spcBef>
                <a:spcPts val="600"/>
              </a:spcBef>
              <a:buFont typeface="Arial" panose="020B0604020202020204" pitchFamily="34" charset="0"/>
              <a:buNone/>
              <a:defRPr sz="1693" kern="1200">
                <a:solidFill>
                  <a:srgbClr val="FF0000"/>
                </a:solidFill>
                <a:latin typeface="+mn-lt"/>
                <a:ea typeface="+mn-ea"/>
                <a:cs typeface="+mn-cs"/>
              </a:defRPr>
            </a:lvl7pPr>
            <a:lvl8pPr marL="3386983" indent="0" algn="ctr" defTabSz="967710" rtl="0" eaLnBrk="1" latinLnBrk="0" hangingPunct="1">
              <a:lnSpc>
                <a:spcPct val="90000"/>
              </a:lnSpc>
              <a:spcBef>
                <a:spcPts val="529"/>
              </a:spcBef>
              <a:buFont typeface="Arial" panose="020B0604020202020204" pitchFamily="34" charset="0"/>
              <a:buNone/>
              <a:defRPr sz="1693" kern="1200">
                <a:solidFill>
                  <a:schemeClr val="tx1"/>
                </a:solidFill>
                <a:latin typeface="+mn-lt"/>
                <a:ea typeface="+mn-ea"/>
                <a:cs typeface="+mn-cs"/>
              </a:defRPr>
            </a:lvl8pPr>
            <a:lvl9pPr marL="3870838" indent="0" algn="ctr" defTabSz="967710" rtl="0" eaLnBrk="1" latinLnBrk="0" hangingPunct="1">
              <a:lnSpc>
                <a:spcPct val="90000"/>
              </a:lnSpc>
              <a:spcBef>
                <a:spcPts val="529"/>
              </a:spcBef>
              <a:buFont typeface="Arial" panose="020B0604020202020204" pitchFamily="34" charset="0"/>
              <a:buNone/>
              <a:defRPr sz="1693" kern="1200">
                <a:solidFill>
                  <a:schemeClr val="tx1"/>
                </a:solidFill>
                <a:latin typeface="+mn-lt"/>
                <a:ea typeface="+mn-ea"/>
                <a:cs typeface="+mn-cs"/>
              </a:defRPr>
            </a:lvl9pPr>
          </a:lstStyle>
          <a:p>
            <a:endParaRPr lang="de-DE" sz="3200" dirty="0">
              <a:solidFill>
                <a:schemeClr val="bg1"/>
              </a:solidFill>
            </a:endParaRPr>
          </a:p>
        </p:txBody>
      </p:sp>
    </p:spTree>
    <p:extLst>
      <p:ext uri="{BB962C8B-B14F-4D97-AF65-F5344CB8AC3E}">
        <p14:creationId xmlns:p14="http://schemas.microsoft.com/office/powerpoint/2010/main" val="3535647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F4E8AA75-8F1B-4C70-AF9A-1675F5D2AD04}"/>
              </a:ext>
            </a:extLst>
          </p:cNvPr>
          <p:cNvSpPr>
            <a:spLocks noGrp="1"/>
          </p:cNvSpPr>
          <p:nvPr>
            <p:ph type="sldNum" sz="quarter" idx="14"/>
          </p:nvPr>
        </p:nvSpPr>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56C449F3-BD9D-48DC-BFF1-0F66671DA7C6}" type="slidenum">
              <a:rPr kumimoji="0" lang="de-DE" sz="800" b="1" i="0" u="none" strike="noStrike" kern="1200" cap="none" spc="0" normalizeH="0" baseline="0" noProof="0" smtClean="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15</a:t>
            </a:fld>
            <a:endParaRPr kumimoji="0" lang="de-DE" sz="800" b="1" i="0" u="none" strike="noStrike" kern="1200" cap="none" spc="0" normalizeH="0" baseline="0" noProof="0" dirty="0">
              <a:ln>
                <a:noFill/>
              </a:ln>
              <a:solidFill>
                <a:srgbClr val="003781"/>
              </a:solidFill>
              <a:effectLst/>
              <a:uLnTx/>
              <a:uFillTx/>
              <a:latin typeface="Arial" panose="020B0604020202020204"/>
              <a:ea typeface="+mn-ea"/>
              <a:cs typeface="+mn-cs"/>
            </a:endParaRPr>
          </a:p>
        </p:txBody>
      </p:sp>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smtClean="0"/>
              <a:t>Unterstützungskasse</a:t>
            </a:r>
            <a:endParaRPr lang="de-DE" dirty="0"/>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252741" cy="465811"/>
          </a:xfrm>
        </p:spPr>
        <p:txBody>
          <a:bodyPr/>
          <a:lstStyle/>
          <a:p>
            <a:r>
              <a:rPr lang="de-DE" dirty="0" smtClean="0"/>
              <a:t>Überblick </a:t>
            </a:r>
            <a:endParaRPr lang="de-DE" dirty="0">
              <a:solidFill>
                <a:schemeClr val="accent4"/>
              </a:solidFill>
            </a:endParaRPr>
          </a:p>
        </p:txBody>
      </p:sp>
      <p:sp>
        <p:nvSpPr>
          <p:cNvPr id="6" name="Textplatzhalter 23">
            <a:extLst>
              <a:ext uri="{FF2B5EF4-FFF2-40B4-BE49-F238E27FC236}">
                <a16:creationId xmlns:a16="http://schemas.microsoft.com/office/drawing/2014/main" id="{1E1A45A6-AAFC-4D86-9200-4A15BD3453D8}"/>
              </a:ext>
            </a:extLst>
          </p:cNvPr>
          <p:cNvSpPr txBox="1">
            <a:spLocks/>
          </p:cNvSpPr>
          <p:nvPr/>
        </p:nvSpPr>
        <p:spPr>
          <a:xfrm rot="-5400000">
            <a:off x="11168400" y="5924558"/>
            <a:ext cx="1281600" cy="144000"/>
          </a:xfrm>
          <a:prstGeom prst="rect">
            <a:avLst/>
          </a:prstGeom>
        </p:spPr>
        <p:txBody>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800" dirty="0" smtClean="0"/>
              <a:t>© Allianz 2022</a:t>
            </a:r>
            <a:endParaRPr lang="de-DE" sz="800" dirty="0"/>
          </a:p>
        </p:txBody>
      </p:sp>
      <p:sp>
        <p:nvSpPr>
          <p:cNvPr id="2" name="Inhaltsplatzhalter 1"/>
          <p:cNvSpPr>
            <a:spLocks noGrp="1"/>
          </p:cNvSpPr>
          <p:nvPr>
            <p:ph idx="1"/>
          </p:nvPr>
        </p:nvSpPr>
        <p:spPr>
          <a:xfrm>
            <a:off x="479424" y="1488179"/>
            <a:ext cx="10645775" cy="462541"/>
          </a:xfrm>
        </p:spPr>
        <p:txBody>
          <a:bodyPr/>
          <a:lstStyle/>
          <a:p>
            <a:pPr lvl="6"/>
            <a:r>
              <a:rPr lang="de-DE" sz="1400" b="1" dirty="0">
                <a:solidFill>
                  <a:schemeClr val="bg1"/>
                </a:solidFill>
              </a:rPr>
              <a:t>Überblick über die Eingabeschablone </a:t>
            </a:r>
            <a:r>
              <a:rPr lang="de-DE" sz="1400" dirty="0">
                <a:solidFill>
                  <a:schemeClr val="bg1"/>
                </a:solidFill>
              </a:rPr>
              <a:t>für den Durchführungsweg „Unterstützungskasse“ </a:t>
            </a:r>
          </a:p>
        </p:txBody>
      </p:sp>
      <p:pic>
        <p:nvPicPr>
          <p:cNvPr id="8" name="Grafik 7"/>
          <p:cNvPicPr>
            <a:picLocks noChangeAspect="1"/>
          </p:cNvPicPr>
          <p:nvPr/>
        </p:nvPicPr>
        <p:blipFill>
          <a:blip r:embed="rId2"/>
          <a:stretch>
            <a:fillRect/>
          </a:stretch>
        </p:blipFill>
        <p:spPr>
          <a:xfrm>
            <a:off x="3549692" y="1828800"/>
            <a:ext cx="3899381" cy="48841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80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F4E8AA75-8F1B-4C70-AF9A-1675F5D2AD04}"/>
              </a:ext>
            </a:extLst>
          </p:cNvPr>
          <p:cNvSpPr>
            <a:spLocks noGrp="1"/>
          </p:cNvSpPr>
          <p:nvPr>
            <p:ph type="sldNum" sz="quarter" idx="14"/>
          </p:nvPr>
        </p:nvSpPr>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56C449F3-BD9D-48DC-BFF1-0F66671DA7C6}" type="slidenum">
              <a:rPr kumimoji="0" lang="de-DE" sz="800" b="1" i="0" u="none" strike="noStrike" kern="1200" cap="none" spc="0" normalizeH="0" baseline="0" noProof="0" smtClean="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16</a:t>
            </a:fld>
            <a:endParaRPr kumimoji="0" lang="de-DE" sz="800" b="1" i="0" u="none" strike="noStrike" kern="1200" cap="none" spc="0" normalizeH="0" baseline="0" noProof="0" dirty="0">
              <a:ln>
                <a:noFill/>
              </a:ln>
              <a:solidFill>
                <a:srgbClr val="003781"/>
              </a:solidFill>
              <a:effectLst/>
              <a:uLnTx/>
              <a:uFillTx/>
              <a:latin typeface="Arial" panose="020B0604020202020204"/>
              <a:ea typeface="+mn-ea"/>
              <a:cs typeface="+mn-cs"/>
            </a:endParaRPr>
          </a:p>
        </p:txBody>
      </p:sp>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smtClean="0"/>
              <a:t>Unterstützungskasse</a:t>
            </a:r>
            <a:endParaRPr lang="de-DE" dirty="0"/>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252741" cy="465811"/>
          </a:xfrm>
        </p:spPr>
        <p:txBody>
          <a:bodyPr/>
          <a:lstStyle/>
          <a:p>
            <a:r>
              <a:rPr lang="de-DE" dirty="0" smtClean="0"/>
              <a:t>Rahmenangaben  </a:t>
            </a:r>
            <a:endParaRPr lang="de-DE" dirty="0">
              <a:solidFill>
                <a:schemeClr val="accent4"/>
              </a:solidFill>
            </a:endParaRPr>
          </a:p>
        </p:txBody>
      </p:sp>
      <p:sp>
        <p:nvSpPr>
          <p:cNvPr id="6" name="Textplatzhalter 23">
            <a:extLst>
              <a:ext uri="{FF2B5EF4-FFF2-40B4-BE49-F238E27FC236}">
                <a16:creationId xmlns:a16="http://schemas.microsoft.com/office/drawing/2014/main" id="{1E1A45A6-AAFC-4D86-9200-4A15BD3453D8}"/>
              </a:ext>
            </a:extLst>
          </p:cNvPr>
          <p:cNvSpPr txBox="1">
            <a:spLocks/>
          </p:cNvSpPr>
          <p:nvPr/>
        </p:nvSpPr>
        <p:spPr>
          <a:xfrm rot="-5400000">
            <a:off x="11168400" y="5924558"/>
            <a:ext cx="1281600" cy="144000"/>
          </a:xfrm>
          <a:prstGeom prst="rect">
            <a:avLst/>
          </a:prstGeom>
        </p:spPr>
        <p:txBody>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800" dirty="0" smtClean="0"/>
              <a:t>© Allianz 2022</a:t>
            </a:r>
            <a:endParaRPr lang="de-DE" sz="800" dirty="0"/>
          </a:p>
        </p:txBody>
      </p:sp>
      <p:sp>
        <p:nvSpPr>
          <p:cNvPr id="2" name="Inhaltsplatzhalter 1"/>
          <p:cNvSpPr>
            <a:spLocks noGrp="1"/>
          </p:cNvSpPr>
          <p:nvPr>
            <p:ph idx="1"/>
          </p:nvPr>
        </p:nvSpPr>
        <p:spPr>
          <a:xfrm>
            <a:off x="479424" y="1488179"/>
            <a:ext cx="10645775" cy="462541"/>
          </a:xfrm>
        </p:spPr>
        <p:txBody>
          <a:bodyPr/>
          <a:lstStyle/>
          <a:p>
            <a:pPr lvl="6"/>
            <a:r>
              <a:rPr lang="de-DE" sz="1400" dirty="0">
                <a:solidFill>
                  <a:schemeClr val="bg1"/>
                </a:solidFill>
              </a:rPr>
              <a:t>Zunächst sind die </a:t>
            </a:r>
            <a:r>
              <a:rPr lang="de-DE" sz="1400" b="1" dirty="0">
                <a:solidFill>
                  <a:schemeClr val="bg1"/>
                </a:solidFill>
              </a:rPr>
              <a:t>Rahmenangaben</a:t>
            </a:r>
            <a:r>
              <a:rPr lang="de-DE" sz="1400" dirty="0">
                <a:solidFill>
                  <a:schemeClr val="bg1"/>
                </a:solidFill>
              </a:rPr>
              <a:t> Diensteintrittsdatum,  Ausscheidetermin, ob das Ausscheiden aufgrund Berufsunfähigkeit oder Erwerbsminderung erfolgt erforderlich. </a:t>
            </a:r>
          </a:p>
          <a:p>
            <a:pPr lvl="6"/>
            <a:endParaRPr lang="de-DE" sz="1400" dirty="0">
              <a:solidFill>
                <a:schemeClr val="bg1"/>
              </a:solidFill>
            </a:endParaRPr>
          </a:p>
        </p:txBody>
      </p:sp>
      <p:pic>
        <p:nvPicPr>
          <p:cNvPr id="3" name="Grafik 2"/>
          <p:cNvPicPr>
            <a:picLocks noChangeAspect="1"/>
          </p:cNvPicPr>
          <p:nvPr/>
        </p:nvPicPr>
        <p:blipFill>
          <a:blip r:embed="rId2"/>
          <a:stretch>
            <a:fillRect/>
          </a:stretch>
        </p:blipFill>
        <p:spPr>
          <a:xfrm>
            <a:off x="1439158" y="2359338"/>
            <a:ext cx="8365239" cy="3265448"/>
          </a:xfrm>
          <a:prstGeom prst="rect">
            <a:avLst/>
          </a:prstGeom>
        </p:spPr>
      </p:pic>
      <p:sp>
        <p:nvSpPr>
          <p:cNvPr id="9" name="Abgerundetes Rechteck 8"/>
          <p:cNvSpPr/>
          <p:nvPr/>
        </p:nvSpPr>
        <p:spPr>
          <a:xfrm>
            <a:off x="1767840" y="4092818"/>
            <a:ext cx="2506980" cy="623962"/>
          </a:xfrm>
          <a:prstGeom prst="roundRect">
            <a:avLst/>
          </a:prstGeom>
          <a:noFill/>
          <a:ln>
            <a:solidFill>
              <a:srgbClr val="F8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388620" y="5624786"/>
            <a:ext cx="3497580" cy="970059"/>
          </a:xfrm>
          <a:prstGeom prst="rect">
            <a:avLst/>
          </a:prstGeom>
          <a:solidFill>
            <a:srgbClr val="F8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smtClean="0"/>
              <a:t>Bei Unterstützungskassenversorgungen, wird derzeit das Diensteintrittsdatum noch nicht </a:t>
            </a:r>
            <a:r>
              <a:rPr lang="de-DE" sz="1100" dirty="0" err="1" smtClean="0"/>
              <a:t>vorbefüllt</a:t>
            </a:r>
            <a:r>
              <a:rPr lang="de-DE" sz="1100" dirty="0" smtClean="0"/>
              <a:t> und ist weiterhin ein Pflichtfeld. </a:t>
            </a:r>
            <a:br>
              <a:rPr lang="de-DE" sz="1100" dirty="0" smtClean="0"/>
            </a:br>
            <a:r>
              <a:rPr lang="de-DE" sz="1100" dirty="0" smtClean="0"/>
              <a:t>Die </a:t>
            </a:r>
            <a:r>
              <a:rPr lang="de-DE" sz="1100" dirty="0" err="1" smtClean="0"/>
              <a:t>Vorbefüllung</a:t>
            </a:r>
            <a:r>
              <a:rPr lang="de-DE" sz="1100" dirty="0" smtClean="0"/>
              <a:t> der Felder ist perspektivisch auch für die anderen Durchführungswege geplant. </a:t>
            </a:r>
            <a:endParaRPr lang="de-DE" sz="1100" dirty="0"/>
          </a:p>
        </p:txBody>
      </p:sp>
      <p:cxnSp>
        <p:nvCxnSpPr>
          <p:cNvPr id="11" name="Gewinkelter Verbinder 10"/>
          <p:cNvCxnSpPr>
            <a:stCxn id="9" idx="1"/>
          </p:cNvCxnSpPr>
          <p:nvPr/>
        </p:nvCxnSpPr>
        <p:spPr>
          <a:xfrm rot="10800000" flipV="1">
            <a:off x="1188720" y="4404798"/>
            <a:ext cx="579120" cy="1219987"/>
          </a:xfrm>
          <a:prstGeom prst="bentConnector2">
            <a:avLst/>
          </a:prstGeom>
          <a:ln>
            <a:solidFill>
              <a:srgbClr val="F86200"/>
            </a:solidFill>
            <a:tailEnd type="triangle"/>
          </a:ln>
        </p:spPr>
        <p:style>
          <a:lnRef idx="1">
            <a:schemeClr val="accent1"/>
          </a:lnRef>
          <a:fillRef idx="0">
            <a:schemeClr val="accent1"/>
          </a:fillRef>
          <a:effectRef idx="0">
            <a:schemeClr val="accent1"/>
          </a:effectRef>
          <a:fontRef idx="minor">
            <a:schemeClr val="tx1"/>
          </a:fontRef>
        </p:style>
      </p:cxnSp>
      <p:sp>
        <p:nvSpPr>
          <p:cNvPr id="14" name="Abgerundetes Rechteck 13"/>
          <p:cNvSpPr/>
          <p:nvPr/>
        </p:nvSpPr>
        <p:spPr>
          <a:xfrm>
            <a:off x="1792466" y="4836680"/>
            <a:ext cx="5362714" cy="596380"/>
          </a:xfrm>
          <a:prstGeom prst="roundRect">
            <a:avLst/>
          </a:prstGeom>
          <a:noFill/>
          <a:ln>
            <a:solidFill>
              <a:srgbClr val="F8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8294760" y="4716780"/>
            <a:ext cx="3514440" cy="830580"/>
          </a:xfrm>
          <a:prstGeom prst="rect">
            <a:avLst/>
          </a:prstGeom>
          <a:solidFill>
            <a:srgbClr val="F8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smtClean="0"/>
              <a:t>Die Abfrage nach Berufsunfähigkeit/Erwerbsminderung wird benötigt um einen evtl. Anspruch auf BU/EWR-Rente zu prüfen. </a:t>
            </a:r>
            <a:endParaRPr lang="de-DE" sz="1100" dirty="0"/>
          </a:p>
        </p:txBody>
      </p:sp>
      <p:cxnSp>
        <p:nvCxnSpPr>
          <p:cNvPr id="16" name="Gewinkelter Verbinder 15"/>
          <p:cNvCxnSpPr>
            <a:stCxn id="14" idx="3"/>
            <a:endCxn id="15" idx="1"/>
          </p:cNvCxnSpPr>
          <p:nvPr/>
        </p:nvCxnSpPr>
        <p:spPr>
          <a:xfrm flipV="1">
            <a:off x="7155180" y="5132070"/>
            <a:ext cx="1139580" cy="2800"/>
          </a:xfrm>
          <a:prstGeom prst="bentConnector3">
            <a:avLst>
              <a:gd name="adj1" fmla="val 50000"/>
            </a:avLst>
          </a:prstGeom>
          <a:ln>
            <a:solidFill>
              <a:srgbClr val="F862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741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1318551" y="2574214"/>
            <a:ext cx="9478698" cy="2410161"/>
          </a:xfrm>
          <a:prstGeom prst="rect">
            <a:avLst/>
          </a:prstGeom>
          <a:ln>
            <a:noFill/>
          </a:ln>
          <a:effectLst>
            <a:outerShdw blurRad="292100" dist="139700" dir="2700000" algn="tl" rotWithShape="0">
              <a:srgbClr val="333333">
                <a:alpha val="65000"/>
              </a:srgbClr>
            </a:outerShdw>
          </a:effectLst>
        </p:spPr>
      </p:pic>
      <p:sp>
        <p:nvSpPr>
          <p:cNvPr id="5" name="Foliennummernplatzhalter 4">
            <a:extLst>
              <a:ext uri="{FF2B5EF4-FFF2-40B4-BE49-F238E27FC236}">
                <a16:creationId xmlns:a16="http://schemas.microsoft.com/office/drawing/2014/main" id="{F4E8AA75-8F1B-4C70-AF9A-1675F5D2AD04}"/>
              </a:ext>
            </a:extLst>
          </p:cNvPr>
          <p:cNvSpPr>
            <a:spLocks noGrp="1"/>
          </p:cNvSpPr>
          <p:nvPr>
            <p:ph type="sldNum" sz="quarter" idx="14"/>
          </p:nvPr>
        </p:nvSpPr>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56C449F3-BD9D-48DC-BFF1-0F66671DA7C6}" type="slidenum">
              <a:rPr kumimoji="0" lang="de-DE" sz="800" b="1" i="0" u="none" strike="noStrike" kern="1200" cap="none" spc="0" normalizeH="0" baseline="0" noProof="0" smtClean="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17</a:t>
            </a:fld>
            <a:endParaRPr kumimoji="0" lang="de-DE" sz="800" b="1" i="0" u="none" strike="noStrike" kern="1200" cap="none" spc="0" normalizeH="0" baseline="0" noProof="0" dirty="0">
              <a:ln>
                <a:noFill/>
              </a:ln>
              <a:solidFill>
                <a:srgbClr val="003781"/>
              </a:solidFill>
              <a:effectLst/>
              <a:uLnTx/>
              <a:uFillTx/>
              <a:latin typeface="Arial" panose="020B0604020202020204"/>
              <a:ea typeface="+mn-ea"/>
              <a:cs typeface="+mn-cs"/>
            </a:endParaRPr>
          </a:p>
        </p:txBody>
      </p:sp>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smtClean="0"/>
              <a:t>Unterstützungskasse</a:t>
            </a:r>
            <a:endParaRPr lang="de-DE" dirty="0"/>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252741" cy="465811"/>
          </a:xfrm>
        </p:spPr>
        <p:txBody>
          <a:bodyPr/>
          <a:lstStyle/>
          <a:p>
            <a:r>
              <a:rPr lang="de-DE" dirty="0" smtClean="0"/>
              <a:t>Angaben zur Beitragszahlung   </a:t>
            </a:r>
            <a:endParaRPr lang="de-DE" dirty="0">
              <a:solidFill>
                <a:schemeClr val="accent4"/>
              </a:solidFill>
            </a:endParaRPr>
          </a:p>
        </p:txBody>
      </p:sp>
      <p:sp>
        <p:nvSpPr>
          <p:cNvPr id="6" name="Textplatzhalter 23">
            <a:extLst>
              <a:ext uri="{FF2B5EF4-FFF2-40B4-BE49-F238E27FC236}">
                <a16:creationId xmlns:a16="http://schemas.microsoft.com/office/drawing/2014/main" id="{1E1A45A6-AAFC-4D86-9200-4A15BD3453D8}"/>
              </a:ext>
            </a:extLst>
          </p:cNvPr>
          <p:cNvSpPr txBox="1">
            <a:spLocks/>
          </p:cNvSpPr>
          <p:nvPr/>
        </p:nvSpPr>
        <p:spPr>
          <a:xfrm rot="-5400000">
            <a:off x="11168400" y="5924558"/>
            <a:ext cx="1281600" cy="144000"/>
          </a:xfrm>
          <a:prstGeom prst="rect">
            <a:avLst/>
          </a:prstGeom>
        </p:spPr>
        <p:txBody>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800" dirty="0" smtClean="0"/>
              <a:t>© Allianz 2022</a:t>
            </a:r>
            <a:endParaRPr lang="de-DE" sz="800" dirty="0"/>
          </a:p>
        </p:txBody>
      </p:sp>
      <p:sp>
        <p:nvSpPr>
          <p:cNvPr id="2" name="Inhaltsplatzhalter 1"/>
          <p:cNvSpPr>
            <a:spLocks noGrp="1"/>
          </p:cNvSpPr>
          <p:nvPr>
            <p:ph idx="1"/>
          </p:nvPr>
        </p:nvSpPr>
        <p:spPr>
          <a:xfrm>
            <a:off x="479424" y="1488179"/>
            <a:ext cx="10645775" cy="462541"/>
          </a:xfrm>
        </p:spPr>
        <p:txBody>
          <a:bodyPr/>
          <a:lstStyle/>
          <a:p>
            <a:pPr lvl="6"/>
            <a:r>
              <a:rPr lang="de-DE" sz="1400" dirty="0">
                <a:solidFill>
                  <a:schemeClr val="bg1"/>
                </a:solidFill>
              </a:rPr>
              <a:t>Damit die Abrechnung der Beiträge korrekt erfolgt und nicht zu viel angefordert/abgebucht wird, sind weitere Angaben zur Beitragszahlung erforderlich. </a:t>
            </a:r>
          </a:p>
          <a:p>
            <a:pPr lvl="6"/>
            <a:r>
              <a:rPr lang="de-DE" sz="1400" dirty="0">
                <a:solidFill>
                  <a:schemeClr val="bg1"/>
                </a:solidFill>
              </a:rPr>
              <a:t>Bei Beitragsfreien Versorgungen sind diese Angaben nicht erforderlich. </a:t>
            </a:r>
          </a:p>
          <a:p>
            <a:pPr lvl="6"/>
            <a:endParaRPr lang="de-DE" sz="1400" dirty="0">
              <a:solidFill>
                <a:schemeClr val="bg1"/>
              </a:solidFill>
            </a:endParaRPr>
          </a:p>
          <a:p>
            <a:pPr lvl="6"/>
            <a:endParaRPr lang="de-DE" sz="1400" dirty="0">
              <a:solidFill>
                <a:schemeClr val="bg1"/>
              </a:solidFill>
            </a:endParaRPr>
          </a:p>
        </p:txBody>
      </p:sp>
      <p:sp>
        <p:nvSpPr>
          <p:cNvPr id="17" name="Abgerundetes Rechteck 16"/>
          <p:cNvSpPr/>
          <p:nvPr/>
        </p:nvSpPr>
        <p:spPr>
          <a:xfrm>
            <a:off x="1545176" y="3095825"/>
            <a:ext cx="2912524" cy="729398"/>
          </a:xfrm>
          <a:prstGeom prst="roundRect">
            <a:avLst/>
          </a:prstGeom>
          <a:noFill/>
          <a:ln>
            <a:solidFill>
              <a:srgbClr val="F8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363719" y="4773713"/>
            <a:ext cx="3386159" cy="1668312"/>
          </a:xfrm>
          <a:prstGeom prst="rect">
            <a:avLst/>
          </a:prstGeom>
          <a:solidFill>
            <a:srgbClr val="F8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smtClean="0"/>
              <a:t>Hier ist die Angabe des zuletzt gezahlten Beitrags erforderlich. </a:t>
            </a:r>
            <a:r>
              <a:rPr lang="de-DE" sz="1100" dirty="0"/>
              <a:t/>
            </a:r>
            <a:br>
              <a:rPr lang="de-DE" sz="1100" dirty="0"/>
            </a:br>
            <a:r>
              <a:rPr lang="de-DE" sz="1100" dirty="0" smtClean="0"/>
              <a:t>Die Angabe wird nicht vorgefüllt, weil der tatsächlich gezahlte Beitrag u.U. nicht dem uns bekannten Zahlbeitrag entspricht z.B. wenn zum Ausscheiden nur eine anteilige Beitragszahlung erfolgt, oder bei Abmeldungen in der Zukunft noch eine Beitragsänderung bis zum Ausscheiden erfolgt. </a:t>
            </a:r>
            <a:endParaRPr lang="de-DE" sz="1100" dirty="0"/>
          </a:p>
        </p:txBody>
      </p:sp>
      <p:cxnSp>
        <p:nvCxnSpPr>
          <p:cNvPr id="12" name="Gewinkelter Verbinder 11"/>
          <p:cNvCxnSpPr>
            <a:stCxn id="17" idx="1"/>
          </p:cNvCxnSpPr>
          <p:nvPr/>
        </p:nvCxnSpPr>
        <p:spPr>
          <a:xfrm rot="10800000" flipV="1">
            <a:off x="830580" y="3460524"/>
            <a:ext cx="714596" cy="1324836"/>
          </a:xfrm>
          <a:prstGeom prst="bentConnector2">
            <a:avLst/>
          </a:prstGeom>
          <a:ln>
            <a:solidFill>
              <a:srgbClr val="F86200"/>
            </a:solidFill>
            <a:tailEnd type="triangle"/>
          </a:ln>
        </p:spPr>
        <p:style>
          <a:lnRef idx="1">
            <a:schemeClr val="accent1"/>
          </a:lnRef>
          <a:fillRef idx="0">
            <a:schemeClr val="accent1"/>
          </a:fillRef>
          <a:effectRef idx="0">
            <a:schemeClr val="accent1"/>
          </a:effectRef>
          <a:fontRef idx="minor">
            <a:schemeClr val="tx1"/>
          </a:fontRef>
        </p:style>
      </p:cxnSp>
      <p:sp>
        <p:nvSpPr>
          <p:cNvPr id="21" name="Rechteck 20"/>
          <p:cNvSpPr/>
          <p:nvPr/>
        </p:nvSpPr>
        <p:spPr>
          <a:xfrm>
            <a:off x="7401899" y="5255738"/>
            <a:ext cx="3330269" cy="914924"/>
          </a:xfrm>
          <a:prstGeom prst="rect">
            <a:avLst/>
          </a:prstGeom>
          <a:solidFill>
            <a:srgbClr val="F8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smtClean="0"/>
              <a:t>Ansprüche auf zu viel gezahlten Beiträge können nur bei verfallbaren Anwartschaften bzw. bei mischfinanzierten Versorgungen für den Anteil der verfallbaren Anwartschaften erhoben werden. </a:t>
            </a:r>
          </a:p>
        </p:txBody>
      </p:sp>
      <p:cxnSp>
        <p:nvCxnSpPr>
          <p:cNvPr id="22" name="Gewinkelter Verbinder 21"/>
          <p:cNvCxnSpPr>
            <a:stCxn id="23" idx="3"/>
            <a:endCxn id="21" idx="1"/>
          </p:cNvCxnSpPr>
          <p:nvPr/>
        </p:nvCxnSpPr>
        <p:spPr>
          <a:xfrm>
            <a:off x="6644640" y="4164918"/>
            <a:ext cx="757259" cy="1548282"/>
          </a:xfrm>
          <a:prstGeom prst="bentConnector3">
            <a:avLst>
              <a:gd name="adj1" fmla="val 50000"/>
            </a:avLst>
          </a:prstGeom>
          <a:ln>
            <a:solidFill>
              <a:srgbClr val="F86200"/>
            </a:solidFill>
            <a:tailEnd type="triangle"/>
          </a:ln>
        </p:spPr>
        <p:style>
          <a:lnRef idx="1">
            <a:schemeClr val="accent1"/>
          </a:lnRef>
          <a:fillRef idx="0">
            <a:schemeClr val="accent1"/>
          </a:fillRef>
          <a:effectRef idx="0">
            <a:schemeClr val="accent1"/>
          </a:effectRef>
          <a:fontRef idx="minor">
            <a:schemeClr val="tx1"/>
          </a:fontRef>
        </p:style>
      </p:cxnSp>
      <p:sp>
        <p:nvSpPr>
          <p:cNvPr id="23" name="Abgerundetes Rechteck 22"/>
          <p:cNvSpPr/>
          <p:nvPr/>
        </p:nvSpPr>
        <p:spPr>
          <a:xfrm>
            <a:off x="1545176" y="3983002"/>
            <a:ext cx="5099464" cy="363832"/>
          </a:xfrm>
          <a:prstGeom prst="roundRect">
            <a:avLst/>
          </a:prstGeom>
          <a:noFill/>
          <a:ln>
            <a:solidFill>
              <a:srgbClr val="F8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87623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F4E8AA75-8F1B-4C70-AF9A-1675F5D2AD04}"/>
              </a:ext>
            </a:extLst>
          </p:cNvPr>
          <p:cNvSpPr>
            <a:spLocks noGrp="1"/>
          </p:cNvSpPr>
          <p:nvPr>
            <p:ph type="sldNum" sz="quarter" idx="14"/>
          </p:nvPr>
        </p:nvSpPr>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56C449F3-BD9D-48DC-BFF1-0F66671DA7C6}" type="slidenum">
              <a:rPr kumimoji="0" lang="de-DE" sz="800" b="1" i="0" u="none" strike="noStrike" kern="1200" cap="none" spc="0" normalizeH="0" baseline="0" noProof="0" smtClean="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18</a:t>
            </a:fld>
            <a:endParaRPr kumimoji="0" lang="de-DE" sz="800" b="1" i="0" u="none" strike="noStrike" kern="1200" cap="none" spc="0" normalizeH="0" baseline="0" noProof="0" dirty="0">
              <a:ln>
                <a:noFill/>
              </a:ln>
              <a:solidFill>
                <a:srgbClr val="003781"/>
              </a:solidFill>
              <a:effectLst/>
              <a:uLnTx/>
              <a:uFillTx/>
              <a:latin typeface="Arial" panose="020B0604020202020204"/>
              <a:ea typeface="+mn-ea"/>
              <a:cs typeface="+mn-cs"/>
            </a:endParaRPr>
          </a:p>
        </p:txBody>
      </p:sp>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smtClean="0"/>
              <a:t>Unterstützungskasse</a:t>
            </a:r>
            <a:endParaRPr lang="de-DE" dirty="0"/>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252741" cy="465811"/>
          </a:xfrm>
        </p:spPr>
        <p:txBody>
          <a:bodyPr/>
          <a:lstStyle/>
          <a:p>
            <a:r>
              <a:rPr lang="de-DE" dirty="0" smtClean="0"/>
              <a:t>Angaben zur Verfallbarkeit und Weiterführung   </a:t>
            </a:r>
            <a:endParaRPr lang="de-DE" dirty="0">
              <a:solidFill>
                <a:schemeClr val="accent4"/>
              </a:solidFill>
            </a:endParaRPr>
          </a:p>
        </p:txBody>
      </p:sp>
      <p:sp>
        <p:nvSpPr>
          <p:cNvPr id="6" name="Textplatzhalter 23">
            <a:extLst>
              <a:ext uri="{FF2B5EF4-FFF2-40B4-BE49-F238E27FC236}">
                <a16:creationId xmlns:a16="http://schemas.microsoft.com/office/drawing/2014/main" id="{1E1A45A6-AAFC-4D86-9200-4A15BD3453D8}"/>
              </a:ext>
            </a:extLst>
          </p:cNvPr>
          <p:cNvSpPr txBox="1">
            <a:spLocks/>
          </p:cNvSpPr>
          <p:nvPr/>
        </p:nvSpPr>
        <p:spPr>
          <a:xfrm rot="-5400000">
            <a:off x="11168400" y="5924558"/>
            <a:ext cx="1281600" cy="144000"/>
          </a:xfrm>
          <a:prstGeom prst="rect">
            <a:avLst/>
          </a:prstGeom>
        </p:spPr>
        <p:txBody>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800" dirty="0" smtClean="0"/>
              <a:t>© Allianz 2022</a:t>
            </a:r>
            <a:endParaRPr lang="de-DE" sz="800" dirty="0"/>
          </a:p>
        </p:txBody>
      </p:sp>
      <p:sp>
        <p:nvSpPr>
          <p:cNvPr id="2" name="Inhaltsplatzhalter 1"/>
          <p:cNvSpPr>
            <a:spLocks noGrp="1"/>
          </p:cNvSpPr>
          <p:nvPr>
            <p:ph idx="1"/>
          </p:nvPr>
        </p:nvSpPr>
        <p:spPr>
          <a:xfrm>
            <a:off x="479424" y="1488179"/>
            <a:ext cx="10645775" cy="462541"/>
          </a:xfrm>
        </p:spPr>
        <p:txBody>
          <a:bodyPr/>
          <a:lstStyle/>
          <a:p>
            <a:pPr lvl="6">
              <a:spcAft>
                <a:spcPts val="0"/>
              </a:spcAft>
            </a:pPr>
            <a:r>
              <a:rPr lang="de-DE" sz="1600" dirty="0">
                <a:solidFill>
                  <a:schemeClr val="bg1"/>
                </a:solidFill>
              </a:rPr>
              <a:t>Im nächsten Abschnitt werden die „</a:t>
            </a:r>
            <a:r>
              <a:rPr lang="de-DE" sz="1600" b="1" dirty="0">
                <a:solidFill>
                  <a:schemeClr val="bg1"/>
                </a:solidFill>
              </a:rPr>
              <a:t>Angaben zur Verfallbarkeit und Weiterführung</a:t>
            </a:r>
            <a:r>
              <a:rPr lang="de-DE" sz="1600" dirty="0">
                <a:solidFill>
                  <a:schemeClr val="bg1"/>
                </a:solidFill>
              </a:rPr>
              <a:t>“ abgefragt. </a:t>
            </a:r>
            <a:br>
              <a:rPr lang="de-DE" sz="1600" dirty="0">
                <a:solidFill>
                  <a:schemeClr val="bg1"/>
                </a:solidFill>
              </a:rPr>
            </a:br>
            <a:r>
              <a:rPr lang="de-DE" sz="1600" dirty="0">
                <a:solidFill>
                  <a:schemeClr val="bg1"/>
                </a:solidFill>
              </a:rPr>
              <a:t/>
            </a:r>
            <a:br>
              <a:rPr lang="de-DE" sz="1600" dirty="0">
                <a:solidFill>
                  <a:schemeClr val="bg1"/>
                </a:solidFill>
              </a:rPr>
            </a:br>
            <a:r>
              <a:rPr lang="de-DE" sz="1600" dirty="0">
                <a:solidFill>
                  <a:schemeClr val="bg1"/>
                </a:solidFill>
              </a:rPr>
              <a:t>Bestehen keine unverfallbaren Anwartschaften (und sofern bei Ausscheiden wegen Berufsunfähigkeit/Erwerbsminderung keine Berufsunfähigkeitsabsicherung in der Versorgungszusage enthalten ist), kann „verfallbare Anwartschaften ausgewählt werden“. </a:t>
            </a:r>
            <a:endParaRPr lang="de-DE" sz="1100" dirty="0">
              <a:solidFill>
                <a:schemeClr val="bg1"/>
              </a:solidFill>
            </a:endParaRPr>
          </a:p>
          <a:p>
            <a:endParaRPr lang="de-DE" sz="1100" dirty="0"/>
          </a:p>
          <a:p>
            <a:endParaRPr lang="de-DE" sz="1100" dirty="0"/>
          </a:p>
          <a:p>
            <a:endParaRPr lang="de-DE" sz="1100" dirty="0"/>
          </a:p>
          <a:p>
            <a:endParaRPr lang="de-DE" sz="1100" dirty="0"/>
          </a:p>
          <a:p>
            <a:endParaRPr lang="de-DE" sz="1100" dirty="0"/>
          </a:p>
          <a:p>
            <a:endParaRPr lang="de-DE" sz="1100" dirty="0"/>
          </a:p>
          <a:p>
            <a:endParaRPr lang="de-DE" sz="1100" dirty="0"/>
          </a:p>
          <a:p>
            <a:endParaRPr lang="de-DE" sz="1100" dirty="0"/>
          </a:p>
          <a:p>
            <a:endParaRPr lang="de-DE" sz="1100" dirty="0"/>
          </a:p>
          <a:p>
            <a:endParaRPr lang="de-DE" sz="1100" dirty="0"/>
          </a:p>
          <a:p>
            <a:endParaRPr lang="de-DE" sz="1100" dirty="0"/>
          </a:p>
          <a:p>
            <a:endParaRPr lang="de-DE" sz="1100" dirty="0"/>
          </a:p>
          <a:p>
            <a:endParaRPr lang="de-DE" sz="1100" dirty="0"/>
          </a:p>
          <a:p>
            <a:endParaRPr lang="de-DE" sz="1100" dirty="0"/>
          </a:p>
          <a:p>
            <a:endParaRPr lang="de-DE" sz="1100" dirty="0"/>
          </a:p>
          <a:p>
            <a:r>
              <a:rPr lang="de-DE" sz="1200" dirty="0"/>
              <a:t>Bei „verfallbaren Anwartschaften“ sind lediglich zusätzlich die Adressdaten der versicherten Person sowie die Bestätigung der „Nutzungsbedingungen“ und der „Hinweise zur Abmeldung“ erforderlich. </a:t>
            </a:r>
            <a:br>
              <a:rPr lang="de-DE" sz="1200" dirty="0"/>
            </a:br>
            <a:endParaRPr lang="de-DE" sz="1200" dirty="0"/>
          </a:p>
          <a:p>
            <a:r>
              <a:rPr lang="de-DE" sz="1200" dirty="0"/>
              <a:t>Nach der Übermittlung des Auftrags, wird bei „verfallbaren Anwartschaften“ folgender Hinweis </a:t>
            </a:r>
            <a:r>
              <a:rPr lang="de-DE" sz="1200" dirty="0" smtClean="0"/>
              <a:t>angezeigt</a:t>
            </a:r>
            <a:r>
              <a:rPr lang="de-DE" sz="1200" dirty="0"/>
              <a:t>: </a:t>
            </a:r>
            <a:br>
              <a:rPr lang="de-DE" sz="1200" dirty="0"/>
            </a:br>
            <a:r>
              <a:rPr lang="de-DE" sz="1200" i="1" dirty="0"/>
              <a:t>Die Anwartschaften des Arbeitnehmers sind (gesetzlich und vertraglich) verfallbar. Der Arbeitnehmer hat in Ihren Diensten keinen Anspruch auf Leistungen erworben. Wir verrechnen die Leistungen der frei werdenden Rückdeckungsversicherung mit Beiträgen zu Versorgungen Ihrer anderen Arbeitnehmer. </a:t>
            </a:r>
          </a:p>
          <a:p>
            <a:endParaRPr lang="de-DE" sz="1100" dirty="0"/>
          </a:p>
        </p:txBody>
      </p:sp>
      <p:pic>
        <p:nvPicPr>
          <p:cNvPr id="3" name="Grafik 2"/>
          <p:cNvPicPr>
            <a:picLocks noChangeAspect="1"/>
          </p:cNvPicPr>
          <p:nvPr/>
        </p:nvPicPr>
        <p:blipFill>
          <a:blip r:embed="rId2"/>
          <a:stretch>
            <a:fillRect/>
          </a:stretch>
        </p:blipFill>
        <p:spPr>
          <a:xfrm>
            <a:off x="879792" y="2946200"/>
            <a:ext cx="9345329" cy="18385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728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F4E8AA75-8F1B-4C70-AF9A-1675F5D2AD04}"/>
              </a:ext>
            </a:extLst>
          </p:cNvPr>
          <p:cNvSpPr>
            <a:spLocks noGrp="1"/>
          </p:cNvSpPr>
          <p:nvPr>
            <p:ph type="sldNum" sz="quarter" idx="14"/>
          </p:nvPr>
        </p:nvSpPr>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56C449F3-BD9D-48DC-BFF1-0F66671DA7C6}" type="slidenum">
              <a:rPr kumimoji="0" lang="de-DE" sz="800" b="1" i="0" u="none" strike="noStrike" kern="1200" cap="none" spc="0" normalizeH="0" baseline="0" noProof="0" smtClean="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19</a:t>
            </a:fld>
            <a:endParaRPr kumimoji="0" lang="de-DE" sz="800" b="1" i="0" u="none" strike="noStrike" kern="1200" cap="none" spc="0" normalizeH="0" baseline="0" noProof="0" dirty="0">
              <a:ln>
                <a:noFill/>
              </a:ln>
              <a:solidFill>
                <a:srgbClr val="003781"/>
              </a:solidFill>
              <a:effectLst/>
              <a:uLnTx/>
              <a:uFillTx/>
              <a:latin typeface="Arial" panose="020B0604020202020204"/>
              <a:ea typeface="+mn-ea"/>
              <a:cs typeface="+mn-cs"/>
            </a:endParaRPr>
          </a:p>
        </p:txBody>
      </p:sp>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smtClean="0"/>
              <a:t>Unterstützungskasse</a:t>
            </a:r>
            <a:endParaRPr lang="de-DE" dirty="0"/>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252741" cy="465811"/>
          </a:xfrm>
        </p:spPr>
        <p:txBody>
          <a:bodyPr/>
          <a:lstStyle/>
          <a:p>
            <a:r>
              <a:rPr lang="de-DE" dirty="0" smtClean="0"/>
              <a:t>Verfallbare Anwartschaften </a:t>
            </a:r>
            <a:endParaRPr lang="de-DE" dirty="0">
              <a:solidFill>
                <a:schemeClr val="accent4"/>
              </a:solidFill>
            </a:endParaRPr>
          </a:p>
        </p:txBody>
      </p:sp>
      <p:sp>
        <p:nvSpPr>
          <p:cNvPr id="6" name="Textplatzhalter 23">
            <a:extLst>
              <a:ext uri="{FF2B5EF4-FFF2-40B4-BE49-F238E27FC236}">
                <a16:creationId xmlns:a16="http://schemas.microsoft.com/office/drawing/2014/main" id="{1E1A45A6-AAFC-4D86-9200-4A15BD3453D8}"/>
              </a:ext>
            </a:extLst>
          </p:cNvPr>
          <p:cNvSpPr txBox="1">
            <a:spLocks/>
          </p:cNvSpPr>
          <p:nvPr/>
        </p:nvSpPr>
        <p:spPr>
          <a:xfrm rot="-5400000">
            <a:off x="11168400" y="5924558"/>
            <a:ext cx="1281600" cy="144000"/>
          </a:xfrm>
          <a:prstGeom prst="rect">
            <a:avLst/>
          </a:prstGeom>
        </p:spPr>
        <p:txBody>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800" dirty="0" smtClean="0"/>
              <a:t>© Allianz 2022</a:t>
            </a:r>
            <a:endParaRPr lang="de-DE" sz="800" dirty="0"/>
          </a:p>
        </p:txBody>
      </p:sp>
      <p:sp>
        <p:nvSpPr>
          <p:cNvPr id="2" name="Inhaltsplatzhalter 1"/>
          <p:cNvSpPr>
            <a:spLocks noGrp="1"/>
          </p:cNvSpPr>
          <p:nvPr>
            <p:ph idx="1"/>
          </p:nvPr>
        </p:nvSpPr>
        <p:spPr>
          <a:xfrm>
            <a:off x="479425" y="1488179"/>
            <a:ext cx="6119495" cy="2344681"/>
          </a:xfrm>
        </p:spPr>
        <p:txBody>
          <a:bodyPr/>
          <a:lstStyle/>
          <a:p>
            <a:r>
              <a:rPr lang="de-DE" sz="1400" dirty="0" smtClean="0"/>
              <a:t>Bei </a:t>
            </a:r>
            <a:r>
              <a:rPr lang="de-DE" sz="1400" dirty="0"/>
              <a:t>„verfallbaren Anwartschaften“ sind lediglich zusätzlich die Adressdaten der versicherten Person sowie die Bestätigung der „Nutzungsbedingungen“ und der „Hinweise zur Abmeldung“ erforderlich. </a:t>
            </a:r>
            <a:endParaRPr lang="de-DE" sz="1400" dirty="0" smtClean="0"/>
          </a:p>
          <a:p>
            <a:endParaRPr lang="de-DE" sz="1400" dirty="0"/>
          </a:p>
          <a:p>
            <a:r>
              <a:rPr lang="de-DE" sz="1400" dirty="0"/>
              <a:t/>
            </a:r>
            <a:br>
              <a:rPr lang="de-DE" sz="1400" dirty="0"/>
            </a:br>
            <a:endParaRPr lang="de-DE" sz="1400" dirty="0"/>
          </a:p>
          <a:p>
            <a:r>
              <a:rPr lang="de-DE" sz="1400" dirty="0"/>
              <a:t>Nach der Übermittlung des Auftrags, wird bei „verfallbaren Anwartschaften“ folgender Hinweis </a:t>
            </a:r>
            <a:r>
              <a:rPr lang="de-DE" sz="1400" dirty="0" smtClean="0"/>
              <a:t>angezeigt</a:t>
            </a:r>
            <a:r>
              <a:rPr lang="de-DE" sz="1400" dirty="0"/>
              <a:t>: </a:t>
            </a:r>
            <a:endParaRPr lang="de-DE" sz="1400" dirty="0" smtClean="0"/>
          </a:p>
          <a:p>
            <a:r>
              <a:rPr lang="de-DE" sz="1400" dirty="0"/>
              <a:t/>
            </a:r>
            <a:br>
              <a:rPr lang="de-DE" sz="1400" dirty="0"/>
            </a:br>
            <a:r>
              <a:rPr lang="de-DE" sz="1400" i="1" dirty="0"/>
              <a:t>Die Anwartschaften des Arbeitnehmers sind (gesetzlich und vertraglich) verfallbar. Der Arbeitnehmer hat in Ihren Diensten keinen Anspruch auf Leistungen erworben. Wir verrechnen die Leistungen der frei werdenden Rückdeckungsversicherung mit Beiträgen zu Versorgungen Ihrer anderen Arbeitnehmer. </a:t>
            </a:r>
          </a:p>
          <a:p>
            <a:endParaRPr lang="de-DE" sz="1200" dirty="0"/>
          </a:p>
        </p:txBody>
      </p:sp>
      <p:pic>
        <p:nvPicPr>
          <p:cNvPr id="4" name="Grafik 3"/>
          <p:cNvPicPr>
            <a:picLocks noChangeAspect="1"/>
          </p:cNvPicPr>
          <p:nvPr/>
        </p:nvPicPr>
        <p:blipFill>
          <a:blip r:embed="rId2"/>
          <a:stretch>
            <a:fillRect/>
          </a:stretch>
        </p:blipFill>
        <p:spPr>
          <a:xfrm>
            <a:off x="6835382" y="1488179"/>
            <a:ext cx="4373637" cy="2881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172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68EDFDF6-81B8-48E4-BED7-8527D2C92C3C}"/>
              </a:ext>
            </a:extLst>
          </p:cNvPr>
          <p:cNvSpPr txBox="1">
            <a:spLocks/>
          </p:cNvSpPr>
          <p:nvPr/>
        </p:nvSpPr>
        <p:spPr>
          <a:xfrm>
            <a:off x="479425" y="891464"/>
            <a:ext cx="9324974" cy="1080000"/>
          </a:xfrm>
          <a:prstGeom prst="rect">
            <a:avLst/>
          </a:prstGeom>
        </p:spPr>
        <p:txBody>
          <a:bodyPr lIns="0" tIns="0" rIns="0" bIns="0"/>
          <a:lst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t>Disclaimer</a:t>
            </a:r>
          </a:p>
        </p:txBody>
      </p:sp>
      <p:sp>
        <p:nvSpPr>
          <p:cNvPr id="12" name="Textfeld 11">
            <a:extLst>
              <a:ext uri="{FF2B5EF4-FFF2-40B4-BE49-F238E27FC236}">
                <a16:creationId xmlns:a16="http://schemas.microsoft.com/office/drawing/2014/main" id="{2291E445-F9DD-412A-BB70-5244BD282E62}"/>
              </a:ext>
            </a:extLst>
          </p:cNvPr>
          <p:cNvSpPr txBox="1"/>
          <p:nvPr/>
        </p:nvSpPr>
        <p:spPr>
          <a:xfrm>
            <a:off x="479425" y="2116244"/>
            <a:ext cx="10889615" cy="1905001"/>
          </a:xfrm>
          <a:prstGeom prst="rect">
            <a:avLst/>
          </a:prstGeom>
          <a:noFill/>
        </p:spPr>
        <p:txBody>
          <a:bodyPr wrap="square" lIns="0" tIns="0" rIns="0" bIns="0" anchor="b" anchorCtr="0">
            <a:noAutofit/>
          </a:bodyPr>
          <a:lstStyle/>
          <a:p>
            <a:pPr>
              <a:lnSpc>
                <a:spcPct val="100000"/>
              </a:lnSpc>
            </a:pPr>
            <a:r>
              <a:rPr lang="de-DE" sz="1400" dirty="0">
                <a:solidFill>
                  <a:schemeClr val="bg1"/>
                </a:solidFill>
              </a:rPr>
              <a:t>Bei diesem Foliensatz handelt es sich um eine Hilfestellung zum besseren Verständnis der Funktion „Mitarbeiter abmelden“ für den Grund „Beendigung des Arbeitsverhältnisses vor Beginn der Rentenzahlung“ sowie zur Beantwortung von Kundenanfragen zum Thema. Es wird hierbei der aktuelle Stand vom </a:t>
            </a:r>
            <a:r>
              <a:rPr lang="de-DE" sz="1400" dirty="0" smtClean="0">
                <a:solidFill>
                  <a:schemeClr val="bg1"/>
                </a:solidFill>
              </a:rPr>
              <a:t>Februar 2023 dargestellt</a:t>
            </a:r>
            <a:r>
              <a:rPr lang="de-DE" sz="1400" dirty="0">
                <a:solidFill>
                  <a:schemeClr val="bg1"/>
                </a:solidFill>
              </a:rPr>
              <a:t>. </a:t>
            </a:r>
            <a:r>
              <a:rPr lang="de-DE" sz="1400" dirty="0" err="1">
                <a:solidFill>
                  <a:schemeClr val="bg1"/>
                </a:solidFill>
              </a:rPr>
              <a:t>FirmenOnline</a:t>
            </a:r>
            <a:r>
              <a:rPr lang="de-DE" sz="1400" dirty="0">
                <a:solidFill>
                  <a:schemeClr val="bg1"/>
                </a:solidFill>
              </a:rPr>
              <a:t> wird laufend weiterentwickelt. </a:t>
            </a:r>
            <a:endParaRPr lang="de-DE" sz="1400" u="sng" dirty="0">
              <a:solidFill>
                <a:schemeClr val="bg1"/>
              </a:solidFill>
            </a:endParaRPr>
          </a:p>
          <a:p>
            <a:pPr>
              <a:lnSpc>
                <a:spcPct val="100000"/>
              </a:lnSpc>
            </a:pPr>
            <a:endParaRPr lang="de-DE" sz="1400" dirty="0">
              <a:solidFill>
                <a:schemeClr val="bg1"/>
              </a:solidFill>
            </a:endParaRPr>
          </a:p>
          <a:p>
            <a:pPr>
              <a:lnSpc>
                <a:spcPct val="100000"/>
              </a:lnSpc>
            </a:pPr>
            <a:r>
              <a:rPr lang="de-DE" sz="1400" dirty="0">
                <a:solidFill>
                  <a:schemeClr val="bg1"/>
                </a:solidFill>
              </a:rPr>
              <a:t>Die darin enthaltenen Beispiele und Screenshots sind beispielhafte Darstellungen. </a:t>
            </a:r>
            <a:r>
              <a:rPr lang="de-DE" sz="1400" dirty="0" smtClean="0">
                <a:solidFill>
                  <a:schemeClr val="bg1"/>
                </a:solidFill>
              </a:rPr>
              <a:t>Je </a:t>
            </a:r>
            <a:r>
              <a:rPr lang="de-DE" sz="1400" dirty="0">
                <a:solidFill>
                  <a:schemeClr val="bg1"/>
                </a:solidFill>
              </a:rPr>
              <a:t>nach Fallkonstellation kann die Anzeige in FirmenOnline abweichen. </a:t>
            </a:r>
            <a:endParaRPr lang="de-DE" sz="1400" dirty="0" smtClean="0">
              <a:solidFill>
                <a:schemeClr val="bg1"/>
              </a:solidFill>
            </a:endParaRPr>
          </a:p>
          <a:p>
            <a:pPr>
              <a:lnSpc>
                <a:spcPct val="100000"/>
              </a:lnSpc>
            </a:pPr>
            <a:r>
              <a:rPr lang="de-DE" sz="1400" dirty="0" smtClean="0">
                <a:solidFill>
                  <a:schemeClr val="bg1"/>
                </a:solidFill>
              </a:rPr>
              <a:t/>
            </a:r>
            <a:br>
              <a:rPr lang="de-DE" sz="1400" dirty="0" smtClean="0">
                <a:solidFill>
                  <a:schemeClr val="bg1"/>
                </a:solidFill>
              </a:rPr>
            </a:br>
            <a:r>
              <a:rPr lang="de-DE" sz="1400" dirty="0" smtClean="0">
                <a:solidFill>
                  <a:schemeClr val="bg1"/>
                </a:solidFill>
              </a:rPr>
              <a:t>Der </a:t>
            </a:r>
            <a:r>
              <a:rPr lang="de-DE" sz="1400" dirty="0">
                <a:solidFill>
                  <a:schemeClr val="bg1"/>
                </a:solidFill>
              </a:rPr>
              <a:t>Foliensatz erhebt damit keinen Anspruch auf Vollständigkeit. </a:t>
            </a:r>
            <a:br>
              <a:rPr lang="de-DE" sz="1400" dirty="0">
                <a:solidFill>
                  <a:schemeClr val="bg1"/>
                </a:solidFill>
              </a:rPr>
            </a:br>
            <a:endParaRPr lang="de-DE" sz="1400" dirty="0">
              <a:solidFill>
                <a:schemeClr val="bg1"/>
              </a:solidFill>
            </a:endParaRPr>
          </a:p>
        </p:txBody>
      </p:sp>
      <p:sp>
        <p:nvSpPr>
          <p:cNvPr id="5" name="Textplatzhalter 23">
            <a:extLst>
              <a:ext uri="{FF2B5EF4-FFF2-40B4-BE49-F238E27FC236}">
                <a16:creationId xmlns:a16="http://schemas.microsoft.com/office/drawing/2014/main" id="{1E1A45A6-AAFC-4D86-9200-4A15BD3453D8}"/>
              </a:ext>
            </a:extLst>
          </p:cNvPr>
          <p:cNvSpPr txBox="1">
            <a:spLocks/>
          </p:cNvSpPr>
          <p:nvPr/>
        </p:nvSpPr>
        <p:spPr>
          <a:xfrm rot="-5400000">
            <a:off x="11168400" y="5924558"/>
            <a:ext cx="1281600" cy="144000"/>
          </a:xfrm>
          <a:prstGeom prst="rect">
            <a:avLst/>
          </a:prstGeom>
        </p:spPr>
        <p:txBody>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800" smtClean="0"/>
              <a:t>© Allianz 2022</a:t>
            </a:r>
            <a:endParaRPr lang="de-DE" sz="800" dirty="0"/>
          </a:p>
        </p:txBody>
      </p:sp>
    </p:spTree>
    <p:extLst>
      <p:ext uri="{BB962C8B-B14F-4D97-AF65-F5344CB8AC3E}">
        <p14:creationId xmlns:p14="http://schemas.microsoft.com/office/powerpoint/2010/main" val="244810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F4E8AA75-8F1B-4C70-AF9A-1675F5D2AD04}"/>
              </a:ext>
            </a:extLst>
          </p:cNvPr>
          <p:cNvSpPr>
            <a:spLocks noGrp="1"/>
          </p:cNvSpPr>
          <p:nvPr>
            <p:ph type="sldNum" sz="quarter" idx="14"/>
          </p:nvPr>
        </p:nvSpPr>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56C449F3-BD9D-48DC-BFF1-0F66671DA7C6}" type="slidenum">
              <a:rPr kumimoji="0" lang="de-DE" sz="800" b="1" i="0" u="none" strike="noStrike" kern="1200" cap="none" spc="0" normalizeH="0" baseline="0" noProof="0" smtClean="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20</a:t>
            </a:fld>
            <a:endParaRPr kumimoji="0" lang="de-DE" sz="800" b="1" i="0" u="none" strike="noStrike" kern="1200" cap="none" spc="0" normalizeH="0" baseline="0" noProof="0" dirty="0">
              <a:ln>
                <a:noFill/>
              </a:ln>
              <a:solidFill>
                <a:srgbClr val="003781"/>
              </a:solidFill>
              <a:effectLst/>
              <a:uLnTx/>
              <a:uFillTx/>
              <a:latin typeface="Arial" panose="020B0604020202020204"/>
              <a:ea typeface="+mn-ea"/>
              <a:cs typeface="+mn-cs"/>
            </a:endParaRPr>
          </a:p>
        </p:txBody>
      </p:sp>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smtClean="0"/>
              <a:t>Unterstützungskasse</a:t>
            </a:r>
            <a:endParaRPr lang="de-DE" dirty="0"/>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252741" cy="465811"/>
          </a:xfrm>
        </p:spPr>
        <p:txBody>
          <a:bodyPr/>
          <a:lstStyle/>
          <a:p>
            <a:r>
              <a:rPr lang="de-DE" dirty="0" smtClean="0"/>
              <a:t>Unverfallbare Anwartschaften </a:t>
            </a:r>
            <a:endParaRPr lang="de-DE" dirty="0">
              <a:solidFill>
                <a:schemeClr val="accent4"/>
              </a:solidFill>
            </a:endParaRPr>
          </a:p>
        </p:txBody>
      </p:sp>
      <p:sp>
        <p:nvSpPr>
          <p:cNvPr id="6" name="Textplatzhalter 23">
            <a:extLst>
              <a:ext uri="{FF2B5EF4-FFF2-40B4-BE49-F238E27FC236}">
                <a16:creationId xmlns:a16="http://schemas.microsoft.com/office/drawing/2014/main" id="{1E1A45A6-AAFC-4D86-9200-4A15BD3453D8}"/>
              </a:ext>
            </a:extLst>
          </p:cNvPr>
          <p:cNvSpPr txBox="1">
            <a:spLocks/>
          </p:cNvSpPr>
          <p:nvPr/>
        </p:nvSpPr>
        <p:spPr>
          <a:xfrm rot="-5400000">
            <a:off x="11168400" y="5924558"/>
            <a:ext cx="1281600" cy="144000"/>
          </a:xfrm>
          <a:prstGeom prst="rect">
            <a:avLst/>
          </a:prstGeom>
        </p:spPr>
        <p:txBody>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800" dirty="0" smtClean="0"/>
              <a:t>© Allianz 2022</a:t>
            </a:r>
            <a:endParaRPr lang="de-DE" sz="800" dirty="0"/>
          </a:p>
        </p:txBody>
      </p:sp>
      <p:sp>
        <p:nvSpPr>
          <p:cNvPr id="2" name="Inhaltsplatzhalter 1"/>
          <p:cNvSpPr>
            <a:spLocks noGrp="1"/>
          </p:cNvSpPr>
          <p:nvPr>
            <p:ph idx="1"/>
          </p:nvPr>
        </p:nvSpPr>
        <p:spPr>
          <a:xfrm>
            <a:off x="479424" y="1488179"/>
            <a:ext cx="10964155" cy="5027821"/>
          </a:xfrm>
        </p:spPr>
        <p:txBody>
          <a:bodyPr/>
          <a:lstStyle/>
          <a:p>
            <a:r>
              <a:rPr lang="de-DE" sz="1400" dirty="0" smtClean="0"/>
              <a:t>Sofern unverfallbare Anwartschaften bestehen können noch weitere zusätzliche Angaben gemacht werden. </a:t>
            </a:r>
          </a:p>
          <a:p>
            <a:endParaRPr lang="de-DE" sz="1400" dirty="0"/>
          </a:p>
          <a:p>
            <a:endParaRPr lang="de-DE" sz="1400" dirty="0" smtClean="0"/>
          </a:p>
          <a:p>
            <a:endParaRPr lang="de-DE" sz="1400" dirty="0"/>
          </a:p>
          <a:p>
            <a:endParaRPr lang="de-DE" sz="1400" dirty="0" smtClean="0"/>
          </a:p>
          <a:p>
            <a:endParaRPr lang="de-DE" sz="1400" dirty="0"/>
          </a:p>
          <a:p>
            <a:endParaRPr lang="de-DE" sz="1400" dirty="0" smtClean="0"/>
          </a:p>
          <a:p>
            <a:endParaRPr lang="de-DE" sz="1400" dirty="0"/>
          </a:p>
          <a:p>
            <a:endParaRPr lang="de-DE" sz="1400" dirty="0" smtClean="0"/>
          </a:p>
          <a:p>
            <a:endParaRPr lang="de-DE" sz="1400" dirty="0"/>
          </a:p>
          <a:p>
            <a:endParaRPr lang="de-DE" sz="1400" dirty="0" smtClean="0"/>
          </a:p>
          <a:p>
            <a:endParaRPr lang="de-DE" sz="1400" dirty="0"/>
          </a:p>
          <a:p>
            <a:endParaRPr lang="de-DE" sz="1400" dirty="0" smtClean="0"/>
          </a:p>
          <a:p>
            <a:endParaRPr lang="de-DE" sz="1400" dirty="0"/>
          </a:p>
          <a:p>
            <a:endParaRPr lang="de-DE" sz="1400" dirty="0" smtClean="0"/>
          </a:p>
          <a:p>
            <a:endParaRPr lang="de-DE" sz="1400" dirty="0"/>
          </a:p>
          <a:p>
            <a:endParaRPr lang="de-DE" sz="1400" dirty="0" smtClean="0"/>
          </a:p>
          <a:p>
            <a:endParaRPr lang="de-DE" sz="1400" dirty="0"/>
          </a:p>
          <a:p>
            <a:endParaRPr lang="de-DE" sz="1400" dirty="0" smtClean="0"/>
          </a:p>
          <a:p>
            <a:endParaRPr lang="de-DE" sz="1400" dirty="0"/>
          </a:p>
          <a:p>
            <a:endParaRPr lang="de-DE" sz="1400" dirty="0" smtClean="0"/>
          </a:p>
          <a:p>
            <a:r>
              <a:rPr lang="de-DE" sz="1400" b="1" dirty="0"/>
              <a:t>Wird weder die Abfindung noch die Übertragung auf einen neuen Arbeitgeber gewählt bleibt die Versorgung beitragsfrei beim bisherigen Arbeitgeber bestehen. </a:t>
            </a:r>
          </a:p>
          <a:p>
            <a:endParaRPr lang="de-DE" sz="1400" dirty="0" smtClean="0"/>
          </a:p>
          <a:p>
            <a:pPr lvl="6"/>
            <a:endParaRPr lang="de-DE" sz="1400" i="1" dirty="0">
              <a:solidFill>
                <a:schemeClr val="bg1"/>
              </a:solidFill>
            </a:endParaRPr>
          </a:p>
          <a:p>
            <a:pPr lvl="6"/>
            <a:endParaRPr lang="de-DE" sz="1400" i="1" dirty="0">
              <a:solidFill>
                <a:schemeClr val="bg1"/>
              </a:solidFill>
            </a:endParaRPr>
          </a:p>
          <a:p>
            <a:endParaRPr lang="de-DE" sz="1100" dirty="0"/>
          </a:p>
        </p:txBody>
      </p:sp>
      <p:pic>
        <p:nvPicPr>
          <p:cNvPr id="4" name="Grafik 3"/>
          <p:cNvPicPr>
            <a:picLocks noChangeAspect="1"/>
          </p:cNvPicPr>
          <p:nvPr/>
        </p:nvPicPr>
        <p:blipFill>
          <a:blip r:embed="rId2"/>
          <a:stretch>
            <a:fillRect/>
          </a:stretch>
        </p:blipFill>
        <p:spPr>
          <a:xfrm>
            <a:off x="479423" y="2032469"/>
            <a:ext cx="4804972" cy="3575584"/>
          </a:xfrm>
          <a:prstGeom prst="rect">
            <a:avLst/>
          </a:prstGeom>
          <a:ln>
            <a:noFill/>
          </a:ln>
          <a:effectLst>
            <a:outerShdw blurRad="292100" dist="139700" dir="2700000" algn="tl" rotWithShape="0">
              <a:srgbClr val="333333">
                <a:alpha val="65000"/>
              </a:srgbClr>
            </a:outerShdw>
          </a:effectLst>
        </p:spPr>
      </p:pic>
      <p:sp>
        <p:nvSpPr>
          <p:cNvPr id="11" name="Rechteck 10"/>
          <p:cNvSpPr/>
          <p:nvPr/>
        </p:nvSpPr>
        <p:spPr>
          <a:xfrm>
            <a:off x="5456977" y="2032469"/>
            <a:ext cx="6199947" cy="1183429"/>
          </a:xfrm>
          <a:prstGeom prst="rect">
            <a:avLst/>
          </a:prstGeom>
          <a:solidFill>
            <a:srgbClr val="F8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smtClean="0"/>
              <a:t>Es kann der Wunsch nach einer Abfindung erklärt werden. </a:t>
            </a:r>
            <a:br>
              <a:rPr lang="de-DE" sz="1100" dirty="0" smtClean="0"/>
            </a:br>
            <a:r>
              <a:rPr lang="de-DE" sz="1100" dirty="0" smtClean="0"/>
              <a:t>In diesem Fall kann der Arbeitgeber entscheiden, ob die Auszahlung auf die bekannte Bankverbindung erfolgt, oder auf das angegebene Firmenkonto. </a:t>
            </a:r>
            <a:br>
              <a:rPr lang="de-DE" sz="1100" dirty="0" smtClean="0"/>
            </a:br>
            <a:endParaRPr lang="de-DE" sz="1100" dirty="0" smtClean="0"/>
          </a:p>
          <a:p>
            <a:r>
              <a:rPr lang="de-DE" sz="1100" b="1" dirty="0" smtClean="0"/>
              <a:t>WICHTIG</a:t>
            </a:r>
            <a:r>
              <a:rPr lang="de-DE" sz="1100" dirty="0" smtClean="0"/>
              <a:t>: Eine Abfindung erfolgt nur, sofern die dafür zugrundeliegenden Rahmenbedingungen gegeben sind. </a:t>
            </a:r>
            <a:endParaRPr lang="de-DE" sz="1100" dirty="0"/>
          </a:p>
        </p:txBody>
      </p:sp>
      <p:sp>
        <p:nvSpPr>
          <p:cNvPr id="12" name="Abgerundetes Rechteck 11"/>
          <p:cNvSpPr/>
          <p:nvPr/>
        </p:nvSpPr>
        <p:spPr>
          <a:xfrm>
            <a:off x="692769" y="2232094"/>
            <a:ext cx="1004295" cy="236311"/>
          </a:xfrm>
          <a:prstGeom prst="roundRect">
            <a:avLst/>
          </a:prstGeom>
          <a:noFill/>
          <a:ln>
            <a:solidFill>
              <a:srgbClr val="F8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winkelter Verbinder 9"/>
          <p:cNvCxnSpPr>
            <a:stCxn id="12" idx="3"/>
            <a:endCxn id="11" idx="1"/>
          </p:cNvCxnSpPr>
          <p:nvPr/>
        </p:nvCxnSpPr>
        <p:spPr>
          <a:xfrm>
            <a:off x="1697064" y="2350250"/>
            <a:ext cx="3759913" cy="273934"/>
          </a:xfrm>
          <a:prstGeom prst="bentConnector3">
            <a:avLst>
              <a:gd name="adj1" fmla="val 92560"/>
            </a:avLst>
          </a:prstGeom>
          <a:ln>
            <a:solidFill>
              <a:srgbClr val="F86200"/>
            </a:solidFill>
            <a:tailEnd type="triangle"/>
          </a:ln>
        </p:spPr>
        <p:style>
          <a:lnRef idx="1">
            <a:schemeClr val="accent1"/>
          </a:lnRef>
          <a:fillRef idx="0">
            <a:schemeClr val="accent1"/>
          </a:fillRef>
          <a:effectRef idx="0">
            <a:schemeClr val="accent1"/>
          </a:effectRef>
          <a:fontRef idx="minor">
            <a:schemeClr val="tx1"/>
          </a:fontRef>
        </p:style>
      </p:cxnSp>
      <p:sp>
        <p:nvSpPr>
          <p:cNvPr id="17" name="Rechteck 16"/>
          <p:cNvSpPr/>
          <p:nvPr/>
        </p:nvSpPr>
        <p:spPr>
          <a:xfrm>
            <a:off x="5456978" y="3523675"/>
            <a:ext cx="6255598" cy="1886525"/>
          </a:xfrm>
          <a:prstGeom prst="rect">
            <a:avLst/>
          </a:prstGeom>
          <a:solidFill>
            <a:srgbClr val="F8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smtClean="0"/>
              <a:t>Es </a:t>
            </a:r>
            <a:r>
              <a:rPr lang="de-DE" sz="1100" dirty="0"/>
              <a:t>kann erklärt werden, dass der Arbeitnehmer die Versorgung auf einen </a:t>
            </a:r>
            <a:br>
              <a:rPr lang="de-DE" sz="1100" dirty="0"/>
            </a:br>
            <a:r>
              <a:rPr lang="de-DE" sz="1100" dirty="0"/>
              <a:t>neuen Arbeitgeber übertragen kann. </a:t>
            </a:r>
            <a:r>
              <a:rPr lang="de-DE" sz="1100" b="1" u="sng" dirty="0"/>
              <a:t>Wir empfehlen diese Angabe immer zu tätigen, auch wenn ggf. der neue Arbeitgeber noch nicht bekannt ist oder die Abfindung gewünscht ist</a:t>
            </a:r>
            <a:r>
              <a:rPr lang="de-DE" sz="1100" b="1" u="sng" dirty="0" smtClean="0"/>
              <a:t>.</a:t>
            </a:r>
          </a:p>
          <a:p>
            <a:endParaRPr lang="de-DE" sz="1100" dirty="0"/>
          </a:p>
          <a:p>
            <a:r>
              <a:rPr lang="de-DE" sz="1100" i="1" dirty="0"/>
              <a:t>Grund: Wird die Zustimmung nicht gegeben, ist bei einem späteren Übertragungswunsch diese erneut beim „alten“ Arbeitgeber einzuholen. Oder sollte eine Abfindung aufgrund der vorliegenden Rahmenbedingungen nicht möglich sein, hat der Arbeitnehmer, wenn die Zustimmung erteilt wurde, weiterhin die Möglichkeit die Versorgung zu einem neuen Arbeitgeber mitzunehmen. Ansonsten bleibt die Zusage beim alten Arbeitgeber  beitragsfrei bestehen. </a:t>
            </a:r>
          </a:p>
        </p:txBody>
      </p:sp>
      <p:sp>
        <p:nvSpPr>
          <p:cNvPr id="18" name="Abgerundetes Rechteck 17"/>
          <p:cNvSpPr/>
          <p:nvPr/>
        </p:nvSpPr>
        <p:spPr>
          <a:xfrm>
            <a:off x="692768" y="2823809"/>
            <a:ext cx="1425592" cy="247051"/>
          </a:xfrm>
          <a:prstGeom prst="roundRect">
            <a:avLst/>
          </a:prstGeom>
          <a:noFill/>
          <a:ln>
            <a:solidFill>
              <a:srgbClr val="F8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9" name="Gewinkelter Verbinder 18"/>
          <p:cNvCxnSpPr>
            <a:stCxn id="18" idx="3"/>
            <a:endCxn id="17" idx="1"/>
          </p:cNvCxnSpPr>
          <p:nvPr/>
        </p:nvCxnSpPr>
        <p:spPr>
          <a:xfrm>
            <a:off x="2118360" y="2947335"/>
            <a:ext cx="3338618" cy="1519603"/>
          </a:xfrm>
          <a:prstGeom prst="bentConnector3">
            <a:avLst>
              <a:gd name="adj1" fmla="val 91768"/>
            </a:avLst>
          </a:prstGeom>
          <a:ln>
            <a:solidFill>
              <a:srgbClr val="F862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47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F4E8AA75-8F1B-4C70-AF9A-1675F5D2AD04}"/>
              </a:ext>
            </a:extLst>
          </p:cNvPr>
          <p:cNvSpPr>
            <a:spLocks noGrp="1"/>
          </p:cNvSpPr>
          <p:nvPr>
            <p:ph type="sldNum" sz="quarter" idx="14"/>
          </p:nvPr>
        </p:nvSpPr>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56C449F3-BD9D-48DC-BFF1-0F66671DA7C6}" type="slidenum">
              <a:rPr kumimoji="0" lang="de-DE" sz="800" b="1" i="0" u="none" strike="noStrike" kern="1200" cap="none" spc="0" normalizeH="0" baseline="0" noProof="0" smtClean="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21</a:t>
            </a:fld>
            <a:endParaRPr kumimoji="0" lang="de-DE" sz="800" b="1" i="0" u="none" strike="noStrike" kern="1200" cap="none" spc="0" normalizeH="0" baseline="0" noProof="0" dirty="0">
              <a:ln>
                <a:noFill/>
              </a:ln>
              <a:solidFill>
                <a:srgbClr val="003781"/>
              </a:solidFill>
              <a:effectLst/>
              <a:uLnTx/>
              <a:uFillTx/>
              <a:latin typeface="Arial" panose="020B0604020202020204"/>
              <a:ea typeface="+mn-ea"/>
              <a:cs typeface="+mn-cs"/>
            </a:endParaRPr>
          </a:p>
        </p:txBody>
      </p:sp>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smtClean="0"/>
              <a:t>Unterstützungskasse</a:t>
            </a:r>
            <a:endParaRPr lang="de-DE" dirty="0"/>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252741" cy="465811"/>
          </a:xfrm>
        </p:spPr>
        <p:txBody>
          <a:bodyPr/>
          <a:lstStyle/>
          <a:p>
            <a:r>
              <a:rPr lang="de-DE" dirty="0" smtClean="0"/>
              <a:t>Übertragung auf einen neuen Arbeitgeber </a:t>
            </a:r>
            <a:endParaRPr lang="de-DE" dirty="0">
              <a:solidFill>
                <a:schemeClr val="accent4"/>
              </a:solidFill>
            </a:endParaRPr>
          </a:p>
        </p:txBody>
      </p:sp>
      <p:sp>
        <p:nvSpPr>
          <p:cNvPr id="6" name="Textplatzhalter 23">
            <a:extLst>
              <a:ext uri="{FF2B5EF4-FFF2-40B4-BE49-F238E27FC236}">
                <a16:creationId xmlns:a16="http://schemas.microsoft.com/office/drawing/2014/main" id="{1E1A45A6-AAFC-4D86-9200-4A15BD3453D8}"/>
              </a:ext>
            </a:extLst>
          </p:cNvPr>
          <p:cNvSpPr txBox="1">
            <a:spLocks/>
          </p:cNvSpPr>
          <p:nvPr/>
        </p:nvSpPr>
        <p:spPr>
          <a:xfrm rot="-5400000">
            <a:off x="11168400" y="5924558"/>
            <a:ext cx="1281600" cy="144000"/>
          </a:xfrm>
          <a:prstGeom prst="rect">
            <a:avLst/>
          </a:prstGeom>
        </p:spPr>
        <p:txBody>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800" dirty="0" smtClean="0"/>
              <a:t>© Allianz 2022</a:t>
            </a:r>
            <a:endParaRPr lang="de-DE" sz="800" dirty="0"/>
          </a:p>
        </p:txBody>
      </p:sp>
      <p:sp>
        <p:nvSpPr>
          <p:cNvPr id="2" name="Inhaltsplatzhalter 1"/>
          <p:cNvSpPr>
            <a:spLocks noGrp="1"/>
          </p:cNvSpPr>
          <p:nvPr>
            <p:ph idx="1"/>
          </p:nvPr>
        </p:nvSpPr>
        <p:spPr>
          <a:xfrm>
            <a:off x="479424" y="1488179"/>
            <a:ext cx="10964155" cy="5027821"/>
          </a:xfrm>
        </p:spPr>
        <p:txBody>
          <a:bodyPr/>
          <a:lstStyle/>
          <a:p>
            <a:pPr lvl="6">
              <a:spcBef>
                <a:spcPts val="0"/>
              </a:spcBef>
              <a:spcAft>
                <a:spcPts val="0"/>
              </a:spcAft>
            </a:pPr>
            <a:r>
              <a:rPr lang="de-DE" sz="1400" dirty="0">
                <a:solidFill>
                  <a:schemeClr val="bg1"/>
                </a:solidFill>
              </a:rPr>
              <a:t>Für die abschließende Bearbeitung des Vorgangs werden bei der Auswahl „Unverfallbare Anwartschaften</a:t>
            </a:r>
            <a:r>
              <a:rPr lang="de-DE" sz="1400" dirty="0" smtClean="0">
                <a:solidFill>
                  <a:schemeClr val="bg1"/>
                </a:solidFill>
              </a:rPr>
              <a:t>“ &amp; Zustimmung zur „Übertragung auf einen neuen Arbeitgeber“ </a:t>
            </a:r>
            <a:r>
              <a:rPr lang="de-DE" sz="1400" b="1" dirty="0" smtClean="0">
                <a:solidFill>
                  <a:schemeClr val="bg1"/>
                </a:solidFill>
              </a:rPr>
              <a:t>zusätzliche </a:t>
            </a:r>
            <a:r>
              <a:rPr lang="de-DE" sz="1400" b="1" dirty="0">
                <a:solidFill>
                  <a:schemeClr val="bg1"/>
                </a:solidFill>
              </a:rPr>
              <a:t>Angaben der versicherten Person benötigt</a:t>
            </a:r>
            <a:r>
              <a:rPr lang="de-DE" sz="1400" dirty="0">
                <a:solidFill>
                  <a:schemeClr val="bg1"/>
                </a:solidFill>
              </a:rPr>
              <a:t>. </a:t>
            </a:r>
            <a:endParaRPr lang="de-DE" sz="1400" dirty="0" smtClean="0">
              <a:solidFill>
                <a:schemeClr val="bg1"/>
              </a:solidFill>
            </a:endParaRPr>
          </a:p>
          <a:p>
            <a:pPr lvl="6">
              <a:spcBef>
                <a:spcPts val="0"/>
              </a:spcBef>
              <a:spcAft>
                <a:spcPts val="0"/>
              </a:spcAft>
            </a:pPr>
            <a:endParaRPr lang="de-DE" sz="1400" dirty="0">
              <a:solidFill>
                <a:schemeClr val="bg1"/>
              </a:solidFill>
            </a:endParaRPr>
          </a:p>
          <a:p>
            <a:pPr lvl="6">
              <a:spcBef>
                <a:spcPts val="0"/>
              </a:spcBef>
              <a:spcAft>
                <a:spcPts val="0"/>
              </a:spcAft>
            </a:pPr>
            <a:r>
              <a:rPr lang="de-DE" sz="1400" dirty="0" smtClean="0">
                <a:solidFill>
                  <a:schemeClr val="bg1"/>
                </a:solidFill>
              </a:rPr>
              <a:t>Um </a:t>
            </a:r>
            <a:r>
              <a:rPr lang="de-DE" sz="1400" dirty="0">
                <a:solidFill>
                  <a:schemeClr val="bg1"/>
                </a:solidFill>
              </a:rPr>
              <a:t>uns diese mitzuteilen gibt es auch hier die zwei Möglichkeiten: </a:t>
            </a:r>
            <a:endParaRPr lang="de-DE" sz="1600" dirty="0"/>
          </a:p>
          <a:p>
            <a:pPr marL="228600" lvl="6" indent="-228600">
              <a:buAutoNum type="alphaUcParenR"/>
            </a:pPr>
            <a:endParaRPr lang="de-DE" sz="1400" dirty="0" smtClean="0">
              <a:solidFill>
                <a:schemeClr val="bg1"/>
              </a:solidFill>
            </a:endParaRPr>
          </a:p>
          <a:p>
            <a:pPr marL="358775" lvl="6" indent="-358775">
              <a:buAutoNum type="alphaUcParenR"/>
              <a:tabLst>
                <a:tab pos="358775" algn="l"/>
              </a:tabLst>
            </a:pPr>
            <a:r>
              <a:rPr lang="de-DE" sz="1400" dirty="0" smtClean="0">
                <a:solidFill>
                  <a:schemeClr val="bg1"/>
                </a:solidFill>
              </a:rPr>
              <a:t>Dem </a:t>
            </a:r>
            <a:r>
              <a:rPr lang="de-DE" sz="1400" dirty="0">
                <a:solidFill>
                  <a:schemeClr val="bg1"/>
                </a:solidFill>
              </a:rPr>
              <a:t>Arbeitgeber liegt die, herunterladbare „Erklärung der versicherten Person“, vor und er lädt diese im Rahmen der Mitarbeiterabmeldung direkt hoch. </a:t>
            </a:r>
            <a:r>
              <a:rPr lang="de-DE" sz="1400" dirty="0" smtClean="0">
                <a:solidFill>
                  <a:schemeClr val="bg1"/>
                </a:solidFill>
              </a:rPr>
              <a:t/>
            </a:r>
            <a:br>
              <a:rPr lang="de-DE" sz="1400" dirty="0" smtClean="0">
                <a:solidFill>
                  <a:schemeClr val="bg1"/>
                </a:solidFill>
              </a:rPr>
            </a:br>
            <a:r>
              <a:rPr lang="de-DE" sz="1400" dirty="0" smtClean="0">
                <a:solidFill>
                  <a:schemeClr val="bg1"/>
                </a:solidFill>
              </a:rPr>
              <a:t/>
            </a:r>
            <a:br>
              <a:rPr lang="de-DE" sz="1400" dirty="0" smtClean="0">
                <a:solidFill>
                  <a:schemeClr val="bg1"/>
                </a:solidFill>
              </a:rPr>
            </a:br>
            <a:r>
              <a:rPr lang="de-DE" sz="1400" dirty="0" smtClean="0">
                <a:solidFill>
                  <a:schemeClr val="bg1"/>
                </a:solidFill>
              </a:rPr>
              <a:t/>
            </a:r>
            <a:br>
              <a:rPr lang="de-DE" sz="1400" dirty="0" smtClean="0">
                <a:solidFill>
                  <a:schemeClr val="bg1"/>
                </a:solidFill>
              </a:rPr>
            </a:br>
            <a:r>
              <a:rPr lang="de-DE" sz="1400" dirty="0" smtClean="0">
                <a:solidFill>
                  <a:schemeClr val="bg1"/>
                </a:solidFill>
              </a:rPr>
              <a:t/>
            </a:r>
            <a:br>
              <a:rPr lang="de-DE" sz="1400" dirty="0" smtClean="0">
                <a:solidFill>
                  <a:schemeClr val="bg1"/>
                </a:solidFill>
              </a:rPr>
            </a:br>
            <a:r>
              <a:rPr lang="de-DE" sz="1400" dirty="0" smtClean="0">
                <a:solidFill>
                  <a:schemeClr val="bg1"/>
                </a:solidFill>
              </a:rPr>
              <a:t/>
            </a:r>
            <a:br>
              <a:rPr lang="de-DE" sz="1400" dirty="0" smtClean="0">
                <a:solidFill>
                  <a:schemeClr val="bg1"/>
                </a:solidFill>
              </a:rPr>
            </a:br>
            <a:r>
              <a:rPr lang="de-DE" sz="1400" dirty="0" smtClean="0">
                <a:solidFill>
                  <a:schemeClr val="bg1"/>
                </a:solidFill>
              </a:rPr>
              <a:t/>
            </a:r>
            <a:br>
              <a:rPr lang="de-DE" sz="1400" dirty="0" smtClean="0">
                <a:solidFill>
                  <a:schemeClr val="bg1"/>
                </a:solidFill>
              </a:rPr>
            </a:br>
            <a:r>
              <a:rPr lang="de-DE" sz="1400" dirty="0" smtClean="0">
                <a:solidFill>
                  <a:schemeClr val="bg1"/>
                </a:solidFill>
              </a:rPr>
              <a:t/>
            </a:r>
            <a:br>
              <a:rPr lang="de-DE" sz="1400" dirty="0" smtClean="0">
                <a:solidFill>
                  <a:schemeClr val="bg1"/>
                </a:solidFill>
              </a:rPr>
            </a:br>
            <a:r>
              <a:rPr lang="de-DE" sz="1400" dirty="0" smtClean="0">
                <a:solidFill>
                  <a:schemeClr val="bg1"/>
                </a:solidFill>
              </a:rPr>
              <a:t/>
            </a:r>
            <a:br>
              <a:rPr lang="de-DE" sz="1400" dirty="0" smtClean="0">
                <a:solidFill>
                  <a:schemeClr val="bg1"/>
                </a:solidFill>
              </a:rPr>
            </a:br>
            <a:r>
              <a:rPr lang="de-DE" sz="1400" dirty="0" smtClean="0">
                <a:solidFill>
                  <a:schemeClr val="bg1"/>
                </a:solidFill>
              </a:rPr>
              <a:t/>
            </a:r>
            <a:br>
              <a:rPr lang="de-DE" sz="1400" dirty="0" smtClean="0">
                <a:solidFill>
                  <a:schemeClr val="bg1"/>
                </a:solidFill>
              </a:rPr>
            </a:br>
            <a:r>
              <a:rPr lang="de-DE" sz="1400" dirty="0" smtClean="0">
                <a:solidFill>
                  <a:schemeClr val="bg1"/>
                </a:solidFill>
              </a:rPr>
              <a:t/>
            </a:r>
            <a:br>
              <a:rPr lang="de-DE" sz="1400" dirty="0" smtClean="0">
                <a:solidFill>
                  <a:schemeClr val="bg1"/>
                </a:solidFill>
              </a:rPr>
            </a:br>
            <a:r>
              <a:rPr lang="de-DE" sz="1400" dirty="0" smtClean="0">
                <a:solidFill>
                  <a:schemeClr val="bg1"/>
                </a:solidFill>
              </a:rPr>
              <a:t/>
            </a:r>
            <a:br>
              <a:rPr lang="de-DE" sz="1400" dirty="0" smtClean="0">
                <a:solidFill>
                  <a:schemeClr val="bg1"/>
                </a:solidFill>
              </a:rPr>
            </a:br>
            <a:r>
              <a:rPr lang="de-DE" sz="1400" dirty="0" smtClean="0">
                <a:solidFill>
                  <a:schemeClr val="bg1"/>
                </a:solidFill>
              </a:rPr>
              <a:t/>
            </a:r>
            <a:br>
              <a:rPr lang="de-DE" sz="1400" dirty="0" smtClean="0">
                <a:solidFill>
                  <a:schemeClr val="bg1"/>
                </a:solidFill>
              </a:rPr>
            </a:br>
            <a:r>
              <a:rPr lang="de-DE" sz="1400" dirty="0" smtClean="0">
                <a:solidFill>
                  <a:schemeClr val="bg1"/>
                </a:solidFill>
              </a:rPr>
              <a:t>Alternativ </a:t>
            </a:r>
            <a:r>
              <a:rPr lang="de-DE" sz="1400" dirty="0">
                <a:solidFill>
                  <a:schemeClr val="bg1"/>
                </a:solidFill>
              </a:rPr>
              <a:t>kann der Arbeitgeber die Erklärung auch zeitnah per E-Mail an </a:t>
            </a:r>
            <a:r>
              <a:rPr lang="de-DE" sz="1400" dirty="0">
                <a:solidFill>
                  <a:schemeClr val="bg1"/>
                </a:solidFill>
                <a:hlinkClick r:id="rId2"/>
              </a:rPr>
              <a:t>lebensversicherung@allianz.de</a:t>
            </a:r>
            <a:r>
              <a:rPr lang="de-DE" sz="1400" dirty="0">
                <a:solidFill>
                  <a:schemeClr val="bg1"/>
                </a:solidFill>
              </a:rPr>
              <a:t> nachreichen. </a:t>
            </a:r>
            <a:br>
              <a:rPr lang="de-DE" sz="1400" dirty="0">
                <a:solidFill>
                  <a:schemeClr val="bg1"/>
                </a:solidFill>
              </a:rPr>
            </a:br>
            <a:r>
              <a:rPr lang="de-DE" sz="1400" b="1" u="sng" dirty="0">
                <a:solidFill>
                  <a:schemeClr val="bg1"/>
                </a:solidFill>
              </a:rPr>
              <a:t>Dies beschleunigt die Bearbeitung in den meisten Fällen. </a:t>
            </a:r>
            <a:r>
              <a:rPr lang="de-DE" sz="1400" b="1" u="sng" dirty="0" smtClean="0">
                <a:solidFill>
                  <a:schemeClr val="bg1"/>
                </a:solidFill>
              </a:rPr>
              <a:t/>
            </a:r>
            <a:br>
              <a:rPr lang="de-DE" sz="1400" b="1" u="sng" dirty="0" smtClean="0">
                <a:solidFill>
                  <a:schemeClr val="bg1"/>
                </a:solidFill>
              </a:rPr>
            </a:br>
            <a:endParaRPr lang="de-DE" sz="1400" b="1" u="sng" dirty="0">
              <a:solidFill>
                <a:schemeClr val="bg1"/>
              </a:solidFill>
            </a:endParaRPr>
          </a:p>
          <a:p>
            <a:pPr marL="358775" lvl="6" indent="-358775">
              <a:buAutoNum type="alphaUcParenR"/>
            </a:pPr>
            <a:r>
              <a:rPr lang="de-DE" sz="1400" dirty="0">
                <a:solidFill>
                  <a:schemeClr val="bg1"/>
                </a:solidFill>
              </a:rPr>
              <a:t>Die Erklärung liegt dem Arbeitgeber zum Zeitpunkt der Abmeldung nicht vor. </a:t>
            </a:r>
            <a:r>
              <a:rPr lang="de-DE" sz="1400" dirty="0" smtClean="0">
                <a:solidFill>
                  <a:schemeClr val="bg1"/>
                </a:solidFill>
              </a:rPr>
              <a:t>Wir </a:t>
            </a:r>
            <a:r>
              <a:rPr lang="de-DE" sz="1400" dirty="0">
                <a:solidFill>
                  <a:schemeClr val="bg1"/>
                </a:solidFill>
              </a:rPr>
              <a:t>fordern die Erklärung dann direkt an.  </a:t>
            </a:r>
          </a:p>
        </p:txBody>
      </p:sp>
      <p:pic>
        <p:nvPicPr>
          <p:cNvPr id="3" name="Grafik 2"/>
          <p:cNvPicPr>
            <a:picLocks noChangeAspect="1"/>
          </p:cNvPicPr>
          <p:nvPr/>
        </p:nvPicPr>
        <p:blipFill>
          <a:blip r:embed="rId3"/>
          <a:stretch>
            <a:fillRect/>
          </a:stretch>
        </p:blipFill>
        <p:spPr>
          <a:xfrm>
            <a:off x="801242" y="3215934"/>
            <a:ext cx="4804555" cy="2081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72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F4E8AA75-8F1B-4C70-AF9A-1675F5D2AD04}"/>
              </a:ext>
            </a:extLst>
          </p:cNvPr>
          <p:cNvSpPr>
            <a:spLocks noGrp="1"/>
          </p:cNvSpPr>
          <p:nvPr>
            <p:ph type="sldNum" sz="quarter" idx="14"/>
          </p:nvPr>
        </p:nvSpPr>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56C449F3-BD9D-48DC-BFF1-0F66671DA7C6}" type="slidenum">
              <a:rPr kumimoji="0" lang="de-DE" sz="800" b="1" i="0" u="none" strike="noStrike" kern="1200" cap="none" spc="0" normalizeH="0" baseline="0" noProof="0" smtClean="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22</a:t>
            </a:fld>
            <a:endParaRPr kumimoji="0" lang="de-DE" sz="800" b="1" i="0" u="none" strike="noStrike" kern="1200" cap="none" spc="0" normalizeH="0" baseline="0" noProof="0" dirty="0">
              <a:ln>
                <a:noFill/>
              </a:ln>
              <a:solidFill>
                <a:srgbClr val="003781"/>
              </a:solidFill>
              <a:effectLst/>
              <a:uLnTx/>
              <a:uFillTx/>
              <a:latin typeface="Arial" panose="020B0604020202020204"/>
              <a:ea typeface="+mn-ea"/>
              <a:cs typeface="+mn-cs"/>
            </a:endParaRPr>
          </a:p>
        </p:txBody>
      </p:sp>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a:t>Unterstützungskasse</a:t>
            </a:r>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252741" cy="465811"/>
          </a:xfrm>
        </p:spPr>
        <p:txBody>
          <a:bodyPr/>
          <a:lstStyle/>
          <a:p>
            <a:r>
              <a:rPr lang="de-DE" dirty="0"/>
              <a:t>Erklärung der versicherten Person</a:t>
            </a:r>
            <a:endParaRPr lang="de-DE" dirty="0">
              <a:solidFill>
                <a:schemeClr val="accent4"/>
              </a:solidFill>
            </a:endParaRPr>
          </a:p>
        </p:txBody>
      </p:sp>
      <p:sp>
        <p:nvSpPr>
          <p:cNvPr id="6" name="Textplatzhalter 23">
            <a:extLst>
              <a:ext uri="{FF2B5EF4-FFF2-40B4-BE49-F238E27FC236}">
                <a16:creationId xmlns:a16="http://schemas.microsoft.com/office/drawing/2014/main" id="{1E1A45A6-AAFC-4D86-9200-4A15BD3453D8}"/>
              </a:ext>
            </a:extLst>
          </p:cNvPr>
          <p:cNvSpPr txBox="1">
            <a:spLocks/>
          </p:cNvSpPr>
          <p:nvPr/>
        </p:nvSpPr>
        <p:spPr>
          <a:xfrm rot="-5400000">
            <a:off x="11168400" y="5924558"/>
            <a:ext cx="1281600" cy="144000"/>
          </a:xfrm>
          <a:prstGeom prst="rect">
            <a:avLst/>
          </a:prstGeom>
        </p:spPr>
        <p:txBody>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800" dirty="0" smtClean="0"/>
              <a:t>© Allianz 2022</a:t>
            </a:r>
            <a:endParaRPr lang="de-DE" sz="800" dirty="0"/>
          </a:p>
        </p:txBody>
      </p:sp>
      <p:sp>
        <p:nvSpPr>
          <p:cNvPr id="2" name="Inhaltsplatzhalter 1"/>
          <p:cNvSpPr>
            <a:spLocks noGrp="1"/>
          </p:cNvSpPr>
          <p:nvPr>
            <p:ph idx="1"/>
          </p:nvPr>
        </p:nvSpPr>
        <p:spPr>
          <a:xfrm>
            <a:off x="479424" y="1488179"/>
            <a:ext cx="10645775" cy="3129541"/>
          </a:xfrm>
        </p:spPr>
        <p:txBody>
          <a:bodyPr/>
          <a:lstStyle/>
          <a:p>
            <a:pPr lvl="6"/>
            <a:r>
              <a:rPr lang="de-DE" sz="1600" dirty="0">
                <a:solidFill>
                  <a:schemeClr val="bg1"/>
                </a:solidFill>
              </a:rPr>
              <a:t>Darstellung der „</a:t>
            </a:r>
            <a:r>
              <a:rPr lang="de-DE" sz="1600" b="1" dirty="0">
                <a:solidFill>
                  <a:schemeClr val="bg1"/>
                </a:solidFill>
              </a:rPr>
              <a:t>Erklärung der versicherten Person</a:t>
            </a:r>
            <a:r>
              <a:rPr lang="de-DE" sz="1600" dirty="0">
                <a:solidFill>
                  <a:schemeClr val="bg1"/>
                </a:solidFill>
              </a:rPr>
              <a:t>“ für Unterstützungskasse. Abrufbar auch im </a:t>
            </a:r>
            <a:r>
              <a:rPr lang="de-DE" sz="1600" dirty="0">
                <a:solidFill>
                  <a:schemeClr val="bg1"/>
                </a:solidFill>
                <a:hlinkClick r:id="rId2"/>
              </a:rPr>
              <a:t>Downloadcenter</a:t>
            </a:r>
            <a:r>
              <a:rPr lang="de-DE" sz="1600" dirty="0">
                <a:solidFill>
                  <a:schemeClr val="bg1"/>
                </a:solidFill>
              </a:rPr>
              <a:t>. </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4" y="1973542"/>
            <a:ext cx="3220999" cy="4542458"/>
          </a:xfrm>
          <a:prstGeom prst="rect">
            <a:avLst/>
          </a:prstGeom>
          <a:ln w="9525">
            <a:solidFill>
              <a:schemeClr val="tx2">
                <a:lumMod val="90000"/>
              </a:schemeClr>
            </a:solidFill>
            <a:miter lim="800000"/>
            <a:headEnd/>
            <a:tailEnd/>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8668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F4E8AA75-8F1B-4C70-AF9A-1675F5D2AD04}"/>
              </a:ext>
            </a:extLst>
          </p:cNvPr>
          <p:cNvSpPr>
            <a:spLocks noGrp="1"/>
          </p:cNvSpPr>
          <p:nvPr>
            <p:ph type="sldNum" sz="quarter" idx="14"/>
          </p:nvPr>
        </p:nvSpPr>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56C449F3-BD9D-48DC-BFF1-0F66671DA7C6}" type="slidenum">
              <a:rPr kumimoji="0" lang="de-DE" sz="800" b="1" i="0" u="none" strike="noStrike" kern="1200" cap="none" spc="0" normalizeH="0" baseline="0" noProof="0" smtClean="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23</a:t>
            </a:fld>
            <a:endParaRPr kumimoji="0" lang="de-DE" sz="800" b="1" i="0" u="none" strike="noStrike" kern="1200" cap="none" spc="0" normalizeH="0" baseline="0" noProof="0" dirty="0">
              <a:ln>
                <a:noFill/>
              </a:ln>
              <a:solidFill>
                <a:srgbClr val="003781"/>
              </a:solidFill>
              <a:effectLst/>
              <a:uLnTx/>
              <a:uFillTx/>
              <a:latin typeface="Arial" panose="020B0604020202020204"/>
              <a:ea typeface="+mn-ea"/>
              <a:cs typeface="+mn-cs"/>
            </a:endParaRPr>
          </a:p>
        </p:txBody>
      </p:sp>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smtClean="0"/>
              <a:t>Unterstützungskasse</a:t>
            </a:r>
            <a:endParaRPr lang="de-DE" dirty="0"/>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252741" cy="465811"/>
          </a:xfrm>
        </p:spPr>
        <p:txBody>
          <a:bodyPr/>
          <a:lstStyle/>
          <a:p>
            <a:r>
              <a:rPr lang="de-DE" dirty="0"/>
              <a:t>Adressdaten der versicherten Person</a:t>
            </a:r>
            <a:endParaRPr lang="de-DE" dirty="0">
              <a:solidFill>
                <a:schemeClr val="accent4"/>
              </a:solidFill>
            </a:endParaRPr>
          </a:p>
        </p:txBody>
      </p:sp>
      <p:sp>
        <p:nvSpPr>
          <p:cNvPr id="6" name="Textplatzhalter 23">
            <a:extLst>
              <a:ext uri="{FF2B5EF4-FFF2-40B4-BE49-F238E27FC236}">
                <a16:creationId xmlns:a16="http://schemas.microsoft.com/office/drawing/2014/main" id="{1E1A45A6-AAFC-4D86-9200-4A15BD3453D8}"/>
              </a:ext>
            </a:extLst>
          </p:cNvPr>
          <p:cNvSpPr txBox="1">
            <a:spLocks/>
          </p:cNvSpPr>
          <p:nvPr/>
        </p:nvSpPr>
        <p:spPr>
          <a:xfrm rot="-5400000">
            <a:off x="11168400" y="5924558"/>
            <a:ext cx="1281600" cy="144000"/>
          </a:xfrm>
          <a:prstGeom prst="rect">
            <a:avLst/>
          </a:prstGeom>
        </p:spPr>
        <p:txBody>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800" dirty="0" smtClean="0"/>
              <a:t>© Allianz 2022</a:t>
            </a:r>
            <a:endParaRPr lang="de-DE" sz="800" dirty="0"/>
          </a:p>
        </p:txBody>
      </p:sp>
      <p:sp>
        <p:nvSpPr>
          <p:cNvPr id="2" name="Inhaltsplatzhalter 1"/>
          <p:cNvSpPr>
            <a:spLocks noGrp="1"/>
          </p:cNvSpPr>
          <p:nvPr>
            <p:ph idx="1"/>
          </p:nvPr>
        </p:nvSpPr>
        <p:spPr>
          <a:xfrm>
            <a:off x="479424" y="1488179"/>
            <a:ext cx="10645775" cy="462541"/>
          </a:xfrm>
        </p:spPr>
        <p:txBody>
          <a:bodyPr/>
          <a:lstStyle/>
          <a:p>
            <a:pPr lvl="6"/>
            <a:r>
              <a:rPr lang="de-DE" sz="1600" dirty="0">
                <a:solidFill>
                  <a:schemeClr val="bg1"/>
                </a:solidFill>
              </a:rPr>
              <a:t>Abschließend werden noch die Adressdaten der versicherten Person benötigt. Sofern diese uns bereits vorliegen, werden diese ausgefüllt. </a:t>
            </a:r>
          </a:p>
          <a:p>
            <a:pPr lvl="6"/>
            <a:r>
              <a:rPr lang="de-DE" sz="1600" dirty="0">
                <a:solidFill>
                  <a:schemeClr val="bg1"/>
                </a:solidFill>
              </a:rPr>
              <a:t>Hier können auch bei Bedarf noch Änderungen vorgenommen werden </a:t>
            </a:r>
          </a:p>
        </p:txBody>
      </p:sp>
      <p:pic>
        <p:nvPicPr>
          <p:cNvPr id="3" name="Grafik 2"/>
          <p:cNvPicPr>
            <a:picLocks noChangeAspect="1"/>
          </p:cNvPicPr>
          <p:nvPr/>
        </p:nvPicPr>
        <p:blipFill>
          <a:blip r:embed="rId2"/>
          <a:stretch>
            <a:fillRect/>
          </a:stretch>
        </p:blipFill>
        <p:spPr>
          <a:xfrm>
            <a:off x="443773" y="2838217"/>
            <a:ext cx="9396274" cy="23166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565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F4E8AA75-8F1B-4C70-AF9A-1675F5D2AD04}"/>
              </a:ext>
            </a:extLst>
          </p:cNvPr>
          <p:cNvSpPr>
            <a:spLocks noGrp="1"/>
          </p:cNvSpPr>
          <p:nvPr>
            <p:ph type="sldNum" sz="quarter" idx="14"/>
          </p:nvPr>
        </p:nvSpPr>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56C449F3-BD9D-48DC-BFF1-0F66671DA7C6}" type="slidenum">
              <a:rPr kumimoji="0" lang="de-DE" sz="800" b="1" i="0" u="none" strike="noStrike" kern="1200" cap="none" spc="0" normalizeH="0" baseline="0" noProof="0" smtClean="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24</a:t>
            </a:fld>
            <a:endParaRPr kumimoji="0" lang="de-DE" sz="800" b="1" i="0" u="none" strike="noStrike" kern="1200" cap="none" spc="0" normalizeH="0" baseline="0" noProof="0" dirty="0">
              <a:ln>
                <a:noFill/>
              </a:ln>
              <a:solidFill>
                <a:srgbClr val="003781"/>
              </a:solidFill>
              <a:effectLst/>
              <a:uLnTx/>
              <a:uFillTx/>
              <a:latin typeface="Arial" panose="020B0604020202020204"/>
              <a:ea typeface="+mn-ea"/>
              <a:cs typeface="+mn-cs"/>
            </a:endParaRPr>
          </a:p>
        </p:txBody>
      </p:sp>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smtClean="0"/>
              <a:t>Unterstützungskasse</a:t>
            </a:r>
            <a:endParaRPr lang="de-DE" dirty="0"/>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252741" cy="465811"/>
          </a:xfrm>
        </p:spPr>
        <p:txBody>
          <a:bodyPr/>
          <a:lstStyle/>
          <a:p>
            <a:r>
              <a:rPr lang="de-DE" dirty="0" smtClean="0"/>
              <a:t>Besonderheit: Hinweise zur Abmeldung</a:t>
            </a:r>
            <a:endParaRPr lang="de-DE" dirty="0">
              <a:solidFill>
                <a:schemeClr val="accent4"/>
              </a:solidFill>
            </a:endParaRPr>
          </a:p>
        </p:txBody>
      </p:sp>
      <p:sp>
        <p:nvSpPr>
          <p:cNvPr id="6" name="Textplatzhalter 23">
            <a:extLst>
              <a:ext uri="{FF2B5EF4-FFF2-40B4-BE49-F238E27FC236}">
                <a16:creationId xmlns:a16="http://schemas.microsoft.com/office/drawing/2014/main" id="{1E1A45A6-AAFC-4D86-9200-4A15BD3453D8}"/>
              </a:ext>
            </a:extLst>
          </p:cNvPr>
          <p:cNvSpPr txBox="1">
            <a:spLocks/>
          </p:cNvSpPr>
          <p:nvPr/>
        </p:nvSpPr>
        <p:spPr>
          <a:xfrm rot="-5400000">
            <a:off x="11168400" y="5924558"/>
            <a:ext cx="1281600" cy="144000"/>
          </a:xfrm>
          <a:prstGeom prst="rect">
            <a:avLst/>
          </a:prstGeom>
        </p:spPr>
        <p:txBody>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800" dirty="0" smtClean="0"/>
              <a:t>© Allianz 2022</a:t>
            </a:r>
            <a:endParaRPr lang="de-DE" sz="800" dirty="0"/>
          </a:p>
        </p:txBody>
      </p:sp>
      <p:sp>
        <p:nvSpPr>
          <p:cNvPr id="2" name="Inhaltsplatzhalter 1"/>
          <p:cNvSpPr>
            <a:spLocks noGrp="1"/>
          </p:cNvSpPr>
          <p:nvPr>
            <p:ph idx="1"/>
          </p:nvPr>
        </p:nvSpPr>
        <p:spPr>
          <a:xfrm>
            <a:off x="479424" y="1488179"/>
            <a:ext cx="10645775" cy="462541"/>
          </a:xfrm>
        </p:spPr>
        <p:txBody>
          <a:bodyPr/>
          <a:lstStyle/>
          <a:p>
            <a:pPr lvl="6"/>
            <a:r>
              <a:rPr lang="de-DE" sz="1600" dirty="0" smtClean="0">
                <a:solidFill>
                  <a:schemeClr val="bg1"/>
                </a:solidFill>
              </a:rPr>
              <a:t>Bei Unterstützungskassenversorgungen sind neben der Bestätigung der Nutzungsbedingungen zusätzlich die Hinweise zur Abmeldung  zu bestätigen. </a:t>
            </a:r>
          </a:p>
          <a:p>
            <a:pPr lvl="6"/>
            <a:endParaRPr lang="de-DE" sz="1600" dirty="0">
              <a:solidFill>
                <a:schemeClr val="bg1"/>
              </a:solidFill>
            </a:endParaRPr>
          </a:p>
          <a:p>
            <a:pPr lvl="6"/>
            <a:r>
              <a:rPr lang="de-DE" sz="1600" dirty="0" smtClean="0">
                <a:solidFill>
                  <a:schemeClr val="bg1"/>
                </a:solidFill>
              </a:rPr>
              <a:t>Diese enthalten zum einen Informationen zum Thema „verfallbare Anwartschaften“ und den Abfindungsmöglichkeiten  </a:t>
            </a:r>
            <a:endParaRPr lang="de-DE" sz="1600" dirty="0">
              <a:solidFill>
                <a:schemeClr val="bg1"/>
              </a:solidFill>
            </a:endParaRPr>
          </a:p>
        </p:txBody>
      </p:sp>
      <p:pic>
        <p:nvPicPr>
          <p:cNvPr id="4" name="Grafik 3"/>
          <p:cNvPicPr>
            <a:picLocks noChangeAspect="1"/>
          </p:cNvPicPr>
          <p:nvPr/>
        </p:nvPicPr>
        <p:blipFill>
          <a:blip r:embed="rId2"/>
          <a:stretch>
            <a:fillRect/>
          </a:stretch>
        </p:blipFill>
        <p:spPr>
          <a:xfrm>
            <a:off x="5682968" y="2893891"/>
            <a:ext cx="5107567" cy="3269844"/>
          </a:xfrm>
          <a:prstGeom prst="rect">
            <a:avLst/>
          </a:prstGeom>
          <a:ln>
            <a:noFill/>
          </a:ln>
          <a:effectLst>
            <a:outerShdw blurRad="292100" dist="139700" dir="2700000" algn="tl" rotWithShape="0">
              <a:srgbClr val="333333">
                <a:alpha val="65000"/>
              </a:srgbClr>
            </a:outerShdw>
          </a:effectLst>
        </p:spPr>
      </p:pic>
      <p:pic>
        <p:nvPicPr>
          <p:cNvPr id="7" name="Grafik 6"/>
          <p:cNvPicPr>
            <a:picLocks noChangeAspect="1"/>
          </p:cNvPicPr>
          <p:nvPr/>
        </p:nvPicPr>
        <p:blipFill>
          <a:blip r:embed="rId3"/>
          <a:stretch>
            <a:fillRect/>
          </a:stretch>
        </p:blipFill>
        <p:spPr>
          <a:xfrm>
            <a:off x="548792" y="3865047"/>
            <a:ext cx="4906077" cy="11327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443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F4E8AA75-8F1B-4C70-AF9A-1675F5D2AD04}"/>
              </a:ext>
            </a:extLst>
          </p:cNvPr>
          <p:cNvSpPr>
            <a:spLocks noGrp="1"/>
          </p:cNvSpPr>
          <p:nvPr>
            <p:ph type="sldNum" sz="quarter" idx="14"/>
          </p:nvPr>
        </p:nvSpPr>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56C449F3-BD9D-48DC-BFF1-0F66671DA7C6}" type="slidenum">
              <a:rPr kumimoji="0" lang="de-DE" sz="800" b="1" i="0" u="none" strike="noStrike" kern="1200" cap="none" spc="0" normalizeH="0" baseline="0" noProof="0" smtClean="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25</a:t>
            </a:fld>
            <a:endParaRPr kumimoji="0" lang="de-DE" sz="800" b="1" i="0" u="none" strike="noStrike" kern="1200" cap="none" spc="0" normalizeH="0" baseline="0" noProof="0" dirty="0">
              <a:ln>
                <a:noFill/>
              </a:ln>
              <a:solidFill>
                <a:srgbClr val="003781"/>
              </a:solidFill>
              <a:effectLst/>
              <a:uLnTx/>
              <a:uFillTx/>
              <a:latin typeface="Arial" panose="020B0604020202020204"/>
              <a:ea typeface="+mn-ea"/>
              <a:cs typeface="+mn-cs"/>
            </a:endParaRPr>
          </a:p>
        </p:txBody>
      </p:sp>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smtClean="0"/>
              <a:t>Unterstützungskasse</a:t>
            </a:r>
            <a:endParaRPr lang="de-DE" dirty="0"/>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252741" cy="465811"/>
          </a:xfrm>
        </p:spPr>
        <p:txBody>
          <a:bodyPr/>
          <a:lstStyle/>
          <a:p>
            <a:r>
              <a:rPr lang="de-DE" dirty="0" smtClean="0"/>
              <a:t>Auftrag wurde übermittelt </a:t>
            </a:r>
            <a:endParaRPr lang="de-DE" dirty="0">
              <a:solidFill>
                <a:schemeClr val="accent4"/>
              </a:solidFill>
            </a:endParaRPr>
          </a:p>
        </p:txBody>
      </p:sp>
      <p:sp>
        <p:nvSpPr>
          <p:cNvPr id="6" name="Textplatzhalter 23">
            <a:extLst>
              <a:ext uri="{FF2B5EF4-FFF2-40B4-BE49-F238E27FC236}">
                <a16:creationId xmlns:a16="http://schemas.microsoft.com/office/drawing/2014/main" id="{1E1A45A6-AAFC-4D86-9200-4A15BD3453D8}"/>
              </a:ext>
            </a:extLst>
          </p:cNvPr>
          <p:cNvSpPr txBox="1">
            <a:spLocks/>
          </p:cNvSpPr>
          <p:nvPr/>
        </p:nvSpPr>
        <p:spPr>
          <a:xfrm rot="-5400000">
            <a:off x="11168400" y="5924558"/>
            <a:ext cx="1281600" cy="144000"/>
          </a:xfrm>
          <a:prstGeom prst="rect">
            <a:avLst/>
          </a:prstGeom>
        </p:spPr>
        <p:txBody>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800" dirty="0" smtClean="0"/>
              <a:t>© Allianz 2022</a:t>
            </a:r>
            <a:endParaRPr lang="de-DE" sz="800" dirty="0"/>
          </a:p>
        </p:txBody>
      </p:sp>
      <p:sp>
        <p:nvSpPr>
          <p:cNvPr id="2" name="Inhaltsplatzhalter 1"/>
          <p:cNvSpPr>
            <a:spLocks noGrp="1"/>
          </p:cNvSpPr>
          <p:nvPr>
            <p:ph idx="1"/>
          </p:nvPr>
        </p:nvSpPr>
        <p:spPr>
          <a:xfrm>
            <a:off x="479424" y="1488179"/>
            <a:ext cx="10645775" cy="462541"/>
          </a:xfrm>
        </p:spPr>
        <p:txBody>
          <a:bodyPr/>
          <a:lstStyle/>
          <a:p>
            <a:pPr lvl="6"/>
            <a:r>
              <a:rPr lang="de-DE" sz="1600" dirty="0">
                <a:solidFill>
                  <a:schemeClr val="bg1"/>
                </a:solidFill>
              </a:rPr>
              <a:t>Nach erfolgreicher Übermittlung des Auftrags erscheint eine entsprechende Bestätigungsseite, auf der die getätigten Eingaben angezeigt werden. </a:t>
            </a:r>
            <a:br>
              <a:rPr lang="de-DE" sz="1600" dirty="0">
                <a:solidFill>
                  <a:schemeClr val="bg1"/>
                </a:solidFill>
              </a:rPr>
            </a:br>
            <a:r>
              <a:rPr lang="de-DE" sz="1600" dirty="0">
                <a:solidFill>
                  <a:schemeClr val="bg1"/>
                </a:solidFill>
              </a:rPr>
              <a:t>Sofern die „unverfallbare Anwartschaften“ gewählt und die „Erklärung der versicherten Person“ nicht hochgeladen wurde, erscheint nochmals der Hinweis (grauer Kasten), dass diese für die abschließende Bearbeitung erforderlich ist und entweder nachgereicht werden kann oder ansonsten angefordert wird. </a:t>
            </a:r>
          </a:p>
          <a:p>
            <a:pPr lvl="6"/>
            <a:r>
              <a:rPr lang="de-DE" sz="1600" dirty="0">
                <a:solidFill>
                  <a:schemeClr val="bg1"/>
                </a:solidFill>
              </a:rPr>
              <a:t/>
            </a:r>
            <a:br>
              <a:rPr lang="de-DE" sz="1600" dirty="0">
                <a:solidFill>
                  <a:schemeClr val="bg1"/>
                </a:solidFill>
              </a:rPr>
            </a:br>
            <a:r>
              <a:rPr lang="de-DE" sz="1600" dirty="0">
                <a:solidFill>
                  <a:schemeClr val="bg1"/>
                </a:solidFill>
              </a:rPr>
              <a:t> </a:t>
            </a:r>
          </a:p>
          <a:p>
            <a:pPr lvl="6"/>
            <a:endParaRPr lang="de-DE" sz="1600" dirty="0">
              <a:solidFill>
                <a:schemeClr val="bg1"/>
              </a:solidFill>
            </a:endParaRPr>
          </a:p>
        </p:txBody>
      </p:sp>
      <p:pic>
        <p:nvPicPr>
          <p:cNvPr id="3" name="Grafik 2"/>
          <p:cNvPicPr>
            <a:picLocks noChangeAspect="1"/>
          </p:cNvPicPr>
          <p:nvPr/>
        </p:nvPicPr>
        <p:blipFill>
          <a:blip r:embed="rId2"/>
          <a:stretch>
            <a:fillRect/>
          </a:stretch>
        </p:blipFill>
        <p:spPr>
          <a:xfrm>
            <a:off x="998804" y="2775852"/>
            <a:ext cx="4337687" cy="3740148"/>
          </a:xfrm>
          <a:prstGeom prst="rect">
            <a:avLst/>
          </a:prstGeom>
          <a:ln>
            <a:noFill/>
          </a:ln>
          <a:effectLst>
            <a:outerShdw blurRad="292100" dist="139700" dir="2700000" algn="tl" rotWithShape="0">
              <a:srgbClr val="333333">
                <a:alpha val="65000"/>
              </a:srgbClr>
            </a:outerShdw>
          </a:effectLst>
        </p:spPr>
      </p:pic>
      <p:pic>
        <p:nvPicPr>
          <p:cNvPr id="8" name="Grafik 7"/>
          <p:cNvPicPr>
            <a:picLocks noChangeAspect="1"/>
          </p:cNvPicPr>
          <p:nvPr/>
        </p:nvPicPr>
        <p:blipFill>
          <a:blip r:embed="rId3"/>
          <a:stretch>
            <a:fillRect/>
          </a:stretch>
        </p:blipFill>
        <p:spPr>
          <a:xfrm>
            <a:off x="5712880" y="2775852"/>
            <a:ext cx="4928312" cy="33023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516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6BA61AE8-A917-4586-86A4-436113EE8DD0}"/>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6" name="think-cell Folie" r:id="rId5" imgW="353" imgH="353" progId="TCLayout.ActiveDocument.1">
                  <p:embed/>
                </p:oleObj>
              </mc:Choice>
              <mc:Fallback>
                <p:oleObj name="think-cell Folie" r:id="rId5" imgW="353" imgH="353" progId="TCLayout.ActiveDocument.1">
                  <p:embed/>
                  <p:pic>
                    <p:nvPicPr>
                      <p:cNvPr id="3" name="Objekt 2" hidden="1">
                        <a:extLst>
                          <a:ext uri="{FF2B5EF4-FFF2-40B4-BE49-F238E27FC236}">
                            <a16:creationId xmlns:a16="http://schemas.microsoft.com/office/drawing/2014/main" id="{6BA61AE8-A917-4586-86A4-436113EE8DD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itel 5">
            <a:extLst>
              <a:ext uri="{FF2B5EF4-FFF2-40B4-BE49-F238E27FC236}">
                <a16:creationId xmlns:a16="http://schemas.microsoft.com/office/drawing/2014/main" id="{F9A0170F-AA1F-4088-B83B-AADD1F07CBD1}"/>
              </a:ext>
            </a:extLst>
          </p:cNvPr>
          <p:cNvSpPr>
            <a:spLocks noGrp="1"/>
          </p:cNvSpPr>
          <p:nvPr>
            <p:ph type="title"/>
          </p:nvPr>
        </p:nvSpPr>
        <p:spPr>
          <a:xfrm>
            <a:off x="479427" y="489296"/>
            <a:ext cx="9324974" cy="887067"/>
          </a:xfrm>
        </p:spPr>
        <p:txBody>
          <a:bodyPr vert="horz"/>
          <a:lstStyle/>
          <a:p>
            <a:r>
              <a:rPr lang="de-DE" noProof="0" dirty="0"/>
              <a:t>Übersicht / </a:t>
            </a:r>
            <a:r>
              <a:rPr lang="de-DE" noProof="0" dirty="0">
                <a:solidFill>
                  <a:srgbClr val="13A0D3"/>
                </a:solidFill>
              </a:rPr>
              <a:t>Inhalte</a:t>
            </a:r>
          </a:p>
        </p:txBody>
      </p:sp>
      <p:graphicFrame>
        <p:nvGraphicFramePr>
          <p:cNvPr id="10" name="Inhaltsplatzhalter 9">
            <a:extLst>
              <a:ext uri="{FF2B5EF4-FFF2-40B4-BE49-F238E27FC236}">
                <a16:creationId xmlns:a16="http://schemas.microsoft.com/office/drawing/2014/main" id="{DF6DD360-47E9-4DBA-B33D-3CA1459AC926}"/>
              </a:ext>
            </a:extLst>
          </p:cNvPr>
          <p:cNvGraphicFramePr>
            <a:graphicFrameLocks noGrp="1"/>
          </p:cNvGraphicFramePr>
          <p:nvPr>
            <p:ph idx="1"/>
            <p:extLst>
              <p:ext uri="{D42A27DB-BD31-4B8C-83A1-F6EECF244321}">
                <p14:modId xmlns:p14="http://schemas.microsoft.com/office/powerpoint/2010/main" val="3157843364"/>
              </p:ext>
            </p:extLst>
          </p:nvPr>
        </p:nvGraphicFramePr>
        <p:xfrm>
          <a:off x="479425" y="1376363"/>
          <a:ext cx="7632000" cy="3951108"/>
        </p:xfrm>
        <a:graphic>
          <a:graphicData uri="http://schemas.openxmlformats.org/drawingml/2006/table">
            <a:tbl>
              <a:tblPr>
                <a:tableStyleId>{5C22544A-7EE6-4342-B048-85BDC9FD1C3A}</a:tableStyleId>
              </a:tblPr>
              <a:tblGrid>
                <a:gridCol w="540000">
                  <a:extLst>
                    <a:ext uri="{9D8B030D-6E8A-4147-A177-3AD203B41FA5}">
                      <a16:colId xmlns:a16="http://schemas.microsoft.com/office/drawing/2014/main" val="2028713201"/>
                    </a:ext>
                  </a:extLst>
                </a:gridCol>
                <a:gridCol w="3276000">
                  <a:extLst>
                    <a:ext uri="{9D8B030D-6E8A-4147-A177-3AD203B41FA5}">
                      <a16:colId xmlns:a16="http://schemas.microsoft.com/office/drawing/2014/main" val="3594622348"/>
                    </a:ext>
                  </a:extLst>
                </a:gridCol>
                <a:gridCol w="540000">
                  <a:extLst>
                    <a:ext uri="{9D8B030D-6E8A-4147-A177-3AD203B41FA5}">
                      <a16:colId xmlns:a16="http://schemas.microsoft.com/office/drawing/2014/main" val="1143073045"/>
                    </a:ext>
                  </a:extLst>
                </a:gridCol>
                <a:gridCol w="3276000">
                  <a:extLst>
                    <a:ext uri="{9D8B030D-6E8A-4147-A177-3AD203B41FA5}">
                      <a16:colId xmlns:a16="http://schemas.microsoft.com/office/drawing/2014/main" val="2353681851"/>
                    </a:ext>
                  </a:extLst>
                </a:gridCol>
              </a:tblGrid>
              <a:tr h="1317036">
                <a:tc>
                  <a:txBody>
                    <a:bodyPr/>
                    <a:lstStyle/>
                    <a:p>
                      <a:pPr algn="l" rtl="0">
                        <a:lnSpc>
                          <a:spcPct val="90000"/>
                        </a:lnSpc>
                      </a:pPr>
                      <a:r>
                        <a:rPr lang="de-DE" sz="3800" noProof="0">
                          <a:solidFill>
                            <a:srgbClr val="13A0D3"/>
                          </a:solidFill>
                        </a:rPr>
                        <a:t>1</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a:endParaRPr lang="de-DE" sz="1600" noProof="0" dirty="0" smtClean="0">
                        <a:solidFill>
                          <a:schemeClr val="bg1"/>
                        </a:solidFill>
                      </a:endParaRPr>
                    </a:p>
                    <a:p>
                      <a:pPr algn="l" rtl="0"/>
                      <a:r>
                        <a:rPr lang="de-DE" sz="1600" noProof="0" dirty="0" smtClean="0">
                          <a:solidFill>
                            <a:schemeClr val="bg1"/>
                          </a:solidFill>
                        </a:rPr>
                        <a:t>Übergreifendes </a:t>
                      </a:r>
                      <a:endParaRPr lang="de-DE" sz="1600" noProof="0" dirty="0">
                        <a:solidFill>
                          <a:schemeClr val="bg1"/>
                        </a:solidFill>
                      </a:endParaRPr>
                    </a:p>
                    <a:p>
                      <a:pPr algn="l" rtl="0"/>
                      <a:endParaRPr lang="de-DE" sz="1600" noProof="0" dirty="0">
                        <a:solidFill>
                          <a:schemeClr val="bg1"/>
                        </a:solidFill>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a:lnSpc>
                          <a:spcPct val="90000"/>
                        </a:lnSpc>
                      </a:pPr>
                      <a:endParaRPr lang="de-DE" sz="3800" noProof="0" dirty="0">
                        <a:solidFill>
                          <a:srgbClr val="13A0D3"/>
                        </a:solidFill>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a:endParaRPr lang="de-DE" sz="1600" noProof="0" dirty="0">
                        <a:solidFill>
                          <a:schemeClr val="bg1"/>
                        </a:solidFill>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6369561"/>
                  </a:ext>
                </a:extLst>
              </a:tr>
              <a:tr h="1317036">
                <a:tc>
                  <a:txBody>
                    <a:bodyPr/>
                    <a:lstStyle/>
                    <a:p>
                      <a:pPr algn="l" rtl="0">
                        <a:lnSpc>
                          <a:spcPct val="90000"/>
                        </a:lnSpc>
                      </a:pPr>
                      <a:r>
                        <a:rPr lang="de-DE" sz="3800" noProof="0">
                          <a:solidFill>
                            <a:srgbClr val="13A0D3"/>
                          </a:solidFill>
                        </a:rPr>
                        <a:t>2</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a:endParaRPr lang="de-DE" sz="1600" noProof="0" dirty="0" smtClean="0">
                        <a:solidFill>
                          <a:schemeClr val="bg1"/>
                        </a:solidFill>
                      </a:endParaRPr>
                    </a:p>
                    <a:p>
                      <a:pPr algn="l" rtl="0"/>
                      <a:r>
                        <a:rPr lang="de-DE" sz="1600" noProof="0" dirty="0" smtClean="0">
                          <a:solidFill>
                            <a:schemeClr val="bg1"/>
                          </a:solidFill>
                        </a:rPr>
                        <a:t>Direktversicherung/Pensionskasse</a:t>
                      </a:r>
                      <a:endParaRPr lang="de-DE" sz="1600" noProof="0" dirty="0">
                        <a:solidFill>
                          <a:schemeClr val="bg1"/>
                        </a:solidFill>
                      </a:endParaRPr>
                    </a:p>
                    <a:p>
                      <a:pPr algn="l" rtl="0"/>
                      <a:endParaRPr lang="de-DE" sz="1600" noProof="0" dirty="0">
                        <a:solidFill>
                          <a:schemeClr val="bg1"/>
                        </a:solidFill>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a:lnSpc>
                          <a:spcPct val="90000"/>
                        </a:lnSpc>
                      </a:pPr>
                      <a:endParaRPr lang="de-DE" sz="3800" noProof="0" dirty="0">
                        <a:solidFill>
                          <a:srgbClr val="13A0D3"/>
                        </a:solidFill>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a:endParaRPr lang="de-DE" sz="1600" noProof="0">
                        <a:solidFill>
                          <a:schemeClr val="bg1"/>
                        </a:solidFill>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2126872"/>
                  </a:ext>
                </a:extLst>
              </a:tr>
              <a:tr h="1317036">
                <a:tc>
                  <a:txBody>
                    <a:bodyPr/>
                    <a:lstStyle/>
                    <a:p>
                      <a:pPr algn="l" rtl="0">
                        <a:lnSpc>
                          <a:spcPct val="90000"/>
                        </a:lnSpc>
                      </a:pPr>
                      <a:r>
                        <a:rPr lang="de-DE" sz="3800" noProof="0">
                          <a:solidFill>
                            <a:srgbClr val="13A0D3"/>
                          </a:solidFill>
                        </a:rPr>
                        <a:t>3</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a:endParaRPr lang="de-DE" sz="1600" noProof="0" dirty="0" smtClean="0">
                        <a:solidFill>
                          <a:schemeClr val="bg1"/>
                        </a:solidFill>
                      </a:endParaRPr>
                    </a:p>
                    <a:p>
                      <a:pPr algn="l" rtl="0"/>
                      <a:r>
                        <a:rPr lang="de-DE" sz="1600" noProof="0" dirty="0" smtClean="0">
                          <a:solidFill>
                            <a:schemeClr val="bg1"/>
                          </a:solidFill>
                        </a:rPr>
                        <a:t>Unterstützungskasse</a:t>
                      </a:r>
                      <a:endParaRPr lang="de-DE" sz="1600" noProof="0" dirty="0">
                        <a:solidFill>
                          <a:schemeClr val="bg1"/>
                        </a:solidFill>
                      </a:endParaRPr>
                    </a:p>
                    <a:p>
                      <a:pPr algn="l" rtl="0"/>
                      <a:endParaRPr lang="de-DE" sz="1600" noProof="0" dirty="0">
                        <a:solidFill>
                          <a:schemeClr val="bg1"/>
                        </a:solidFill>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a:lnSpc>
                          <a:spcPct val="90000"/>
                        </a:lnSpc>
                      </a:pPr>
                      <a:endParaRPr lang="de-DE" sz="3800" noProof="0" dirty="0">
                        <a:solidFill>
                          <a:srgbClr val="13A0D3"/>
                        </a:solidFill>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a:endParaRPr lang="de-DE" sz="1600" noProof="0" dirty="0">
                        <a:solidFill>
                          <a:schemeClr val="bg1"/>
                        </a:solidFill>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493614"/>
                  </a:ext>
                </a:extLst>
              </a:tr>
            </a:tbl>
          </a:graphicData>
        </a:graphic>
      </p:graphicFrame>
      <p:sp>
        <p:nvSpPr>
          <p:cNvPr id="5" name="Foliennummernplatzhalter 4">
            <a:extLst>
              <a:ext uri="{FF2B5EF4-FFF2-40B4-BE49-F238E27FC236}">
                <a16:creationId xmlns:a16="http://schemas.microsoft.com/office/drawing/2014/main" id="{B79FBDAD-9508-4725-89E9-94C983654F52}"/>
              </a:ext>
            </a:extLst>
          </p:cNvPr>
          <p:cNvSpPr>
            <a:spLocks noGrp="1"/>
          </p:cNvSpPr>
          <p:nvPr>
            <p:ph type="sldNum" sz="quarter" idx="11"/>
          </p:nvPr>
        </p:nvSpPr>
        <p:spPr>
          <a:xfrm>
            <a:off x="11443580" y="6372000"/>
            <a:ext cx="268995" cy="144000"/>
          </a:xfrm>
        </p:spPr>
        <p:txBody>
          <a:bodyPr/>
          <a:lstStyle/>
          <a:p>
            <a:fld id="{0F96B16C-3F5F-44BC-AFCC-8CBCBD90898D}" type="slidenum">
              <a:rPr lang="en-US" smtClean="0"/>
              <a:pPr/>
              <a:t>3</a:t>
            </a:fld>
            <a:endParaRPr lang="en-US" dirty="0"/>
          </a:p>
        </p:txBody>
      </p:sp>
    </p:spTree>
    <p:extLst>
      <p:ext uri="{BB962C8B-B14F-4D97-AF65-F5344CB8AC3E}">
        <p14:creationId xmlns:p14="http://schemas.microsoft.com/office/powerpoint/2010/main" val="2956585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C672E-16DA-4B50-8FEC-079AC8BA9F28}"/>
              </a:ext>
            </a:extLst>
          </p:cNvPr>
          <p:cNvSpPr>
            <a:spLocks noGrp="1"/>
          </p:cNvSpPr>
          <p:nvPr>
            <p:ph type="ctrTitle"/>
          </p:nvPr>
        </p:nvSpPr>
        <p:spPr>
          <a:xfrm>
            <a:off x="479425" y="1371600"/>
            <a:ext cx="11233150" cy="2107635"/>
          </a:xfrm>
        </p:spPr>
        <p:txBody>
          <a:bodyPr/>
          <a:lstStyle/>
          <a:p>
            <a:r>
              <a:rPr lang="de-DE" dirty="0" smtClean="0"/>
              <a:t>Übergreifendes</a:t>
            </a:r>
            <a:endParaRPr lang="de-DE" dirty="0"/>
          </a:p>
        </p:txBody>
      </p:sp>
      <p:sp>
        <p:nvSpPr>
          <p:cNvPr id="7" name="Textplatzhalter 6">
            <a:extLst>
              <a:ext uri="{FF2B5EF4-FFF2-40B4-BE49-F238E27FC236}">
                <a16:creationId xmlns:a16="http://schemas.microsoft.com/office/drawing/2014/main" id="{A5758957-284B-4EDA-BB59-D7A92DF8676B}"/>
              </a:ext>
            </a:extLst>
          </p:cNvPr>
          <p:cNvSpPr>
            <a:spLocks noGrp="1"/>
          </p:cNvSpPr>
          <p:nvPr>
            <p:ph type="body" sz="quarter" idx="11"/>
          </p:nvPr>
        </p:nvSpPr>
        <p:spPr>
          <a:xfrm>
            <a:off x="479425" y="496800"/>
            <a:ext cx="1692275" cy="1044000"/>
          </a:xfrm>
        </p:spPr>
        <p:txBody>
          <a:bodyPr/>
          <a:lstStyle/>
          <a:p>
            <a:r>
              <a:rPr lang="de-DE" dirty="0" smtClean="0"/>
              <a:t>01</a:t>
            </a:r>
            <a:endParaRPr lang="de-DE" dirty="0"/>
          </a:p>
        </p:txBody>
      </p:sp>
      <p:sp>
        <p:nvSpPr>
          <p:cNvPr id="14" name="Foliennummernplatzhalter 13">
            <a:extLst>
              <a:ext uri="{FF2B5EF4-FFF2-40B4-BE49-F238E27FC236}">
                <a16:creationId xmlns:a16="http://schemas.microsoft.com/office/drawing/2014/main" id="{41A8A99F-1B24-429C-BF60-009DB7838FDF}"/>
              </a:ext>
            </a:extLst>
          </p:cNvPr>
          <p:cNvSpPr>
            <a:spLocks noGrp="1"/>
          </p:cNvSpPr>
          <p:nvPr>
            <p:ph type="sldNum" sz="quarter" idx="13"/>
          </p:nvPr>
        </p:nvSpPr>
        <p:spPr>
          <a:xfrm>
            <a:off x="11443580" y="6372000"/>
            <a:ext cx="268995" cy="144000"/>
          </a:xfrm>
        </p:spPr>
        <p:txBody>
          <a:bodyPr/>
          <a:lstStyle/>
          <a:p>
            <a:fld id="{56C449F3-BD9D-48DC-BFF1-0F66671DA7C6}" type="slidenum">
              <a:rPr lang="de-DE" smtClean="0"/>
              <a:pPr/>
              <a:t>4</a:t>
            </a:fld>
            <a:endParaRPr lang="de-DE"/>
          </a:p>
        </p:txBody>
      </p:sp>
      <p:sp>
        <p:nvSpPr>
          <p:cNvPr id="8" name="Untertitel 5">
            <a:extLst>
              <a:ext uri="{FF2B5EF4-FFF2-40B4-BE49-F238E27FC236}">
                <a16:creationId xmlns:a16="http://schemas.microsoft.com/office/drawing/2014/main" id="{CFA22B76-A897-4E36-BFED-AA623003156A}"/>
              </a:ext>
            </a:extLst>
          </p:cNvPr>
          <p:cNvSpPr txBox="1">
            <a:spLocks/>
          </p:cNvSpPr>
          <p:nvPr/>
        </p:nvSpPr>
        <p:spPr>
          <a:xfrm>
            <a:off x="4130040" y="5684520"/>
            <a:ext cx="7582535" cy="585240"/>
          </a:xfrm>
          <a:prstGeom prst="rect">
            <a:avLst/>
          </a:prstGeom>
        </p:spPr>
        <p:txBody>
          <a:bodyPr vert="horz" lIns="0" tIns="0" rIns="216000" bIns="0" rtlCol="0" anchor="t" anchorCtr="0">
            <a:noAutofit/>
          </a:bodyPr>
          <a:lstStyle>
            <a:lvl1pPr marL="0" indent="0" algn="l" defTabSz="967710" rtl="0" eaLnBrk="1" latinLnBrk="0" hangingPunct="1">
              <a:lnSpc>
                <a:spcPct val="80000"/>
              </a:lnSpc>
              <a:spcBef>
                <a:spcPts val="0"/>
              </a:spcBef>
              <a:buFont typeface="+mj-lt"/>
              <a:buNone/>
              <a:defRPr sz="8500" kern="1200">
                <a:solidFill>
                  <a:srgbClr val="13A0D3"/>
                </a:solidFill>
                <a:latin typeface="+mn-lt"/>
                <a:ea typeface="+mn-ea"/>
                <a:cs typeface="+mn-cs"/>
              </a:defRPr>
            </a:lvl1pPr>
            <a:lvl2pPr marL="483855" indent="0" algn="ctr" defTabSz="967710" rtl="0" eaLnBrk="1" latinLnBrk="0" hangingPunct="1">
              <a:lnSpc>
                <a:spcPct val="100000"/>
              </a:lnSpc>
              <a:spcBef>
                <a:spcPts val="0"/>
              </a:spcBef>
              <a:buFont typeface="+mj-lt"/>
              <a:buNone/>
              <a:defRPr sz="2117" kern="1200">
                <a:solidFill>
                  <a:schemeClr val="bg1"/>
                </a:solidFill>
                <a:latin typeface="+mn-lt"/>
                <a:ea typeface="+mn-ea"/>
                <a:cs typeface="+mn-cs"/>
              </a:defRPr>
            </a:lvl2pPr>
            <a:lvl3pPr marL="967710" indent="0" algn="ctr" defTabSz="967710" rtl="0" eaLnBrk="1" latinLnBrk="0" hangingPunct="1">
              <a:lnSpc>
                <a:spcPct val="100000"/>
              </a:lnSpc>
              <a:spcBef>
                <a:spcPts val="0"/>
              </a:spcBef>
              <a:buFont typeface="Arial" panose="020B0604020202020204" pitchFamily="34" charset="0"/>
              <a:buNone/>
              <a:defRPr sz="1905" kern="1200">
                <a:solidFill>
                  <a:schemeClr val="bg1"/>
                </a:solidFill>
                <a:latin typeface="+mn-lt"/>
                <a:ea typeface="+mn-ea"/>
                <a:cs typeface="+mn-cs"/>
              </a:defRPr>
            </a:lvl3pPr>
            <a:lvl4pPr marL="1451564" indent="0" algn="ctr" defTabSz="967710" rtl="0" eaLnBrk="1" latinLnBrk="0" hangingPunct="1">
              <a:lnSpc>
                <a:spcPct val="100000"/>
              </a:lnSpc>
              <a:spcBef>
                <a:spcPts val="0"/>
              </a:spcBef>
              <a:buFont typeface="Symbol" panose="05050102010706020507" pitchFamily="18" charset="2"/>
              <a:buNone/>
              <a:defRPr sz="1693" kern="1200">
                <a:solidFill>
                  <a:schemeClr val="bg1"/>
                </a:solidFill>
                <a:latin typeface="+mn-lt"/>
                <a:ea typeface="+mn-ea"/>
                <a:cs typeface="+mn-cs"/>
              </a:defRPr>
            </a:lvl4pPr>
            <a:lvl5pPr marL="1935419" indent="0" algn="ctr" defTabSz="967710" rtl="0" eaLnBrk="1" latinLnBrk="0" hangingPunct="1">
              <a:lnSpc>
                <a:spcPct val="100000"/>
              </a:lnSpc>
              <a:spcBef>
                <a:spcPts val="0"/>
              </a:spcBef>
              <a:buFont typeface="Symbol" panose="05050102010706020507" pitchFamily="18" charset="2"/>
              <a:buNone/>
              <a:defRPr sz="1693" kern="1200">
                <a:solidFill>
                  <a:schemeClr val="bg1"/>
                </a:solidFill>
                <a:latin typeface="+mn-lt"/>
                <a:ea typeface="+mn-ea"/>
                <a:cs typeface="+mn-cs"/>
              </a:defRPr>
            </a:lvl5pPr>
            <a:lvl6pPr marL="2419274" indent="0" algn="ctr" defTabSz="967710" rtl="0" eaLnBrk="1" latinLnBrk="0" hangingPunct="1">
              <a:lnSpc>
                <a:spcPct val="100000"/>
              </a:lnSpc>
              <a:spcBef>
                <a:spcPts val="2400"/>
              </a:spcBef>
              <a:buFont typeface="Arial" panose="020B0604020202020204" pitchFamily="34" charset="0"/>
              <a:buNone/>
              <a:defRPr sz="1693" kern="1200">
                <a:solidFill>
                  <a:schemeClr val="bg1"/>
                </a:solidFill>
                <a:latin typeface="+mn-lt"/>
                <a:ea typeface="+mn-ea"/>
                <a:cs typeface="+mn-cs"/>
              </a:defRPr>
            </a:lvl6pPr>
            <a:lvl7pPr marL="2903129" indent="0" algn="ctr" defTabSz="967710" rtl="0" eaLnBrk="1" latinLnBrk="0" hangingPunct="1">
              <a:lnSpc>
                <a:spcPct val="100000"/>
              </a:lnSpc>
              <a:spcBef>
                <a:spcPts val="600"/>
              </a:spcBef>
              <a:buFont typeface="Arial" panose="020B0604020202020204" pitchFamily="34" charset="0"/>
              <a:buNone/>
              <a:defRPr sz="1693" kern="1200">
                <a:solidFill>
                  <a:srgbClr val="FF0000"/>
                </a:solidFill>
                <a:latin typeface="+mn-lt"/>
                <a:ea typeface="+mn-ea"/>
                <a:cs typeface="+mn-cs"/>
              </a:defRPr>
            </a:lvl7pPr>
            <a:lvl8pPr marL="3386983" indent="0" algn="ctr" defTabSz="967710" rtl="0" eaLnBrk="1" latinLnBrk="0" hangingPunct="1">
              <a:lnSpc>
                <a:spcPct val="90000"/>
              </a:lnSpc>
              <a:spcBef>
                <a:spcPts val="529"/>
              </a:spcBef>
              <a:buFont typeface="Arial" panose="020B0604020202020204" pitchFamily="34" charset="0"/>
              <a:buNone/>
              <a:defRPr sz="1693" kern="1200">
                <a:solidFill>
                  <a:schemeClr val="tx1"/>
                </a:solidFill>
                <a:latin typeface="+mn-lt"/>
                <a:ea typeface="+mn-ea"/>
                <a:cs typeface="+mn-cs"/>
              </a:defRPr>
            </a:lvl8pPr>
            <a:lvl9pPr marL="3870838" indent="0" algn="ctr" defTabSz="967710" rtl="0" eaLnBrk="1" latinLnBrk="0" hangingPunct="1">
              <a:lnSpc>
                <a:spcPct val="90000"/>
              </a:lnSpc>
              <a:spcBef>
                <a:spcPts val="529"/>
              </a:spcBef>
              <a:buFont typeface="Arial" panose="020B0604020202020204" pitchFamily="34" charset="0"/>
              <a:buNone/>
              <a:defRPr sz="1693" kern="1200">
                <a:solidFill>
                  <a:schemeClr val="tx1"/>
                </a:solidFill>
                <a:latin typeface="+mn-lt"/>
                <a:ea typeface="+mn-ea"/>
                <a:cs typeface="+mn-cs"/>
              </a:defRPr>
            </a:lvl9pPr>
          </a:lstStyle>
          <a:p>
            <a:endParaRPr lang="de-DE" sz="3200" dirty="0">
              <a:solidFill>
                <a:schemeClr val="bg1"/>
              </a:solidFill>
            </a:endParaRPr>
          </a:p>
        </p:txBody>
      </p:sp>
    </p:spTree>
    <p:extLst>
      <p:ext uri="{BB962C8B-B14F-4D97-AF65-F5344CB8AC3E}">
        <p14:creationId xmlns:p14="http://schemas.microsoft.com/office/powerpoint/2010/main" val="2404137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F4E8AA75-8F1B-4C70-AF9A-1675F5D2AD04}"/>
              </a:ext>
            </a:extLst>
          </p:cNvPr>
          <p:cNvSpPr>
            <a:spLocks noGrp="1"/>
          </p:cNvSpPr>
          <p:nvPr>
            <p:ph type="sldNum" sz="quarter" idx="14"/>
          </p:nvPr>
        </p:nvSpPr>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56C449F3-BD9D-48DC-BFF1-0F66671DA7C6}" type="slidenum">
              <a:rPr kumimoji="0" lang="de-DE" sz="800" b="1" i="0" u="none" strike="noStrike" kern="1200" cap="none" spc="0" normalizeH="0" baseline="0" noProof="0" smtClean="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5</a:t>
            </a:fld>
            <a:endParaRPr kumimoji="0" lang="de-DE" sz="800" b="1" i="0" u="none" strike="noStrike" kern="1200" cap="none" spc="0" normalizeH="0" baseline="0" noProof="0" dirty="0">
              <a:ln>
                <a:noFill/>
              </a:ln>
              <a:solidFill>
                <a:srgbClr val="003781"/>
              </a:solidFill>
              <a:effectLst/>
              <a:uLnTx/>
              <a:uFillTx/>
              <a:latin typeface="Arial" panose="020B0604020202020204"/>
              <a:ea typeface="+mn-ea"/>
              <a:cs typeface="+mn-cs"/>
            </a:endParaRPr>
          </a:p>
        </p:txBody>
      </p:sp>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smtClean="0"/>
              <a:t>Übergreifendes</a:t>
            </a:r>
            <a:endParaRPr lang="de-DE" dirty="0"/>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252741" cy="465811"/>
          </a:xfrm>
        </p:spPr>
        <p:txBody>
          <a:bodyPr/>
          <a:lstStyle/>
          <a:p>
            <a:r>
              <a:rPr lang="de-DE" dirty="0" smtClean="0"/>
              <a:t>Hintergrundinformation </a:t>
            </a:r>
            <a:endParaRPr lang="de-DE" dirty="0">
              <a:solidFill>
                <a:schemeClr val="accent4"/>
              </a:solidFill>
            </a:endParaRPr>
          </a:p>
        </p:txBody>
      </p:sp>
      <p:sp>
        <p:nvSpPr>
          <p:cNvPr id="6" name="Textplatzhalter 23">
            <a:extLst>
              <a:ext uri="{FF2B5EF4-FFF2-40B4-BE49-F238E27FC236}">
                <a16:creationId xmlns:a16="http://schemas.microsoft.com/office/drawing/2014/main" id="{1E1A45A6-AAFC-4D86-9200-4A15BD3453D8}"/>
              </a:ext>
            </a:extLst>
          </p:cNvPr>
          <p:cNvSpPr txBox="1">
            <a:spLocks/>
          </p:cNvSpPr>
          <p:nvPr/>
        </p:nvSpPr>
        <p:spPr>
          <a:xfrm rot="-5400000">
            <a:off x="11168400" y="5924558"/>
            <a:ext cx="1281600" cy="144000"/>
          </a:xfrm>
          <a:prstGeom prst="rect">
            <a:avLst/>
          </a:prstGeom>
        </p:spPr>
        <p:txBody>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800" dirty="0" smtClean="0"/>
              <a:t>© Allianz 2022</a:t>
            </a:r>
            <a:endParaRPr lang="de-DE" sz="800" dirty="0"/>
          </a:p>
        </p:txBody>
      </p:sp>
      <p:sp>
        <p:nvSpPr>
          <p:cNvPr id="2" name="Inhaltsplatzhalter 1"/>
          <p:cNvSpPr>
            <a:spLocks noGrp="1"/>
          </p:cNvSpPr>
          <p:nvPr>
            <p:ph idx="1"/>
          </p:nvPr>
        </p:nvSpPr>
        <p:spPr>
          <a:xfrm>
            <a:off x="479424" y="1488179"/>
            <a:ext cx="10645775" cy="5149179"/>
          </a:xfrm>
        </p:spPr>
        <p:txBody>
          <a:bodyPr/>
          <a:lstStyle/>
          <a:p>
            <a:pPr lvl="6"/>
            <a:r>
              <a:rPr lang="de-DE" sz="1400" dirty="0" smtClean="0">
                <a:solidFill>
                  <a:schemeClr val="bg1"/>
                </a:solidFill>
              </a:rPr>
              <a:t>Über den Bestandsservice „Mitarbeiter abmelden“ können für die folgenden Gründe Abmeldungen übermittelt werden:</a:t>
            </a:r>
            <a:endParaRPr lang="de-DE" sz="1400" dirty="0">
              <a:solidFill>
                <a:schemeClr val="bg1"/>
              </a:solidFill>
            </a:endParaRPr>
          </a:p>
          <a:p>
            <a:pPr marL="536575" lvl="6" indent="-174625">
              <a:buFont typeface="+mj-lt"/>
              <a:buAutoNum type="arabicPeriod"/>
            </a:pPr>
            <a:r>
              <a:rPr lang="de-DE" sz="1400" b="1" dirty="0" smtClean="0">
                <a:solidFill>
                  <a:schemeClr val="bg1"/>
                </a:solidFill>
              </a:rPr>
              <a:t>Beendigung des Arbeitsverhältnisses vor Beginn der Rentenzahlung </a:t>
            </a:r>
            <a:r>
              <a:rPr lang="de-DE" sz="1400" dirty="0" smtClean="0">
                <a:solidFill>
                  <a:schemeClr val="bg1"/>
                </a:solidFill>
              </a:rPr>
              <a:t>(Ausscheiden Arbeitnehmer) </a:t>
            </a:r>
          </a:p>
          <a:p>
            <a:pPr marL="536575" lvl="6" indent="-174625">
              <a:buFont typeface="+mj-lt"/>
              <a:buAutoNum type="arabicPeriod"/>
            </a:pPr>
            <a:r>
              <a:rPr lang="de-DE" sz="1400" dirty="0" smtClean="0">
                <a:solidFill>
                  <a:schemeClr val="bg1"/>
                </a:solidFill>
              </a:rPr>
              <a:t>Bezug von Altersrente </a:t>
            </a:r>
          </a:p>
          <a:p>
            <a:pPr marL="536575" lvl="6" indent="-174625">
              <a:buFont typeface="+mj-lt"/>
              <a:buAutoNum type="arabicPeriod"/>
            </a:pPr>
            <a:r>
              <a:rPr lang="de-DE" sz="1400" dirty="0" smtClean="0">
                <a:solidFill>
                  <a:schemeClr val="bg1"/>
                </a:solidFill>
              </a:rPr>
              <a:t>Todesfall </a:t>
            </a:r>
          </a:p>
          <a:p>
            <a:pPr marL="536575" lvl="6" indent="-174625">
              <a:buFont typeface="+mj-lt"/>
              <a:buAutoNum type="arabicPeriod"/>
            </a:pPr>
            <a:endParaRPr lang="de-DE" sz="1400" dirty="0">
              <a:solidFill>
                <a:schemeClr val="bg1"/>
              </a:solidFill>
            </a:endParaRPr>
          </a:p>
          <a:p>
            <a:pPr lvl="6"/>
            <a:r>
              <a:rPr lang="de-DE" sz="1400" dirty="0" smtClean="0">
                <a:solidFill>
                  <a:schemeClr val="bg1"/>
                </a:solidFill>
              </a:rPr>
              <a:t>Die Eingabemasken innerhalb von FirmenOnline variieren je nach vorliegendem Durchführungsweg/Vorsorgebereich. Es wird unterschieden zwischen: </a:t>
            </a:r>
          </a:p>
          <a:p>
            <a:pPr marL="536575" lvl="6" indent="-174625">
              <a:buFont typeface="Arial" panose="020B0604020202020204" pitchFamily="34" charset="0"/>
              <a:buChar char="•"/>
            </a:pPr>
            <a:r>
              <a:rPr lang="de-DE" sz="1400" b="1" dirty="0" smtClean="0">
                <a:solidFill>
                  <a:schemeClr val="bg1"/>
                </a:solidFill>
              </a:rPr>
              <a:t>Direktversicherung/Pensionskasse </a:t>
            </a:r>
          </a:p>
          <a:p>
            <a:pPr marL="536575" lvl="6" indent="-174625">
              <a:buFont typeface="Arial" panose="020B0604020202020204" pitchFamily="34" charset="0"/>
              <a:buChar char="•"/>
            </a:pPr>
            <a:r>
              <a:rPr lang="de-DE" sz="1400" dirty="0" smtClean="0">
                <a:solidFill>
                  <a:schemeClr val="bg1"/>
                </a:solidFill>
              </a:rPr>
              <a:t>Pensionsfonds </a:t>
            </a:r>
          </a:p>
          <a:p>
            <a:pPr marL="536575" lvl="6" indent="-174625">
              <a:buFont typeface="Arial" panose="020B0604020202020204" pitchFamily="34" charset="0"/>
              <a:buChar char="•"/>
            </a:pPr>
            <a:r>
              <a:rPr lang="de-DE" sz="1400" b="1" dirty="0" smtClean="0">
                <a:solidFill>
                  <a:schemeClr val="bg1"/>
                </a:solidFill>
              </a:rPr>
              <a:t>Unterstützungskasse </a:t>
            </a:r>
          </a:p>
          <a:p>
            <a:pPr marL="536575" lvl="6" indent="-174625">
              <a:buFont typeface="Arial" panose="020B0604020202020204" pitchFamily="34" charset="0"/>
              <a:buChar char="•"/>
            </a:pPr>
            <a:r>
              <a:rPr lang="de-DE" sz="1400" dirty="0" smtClean="0">
                <a:solidFill>
                  <a:schemeClr val="bg1"/>
                </a:solidFill>
              </a:rPr>
              <a:t>Firmenrückdeckungsversicherung/Pensionszusage </a:t>
            </a:r>
          </a:p>
          <a:p>
            <a:pPr marL="536575" lvl="6" indent="-174625">
              <a:buFont typeface="Arial" panose="020B0604020202020204" pitchFamily="34" charset="0"/>
              <a:buChar char="•"/>
            </a:pPr>
            <a:r>
              <a:rPr lang="de-DE" sz="1400" dirty="0" smtClean="0">
                <a:solidFill>
                  <a:schemeClr val="bg1"/>
                </a:solidFill>
              </a:rPr>
              <a:t>Zeitwertkonten </a:t>
            </a:r>
          </a:p>
          <a:p>
            <a:pPr marL="536575" lvl="6" indent="-174625">
              <a:buFont typeface="Arial" panose="020B0604020202020204" pitchFamily="34" charset="0"/>
              <a:buChar char="•"/>
            </a:pPr>
            <a:r>
              <a:rPr lang="de-DE" sz="1400" dirty="0" smtClean="0">
                <a:solidFill>
                  <a:schemeClr val="bg1"/>
                </a:solidFill>
              </a:rPr>
              <a:t>Betriebliche Krankenversicherung </a:t>
            </a:r>
            <a:br>
              <a:rPr lang="de-DE" sz="1400" dirty="0" smtClean="0">
                <a:solidFill>
                  <a:schemeClr val="bg1"/>
                </a:solidFill>
              </a:rPr>
            </a:br>
            <a:endParaRPr lang="de-DE" sz="1400" dirty="0" smtClean="0">
              <a:solidFill>
                <a:schemeClr val="bg1"/>
              </a:solidFill>
            </a:endParaRPr>
          </a:p>
          <a:p>
            <a:pPr lvl="6"/>
            <a:r>
              <a:rPr lang="de-DE" sz="1400" dirty="0" smtClean="0">
                <a:solidFill>
                  <a:schemeClr val="bg1"/>
                </a:solidFill>
              </a:rPr>
              <a:t>Der größte Anteil der Nutzung entfällt dabei auf den Grund „Beendigung des Arbeitsverhältnisses vor Beginn der Rentenzahlung“ im Bereich Direktversicherung/Pensionskasse, gefolgt von Unterstützungskasse. Daher wird in diesem Foliensatz ausschließlich auf diesen Abmeldegrund und diese Durchführungswege eingegangen. </a:t>
            </a:r>
            <a:br>
              <a:rPr lang="de-DE" sz="1400" dirty="0" smtClean="0">
                <a:solidFill>
                  <a:schemeClr val="bg1"/>
                </a:solidFill>
              </a:rPr>
            </a:br>
            <a:r>
              <a:rPr lang="de-DE" sz="1400" dirty="0" smtClean="0">
                <a:solidFill>
                  <a:schemeClr val="bg1"/>
                </a:solidFill>
              </a:rPr>
              <a:t>Beispiele für die anderen Abmeldegründe können dem </a:t>
            </a:r>
            <a:r>
              <a:rPr lang="de-DE" sz="1400" dirty="0" smtClean="0">
                <a:hlinkClick r:id="rId2"/>
              </a:rPr>
              <a:t>FirmenOnline</a:t>
            </a:r>
            <a:r>
              <a:rPr lang="de-DE" sz="1400" dirty="0">
                <a:solidFill>
                  <a:schemeClr val="bg1"/>
                </a:solidFill>
                <a:hlinkClick r:id="rId2"/>
              </a:rPr>
              <a:t>-Demoportal </a:t>
            </a:r>
            <a:r>
              <a:rPr lang="de-DE" sz="1400" dirty="0" smtClean="0">
                <a:solidFill>
                  <a:schemeClr val="bg1"/>
                </a:solidFill>
              </a:rPr>
              <a:t>entnommen werden. </a:t>
            </a:r>
            <a:endParaRPr lang="de-DE" sz="1400" dirty="0">
              <a:solidFill>
                <a:schemeClr val="bg1"/>
              </a:solidFill>
            </a:endParaRPr>
          </a:p>
          <a:p>
            <a:pPr lvl="6"/>
            <a:endParaRPr lang="de-DE" sz="1400" dirty="0" smtClean="0">
              <a:solidFill>
                <a:schemeClr val="bg1"/>
              </a:solidFill>
            </a:endParaRPr>
          </a:p>
          <a:p>
            <a:pPr lvl="6"/>
            <a:endParaRPr lang="de-DE" sz="1400" dirty="0">
              <a:solidFill>
                <a:schemeClr val="bg1"/>
              </a:solidFill>
            </a:endParaRPr>
          </a:p>
          <a:p>
            <a:pPr lvl="6"/>
            <a:endParaRPr lang="de-DE" sz="1400" dirty="0">
              <a:solidFill>
                <a:schemeClr val="bg1"/>
              </a:solidFill>
            </a:endParaRPr>
          </a:p>
        </p:txBody>
      </p:sp>
    </p:spTree>
    <p:extLst>
      <p:ext uri="{BB962C8B-B14F-4D97-AF65-F5344CB8AC3E}">
        <p14:creationId xmlns:p14="http://schemas.microsoft.com/office/powerpoint/2010/main" val="51621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F4E8AA75-8F1B-4C70-AF9A-1675F5D2AD04}"/>
              </a:ext>
            </a:extLst>
          </p:cNvPr>
          <p:cNvSpPr>
            <a:spLocks noGrp="1"/>
          </p:cNvSpPr>
          <p:nvPr>
            <p:ph type="sldNum" sz="quarter" idx="14"/>
          </p:nvPr>
        </p:nvSpPr>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56C449F3-BD9D-48DC-BFF1-0F66671DA7C6}" type="slidenum">
              <a:rPr kumimoji="0" lang="de-DE" sz="800" b="1" i="0" u="none" strike="noStrike" kern="1200" cap="none" spc="0" normalizeH="0" baseline="0" noProof="0" smtClean="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6</a:t>
            </a:fld>
            <a:endParaRPr kumimoji="0" lang="de-DE" sz="800" b="1" i="0" u="none" strike="noStrike" kern="1200" cap="none" spc="0" normalizeH="0" baseline="0" noProof="0" dirty="0">
              <a:ln>
                <a:noFill/>
              </a:ln>
              <a:solidFill>
                <a:srgbClr val="003781"/>
              </a:solidFill>
              <a:effectLst/>
              <a:uLnTx/>
              <a:uFillTx/>
              <a:latin typeface="Arial" panose="020B0604020202020204"/>
              <a:ea typeface="+mn-ea"/>
              <a:cs typeface="+mn-cs"/>
            </a:endParaRPr>
          </a:p>
        </p:txBody>
      </p:sp>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smtClean="0"/>
              <a:t>Übergreifendes</a:t>
            </a:r>
            <a:endParaRPr lang="de-DE" dirty="0"/>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252741" cy="465811"/>
          </a:xfrm>
        </p:spPr>
        <p:txBody>
          <a:bodyPr/>
          <a:lstStyle/>
          <a:p>
            <a:r>
              <a:rPr lang="de-DE" dirty="0" smtClean="0"/>
              <a:t>Einstieg </a:t>
            </a:r>
            <a:endParaRPr lang="de-DE" dirty="0">
              <a:solidFill>
                <a:schemeClr val="accent4"/>
              </a:solidFill>
            </a:endParaRPr>
          </a:p>
        </p:txBody>
      </p:sp>
      <p:sp>
        <p:nvSpPr>
          <p:cNvPr id="6" name="Textplatzhalter 23">
            <a:extLst>
              <a:ext uri="{FF2B5EF4-FFF2-40B4-BE49-F238E27FC236}">
                <a16:creationId xmlns:a16="http://schemas.microsoft.com/office/drawing/2014/main" id="{1E1A45A6-AAFC-4D86-9200-4A15BD3453D8}"/>
              </a:ext>
            </a:extLst>
          </p:cNvPr>
          <p:cNvSpPr txBox="1">
            <a:spLocks/>
          </p:cNvSpPr>
          <p:nvPr/>
        </p:nvSpPr>
        <p:spPr>
          <a:xfrm rot="-5400000">
            <a:off x="11168400" y="5924558"/>
            <a:ext cx="1281600" cy="144000"/>
          </a:xfrm>
          <a:prstGeom prst="rect">
            <a:avLst/>
          </a:prstGeom>
        </p:spPr>
        <p:txBody>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800" dirty="0" smtClean="0"/>
              <a:t>© Allianz 2022</a:t>
            </a:r>
            <a:endParaRPr lang="de-DE" sz="800" dirty="0"/>
          </a:p>
        </p:txBody>
      </p:sp>
      <p:sp>
        <p:nvSpPr>
          <p:cNvPr id="2" name="Inhaltsplatzhalter 1"/>
          <p:cNvSpPr>
            <a:spLocks noGrp="1"/>
          </p:cNvSpPr>
          <p:nvPr>
            <p:ph idx="1"/>
          </p:nvPr>
        </p:nvSpPr>
        <p:spPr>
          <a:xfrm>
            <a:off x="479424" y="1488179"/>
            <a:ext cx="10645775" cy="5149179"/>
          </a:xfrm>
        </p:spPr>
        <p:txBody>
          <a:bodyPr/>
          <a:lstStyle/>
          <a:p>
            <a:pPr lvl="6"/>
            <a:r>
              <a:rPr lang="de-DE" sz="1400" dirty="0" smtClean="0">
                <a:solidFill>
                  <a:schemeClr val="bg1"/>
                </a:solidFill>
              </a:rPr>
              <a:t>Der Einstieg in die Eingabemaske für die Mitarbeiterabmeldung erfolgt für alle Durchführungswege einheitlich über die Vertragsübersicht oder die Detailsicht des jeweiligen Einzelvertrags. </a:t>
            </a:r>
            <a:br>
              <a:rPr lang="de-DE" sz="1400" dirty="0" smtClean="0">
                <a:solidFill>
                  <a:schemeClr val="bg1"/>
                </a:solidFill>
              </a:rPr>
            </a:br>
            <a:r>
              <a:rPr lang="de-DE" sz="1400" dirty="0" smtClean="0">
                <a:solidFill>
                  <a:schemeClr val="bg1"/>
                </a:solidFill>
              </a:rPr>
              <a:t/>
            </a:r>
            <a:br>
              <a:rPr lang="de-DE" sz="1400" dirty="0" smtClean="0">
                <a:solidFill>
                  <a:schemeClr val="bg1"/>
                </a:solidFill>
              </a:rPr>
            </a:br>
            <a:endParaRPr lang="de-DE" sz="1400" dirty="0" smtClean="0">
              <a:solidFill>
                <a:schemeClr val="bg1"/>
              </a:solidFill>
            </a:endParaRPr>
          </a:p>
          <a:p>
            <a:pPr lvl="6"/>
            <a:endParaRPr lang="de-DE" sz="1400" dirty="0">
              <a:solidFill>
                <a:schemeClr val="bg1"/>
              </a:solidFill>
            </a:endParaRPr>
          </a:p>
        </p:txBody>
      </p:sp>
      <p:pic>
        <p:nvPicPr>
          <p:cNvPr id="3" name="Grafik 2"/>
          <p:cNvPicPr>
            <a:picLocks noChangeAspect="1"/>
          </p:cNvPicPr>
          <p:nvPr/>
        </p:nvPicPr>
        <p:blipFill>
          <a:blip r:embed="rId2"/>
          <a:stretch>
            <a:fillRect/>
          </a:stretch>
        </p:blipFill>
        <p:spPr>
          <a:xfrm>
            <a:off x="479424" y="2101049"/>
            <a:ext cx="4590647" cy="3954780"/>
          </a:xfrm>
          <a:prstGeom prst="rect">
            <a:avLst/>
          </a:prstGeom>
          <a:ln>
            <a:noFill/>
          </a:ln>
          <a:effectLst>
            <a:outerShdw blurRad="292100" dist="139700" dir="2700000" algn="tl" rotWithShape="0">
              <a:srgbClr val="333333">
                <a:alpha val="65000"/>
              </a:srgbClr>
            </a:outerShdw>
          </a:effectLst>
        </p:spPr>
      </p:pic>
      <p:sp>
        <p:nvSpPr>
          <p:cNvPr id="4" name="Abgerundetes Rechteck 3"/>
          <p:cNvSpPr/>
          <p:nvPr/>
        </p:nvSpPr>
        <p:spPr>
          <a:xfrm>
            <a:off x="2453640" y="2085809"/>
            <a:ext cx="373380" cy="291631"/>
          </a:xfrm>
          <a:prstGeom prst="roundRect">
            <a:avLst/>
          </a:prstGeom>
          <a:noFill/>
          <a:ln>
            <a:solidFill>
              <a:srgbClr val="F8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Abgerundetes Rechteck 8"/>
          <p:cNvSpPr/>
          <p:nvPr/>
        </p:nvSpPr>
        <p:spPr>
          <a:xfrm>
            <a:off x="1402080" y="4143209"/>
            <a:ext cx="198120" cy="200191"/>
          </a:xfrm>
          <a:prstGeom prst="roundRect">
            <a:avLst/>
          </a:prstGeom>
          <a:noFill/>
          <a:ln>
            <a:solidFill>
              <a:srgbClr val="F8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Abgerundetes Rechteck 9"/>
          <p:cNvSpPr/>
          <p:nvPr/>
        </p:nvSpPr>
        <p:spPr>
          <a:xfrm>
            <a:off x="1413510" y="4754717"/>
            <a:ext cx="849630" cy="144943"/>
          </a:xfrm>
          <a:prstGeom prst="roundRect">
            <a:avLst/>
          </a:prstGeom>
          <a:noFill/>
          <a:ln>
            <a:solidFill>
              <a:srgbClr val="F8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p:cNvPicPr>
            <a:picLocks noChangeAspect="1"/>
          </p:cNvPicPr>
          <p:nvPr/>
        </p:nvPicPr>
        <p:blipFill>
          <a:blip r:embed="rId3"/>
          <a:stretch>
            <a:fillRect/>
          </a:stretch>
        </p:blipFill>
        <p:spPr>
          <a:xfrm>
            <a:off x="5745136" y="2085809"/>
            <a:ext cx="5249693" cy="2595728"/>
          </a:xfrm>
          <a:prstGeom prst="rect">
            <a:avLst/>
          </a:prstGeom>
          <a:ln>
            <a:noFill/>
          </a:ln>
          <a:effectLst>
            <a:outerShdw blurRad="292100" dist="139700" dir="2700000" algn="tl" rotWithShape="0">
              <a:srgbClr val="333333">
                <a:alpha val="65000"/>
              </a:srgbClr>
            </a:outerShdw>
          </a:effectLst>
        </p:spPr>
      </p:pic>
      <p:sp>
        <p:nvSpPr>
          <p:cNvPr id="13" name="Abgerundetes Rechteck 12"/>
          <p:cNvSpPr/>
          <p:nvPr/>
        </p:nvSpPr>
        <p:spPr>
          <a:xfrm>
            <a:off x="9974580" y="3632669"/>
            <a:ext cx="757588" cy="261151"/>
          </a:xfrm>
          <a:prstGeom prst="roundRect">
            <a:avLst/>
          </a:prstGeom>
          <a:noFill/>
          <a:ln>
            <a:solidFill>
              <a:srgbClr val="F8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0751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C672E-16DA-4B50-8FEC-079AC8BA9F28}"/>
              </a:ext>
            </a:extLst>
          </p:cNvPr>
          <p:cNvSpPr>
            <a:spLocks noGrp="1"/>
          </p:cNvSpPr>
          <p:nvPr>
            <p:ph type="ctrTitle"/>
          </p:nvPr>
        </p:nvSpPr>
        <p:spPr>
          <a:xfrm>
            <a:off x="479425" y="1371600"/>
            <a:ext cx="11233150" cy="2107635"/>
          </a:xfrm>
        </p:spPr>
        <p:txBody>
          <a:bodyPr/>
          <a:lstStyle/>
          <a:p>
            <a:r>
              <a:rPr lang="de-DE" dirty="0" smtClean="0"/>
              <a:t>Direktversicherung &amp;</a:t>
            </a:r>
            <a:endParaRPr lang="de-DE" dirty="0"/>
          </a:p>
        </p:txBody>
      </p:sp>
      <p:sp>
        <p:nvSpPr>
          <p:cNvPr id="6" name="Untertitel 5">
            <a:extLst>
              <a:ext uri="{FF2B5EF4-FFF2-40B4-BE49-F238E27FC236}">
                <a16:creationId xmlns:a16="http://schemas.microsoft.com/office/drawing/2014/main" id="{CFA22B76-A897-4E36-BFED-AA623003156A}"/>
              </a:ext>
            </a:extLst>
          </p:cNvPr>
          <p:cNvSpPr>
            <a:spLocks noGrp="1"/>
          </p:cNvSpPr>
          <p:nvPr>
            <p:ph type="subTitle" idx="1"/>
          </p:nvPr>
        </p:nvSpPr>
        <p:spPr>
          <a:xfrm>
            <a:off x="4130040" y="3422880"/>
            <a:ext cx="7582535" cy="2261640"/>
          </a:xfrm>
        </p:spPr>
        <p:txBody>
          <a:bodyPr/>
          <a:lstStyle/>
          <a:p>
            <a:r>
              <a:rPr lang="de-DE" dirty="0" smtClean="0"/>
              <a:t>Pensionskasse</a:t>
            </a:r>
            <a:endParaRPr lang="de-DE" dirty="0"/>
          </a:p>
        </p:txBody>
      </p:sp>
      <p:sp>
        <p:nvSpPr>
          <p:cNvPr id="7" name="Textplatzhalter 6">
            <a:extLst>
              <a:ext uri="{FF2B5EF4-FFF2-40B4-BE49-F238E27FC236}">
                <a16:creationId xmlns:a16="http://schemas.microsoft.com/office/drawing/2014/main" id="{A5758957-284B-4EDA-BB59-D7A92DF8676B}"/>
              </a:ext>
            </a:extLst>
          </p:cNvPr>
          <p:cNvSpPr>
            <a:spLocks noGrp="1"/>
          </p:cNvSpPr>
          <p:nvPr>
            <p:ph type="body" sz="quarter" idx="11"/>
          </p:nvPr>
        </p:nvSpPr>
        <p:spPr>
          <a:xfrm>
            <a:off x="479425" y="496800"/>
            <a:ext cx="1692275" cy="1044000"/>
          </a:xfrm>
        </p:spPr>
        <p:txBody>
          <a:bodyPr/>
          <a:lstStyle/>
          <a:p>
            <a:r>
              <a:rPr lang="de-DE" dirty="0" smtClean="0"/>
              <a:t>02</a:t>
            </a:r>
            <a:endParaRPr lang="de-DE" dirty="0"/>
          </a:p>
        </p:txBody>
      </p:sp>
      <p:sp>
        <p:nvSpPr>
          <p:cNvPr id="14" name="Foliennummernplatzhalter 13">
            <a:extLst>
              <a:ext uri="{FF2B5EF4-FFF2-40B4-BE49-F238E27FC236}">
                <a16:creationId xmlns:a16="http://schemas.microsoft.com/office/drawing/2014/main" id="{41A8A99F-1B24-429C-BF60-009DB7838FDF}"/>
              </a:ext>
            </a:extLst>
          </p:cNvPr>
          <p:cNvSpPr>
            <a:spLocks noGrp="1"/>
          </p:cNvSpPr>
          <p:nvPr>
            <p:ph type="sldNum" sz="quarter" idx="13"/>
          </p:nvPr>
        </p:nvSpPr>
        <p:spPr>
          <a:xfrm>
            <a:off x="11443580" y="6372000"/>
            <a:ext cx="268995" cy="144000"/>
          </a:xfrm>
        </p:spPr>
        <p:txBody>
          <a:bodyPr/>
          <a:lstStyle/>
          <a:p>
            <a:fld id="{56C449F3-BD9D-48DC-BFF1-0F66671DA7C6}" type="slidenum">
              <a:rPr lang="de-DE" smtClean="0"/>
              <a:pPr/>
              <a:t>7</a:t>
            </a:fld>
            <a:endParaRPr lang="de-DE"/>
          </a:p>
        </p:txBody>
      </p:sp>
      <p:sp>
        <p:nvSpPr>
          <p:cNvPr id="8" name="Untertitel 5">
            <a:extLst>
              <a:ext uri="{FF2B5EF4-FFF2-40B4-BE49-F238E27FC236}">
                <a16:creationId xmlns:a16="http://schemas.microsoft.com/office/drawing/2014/main" id="{CFA22B76-A897-4E36-BFED-AA623003156A}"/>
              </a:ext>
            </a:extLst>
          </p:cNvPr>
          <p:cNvSpPr txBox="1">
            <a:spLocks/>
          </p:cNvSpPr>
          <p:nvPr/>
        </p:nvSpPr>
        <p:spPr>
          <a:xfrm>
            <a:off x="4130040" y="5684520"/>
            <a:ext cx="7582535" cy="585240"/>
          </a:xfrm>
          <a:prstGeom prst="rect">
            <a:avLst/>
          </a:prstGeom>
        </p:spPr>
        <p:txBody>
          <a:bodyPr vert="horz" lIns="0" tIns="0" rIns="216000" bIns="0" rtlCol="0" anchor="t" anchorCtr="0">
            <a:noAutofit/>
          </a:bodyPr>
          <a:lstStyle>
            <a:lvl1pPr marL="0" indent="0" algn="l" defTabSz="967710" rtl="0" eaLnBrk="1" latinLnBrk="0" hangingPunct="1">
              <a:lnSpc>
                <a:spcPct val="80000"/>
              </a:lnSpc>
              <a:spcBef>
                <a:spcPts val="0"/>
              </a:spcBef>
              <a:buFont typeface="+mj-lt"/>
              <a:buNone/>
              <a:defRPr sz="8500" kern="1200">
                <a:solidFill>
                  <a:srgbClr val="13A0D3"/>
                </a:solidFill>
                <a:latin typeface="+mn-lt"/>
                <a:ea typeface="+mn-ea"/>
                <a:cs typeface="+mn-cs"/>
              </a:defRPr>
            </a:lvl1pPr>
            <a:lvl2pPr marL="483855" indent="0" algn="ctr" defTabSz="967710" rtl="0" eaLnBrk="1" latinLnBrk="0" hangingPunct="1">
              <a:lnSpc>
                <a:spcPct val="100000"/>
              </a:lnSpc>
              <a:spcBef>
                <a:spcPts val="0"/>
              </a:spcBef>
              <a:buFont typeface="+mj-lt"/>
              <a:buNone/>
              <a:defRPr sz="2117" kern="1200">
                <a:solidFill>
                  <a:schemeClr val="bg1"/>
                </a:solidFill>
                <a:latin typeface="+mn-lt"/>
                <a:ea typeface="+mn-ea"/>
                <a:cs typeface="+mn-cs"/>
              </a:defRPr>
            </a:lvl2pPr>
            <a:lvl3pPr marL="967710" indent="0" algn="ctr" defTabSz="967710" rtl="0" eaLnBrk="1" latinLnBrk="0" hangingPunct="1">
              <a:lnSpc>
                <a:spcPct val="100000"/>
              </a:lnSpc>
              <a:spcBef>
                <a:spcPts val="0"/>
              </a:spcBef>
              <a:buFont typeface="Arial" panose="020B0604020202020204" pitchFamily="34" charset="0"/>
              <a:buNone/>
              <a:defRPr sz="1905" kern="1200">
                <a:solidFill>
                  <a:schemeClr val="bg1"/>
                </a:solidFill>
                <a:latin typeface="+mn-lt"/>
                <a:ea typeface="+mn-ea"/>
                <a:cs typeface="+mn-cs"/>
              </a:defRPr>
            </a:lvl3pPr>
            <a:lvl4pPr marL="1451564" indent="0" algn="ctr" defTabSz="967710" rtl="0" eaLnBrk="1" latinLnBrk="0" hangingPunct="1">
              <a:lnSpc>
                <a:spcPct val="100000"/>
              </a:lnSpc>
              <a:spcBef>
                <a:spcPts val="0"/>
              </a:spcBef>
              <a:buFont typeface="Symbol" panose="05050102010706020507" pitchFamily="18" charset="2"/>
              <a:buNone/>
              <a:defRPr sz="1693" kern="1200">
                <a:solidFill>
                  <a:schemeClr val="bg1"/>
                </a:solidFill>
                <a:latin typeface="+mn-lt"/>
                <a:ea typeface="+mn-ea"/>
                <a:cs typeface="+mn-cs"/>
              </a:defRPr>
            </a:lvl4pPr>
            <a:lvl5pPr marL="1935419" indent="0" algn="ctr" defTabSz="967710" rtl="0" eaLnBrk="1" latinLnBrk="0" hangingPunct="1">
              <a:lnSpc>
                <a:spcPct val="100000"/>
              </a:lnSpc>
              <a:spcBef>
                <a:spcPts val="0"/>
              </a:spcBef>
              <a:buFont typeface="Symbol" panose="05050102010706020507" pitchFamily="18" charset="2"/>
              <a:buNone/>
              <a:defRPr sz="1693" kern="1200">
                <a:solidFill>
                  <a:schemeClr val="bg1"/>
                </a:solidFill>
                <a:latin typeface="+mn-lt"/>
                <a:ea typeface="+mn-ea"/>
                <a:cs typeface="+mn-cs"/>
              </a:defRPr>
            </a:lvl5pPr>
            <a:lvl6pPr marL="2419274" indent="0" algn="ctr" defTabSz="967710" rtl="0" eaLnBrk="1" latinLnBrk="0" hangingPunct="1">
              <a:lnSpc>
                <a:spcPct val="100000"/>
              </a:lnSpc>
              <a:spcBef>
                <a:spcPts val="2400"/>
              </a:spcBef>
              <a:buFont typeface="Arial" panose="020B0604020202020204" pitchFamily="34" charset="0"/>
              <a:buNone/>
              <a:defRPr sz="1693" kern="1200">
                <a:solidFill>
                  <a:schemeClr val="bg1"/>
                </a:solidFill>
                <a:latin typeface="+mn-lt"/>
                <a:ea typeface="+mn-ea"/>
                <a:cs typeface="+mn-cs"/>
              </a:defRPr>
            </a:lvl6pPr>
            <a:lvl7pPr marL="2903129" indent="0" algn="ctr" defTabSz="967710" rtl="0" eaLnBrk="1" latinLnBrk="0" hangingPunct="1">
              <a:lnSpc>
                <a:spcPct val="100000"/>
              </a:lnSpc>
              <a:spcBef>
                <a:spcPts val="600"/>
              </a:spcBef>
              <a:buFont typeface="Arial" panose="020B0604020202020204" pitchFamily="34" charset="0"/>
              <a:buNone/>
              <a:defRPr sz="1693" kern="1200">
                <a:solidFill>
                  <a:srgbClr val="FF0000"/>
                </a:solidFill>
                <a:latin typeface="+mn-lt"/>
                <a:ea typeface="+mn-ea"/>
                <a:cs typeface="+mn-cs"/>
              </a:defRPr>
            </a:lvl7pPr>
            <a:lvl8pPr marL="3386983" indent="0" algn="ctr" defTabSz="967710" rtl="0" eaLnBrk="1" latinLnBrk="0" hangingPunct="1">
              <a:lnSpc>
                <a:spcPct val="90000"/>
              </a:lnSpc>
              <a:spcBef>
                <a:spcPts val="529"/>
              </a:spcBef>
              <a:buFont typeface="Arial" panose="020B0604020202020204" pitchFamily="34" charset="0"/>
              <a:buNone/>
              <a:defRPr sz="1693" kern="1200">
                <a:solidFill>
                  <a:schemeClr val="tx1"/>
                </a:solidFill>
                <a:latin typeface="+mn-lt"/>
                <a:ea typeface="+mn-ea"/>
                <a:cs typeface="+mn-cs"/>
              </a:defRPr>
            </a:lvl8pPr>
            <a:lvl9pPr marL="3870838" indent="0" algn="ctr" defTabSz="967710" rtl="0" eaLnBrk="1" latinLnBrk="0" hangingPunct="1">
              <a:lnSpc>
                <a:spcPct val="90000"/>
              </a:lnSpc>
              <a:spcBef>
                <a:spcPts val="529"/>
              </a:spcBef>
              <a:buFont typeface="Arial" panose="020B0604020202020204" pitchFamily="34" charset="0"/>
              <a:buNone/>
              <a:defRPr sz="1693" kern="1200">
                <a:solidFill>
                  <a:schemeClr val="tx1"/>
                </a:solidFill>
                <a:latin typeface="+mn-lt"/>
                <a:ea typeface="+mn-ea"/>
                <a:cs typeface="+mn-cs"/>
              </a:defRPr>
            </a:lvl9pPr>
          </a:lstStyle>
          <a:p>
            <a:endParaRPr lang="de-DE" sz="3200" dirty="0">
              <a:solidFill>
                <a:schemeClr val="bg1"/>
              </a:solidFill>
            </a:endParaRPr>
          </a:p>
        </p:txBody>
      </p:sp>
    </p:spTree>
    <p:extLst>
      <p:ext uri="{BB962C8B-B14F-4D97-AF65-F5344CB8AC3E}">
        <p14:creationId xmlns:p14="http://schemas.microsoft.com/office/powerpoint/2010/main" val="1492990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F4E8AA75-8F1B-4C70-AF9A-1675F5D2AD04}"/>
              </a:ext>
            </a:extLst>
          </p:cNvPr>
          <p:cNvSpPr>
            <a:spLocks noGrp="1"/>
          </p:cNvSpPr>
          <p:nvPr>
            <p:ph type="sldNum" sz="quarter" idx="14"/>
          </p:nvPr>
        </p:nvSpPr>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56C449F3-BD9D-48DC-BFF1-0F66671DA7C6}" type="slidenum">
              <a:rPr kumimoji="0" lang="de-DE" sz="800" b="1" i="0" u="none" strike="noStrike" kern="1200" cap="none" spc="0" normalizeH="0" baseline="0" noProof="0" smtClean="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8</a:t>
            </a:fld>
            <a:endParaRPr kumimoji="0" lang="de-DE" sz="800" b="1" i="0" u="none" strike="noStrike" kern="1200" cap="none" spc="0" normalizeH="0" baseline="0" noProof="0" dirty="0">
              <a:ln>
                <a:noFill/>
              </a:ln>
              <a:solidFill>
                <a:srgbClr val="003781"/>
              </a:solidFill>
              <a:effectLst/>
              <a:uLnTx/>
              <a:uFillTx/>
              <a:latin typeface="Arial" panose="020B0604020202020204"/>
              <a:ea typeface="+mn-ea"/>
              <a:cs typeface="+mn-cs"/>
            </a:endParaRPr>
          </a:p>
        </p:txBody>
      </p:sp>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smtClean="0"/>
              <a:t>Direktversicherung &amp; Pensionskasse </a:t>
            </a:r>
            <a:endParaRPr lang="de-DE" dirty="0"/>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252741" cy="465811"/>
          </a:xfrm>
        </p:spPr>
        <p:txBody>
          <a:bodyPr/>
          <a:lstStyle/>
          <a:p>
            <a:r>
              <a:rPr lang="de-DE" dirty="0" smtClean="0"/>
              <a:t>Überblick </a:t>
            </a:r>
            <a:endParaRPr lang="de-DE" dirty="0">
              <a:solidFill>
                <a:schemeClr val="accent4"/>
              </a:solidFill>
            </a:endParaRPr>
          </a:p>
        </p:txBody>
      </p:sp>
      <p:sp>
        <p:nvSpPr>
          <p:cNvPr id="6" name="Textplatzhalter 23">
            <a:extLst>
              <a:ext uri="{FF2B5EF4-FFF2-40B4-BE49-F238E27FC236}">
                <a16:creationId xmlns:a16="http://schemas.microsoft.com/office/drawing/2014/main" id="{1E1A45A6-AAFC-4D86-9200-4A15BD3453D8}"/>
              </a:ext>
            </a:extLst>
          </p:cNvPr>
          <p:cNvSpPr txBox="1">
            <a:spLocks/>
          </p:cNvSpPr>
          <p:nvPr/>
        </p:nvSpPr>
        <p:spPr>
          <a:xfrm rot="-5400000">
            <a:off x="11168400" y="5924558"/>
            <a:ext cx="1281600" cy="144000"/>
          </a:xfrm>
          <a:prstGeom prst="rect">
            <a:avLst/>
          </a:prstGeom>
        </p:spPr>
        <p:txBody>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800" dirty="0" smtClean="0"/>
              <a:t>© Allianz 2022</a:t>
            </a:r>
            <a:endParaRPr lang="de-DE" sz="800" dirty="0"/>
          </a:p>
        </p:txBody>
      </p:sp>
      <p:sp>
        <p:nvSpPr>
          <p:cNvPr id="2" name="Inhaltsplatzhalter 1"/>
          <p:cNvSpPr>
            <a:spLocks noGrp="1"/>
          </p:cNvSpPr>
          <p:nvPr>
            <p:ph idx="1"/>
          </p:nvPr>
        </p:nvSpPr>
        <p:spPr>
          <a:xfrm>
            <a:off x="479424" y="1488179"/>
            <a:ext cx="10645775" cy="462541"/>
          </a:xfrm>
        </p:spPr>
        <p:txBody>
          <a:bodyPr/>
          <a:lstStyle/>
          <a:p>
            <a:pPr lvl="6"/>
            <a:r>
              <a:rPr lang="de-DE" sz="1400" dirty="0" smtClean="0">
                <a:solidFill>
                  <a:schemeClr val="bg1"/>
                </a:solidFill>
              </a:rPr>
              <a:t>Die Eingabemaske in FirmenOnline für die Mitarbeiterabmeldung einer Direktversicherung und Pensionskassenversorgung ist im Sinne eines einheitlichen Prozesses stark an dem Prozess des </a:t>
            </a:r>
            <a:r>
              <a:rPr lang="de-DE" sz="1400" dirty="0">
                <a:solidFill>
                  <a:schemeClr val="bg1"/>
                </a:solidFill>
              </a:rPr>
              <a:t>Papierformulars GV---0087Z0 </a:t>
            </a:r>
            <a:r>
              <a:rPr lang="de-DE" sz="1400" dirty="0" smtClean="0">
                <a:solidFill>
                  <a:schemeClr val="bg1"/>
                </a:solidFill>
              </a:rPr>
              <a:t>orientiert. FirmenOnline bietet den Vorteil, dass die Eingaben validiert werden und der Kunde entsprechend durch den Prozess durchgeleitet wird. </a:t>
            </a:r>
            <a:endParaRPr lang="de-DE" sz="1400" dirty="0">
              <a:solidFill>
                <a:schemeClr val="bg1"/>
              </a:solidFill>
            </a:endParaRPr>
          </a:p>
          <a:p>
            <a:pPr lvl="6"/>
            <a:endParaRPr lang="de-DE" sz="1400" dirty="0">
              <a:solidFill>
                <a:schemeClr val="bg1"/>
              </a:solidFill>
            </a:endParaRPr>
          </a:p>
        </p:txBody>
      </p:sp>
      <p:pic>
        <p:nvPicPr>
          <p:cNvPr id="3" name="Grafik 2"/>
          <p:cNvPicPr>
            <a:picLocks noChangeAspect="1"/>
          </p:cNvPicPr>
          <p:nvPr/>
        </p:nvPicPr>
        <p:blipFill>
          <a:blip r:embed="rId2"/>
          <a:stretch>
            <a:fillRect/>
          </a:stretch>
        </p:blipFill>
        <p:spPr>
          <a:xfrm>
            <a:off x="1724826" y="2211452"/>
            <a:ext cx="3654731" cy="4571871"/>
          </a:xfrm>
          <a:prstGeom prst="rect">
            <a:avLst/>
          </a:prstGeom>
          <a:ln>
            <a:noFill/>
          </a:ln>
          <a:effectLst>
            <a:outerShdw blurRad="292100" dist="139700" dir="2700000" algn="tl" rotWithShape="0">
              <a:srgbClr val="333333">
                <a:alpha val="65000"/>
              </a:srgbClr>
            </a:outerShdw>
          </a:effectLst>
        </p:spPr>
      </p:pic>
      <p:pic>
        <p:nvPicPr>
          <p:cNvPr id="4" name="Grafik 3"/>
          <p:cNvPicPr>
            <a:picLocks noChangeAspect="1"/>
          </p:cNvPicPr>
          <p:nvPr/>
        </p:nvPicPr>
        <p:blipFill>
          <a:blip r:embed="rId3"/>
          <a:stretch>
            <a:fillRect/>
          </a:stretch>
        </p:blipFill>
        <p:spPr>
          <a:xfrm>
            <a:off x="5758113" y="2229493"/>
            <a:ext cx="3233487" cy="4526881"/>
          </a:xfrm>
          <a:prstGeom prst="rect">
            <a:avLst/>
          </a:prstGeom>
          <a:ln>
            <a:noFill/>
          </a:ln>
          <a:effectLst>
            <a:outerShdw blurRad="292100" dist="139700" dir="2700000" algn="tl" rotWithShape="0">
              <a:srgbClr val="333333">
                <a:alpha val="65000"/>
              </a:srgbClr>
            </a:outerShdw>
          </a:effectLst>
        </p:spPr>
      </p:pic>
      <p:sp>
        <p:nvSpPr>
          <p:cNvPr id="7" name="Rechteck 6"/>
          <p:cNvSpPr/>
          <p:nvPr/>
        </p:nvSpPr>
        <p:spPr>
          <a:xfrm rot="2114840">
            <a:off x="4617720" y="2290670"/>
            <a:ext cx="796771" cy="403860"/>
          </a:xfrm>
          <a:prstGeom prst="rect">
            <a:avLst/>
          </a:prstGeom>
          <a:solidFill>
            <a:srgbClr val="F8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t>FONL</a:t>
            </a:r>
            <a:endParaRPr lang="de-DE" sz="1600" b="1" dirty="0"/>
          </a:p>
        </p:txBody>
      </p:sp>
      <p:sp>
        <p:nvSpPr>
          <p:cNvPr id="11" name="Rechteck 10"/>
          <p:cNvSpPr/>
          <p:nvPr/>
        </p:nvSpPr>
        <p:spPr>
          <a:xfrm rot="2114840">
            <a:off x="7971837" y="2488217"/>
            <a:ext cx="1622681" cy="327295"/>
          </a:xfrm>
          <a:prstGeom prst="rect">
            <a:avLst/>
          </a:prstGeom>
          <a:solidFill>
            <a:srgbClr val="F8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t>GV---0087Z0 </a:t>
            </a:r>
          </a:p>
        </p:txBody>
      </p:sp>
    </p:spTree>
    <p:extLst>
      <p:ext uri="{BB962C8B-B14F-4D97-AF65-F5344CB8AC3E}">
        <p14:creationId xmlns:p14="http://schemas.microsoft.com/office/powerpoint/2010/main" val="338940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F4E8AA75-8F1B-4C70-AF9A-1675F5D2AD04}"/>
              </a:ext>
            </a:extLst>
          </p:cNvPr>
          <p:cNvSpPr>
            <a:spLocks noGrp="1"/>
          </p:cNvSpPr>
          <p:nvPr>
            <p:ph type="sldNum" sz="quarter" idx="14"/>
          </p:nvPr>
        </p:nvSpPr>
        <p:spPr/>
        <p:txBody>
          <a:bodyPr/>
          <a:lstStyle/>
          <a:p>
            <a:pPr marL="0" marR="0" lvl="0" indent="0" algn="r" defTabSz="914205" rtl="0" eaLnBrk="1" fontAlgn="auto" latinLnBrk="0" hangingPunct="1">
              <a:lnSpc>
                <a:spcPts val="1000"/>
              </a:lnSpc>
              <a:spcBef>
                <a:spcPts val="0"/>
              </a:spcBef>
              <a:spcAft>
                <a:spcPts val="0"/>
              </a:spcAft>
              <a:buClrTx/>
              <a:buSzTx/>
              <a:buFontTx/>
              <a:buNone/>
              <a:tabLst/>
              <a:defRPr/>
            </a:pPr>
            <a:fld id="{56C449F3-BD9D-48DC-BFF1-0F66671DA7C6}" type="slidenum">
              <a:rPr kumimoji="0" lang="de-DE" sz="800" b="1" i="0" u="none" strike="noStrike" kern="1200" cap="none" spc="0" normalizeH="0" baseline="0" noProof="0" smtClean="0">
                <a:ln>
                  <a:noFill/>
                </a:ln>
                <a:solidFill>
                  <a:srgbClr val="003781"/>
                </a:solidFill>
                <a:effectLst/>
                <a:uLnTx/>
                <a:uFillTx/>
                <a:latin typeface="Arial" panose="020B0604020202020204"/>
                <a:ea typeface="+mn-ea"/>
                <a:cs typeface="+mn-cs"/>
              </a:rPr>
              <a:pPr marL="0" marR="0" lvl="0" indent="0" algn="r" defTabSz="914205" rtl="0" eaLnBrk="1" fontAlgn="auto" latinLnBrk="0" hangingPunct="1">
                <a:lnSpc>
                  <a:spcPts val="1000"/>
                </a:lnSpc>
                <a:spcBef>
                  <a:spcPts val="0"/>
                </a:spcBef>
                <a:spcAft>
                  <a:spcPts val="0"/>
                </a:spcAft>
                <a:buClrTx/>
                <a:buSzTx/>
                <a:buFontTx/>
                <a:buNone/>
                <a:tabLst/>
                <a:defRPr/>
              </a:pPr>
              <a:t>9</a:t>
            </a:fld>
            <a:endParaRPr kumimoji="0" lang="de-DE" sz="800" b="1" i="0" u="none" strike="noStrike" kern="1200" cap="none" spc="0" normalizeH="0" baseline="0" noProof="0" dirty="0">
              <a:ln>
                <a:noFill/>
              </a:ln>
              <a:solidFill>
                <a:srgbClr val="003781"/>
              </a:solidFill>
              <a:effectLst/>
              <a:uLnTx/>
              <a:uFillTx/>
              <a:latin typeface="Arial" panose="020B0604020202020204"/>
              <a:ea typeface="+mn-ea"/>
              <a:cs typeface="+mn-cs"/>
            </a:endParaRPr>
          </a:p>
        </p:txBody>
      </p:sp>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a:t>Direktversicherung &amp; Pensionskasse </a:t>
            </a:r>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252741" cy="465811"/>
          </a:xfrm>
        </p:spPr>
        <p:txBody>
          <a:bodyPr/>
          <a:lstStyle/>
          <a:p>
            <a:r>
              <a:rPr lang="de-DE" dirty="0" smtClean="0"/>
              <a:t>Rahmenangaben </a:t>
            </a:r>
            <a:endParaRPr lang="de-DE" dirty="0">
              <a:solidFill>
                <a:schemeClr val="accent4"/>
              </a:solidFill>
            </a:endParaRPr>
          </a:p>
        </p:txBody>
      </p:sp>
      <p:sp>
        <p:nvSpPr>
          <p:cNvPr id="6" name="Textplatzhalter 23">
            <a:extLst>
              <a:ext uri="{FF2B5EF4-FFF2-40B4-BE49-F238E27FC236}">
                <a16:creationId xmlns:a16="http://schemas.microsoft.com/office/drawing/2014/main" id="{1E1A45A6-AAFC-4D86-9200-4A15BD3453D8}"/>
              </a:ext>
            </a:extLst>
          </p:cNvPr>
          <p:cNvSpPr txBox="1">
            <a:spLocks/>
          </p:cNvSpPr>
          <p:nvPr/>
        </p:nvSpPr>
        <p:spPr>
          <a:xfrm rot="-5400000">
            <a:off x="11168400" y="5924558"/>
            <a:ext cx="1281600" cy="144000"/>
          </a:xfrm>
          <a:prstGeom prst="rect">
            <a:avLst/>
          </a:prstGeom>
        </p:spPr>
        <p:txBody>
          <a:bodyPr/>
          <a:lst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a:lstStyle>
          <a:p>
            <a:r>
              <a:rPr lang="de-DE" sz="800" dirty="0" smtClean="0"/>
              <a:t>© Allianz 2022</a:t>
            </a:r>
            <a:endParaRPr lang="de-DE" sz="800" dirty="0"/>
          </a:p>
        </p:txBody>
      </p:sp>
      <p:sp>
        <p:nvSpPr>
          <p:cNvPr id="2" name="Inhaltsplatzhalter 1"/>
          <p:cNvSpPr>
            <a:spLocks noGrp="1"/>
          </p:cNvSpPr>
          <p:nvPr>
            <p:ph idx="1"/>
          </p:nvPr>
        </p:nvSpPr>
        <p:spPr>
          <a:xfrm>
            <a:off x="479424" y="1488179"/>
            <a:ext cx="10645775" cy="462541"/>
          </a:xfrm>
        </p:spPr>
        <p:txBody>
          <a:bodyPr/>
          <a:lstStyle/>
          <a:p>
            <a:pPr lvl="6"/>
            <a:r>
              <a:rPr lang="de-DE" sz="1600" dirty="0" smtClean="0">
                <a:solidFill>
                  <a:schemeClr val="bg1"/>
                </a:solidFill>
              </a:rPr>
              <a:t>Zunächst </a:t>
            </a:r>
            <a:r>
              <a:rPr lang="de-DE" sz="1600" dirty="0">
                <a:solidFill>
                  <a:schemeClr val="bg1"/>
                </a:solidFill>
              </a:rPr>
              <a:t>sind die </a:t>
            </a:r>
            <a:r>
              <a:rPr lang="de-DE" sz="1600" b="1" dirty="0">
                <a:solidFill>
                  <a:schemeClr val="bg1"/>
                </a:solidFill>
              </a:rPr>
              <a:t>Rahmenangaben</a:t>
            </a:r>
            <a:r>
              <a:rPr lang="de-DE" sz="1600" dirty="0">
                <a:solidFill>
                  <a:schemeClr val="bg1"/>
                </a:solidFill>
              </a:rPr>
              <a:t> Diensteintrittsdatum,  Ausscheidetermin, ob das Ausscheiden aufgrund Berufsunfähigkeit oder Erwerbsminderung </a:t>
            </a:r>
            <a:r>
              <a:rPr lang="de-DE" sz="1600" dirty="0" smtClean="0">
                <a:solidFill>
                  <a:schemeClr val="bg1"/>
                </a:solidFill>
              </a:rPr>
              <a:t>erfolgt erforderlich. </a:t>
            </a:r>
            <a:endParaRPr lang="de-DE" sz="1600" dirty="0">
              <a:solidFill>
                <a:schemeClr val="bg1"/>
              </a:solidFill>
            </a:endParaRPr>
          </a:p>
          <a:p>
            <a:pPr lvl="6"/>
            <a:endParaRPr lang="de-DE" sz="1600" dirty="0">
              <a:solidFill>
                <a:schemeClr val="bg1"/>
              </a:solidFill>
            </a:endParaRPr>
          </a:p>
        </p:txBody>
      </p:sp>
      <p:pic>
        <p:nvPicPr>
          <p:cNvPr id="3" name="Grafik 2"/>
          <p:cNvPicPr>
            <a:picLocks noChangeAspect="1"/>
          </p:cNvPicPr>
          <p:nvPr/>
        </p:nvPicPr>
        <p:blipFill>
          <a:blip r:embed="rId2"/>
          <a:stretch>
            <a:fillRect/>
          </a:stretch>
        </p:blipFill>
        <p:spPr>
          <a:xfrm>
            <a:off x="479424" y="2202069"/>
            <a:ext cx="6884628" cy="2723999"/>
          </a:xfrm>
          <a:prstGeom prst="rect">
            <a:avLst/>
          </a:prstGeom>
          <a:ln>
            <a:noFill/>
          </a:ln>
          <a:effectLst>
            <a:outerShdw blurRad="292100" dist="139700" dir="2700000" algn="tl" rotWithShape="0">
              <a:srgbClr val="333333">
                <a:alpha val="65000"/>
              </a:srgbClr>
            </a:outerShdw>
          </a:effectLst>
        </p:spPr>
      </p:pic>
      <p:sp>
        <p:nvSpPr>
          <p:cNvPr id="10" name="Abgerundetes Rechteck 9"/>
          <p:cNvSpPr/>
          <p:nvPr/>
        </p:nvSpPr>
        <p:spPr>
          <a:xfrm>
            <a:off x="723900" y="3567038"/>
            <a:ext cx="2087880" cy="555382"/>
          </a:xfrm>
          <a:prstGeom prst="roundRect">
            <a:avLst/>
          </a:prstGeom>
          <a:noFill/>
          <a:ln>
            <a:solidFill>
              <a:srgbClr val="F8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723900" y="4983369"/>
            <a:ext cx="3330269" cy="1239088"/>
          </a:xfrm>
          <a:prstGeom prst="rect">
            <a:avLst/>
          </a:prstGeom>
          <a:solidFill>
            <a:srgbClr val="F8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smtClean="0"/>
              <a:t>Sofern uns das Diensteintrittsdatum bekannt ist, wird dieses automatisch </a:t>
            </a:r>
            <a:r>
              <a:rPr lang="de-DE" sz="1100" dirty="0" err="1" smtClean="0"/>
              <a:t>vorbefüllt</a:t>
            </a:r>
            <a:r>
              <a:rPr lang="de-DE" sz="1100" dirty="0" smtClean="0"/>
              <a:t>. </a:t>
            </a:r>
            <a:br>
              <a:rPr lang="de-DE" sz="1100" dirty="0" smtClean="0"/>
            </a:br>
            <a:r>
              <a:rPr lang="de-DE" sz="1100" dirty="0" smtClean="0"/>
              <a:t>Ansonsten ist die Eingabe optional. </a:t>
            </a:r>
          </a:p>
          <a:p>
            <a:r>
              <a:rPr lang="de-DE" sz="1100" dirty="0" smtClean="0"/>
              <a:t>Wichtig ist das Diensteintrittsalter </a:t>
            </a:r>
            <a:r>
              <a:rPr lang="de-DE" sz="1100" dirty="0" err="1" smtClean="0"/>
              <a:t>v.A.</a:t>
            </a:r>
            <a:r>
              <a:rPr lang="de-DE" sz="1100" dirty="0" smtClean="0"/>
              <a:t> bei arbeitgeberfinanzierten Zusagen, wenn ein ratierlicher Anspruch berechnet werden muss.  </a:t>
            </a:r>
            <a:endParaRPr lang="de-DE" sz="1100" dirty="0"/>
          </a:p>
        </p:txBody>
      </p:sp>
      <p:cxnSp>
        <p:nvCxnSpPr>
          <p:cNvPr id="7" name="Gewinkelter Verbinder 6"/>
          <p:cNvCxnSpPr>
            <a:stCxn id="10" idx="1"/>
            <a:endCxn id="11" idx="1"/>
          </p:cNvCxnSpPr>
          <p:nvPr/>
        </p:nvCxnSpPr>
        <p:spPr>
          <a:xfrm rot="10800000" flipV="1">
            <a:off x="723900" y="3844729"/>
            <a:ext cx="12700" cy="1758184"/>
          </a:xfrm>
          <a:prstGeom prst="bentConnector3">
            <a:avLst>
              <a:gd name="adj1" fmla="val 1800000"/>
            </a:avLst>
          </a:prstGeom>
          <a:ln>
            <a:solidFill>
              <a:srgbClr val="F86200"/>
            </a:solidFill>
            <a:tailEnd type="triangle"/>
          </a:ln>
        </p:spPr>
        <p:style>
          <a:lnRef idx="1">
            <a:schemeClr val="accent1"/>
          </a:lnRef>
          <a:fillRef idx="0">
            <a:schemeClr val="accent1"/>
          </a:fillRef>
          <a:effectRef idx="0">
            <a:schemeClr val="accent1"/>
          </a:effectRef>
          <a:fontRef idx="minor">
            <a:schemeClr val="tx1"/>
          </a:fontRef>
        </p:style>
      </p:cxnSp>
      <p:sp>
        <p:nvSpPr>
          <p:cNvPr id="15" name="Abgerundetes Rechteck 14"/>
          <p:cNvSpPr/>
          <p:nvPr/>
        </p:nvSpPr>
        <p:spPr>
          <a:xfrm>
            <a:off x="736600" y="4289142"/>
            <a:ext cx="4467860" cy="519078"/>
          </a:xfrm>
          <a:prstGeom prst="roundRect">
            <a:avLst/>
          </a:prstGeom>
          <a:noFill/>
          <a:ln>
            <a:solidFill>
              <a:srgbClr val="F86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5802311" y="4268284"/>
            <a:ext cx="3330269" cy="911074"/>
          </a:xfrm>
          <a:prstGeom prst="rect">
            <a:avLst/>
          </a:prstGeom>
          <a:solidFill>
            <a:srgbClr val="F86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00" dirty="0" smtClean="0"/>
              <a:t>Die Abfrage nach Berufsunfähigkeit/Erwerbsminderung wird benötigt um einen evtl. Anspruch auf BU/EWR-Rente zu prüfen. </a:t>
            </a:r>
            <a:endParaRPr lang="de-DE" sz="1100" dirty="0"/>
          </a:p>
        </p:txBody>
      </p:sp>
      <p:cxnSp>
        <p:nvCxnSpPr>
          <p:cNvPr id="17" name="Gewinkelter Verbinder 16"/>
          <p:cNvCxnSpPr>
            <a:stCxn id="15" idx="3"/>
            <a:endCxn id="16" idx="1"/>
          </p:cNvCxnSpPr>
          <p:nvPr/>
        </p:nvCxnSpPr>
        <p:spPr>
          <a:xfrm>
            <a:off x="5204460" y="4548681"/>
            <a:ext cx="597851" cy="175140"/>
          </a:xfrm>
          <a:prstGeom prst="bentConnector3">
            <a:avLst>
              <a:gd name="adj1" fmla="val 50000"/>
            </a:avLst>
          </a:prstGeom>
          <a:ln>
            <a:solidFill>
              <a:srgbClr val="F862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241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itle charts">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2.xml><?xml version="1.0" encoding="utf-8"?>
<a:theme xmlns:a="http://schemas.openxmlformats.org/drawingml/2006/main" name="Divider + end charts">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3.xml><?xml version="1.0" encoding="utf-8"?>
<a:theme xmlns:a="http://schemas.openxmlformats.org/drawingml/2006/main" name="Content charts whit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4.xml><?xml version="1.0" encoding="utf-8"?>
<a:theme xmlns:a="http://schemas.openxmlformats.org/drawingml/2006/main" name="Content charts blu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tx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C7D015486F3442A8CA46B0D376FF3D" ma:contentTypeVersion="13" ma:contentTypeDescription="Create a new document." ma:contentTypeScope="" ma:versionID="c2631852bbbe0b04180d0176a4c360de">
  <xsd:schema xmlns:xsd="http://www.w3.org/2001/XMLSchema" xmlns:xs="http://www.w3.org/2001/XMLSchema" xmlns:p="http://schemas.microsoft.com/office/2006/metadata/properties" xmlns:ns3="3c7eabaf-8b6b-44fa-856d-a438591bac3a" xmlns:ns4="c709fb0a-81d9-40c0-980e-ed97079d44af" targetNamespace="http://schemas.microsoft.com/office/2006/metadata/properties" ma:root="true" ma:fieldsID="31511544f97d6af1080db035266e3979" ns3:_="" ns4:_="">
    <xsd:import namespace="3c7eabaf-8b6b-44fa-856d-a438591bac3a"/>
    <xsd:import namespace="c709fb0a-81d9-40c0-980e-ed97079d44a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MediaServiceLocation"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7eabaf-8b6b-44fa-856d-a438591bac3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09fb0a-81d9-40c0-980e-ed97079d44a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_activity" ma:index="20"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c709fb0a-81d9-40c0-980e-ed97079d44a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E42E8B-E3CC-4886-B6EC-F0695FB307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7eabaf-8b6b-44fa-856d-a438591bac3a"/>
    <ds:schemaRef ds:uri="c709fb0a-81d9-40c0-980e-ed97079d44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238861-3DAC-4F8A-8FBD-A33F14A90246}">
  <ds:schemaRefs>
    <ds:schemaRef ds:uri="http://schemas.openxmlformats.org/package/2006/metadata/core-properties"/>
    <ds:schemaRef ds:uri="http://schemas.microsoft.com/office/2006/documentManagement/types"/>
    <ds:schemaRef ds:uri="http://schemas.microsoft.com/office/infopath/2007/PartnerControls"/>
    <ds:schemaRef ds:uri="3c7eabaf-8b6b-44fa-856d-a438591bac3a"/>
    <ds:schemaRef ds:uri="http://purl.org/dc/elements/1.1/"/>
    <ds:schemaRef ds:uri="http://schemas.microsoft.com/office/2006/metadata/properties"/>
    <ds:schemaRef ds:uri="http://purl.org/dc/terms/"/>
    <ds:schemaRef ds:uri="c709fb0a-81d9-40c0-980e-ed97079d44af"/>
    <ds:schemaRef ds:uri="http://www.w3.org/XML/1998/namespace"/>
    <ds:schemaRef ds:uri="http://purl.org/dc/dcmitype/"/>
  </ds:schemaRefs>
</ds:datastoreItem>
</file>

<file path=customXml/itemProps3.xml><?xml version="1.0" encoding="utf-8"?>
<ds:datastoreItem xmlns:ds="http://schemas.openxmlformats.org/officeDocument/2006/customXml" ds:itemID="{979EEEB4-116B-45D7-A00E-4485C1BF49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DesignAllianz Benutzerfarben</Template>
  <TotalTime>0</TotalTime>
  <Words>1838</Words>
  <Application>Microsoft Office PowerPoint</Application>
  <PresentationFormat>Breitbild</PresentationFormat>
  <Paragraphs>227</Paragraphs>
  <Slides>25</Slides>
  <Notes>1</Notes>
  <HiddenSlides>0</HiddenSlides>
  <MMClips>0</MMClips>
  <ScaleCrop>false</ScaleCrop>
  <HeadingPairs>
    <vt:vector size="8" baseType="variant">
      <vt:variant>
        <vt:lpstr>Verwendete Schriftarten</vt:lpstr>
      </vt:variant>
      <vt:variant>
        <vt:i4>3</vt:i4>
      </vt:variant>
      <vt:variant>
        <vt:lpstr>Design</vt:lpstr>
      </vt:variant>
      <vt:variant>
        <vt:i4>4</vt:i4>
      </vt:variant>
      <vt:variant>
        <vt:lpstr>Eingebettete OLE-Server</vt:lpstr>
      </vt:variant>
      <vt:variant>
        <vt:i4>1</vt:i4>
      </vt:variant>
      <vt:variant>
        <vt:lpstr>Folientitel</vt:lpstr>
      </vt:variant>
      <vt:variant>
        <vt:i4>25</vt:i4>
      </vt:variant>
    </vt:vector>
  </HeadingPairs>
  <TitlesOfParts>
    <vt:vector size="33" baseType="lpstr">
      <vt:lpstr>Arial</vt:lpstr>
      <vt:lpstr>Calibri</vt:lpstr>
      <vt:lpstr>Symbol</vt:lpstr>
      <vt:lpstr>Title charts</vt:lpstr>
      <vt:lpstr>Divider + end charts</vt:lpstr>
      <vt:lpstr>Content charts white</vt:lpstr>
      <vt:lpstr>Content charts blue</vt:lpstr>
      <vt:lpstr>think-cell Folie</vt:lpstr>
      <vt:lpstr>FirmenOnline 2.0</vt:lpstr>
      <vt:lpstr>PowerPoint-Präsentation</vt:lpstr>
      <vt:lpstr>Übersicht / Inhalte</vt:lpstr>
      <vt:lpstr>Übergreifendes</vt:lpstr>
      <vt:lpstr>Hintergrundinformation </vt:lpstr>
      <vt:lpstr>Einstieg </vt:lpstr>
      <vt:lpstr>Direktversicherung &amp;</vt:lpstr>
      <vt:lpstr>Überblick </vt:lpstr>
      <vt:lpstr>Rahmenangaben </vt:lpstr>
      <vt:lpstr>Angaben zur Beitragszahlung </vt:lpstr>
      <vt:lpstr>Angaben zur Weiterführung/vorzeitigen Auflösung</vt:lpstr>
      <vt:lpstr>Adressdaten der versicherten Person </vt:lpstr>
      <vt:lpstr>Auftrag wurde übermittelt </vt:lpstr>
      <vt:lpstr>Unterstützungskasse</vt:lpstr>
      <vt:lpstr>Überblick </vt:lpstr>
      <vt:lpstr>Rahmenangaben  </vt:lpstr>
      <vt:lpstr>Angaben zur Beitragszahlung   </vt:lpstr>
      <vt:lpstr>Angaben zur Verfallbarkeit und Weiterführung   </vt:lpstr>
      <vt:lpstr>Verfallbare Anwartschaften </vt:lpstr>
      <vt:lpstr>Unverfallbare Anwartschaften </vt:lpstr>
      <vt:lpstr>Übertragung auf einen neuen Arbeitgeber </vt:lpstr>
      <vt:lpstr>Erklärung der versicherten Person</vt:lpstr>
      <vt:lpstr>Adressdaten der versicherten Person</vt:lpstr>
      <vt:lpstr>Besonderheit: Hinweise zur Abmeldung</vt:lpstr>
      <vt:lpstr>Auftrag wurde übermittelt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FirmenOnline 2.0</dc:title>
  <dc:creator>Mik Schulz</dc:creator>
  <cp:lastModifiedBy>Proetel, Julia (Allianz Deutschland)</cp:lastModifiedBy>
  <cp:revision>1006</cp:revision>
  <dcterms:created xsi:type="dcterms:W3CDTF">2021-05-25T12:15:33Z</dcterms:created>
  <dcterms:modified xsi:type="dcterms:W3CDTF">2023-01-31T12:41:40Z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0x01010072C7D015486F3442A8CA46B0D376FF3D</vt:lpwstr>
  </property>
  <property fmtid="{D5CDD505-2E9C-101B-9397-08002B2CF9AE}" pid="3" name="_NewReviewCycle">
    <vt:lpwstr/>
  </property>
  <property fmtid="{D5CDD505-2E9C-101B-9397-08002B2CF9AE}" pid="4" name="_dlc_DocIdItemGuid">
    <vt:lpwstr>b4d3b5d9-0dbd-4eaa-9918-83e5bf05cd25</vt:lpwstr>
  </property>
  <property fmtid="{D5CDD505-2E9C-101B-9397-08002B2CF9AE}" pid="5" name="Order">
    <vt:r8>100</vt:r8>
  </property>
  <property fmtid="{D5CDD505-2E9C-101B-9397-08002B2CF9AE}" pid="6" name="MSIP_Label_863bc15e-e7bf-41c1-bdb3-03882d8a2e2c_Enabled">
    <vt:lpwstr>true</vt:lpwstr>
  </property>
  <property fmtid="{D5CDD505-2E9C-101B-9397-08002B2CF9AE}" pid="7" name="MSIP_Label_863bc15e-e7bf-41c1-bdb3-03882d8a2e2c_SetDate">
    <vt:lpwstr>2023-01-31T12:41:39Z</vt:lpwstr>
  </property>
  <property fmtid="{D5CDD505-2E9C-101B-9397-08002B2CF9AE}" pid="8" name="MSIP_Label_863bc15e-e7bf-41c1-bdb3-03882d8a2e2c_Method">
    <vt:lpwstr>Privileged</vt:lpwstr>
  </property>
  <property fmtid="{D5CDD505-2E9C-101B-9397-08002B2CF9AE}" pid="9" name="MSIP_Label_863bc15e-e7bf-41c1-bdb3-03882d8a2e2c_Name">
    <vt:lpwstr>863bc15e-e7bf-41c1-bdb3-03882d8a2e2c</vt:lpwstr>
  </property>
  <property fmtid="{D5CDD505-2E9C-101B-9397-08002B2CF9AE}" pid="10" name="MSIP_Label_863bc15e-e7bf-41c1-bdb3-03882d8a2e2c_SiteId">
    <vt:lpwstr>6e06e42d-6925-47c6-b9e7-9581c7ca302a</vt:lpwstr>
  </property>
  <property fmtid="{D5CDD505-2E9C-101B-9397-08002B2CF9AE}" pid="11" name="MSIP_Label_863bc15e-e7bf-41c1-bdb3-03882d8a2e2c_ActionId">
    <vt:lpwstr>d60ee274-4b14-46f3-b981-d10385e6324e</vt:lpwstr>
  </property>
  <property fmtid="{D5CDD505-2E9C-101B-9397-08002B2CF9AE}" pid="12" name="MSIP_Label_863bc15e-e7bf-41c1-bdb3-03882d8a2e2c_ContentBits">
    <vt:lpwstr>1</vt:lpwstr>
  </property>
</Properties>
</file>