
<file path=[Content_Types].xml><?xml version="1.0" encoding="utf-8"?>
<Types xmlns="http://schemas.openxmlformats.org/package/2006/content-types">
  <Default Extension="png" ContentType="image/png"/>
  <Default Extension="svg" ContentType="image/svg+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6" r:id="rId4"/>
    <p:sldMasterId id="2147483729" r:id="rId5"/>
    <p:sldMasterId id="2147483648" r:id="rId6"/>
    <p:sldMasterId id="2147483668" r:id="rId7"/>
  </p:sldMasterIdLst>
  <p:notesMasterIdLst>
    <p:notesMasterId r:id="rId35"/>
  </p:notesMasterIdLst>
  <p:sldIdLst>
    <p:sldId id="258" r:id="rId8"/>
    <p:sldId id="431" r:id="rId9"/>
    <p:sldId id="433" r:id="rId10"/>
    <p:sldId id="403" r:id="rId11"/>
    <p:sldId id="449" r:id="rId12"/>
    <p:sldId id="413" r:id="rId13"/>
    <p:sldId id="451" r:id="rId14"/>
    <p:sldId id="450" r:id="rId15"/>
    <p:sldId id="435" r:id="rId16"/>
    <p:sldId id="437" r:id="rId17"/>
    <p:sldId id="454" r:id="rId18"/>
    <p:sldId id="455" r:id="rId19"/>
    <p:sldId id="456" r:id="rId20"/>
    <p:sldId id="452" r:id="rId21"/>
    <p:sldId id="438" r:id="rId22"/>
    <p:sldId id="457" r:id="rId23"/>
    <p:sldId id="458" r:id="rId24"/>
    <p:sldId id="459" r:id="rId25"/>
    <p:sldId id="460" r:id="rId26"/>
    <p:sldId id="461" r:id="rId27"/>
    <p:sldId id="462" r:id="rId28"/>
    <p:sldId id="463" r:id="rId29"/>
    <p:sldId id="466" r:id="rId30"/>
    <p:sldId id="465" r:id="rId31"/>
    <p:sldId id="453" r:id="rId32"/>
    <p:sldId id="464" r:id="rId33"/>
    <p:sldId id="432" r:id="rId34"/>
  </p:sldIdLst>
  <p:sldSz cx="12192000" cy="6858000"/>
  <p:notesSz cx="6858000" cy="9144000"/>
  <p:defaultTextStyle>
    <a:defPPr>
      <a:defRPr lang="de-DE"/>
    </a:defPPr>
    <a:lvl1pPr marL="0" algn="l" defTabSz="914205" rtl="0" eaLnBrk="1" latinLnBrk="0" hangingPunct="1">
      <a:defRPr sz="1800" kern="1200">
        <a:solidFill>
          <a:schemeClr val="tx1"/>
        </a:solidFill>
        <a:latin typeface="+mn-lt"/>
        <a:ea typeface="+mn-ea"/>
        <a:cs typeface="+mn-cs"/>
      </a:defRPr>
    </a:lvl1pPr>
    <a:lvl2pPr marL="457102" algn="l" defTabSz="914205" rtl="0" eaLnBrk="1" latinLnBrk="0" hangingPunct="1">
      <a:defRPr sz="1800" kern="1200">
        <a:solidFill>
          <a:schemeClr val="tx1"/>
        </a:solidFill>
        <a:latin typeface="+mn-lt"/>
        <a:ea typeface="+mn-ea"/>
        <a:cs typeface="+mn-cs"/>
      </a:defRPr>
    </a:lvl2pPr>
    <a:lvl3pPr marL="914205" algn="l" defTabSz="914205" rtl="0" eaLnBrk="1" latinLnBrk="0" hangingPunct="1">
      <a:defRPr sz="1800" kern="1200">
        <a:solidFill>
          <a:schemeClr val="tx1"/>
        </a:solidFill>
        <a:latin typeface="+mn-lt"/>
        <a:ea typeface="+mn-ea"/>
        <a:cs typeface="+mn-cs"/>
      </a:defRPr>
    </a:lvl3pPr>
    <a:lvl4pPr marL="1371308" algn="l" defTabSz="914205" rtl="0" eaLnBrk="1" latinLnBrk="0" hangingPunct="1">
      <a:defRPr sz="1800" kern="1200">
        <a:solidFill>
          <a:schemeClr val="tx1"/>
        </a:solidFill>
        <a:latin typeface="+mn-lt"/>
        <a:ea typeface="+mn-ea"/>
        <a:cs typeface="+mn-cs"/>
      </a:defRPr>
    </a:lvl4pPr>
    <a:lvl5pPr marL="1828410" algn="l" defTabSz="914205" rtl="0" eaLnBrk="1" latinLnBrk="0" hangingPunct="1">
      <a:defRPr sz="1800" kern="1200">
        <a:solidFill>
          <a:schemeClr val="tx1"/>
        </a:solidFill>
        <a:latin typeface="+mn-lt"/>
        <a:ea typeface="+mn-ea"/>
        <a:cs typeface="+mn-cs"/>
      </a:defRPr>
    </a:lvl5pPr>
    <a:lvl6pPr marL="2285511" algn="l" defTabSz="914205" rtl="0" eaLnBrk="1" latinLnBrk="0" hangingPunct="1">
      <a:defRPr sz="1800" kern="1200">
        <a:solidFill>
          <a:schemeClr val="tx1"/>
        </a:solidFill>
        <a:latin typeface="+mn-lt"/>
        <a:ea typeface="+mn-ea"/>
        <a:cs typeface="+mn-cs"/>
      </a:defRPr>
    </a:lvl6pPr>
    <a:lvl7pPr marL="2742614" algn="l" defTabSz="914205" rtl="0" eaLnBrk="1" latinLnBrk="0" hangingPunct="1">
      <a:defRPr sz="1800" kern="1200">
        <a:solidFill>
          <a:schemeClr val="tx1"/>
        </a:solidFill>
        <a:latin typeface="+mn-lt"/>
        <a:ea typeface="+mn-ea"/>
        <a:cs typeface="+mn-cs"/>
      </a:defRPr>
    </a:lvl7pPr>
    <a:lvl8pPr marL="3199716" algn="l" defTabSz="914205" rtl="0" eaLnBrk="1" latinLnBrk="0" hangingPunct="1">
      <a:defRPr sz="1800" kern="1200">
        <a:solidFill>
          <a:schemeClr val="tx1"/>
        </a:solidFill>
        <a:latin typeface="+mn-lt"/>
        <a:ea typeface="+mn-ea"/>
        <a:cs typeface="+mn-cs"/>
      </a:defRPr>
    </a:lvl8pPr>
    <a:lvl9pPr marL="3656819" algn="l" defTabSz="91420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en, Rahel (Allianz Lebensversicherungs AG)" initials="UR(LA" lastIdx="5" clrIdx="0">
    <p:extLst>
      <p:ext uri="{19B8F6BF-5375-455C-9EA6-DF929625EA0E}">
        <p15:presenceInfo xmlns:p15="http://schemas.microsoft.com/office/powerpoint/2012/main" userId="S-1-5-21-2006190760-3459553193-1651965558-53704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781"/>
    <a:srgbClr val="E9E9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39" autoAdjust="0"/>
    <p:restoredTop sz="96086" autoAdjust="0"/>
  </p:normalViewPr>
  <p:slideViewPr>
    <p:cSldViewPr snapToGrid="0" showGuides="1">
      <p:cViewPr varScale="1">
        <p:scale>
          <a:sx n="108" d="100"/>
          <a:sy n="108" d="100"/>
        </p:scale>
        <p:origin x="930" y="11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8C3D90-D258-41E1-BFE3-29A340648A7E}" type="datetimeFigureOut">
              <a:rPr lang="de-DE" smtClean="0"/>
              <a:t>31.01.2023</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3E0F7A-EA63-40E1-97FB-D173EE3BA0CC}" type="slidenum">
              <a:rPr lang="de-DE" smtClean="0"/>
              <a:t>‹Nr.›</a:t>
            </a:fld>
            <a:endParaRPr lang="de-DE" dirty="0"/>
          </a:p>
        </p:txBody>
      </p:sp>
    </p:spTree>
    <p:extLst>
      <p:ext uri="{BB962C8B-B14F-4D97-AF65-F5344CB8AC3E}">
        <p14:creationId xmlns:p14="http://schemas.microsoft.com/office/powerpoint/2010/main" val="944430142"/>
      </p:ext>
    </p:extLst>
  </p:cSld>
  <p:clrMap bg1="lt1" tx1="dk1" bg2="lt2" tx2="dk2" accent1="accent1" accent2="accent2" accent3="accent3" accent4="accent4" accent5="accent5" accent6="accent6" hlink="hlink" folHlink="folHlink"/>
  <p:notesStyle>
    <a:lvl1pPr marL="0" algn="l" defTabSz="967514" rtl="0" eaLnBrk="1" latinLnBrk="0" hangingPunct="1">
      <a:defRPr sz="1270" kern="1200">
        <a:solidFill>
          <a:schemeClr val="tx1"/>
        </a:solidFill>
        <a:latin typeface="+mn-lt"/>
        <a:ea typeface="+mn-ea"/>
        <a:cs typeface="+mn-cs"/>
      </a:defRPr>
    </a:lvl1pPr>
    <a:lvl2pPr marL="483757" algn="l" defTabSz="967514" rtl="0" eaLnBrk="1" latinLnBrk="0" hangingPunct="1">
      <a:defRPr sz="1270" kern="1200">
        <a:solidFill>
          <a:schemeClr val="tx1"/>
        </a:solidFill>
        <a:latin typeface="+mn-lt"/>
        <a:ea typeface="+mn-ea"/>
        <a:cs typeface="+mn-cs"/>
      </a:defRPr>
    </a:lvl2pPr>
    <a:lvl3pPr marL="967514" algn="l" defTabSz="967514" rtl="0" eaLnBrk="1" latinLnBrk="0" hangingPunct="1">
      <a:defRPr sz="1270" kern="1200">
        <a:solidFill>
          <a:schemeClr val="tx1"/>
        </a:solidFill>
        <a:latin typeface="+mn-lt"/>
        <a:ea typeface="+mn-ea"/>
        <a:cs typeface="+mn-cs"/>
      </a:defRPr>
    </a:lvl3pPr>
    <a:lvl4pPr marL="1451272" algn="l" defTabSz="967514" rtl="0" eaLnBrk="1" latinLnBrk="0" hangingPunct="1">
      <a:defRPr sz="1270" kern="1200">
        <a:solidFill>
          <a:schemeClr val="tx1"/>
        </a:solidFill>
        <a:latin typeface="+mn-lt"/>
        <a:ea typeface="+mn-ea"/>
        <a:cs typeface="+mn-cs"/>
      </a:defRPr>
    </a:lvl4pPr>
    <a:lvl5pPr marL="1935029" algn="l" defTabSz="967514" rtl="0" eaLnBrk="1" latinLnBrk="0" hangingPunct="1">
      <a:defRPr sz="1270" kern="1200">
        <a:solidFill>
          <a:schemeClr val="tx1"/>
        </a:solidFill>
        <a:latin typeface="+mn-lt"/>
        <a:ea typeface="+mn-ea"/>
        <a:cs typeface="+mn-cs"/>
      </a:defRPr>
    </a:lvl5pPr>
    <a:lvl6pPr marL="2418787" algn="l" defTabSz="967514" rtl="0" eaLnBrk="1" latinLnBrk="0" hangingPunct="1">
      <a:defRPr sz="1270" kern="1200">
        <a:solidFill>
          <a:schemeClr val="tx1"/>
        </a:solidFill>
        <a:latin typeface="+mn-lt"/>
        <a:ea typeface="+mn-ea"/>
        <a:cs typeface="+mn-cs"/>
      </a:defRPr>
    </a:lvl6pPr>
    <a:lvl7pPr marL="2902544" algn="l" defTabSz="967514" rtl="0" eaLnBrk="1" latinLnBrk="0" hangingPunct="1">
      <a:defRPr sz="1270" kern="1200">
        <a:solidFill>
          <a:schemeClr val="tx1"/>
        </a:solidFill>
        <a:latin typeface="+mn-lt"/>
        <a:ea typeface="+mn-ea"/>
        <a:cs typeface="+mn-cs"/>
      </a:defRPr>
    </a:lvl7pPr>
    <a:lvl8pPr marL="3386301" algn="l" defTabSz="967514" rtl="0" eaLnBrk="1" latinLnBrk="0" hangingPunct="1">
      <a:defRPr sz="1270" kern="1200">
        <a:solidFill>
          <a:schemeClr val="tx1"/>
        </a:solidFill>
        <a:latin typeface="+mn-lt"/>
        <a:ea typeface="+mn-ea"/>
        <a:cs typeface="+mn-cs"/>
      </a:defRPr>
    </a:lvl8pPr>
    <a:lvl9pPr marL="3870059" algn="l" defTabSz="967514" rtl="0" eaLnBrk="1" latinLnBrk="0" hangingPunct="1">
      <a:defRPr sz="127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rgbClr val="122B54"/>
        </a:solidFill>
        <a:effectLst/>
      </p:bgPr>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3FA13754-0890-465C-BA8A-E18B554E317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79425" y="476250"/>
            <a:ext cx="2057313" cy="509277"/>
          </a:xfrm>
          <a:prstGeom prst="rect">
            <a:avLst/>
          </a:prstGeom>
        </p:spPr>
      </p:pic>
      <p:sp>
        <p:nvSpPr>
          <p:cNvPr id="7" name="Titel 1">
            <a:extLst>
              <a:ext uri="{FF2B5EF4-FFF2-40B4-BE49-F238E27FC236}">
                <a16:creationId xmlns:a16="http://schemas.microsoft.com/office/drawing/2014/main" id="{855A5846-4501-444B-8F41-805425817451}"/>
              </a:ext>
            </a:extLst>
          </p:cNvPr>
          <p:cNvSpPr>
            <a:spLocks noGrp="1"/>
          </p:cNvSpPr>
          <p:nvPr>
            <p:ph type="ctrTitle"/>
          </p:nvPr>
        </p:nvSpPr>
        <p:spPr>
          <a:xfrm>
            <a:off x="479424" y="1773239"/>
            <a:ext cx="11233151" cy="1620000"/>
          </a:xfrm>
        </p:spPr>
        <p:txBody>
          <a:bodyPr rIns="216000" anchor="b" anchorCtr="0"/>
          <a:lstStyle>
            <a:lvl1pPr algn="l">
              <a:lnSpc>
                <a:spcPts val="8500"/>
              </a:lnSpc>
              <a:defRPr sz="8500">
                <a:solidFill>
                  <a:schemeClr val="tx1"/>
                </a:solidFill>
              </a:defRPr>
            </a:lvl1pPr>
          </a:lstStyle>
          <a:p>
            <a:r>
              <a:rPr lang="de-DE"/>
              <a:t>Mastertitel</a:t>
            </a:r>
          </a:p>
        </p:txBody>
      </p:sp>
      <p:sp>
        <p:nvSpPr>
          <p:cNvPr id="8" name="Untertitel 2">
            <a:extLst>
              <a:ext uri="{FF2B5EF4-FFF2-40B4-BE49-F238E27FC236}">
                <a16:creationId xmlns:a16="http://schemas.microsoft.com/office/drawing/2014/main" id="{7909B2E5-8CFF-4102-B771-B048BAA6DB84}"/>
              </a:ext>
            </a:extLst>
          </p:cNvPr>
          <p:cNvSpPr>
            <a:spLocks noGrp="1"/>
          </p:cNvSpPr>
          <p:nvPr>
            <p:ph type="subTitle" idx="1" hasCustomPrompt="1"/>
          </p:nvPr>
        </p:nvSpPr>
        <p:spPr>
          <a:xfrm>
            <a:off x="4295776" y="3384000"/>
            <a:ext cx="7416800" cy="1656000"/>
          </a:xfrm>
        </p:spPr>
        <p:txBody>
          <a:bodyPr rIns="216000"/>
          <a:lstStyle>
            <a:lvl1pPr marL="0" indent="0" algn="l">
              <a:lnSpc>
                <a:spcPts val="8500"/>
              </a:lnSpc>
              <a:buNone/>
              <a:defRPr sz="8500">
                <a:solidFill>
                  <a:srgbClr val="13A0D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Untertitelformat</a:t>
            </a:r>
          </a:p>
        </p:txBody>
      </p:sp>
      <p:sp>
        <p:nvSpPr>
          <p:cNvPr id="9" name="Textplatzhalter 14">
            <a:extLst>
              <a:ext uri="{FF2B5EF4-FFF2-40B4-BE49-F238E27FC236}">
                <a16:creationId xmlns:a16="http://schemas.microsoft.com/office/drawing/2014/main" id="{A89B177C-F8F6-4738-B4AF-9E4A8243858F}"/>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tx1"/>
                </a:solidFill>
              </a:defRPr>
            </a:lvl1pPr>
          </a:lstStyle>
          <a:p>
            <a:pPr lvl="0"/>
            <a:r>
              <a:rPr lang="de-DE"/>
              <a:t>Erste Ebene</a:t>
            </a:r>
          </a:p>
        </p:txBody>
      </p:sp>
      <p:sp>
        <p:nvSpPr>
          <p:cNvPr id="10" name="Textplatzhalter 14">
            <a:extLst>
              <a:ext uri="{FF2B5EF4-FFF2-40B4-BE49-F238E27FC236}">
                <a16:creationId xmlns:a16="http://schemas.microsoft.com/office/drawing/2014/main" id="{D04322D5-0CE0-4328-BE55-EFF287C34B08}"/>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tx1"/>
                </a:solidFill>
              </a:defRPr>
            </a:lvl1pPr>
          </a:lstStyle>
          <a:p>
            <a:pPr lvl="0"/>
            <a:r>
              <a:rPr lang="de-DE"/>
              <a:t>Erste Ebene</a:t>
            </a:r>
          </a:p>
          <a:p>
            <a:pPr lvl="0"/>
            <a:r>
              <a:rPr lang="de-DE"/>
              <a:t>Zweite Zeile</a:t>
            </a:r>
          </a:p>
        </p:txBody>
      </p:sp>
      <p:sp>
        <p:nvSpPr>
          <p:cNvPr id="11" name="Datumsplatzhalter 9">
            <a:extLst>
              <a:ext uri="{FF2B5EF4-FFF2-40B4-BE49-F238E27FC236}">
                <a16:creationId xmlns:a16="http://schemas.microsoft.com/office/drawing/2014/main" id="{179C16DE-E856-43D9-8CC3-1F8444D9F578}"/>
              </a:ext>
            </a:extLst>
          </p:cNvPr>
          <p:cNvSpPr txBox="1">
            <a:spLocks/>
          </p:cNvSpPr>
          <p:nvPr userDrawn="1"/>
        </p:nvSpPr>
        <p:spPr>
          <a:xfrm rot="16200000">
            <a:off x="11016000" y="5772439"/>
            <a:ext cx="1282161" cy="144000"/>
          </a:xfrm>
          <a:prstGeom prst="rect">
            <a:avLst/>
          </a:prstGeom>
        </p:spPr>
        <p:txBody>
          <a:bodyPr vert="horz" lIns="0" tIns="0" rIns="0" bIns="0" rtlCol="0" anchor="b" anchorCtr="0">
            <a:noAutofit/>
          </a:bodyPr>
          <a:lstStyle>
            <a:defPPr>
              <a:defRPr lang="de-DE"/>
            </a:defPPr>
            <a:lvl1pPr marL="0" algn="l" defTabSz="914303" rtl="0" eaLnBrk="1" latinLnBrk="0" hangingPunct="1">
              <a:lnSpc>
                <a:spcPct val="100000"/>
              </a:lnSpc>
              <a:defRPr sz="11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a:lstStyle>
          <a:p>
            <a:r>
              <a:rPr lang="de-DE" sz="800" dirty="0">
                <a:solidFill>
                  <a:schemeClr val="tx1"/>
                </a:solidFill>
              </a:rPr>
              <a:t>© Allianz 2021</a:t>
            </a:r>
          </a:p>
        </p:txBody>
      </p:sp>
    </p:spTree>
    <p:extLst>
      <p:ext uri="{BB962C8B-B14F-4D97-AF65-F5344CB8AC3E}">
        <p14:creationId xmlns:p14="http://schemas.microsoft.com/office/powerpoint/2010/main" val="1558217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white">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9425" y="1620000"/>
            <a:ext cx="11233150" cy="1676355"/>
          </a:xfrm>
        </p:spPr>
        <p:txBody>
          <a:bodyPr rIns="216000" anchor="b" anchorCtr="0"/>
          <a:lstStyle>
            <a:lvl1pPr algn="l">
              <a:lnSpc>
                <a:spcPct val="80000"/>
              </a:lnSpc>
              <a:defRPr sz="8500">
                <a:solidFill>
                  <a:schemeClr val="bg1"/>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295775" y="3240000"/>
            <a:ext cx="7416800" cy="1676355"/>
          </a:xfrm>
        </p:spPr>
        <p:txBody>
          <a:bodyPr rIns="216000"/>
          <a:lstStyle>
            <a:lvl1pPr marL="0" indent="0" algn="l">
              <a:lnSpc>
                <a:spcPct val="80000"/>
              </a:lnSpc>
              <a:buNone/>
              <a:defRPr sz="8500">
                <a:solidFill>
                  <a:srgbClr val="13A0D3"/>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79425" y="496800"/>
            <a:ext cx="1692275" cy="1044000"/>
          </a:xfrm>
        </p:spPr>
        <p:txBody>
          <a:bodyPr anchor="t" anchorCtr="0"/>
          <a:lstStyle>
            <a:lvl1pPr algn="l">
              <a:lnSpc>
                <a:spcPct val="80000"/>
              </a:lnSpc>
              <a:defRPr sz="3800">
                <a:solidFill>
                  <a:schemeClr val="bg1"/>
                </a:solidFill>
              </a:defRPr>
            </a:lvl1pPr>
          </a:lstStyle>
          <a:p>
            <a:pPr lvl="0"/>
            <a:r>
              <a:rPr lang="de-DE"/>
              <a:t>Erste Ebene</a:t>
            </a:r>
          </a:p>
        </p:txBody>
      </p:sp>
      <p:sp>
        <p:nvSpPr>
          <p:cNvPr id="5" name="Foliennummernplatzhalter 4">
            <a:extLst>
              <a:ext uri="{FF2B5EF4-FFF2-40B4-BE49-F238E27FC236}">
                <a16:creationId xmlns:a16="http://schemas.microsoft.com/office/drawing/2014/main" id="{A896FE83-F99B-4339-865C-D01C13BF52C4}"/>
              </a:ext>
            </a:extLst>
          </p:cNvPr>
          <p:cNvSpPr>
            <a:spLocks noGrp="1"/>
          </p:cNvSpPr>
          <p:nvPr>
            <p:ph type="sldNum" sz="quarter" idx="13"/>
          </p:nvPr>
        </p:nvSpPr>
        <p:spPr/>
        <p:txBody>
          <a:body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210440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bold typo blue">
    <p:bg>
      <p:bgPr>
        <a:solidFill>
          <a:srgbClr val="122B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28590" y="1152000"/>
            <a:ext cx="12801058" cy="2666928"/>
          </a:xfrm>
          <a:prstGeom prst="rect">
            <a:avLst/>
          </a:prstGeom>
        </p:spPr>
        <p:txBody>
          <a:bodyPr rIns="216000" anchor="b" anchorCtr="0"/>
          <a:lstStyle>
            <a:lvl1pPr algn="r">
              <a:lnSpc>
                <a:spcPct val="80000"/>
              </a:lnSpc>
              <a:defRPr sz="20002">
                <a:solidFill>
                  <a:schemeClr val="tx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28590" y="3420000"/>
            <a:ext cx="12801058" cy="3581884"/>
          </a:xfrm>
          <a:prstGeom prst="rect">
            <a:avLst/>
          </a:prstGeom>
        </p:spPr>
        <p:txBody>
          <a:bodyPr rIns="216000"/>
          <a:lstStyle>
            <a:lvl1pPr marL="0" indent="0" algn="l">
              <a:lnSpc>
                <a:spcPct val="80000"/>
              </a:lnSpc>
              <a:buNone/>
              <a:defRPr sz="20002">
                <a:solidFill>
                  <a:srgbClr val="13A0D3"/>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a:t>
            </a:r>
          </a:p>
        </p:txBody>
      </p:sp>
      <p:sp>
        <p:nvSpPr>
          <p:cNvPr id="9" name="Foliennummernplatzhalter 8">
            <a:extLst>
              <a:ext uri="{FF2B5EF4-FFF2-40B4-BE49-F238E27FC236}">
                <a16:creationId xmlns:a16="http://schemas.microsoft.com/office/drawing/2014/main" id="{584903B4-6642-4AFF-90D9-E8903BFF6D06}"/>
              </a:ext>
            </a:extLst>
          </p:cNvPr>
          <p:cNvSpPr>
            <a:spLocks noGrp="1"/>
          </p:cNvSpPr>
          <p:nvPr>
            <p:ph type="sldNum" sz="quarter" idx="11"/>
          </p:nvPr>
        </p:nvSpPr>
        <p:spPr/>
        <p:txBody>
          <a:bodyPr/>
          <a:lstStyle>
            <a:lvl1pPr>
              <a:defRPr>
                <a:solidFill>
                  <a:schemeClr val="tx1"/>
                </a:solidFill>
              </a:defRPr>
            </a:lvl1pPr>
          </a:lstStyle>
          <a:p>
            <a:fld id="{56C449F3-BD9D-48DC-BFF1-0F66671DA7C6}" type="slidenum">
              <a:rPr lang="de-DE" smtClean="0"/>
              <a:pPr/>
              <a:t>‹Nr.›</a:t>
            </a:fld>
            <a:endParaRPr lang="de-DE" dirty="0"/>
          </a:p>
        </p:txBody>
      </p:sp>
      <p:pic>
        <p:nvPicPr>
          <p:cNvPr id="5" name="Grafik 4">
            <a:extLst>
              <a:ext uri="{FF2B5EF4-FFF2-40B4-BE49-F238E27FC236}">
                <a16:creationId xmlns:a16="http://schemas.microsoft.com/office/drawing/2014/main" id="{374A9CB5-CAA2-4A49-8F24-799255B5E57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0692000" y="504000"/>
            <a:ext cx="1017998" cy="252000"/>
          </a:xfrm>
          <a:prstGeom prst="rect">
            <a:avLst/>
          </a:prstGeom>
        </p:spPr>
      </p:pic>
    </p:spTree>
    <p:extLst>
      <p:ext uri="{BB962C8B-B14F-4D97-AF65-F5344CB8AC3E}">
        <p14:creationId xmlns:p14="http://schemas.microsoft.com/office/powerpoint/2010/main" val="87325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bold typo white">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hasCustomPrompt="1"/>
          </p:nvPr>
        </p:nvSpPr>
        <p:spPr>
          <a:xfrm>
            <a:off x="-228590" y="1152000"/>
            <a:ext cx="12801058" cy="2666928"/>
          </a:xfrm>
        </p:spPr>
        <p:txBody>
          <a:bodyPr rIns="216000" anchor="b" anchorCtr="0"/>
          <a:lstStyle>
            <a:lvl1pPr algn="r">
              <a:lnSpc>
                <a:spcPct val="80000"/>
              </a:lnSpc>
              <a:defRPr sz="20002">
                <a:solidFill>
                  <a:schemeClr val="bg1"/>
                </a:solidFill>
              </a:defRPr>
            </a:lvl1pPr>
          </a:lstStyle>
          <a:p>
            <a:r>
              <a:rPr lang="de-DE"/>
              <a:t>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228590" y="3420000"/>
            <a:ext cx="12801058" cy="3581884"/>
          </a:xfrm>
        </p:spPr>
        <p:txBody>
          <a:bodyPr rIns="216000"/>
          <a:lstStyle>
            <a:lvl1pPr marL="0" indent="0" algn="l">
              <a:lnSpc>
                <a:spcPct val="80000"/>
              </a:lnSpc>
              <a:buNone/>
              <a:defRPr sz="20002">
                <a:solidFill>
                  <a:srgbClr val="13A0D3"/>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a:t>
            </a:r>
          </a:p>
        </p:txBody>
      </p:sp>
      <p:sp>
        <p:nvSpPr>
          <p:cNvPr id="9" name="Foliennummernplatzhalter 8">
            <a:extLst>
              <a:ext uri="{FF2B5EF4-FFF2-40B4-BE49-F238E27FC236}">
                <a16:creationId xmlns:a16="http://schemas.microsoft.com/office/drawing/2014/main" id="{FD4BF3A5-0D07-42B9-83A0-4BB19773B0E4}"/>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147462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blue + image">
    <p:bg>
      <p:bgPr>
        <a:solidFill>
          <a:srgbClr val="122B5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219988-30BF-4574-85B3-793CCEE20F44}"/>
              </a:ext>
            </a:extLst>
          </p:cNvPr>
          <p:cNvSpPr>
            <a:spLocks noGrp="1"/>
          </p:cNvSpPr>
          <p:nvPr>
            <p:ph type="title"/>
          </p:nvPr>
        </p:nvSpPr>
        <p:spPr>
          <a:xfrm>
            <a:off x="479427" y="476250"/>
            <a:ext cx="3600448" cy="1080000"/>
          </a:xfrm>
        </p:spPr>
        <p:txBody>
          <a:bodyPr/>
          <a:lstStyle>
            <a:lvl1pPr>
              <a:defRPr>
                <a:solidFill>
                  <a:schemeClr val="tx1"/>
                </a:solidFill>
              </a:defRPr>
            </a:lvl1pPr>
          </a:lstStyle>
          <a:p>
            <a:r>
              <a:rPr lang="de-DE"/>
              <a:t>Mastertitelformat bearbeiten</a:t>
            </a:r>
          </a:p>
        </p:txBody>
      </p:sp>
      <p:sp>
        <p:nvSpPr>
          <p:cNvPr id="4" name="Foliennummernplatzhalter 3">
            <a:extLst>
              <a:ext uri="{FF2B5EF4-FFF2-40B4-BE49-F238E27FC236}">
                <a16:creationId xmlns:a16="http://schemas.microsoft.com/office/drawing/2014/main" id="{2BDBAB04-1D2E-4D8E-B3D2-20C3A531B512}"/>
              </a:ext>
            </a:extLst>
          </p:cNvPr>
          <p:cNvSpPr>
            <a:spLocks noGrp="1"/>
          </p:cNvSpPr>
          <p:nvPr>
            <p:ph type="sldNum" sz="quarter" idx="11"/>
          </p:nvPr>
        </p:nvSpPr>
        <p:spPr/>
        <p:txBody>
          <a:bodyPr/>
          <a:lstStyle>
            <a:lvl1pPr>
              <a:defRPr>
                <a:solidFill>
                  <a:schemeClr val="tx1"/>
                </a:solidFill>
              </a:defRPr>
            </a:lvl1pPr>
          </a:lstStyle>
          <a:p>
            <a:fld id="{56C449F3-BD9D-48DC-BFF1-0F66671DA7C6}" type="slidenum">
              <a:rPr lang="de-DE" smtClean="0"/>
              <a:pPr/>
              <a:t>‹Nr.›</a:t>
            </a:fld>
            <a:endParaRPr lang="de-DE" dirty="0"/>
          </a:p>
        </p:txBody>
      </p:sp>
      <p:sp>
        <p:nvSpPr>
          <p:cNvPr id="5" name="Bildplatzhalter 6">
            <a:extLst>
              <a:ext uri="{FF2B5EF4-FFF2-40B4-BE49-F238E27FC236}">
                <a16:creationId xmlns:a16="http://schemas.microsoft.com/office/drawing/2014/main" id="{CE71AF72-2FFB-40A2-ADC6-9889A3507C4C}"/>
              </a:ext>
            </a:extLst>
          </p:cNvPr>
          <p:cNvSpPr>
            <a:spLocks noGrp="1"/>
          </p:cNvSpPr>
          <p:nvPr>
            <p:ph type="pic" sz="quarter" idx="13"/>
          </p:nvPr>
        </p:nvSpPr>
        <p:spPr>
          <a:xfrm>
            <a:off x="5148001" y="0"/>
            <a:ext cx="7044000" cy="4968000"/>
          </a:xfrm>
          <a:solidFill>
            <a:schemeClr val="tx2"/>
          </a:solidFill>
        </p:spPr>
        <p:txBody>
          <a:bodyPr/>
          <a:lstStyle/>
          <a:p>
            <a:endParaRPr lang="de-DE" dirty="0"/>
          </a:p>
        </p:txBody>
      </p:sp>
      <p:sp>
        <p:nvSpPr>
          <p:cNvPr id="6" name="Bildplatzhalter 9">
            <a:extLst>
              <a:ext uri="{FF2B5EF4-FFF2-40B4-BE49-F238E27FC236}">
                <a16:creationId xmlns:a16="http://schemas.microsoft.com/office/drawing/2014/main" id="{783CECED-A8D5-4BD6-A656-0D10C41795B8}"/>
              </a:ext>
            </a:extLst>
          </p:cNvPr>
          <p:cNvSpPr>
            <a:spLocks noGrp="1"/>
          </p:cNvSpPr>
          <p:nvPr>
            <p:ph type="pic" sz="quarter" idx="17"/>
          </p:nvPr>
        </p:nvSpPr>
        <p:spPr>
          <a:xfrm>
            <a:off x="10692000" y="504000"/>
            <a:ext cx="1018800" cy="252000"/>
          </a:xfrm>
          <a:blipFill>
            <a:blip r:embed="rId2">
              <a:extLst>
                <a:ext uri="{96DAC541-7B7A-43D3-8B79-37D633B846F1}">
                  <asvg:svgBlip xmlns="" xmlns:asvg="http://schemas.microsoft.com/office/drawing/2016/SVG/main" r:embed="rId3"/>
                </a:ext>
              </a:extLst>
            </a:blip>
            <a:stretch>
              <a:fillRect/>
            </a:stretch>
          </a:blipFill>
        </p:spPr>
        <p:txBody>
          <a:bodyPr/>
          <a:lstStyle>
            <a:lvl1pPr>
              <a:defRPr sz="800">
                <a:solidFill>
                  <a:schemeClr val="tx1">
                    <a:alpha val="0"/>
                  </a:schemeClr>
                </a:solidFill>
              </a:defRPr>
            </a:lvl1pPr>
          </a:lstStyle>
          <a:p>
            <a:endParaRPr lang="de-DE" dirty="0"/>
          </a:p>
        </p:txBody>
      </p:sp>
      <p:sp>
        <p:nvSpPr>
          <p:cNvPr id="8" name="Textplatzhalter 7">
            <a:extLst>
              <a:ext uri="{FF2B5EF4-FFF2-40B4-BE49-F238E27FC236}">
                <a16:creationId xmlns:a16="http://schemas.microsoft.com/office/drawing/2014/main" id="{469759C4-BC62-4FF7-9444-30229490F126}"/>
              </a:ext>
            </a:extLst>
          </p:cNvPr>
          <p:cNvSpPr>
            <a:spLocks noGrp="1"/>
          </p:cNvSpPr>
          <p:nvPr>
            <p:ph type="body" sz="quarter" idx="18"/>
          </p:nvPr>
        </p:nvSpPr>
        <p:spPr>
          <a:xfrm>
            <a:off x="479425" y="3600000"/>
            <a:ext cx="3816350" cy="1947863"/>
          </a:xfrm>
        </p:spPr>
        <p:txBody>
          <a:bodyPr/>
          <a:lstStyle>
            <a:lvl1pPr>
              <a:defRPr sz="16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406304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white + imag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219988-30BF-4574-85B3-793CCEE20F44}"/>
              </a:ext>
            </a:extLst>
          </p:cNvPr>
          <p:cNvSpPr>
            <a:spLocks noGrp="1"/>
          </p:cNvSpPr>
          <p:nvPr>
            <p:ph type="title"/>
          </p:nvPr>
        </p:nvSpPr>
        <p:spPr>
          <a:xfrm>
            <a:off x="479427" y="476250"/>
            <a:ext cx="3600448" cy="1080000"/>
          </a:xfrm>
        </p:spPr>
        <p:txBody>
          <a:bodyPr/>
          <a:lstStyle/>
          <a:p>
            <a:r>
              <a:rPr lang="de-DE"/>
              <a:t>Mastertitelformat bearbeiten</a:t>
            </a:r>
          </a:p>
        </p:txBody>
      </p:sp>
      <p:sp>
        <p:nvSpPr>
          <p:cNvPr id="4" name="Foliennummernplatzhalter 3">
            <a:extLst>
              <a:ext uri="{FF2B5EF4-FFF2-40B4-BE49-F238E27FC236}">
                <a16:creationId xmlns:a16="http://schemas.microsoft.com/office/drawing/2014/main" id="{2BDBAB04-1D2E-4D8E-B3D2-20C3A531B512}"/>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5" name="Bildplatzhalter 6">
            <a:extLst>
              <a:ext uri="{FF2B5EF4-FFF2-40B4-BE49-F238E27FC236}">
                <a16:creationId xmlns:a16="http://schemas.microsoft.com/office/drawing/2014/main" id="{CE71AF72-2FFB-40A2-ADC6-9889A3507C4C}"/>
              </a:ext>
            </a:extLst>
          </p:cNvPr>
          <p:cNvSpPr>
            <a:spLocks noGrp="1"/>
          </p:cNvSpPr>
          <p:nvPr>
            <p:ph type="pic" sz="quarter" idx="13"/>
          </p:nvPr>
        </p:nvSpPr>
        <p:spPr>
          <a:xfrm>
            <a:off x="5148001" y="0"/>
            <a:ext cx="7044000" cy="4968000"/>
          </a:xfrm>
          <a:solidFill>
            <a:schemeClr val="tx2"/>
          </a:solidFill>
        </p:spPr>
        <p:txBody>
          <a:bodyPr/>
          <a:lstStyle/>
          <a:p>
            <a:endParaRPr lang="de-DE" dirty="0"/>
          </a:p>
        </p:txBody>
      </p:sp>
      <p:sp>
        <p:nvSpPr>
          <p:cNvPr id="6" name="Bildplatzhalter 9">
            <a:extLst>
              <a:ext uri="{FF2B5EF4-FFF2-40B4-BE49-F238E27FC236}">
                <a16:creationId xmlns:a16="http://schemas.microsoft.com/office/drawing/2014/main" id="{783CECED-A8D5-4BD6-A656-0D10C41795B8}"/>
              </a:ext>
            </a:extLst>
          </p:cNvPr>
          <p:cNvSpPr>
            <a:spLocks noGrp="1"/>
          </p:cNvSpPr>
          <p:nvPr>
            <p:ph type="pic" sz="quarter" idx="17"/>
          </p:nvPr>
        </p:nvSpPr>
        <p:spPr>
          <a:xfrm>
            <a:off x="10692000" y="504000"/>
            <a:ext cx="1018800" cy="252000"/>
          </a:xfrm>
          <a:blipFill>
            <a:blip r:embed="rId2">
              <a:extLst>
                <a:ext uri="{96DAC541-7B7A-43D3-8B79-37D633B846F1}">
                  <asvg:svgBlip xmlns="" xmlns:asvg="http://schemas.microsoft.com/office/drawing/2016/SVG/main" r:embed="rId3"/>
                </a:ext>
              </a:extLst>
            </a:blip>
            <a:stretch>
              <a:fillRect/>
            </a:stretch>
          </a:blipFill>
        </p:spPr>
        <p:txBody>
          <a:bodyPr/>
          <a:lstStyle>
            <a:lvl1pPr>
              <a:defRPr sz="800">
                <a:solidFill>
                  <a:schemeClr val="tx1">
                    <a:alpha val="0"/>
                  </a:schemeClr>
                </a:solidFill>
              </a:defRPr>
            </a:lvl1pPr>
          </a:lstStyle>
          <a:p>
            <a:endParaRPr lang="de-DE" dirty="0"/>
          </a:p>
        </p:txBody>
      </p:sp>
      <p:sp>
        <p:nvSpPr>
          <p:cNvPr id="8" name="Textplatzhalter 7">
            <a:extLst>
              <a:ext uri="{FF2B5EF4-FFF2-40B4-BE49-F238E27FC236}">
                <a16:creationId xmlns:a16="http://schemas.microsoft.com/office/drawing/2014/main" id="{469759C4-BC62-4FF7-9444-30229490F126}"/>
              </a:ext>
            </a:extLst>
          </p:cNvPr>
          <p:cNvSpPr>
            <a:spLocks noGrp="1"/>
          </p:cNvSpPr>
          <p:nvPr>
            <p:ph type="body" sz="quarter" idx="18"/>
          </p:nvPr>
        </p:nvSpPr>
        <p:spPr>
          <a:xfrm>
            <a:off x="479425" y="3600000"/>
            <a:ext cx="3816350" cy="1947863"/>
          </a:xfrm>
        </p:spPr>
        <p:txBody>
          <a:bodyPr/>
          <a:lstStyle>
            <a:lvl1pPr>
              <a:defRPr sz="1600"/>
            </a:lvl1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719699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chart">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1E761017-7A9E-407D-8DCD-CEDEF7758D25}"/>
              </a:ext>
            </a:extLst>
          </p:cNvPr>
          <p:cNvSpPr>
            <a:spLocks noGrp="1"/>
          </p:cNvSpPr>
          <p:nvPr>
            <p:ph type="sldNum" sz="quarter" idx="11"/>
          </p:nvPr>
        </p:nvSpPr>
        <p:spPr/>
        <p:txBody>
          <a:bodyPr/>
          <a:lstStyle/>
          <a:p>
            <a:fld id="{56C449F3-BD9D-48DC-BFF1-0F66671DA7C6}" type="slidenum">
              <a:rPr lang="de-DE" smtClean="0"/>
              <a:pPr/>
              <a:t>‹Nr.›</a:t>
            </a:fld>
            <a:endParaRPr lang="de-DE" dirty="0"/>
          </a:p>
        </p:txBody>
      </p:sp>
      <p:pic>
        <p:nvPicPr>
          <p:cNvPr id="5" name="Bildplatzhalter 11">
            <a:extLst>
              <a:ext uri="{FF2B5EF4-FFF2-40B4-BE49-F238E27FC236}">
                <a16:creationId xmlns:a16="http://schemas.microsoft.com/office/drawing/2014/main" id="{727A807A-44F9-421E-99A3-97AA646802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0" y="0"/>
            <a:ext cx="12192000" cy="6858000"/>
          </a:xfrm>
          <a:prstGeom prst="rect">
            <a:avLst/>
          </a:prstGeom>
        </p:spPr>
      </p:pic>
      <p:sp>
        <p:nvSpPr>
          <p:cNvPr id="6" name="Grafik 13">
            <a:extLst>
              <a:ext uri="{FF2B5EF4-FFF2-40B4-BE49-F238E27FC236}">
                <a16:creationId xmlns:a16="http://schemas.microsoft.com/office/drawing/2014/main" id="{CE079E16-C310-4874-A85B-DA706D4C21CA}"/>
              </a:ext>
            </a:extLst>
          </p:cNvPr>
          <p:cNvSpPr>
            <a:spLocks noChangeAspect="1"/>
          </p:cNvSpPr>
          <p:nvPr userDrawn="1"/>
        </p:nvSpPr>
        <p:spPr>
          <a:xfrm>
            <a:off x="3810098" y="1143097"/>
            <a:ext cx="4571808" cy="4571807"/>
          </a:xfrm>
          <a:custGeom>
            <a:avLst/>
            <a:gdLst>
              <a:gd name="connsiteX0" fmla="*/ 3048606 w 5327650"/>
              <a:gd name="connsiteY0" fmla="*/ 4158431 h 5327649"/>
              <a:gd name="connsiteX1" fmla="*/ 3048606 w 5327650"/>
              <a:gd name="connsiteY1" fmla="*/ 1218444 h 5327649"/>
              <a:gd name="connsiteX2" fmla="*/ 2737659 w 5327650"/>
              <a:gd name="connsiteY2" fmla="*/ 905364 h 5327649"/>
              <a:gd name="connsiteX3" fmla="*/ 2049870 w 5327650"/>
              <a:gd name="connsiteY3" fmla="*/ 905364 h 5327649"/>
              <a:gd name="connsiteX4" fmla="*/ 2049870 w 5327650"/>
              <a:gd name="connsiteY4" fmla="*/ 1233529 h 5327649"/>
              <a:gd name="connsiteX5" fmla="*/ 2090888 w 5327650"/>
              <a:gd name="connsiteY5" fmla="*/ 1233529 h 5327649"/>
              <a:gd name="connsiteX6" fmla="*/ 2278251 w 5327650"/>
              <a:gd name="connsiteY6" fmla="*/ 1458216 h 5327649"/>
              <a:gd name="connsiteX7" fmla="*/ 2278251 w 5327650"/>
              <a:gd name="connsiteY7" fmla="*/ 4158431 h 5327649"/>
              <a:gd name="connsiteX8" fmla="*/ 3048606 w 5327650"/>
              <a:gd name="connsiteY8" fmla="*/ 4158431 h 5327649"/>
              <a:gd name="connsiteX9" fmla="*/ 3387869 w 5327650"/>
              <a:gd name="connsiteY9" fmla="*/ 4158431 h 5327649"/>
              <a:gd name="connsiteX10" fmla="*/ 4152137 w 5327650"/>
              <a:gd name="connsiteY10" fmla="*/ 4158431 h 5327649"/>
              <a:gd name="connsiteX11" fmla="*/ 4152137 w 5327650"/>
              <a:gd name="connsiteY11" fmla="*/ 1868687 h 5327649"/>
              <a:gd name="connsiteX12" fmla="*/ 3839602 w 5327650"/>
              <a:gd name="connsiteY12" fmla="*/ 1556136 h 5327649"/>
              <a:gd name="connsiteX13" fmla="*/ 3387869 w 5327650"/>
              <a:gd name="connsiteY13" fmla="*/ 1556136 h 5327649"/>
              <a:gd name="connsiteX14" fmla="*/ 3387869 w 5327650"/>
              <a:gd name="connsiteY14" fmla="*/ 4158431 h 5327649"/>
              <a:gd name="connsiteX15" fmla="*/ 1940840 w 5327650"/>
              <a:gd name="connsiteY15" fmla="*/ 4158431 h 5327649"/>
              <a:gd name="connsiteX16" fmla="*/ 1940840 w 5327650"/>
              <a:gd name="connsiteY16" fmla="*/ 1556136 h 5327649"/>
              <a:gd name="connsiteX17" fmla="*/ 1488048 w 5327650"/>
              <a:gd name="connsiteY17" fmla="*/ 1556136 h 5327649"/>
              <a:gd name="connsiteX18" fmla="*/ 1176307 w 5327650"/>
              <a:gd name="connsiteY18" fmla="*/ 1868687 h 5327649"/>
              <a:gd name="connsiteX19" fmla="*/ 1176307 w 5327650"/>
              <a:gd name="connsiteY19" fmla="*/ 4158431 h 5327649"/>
              <a:gd name="connsiteX20" fmla="*/ 1940840 w 5327650"/>
              <a:gd name="connsiteY20" fmla="*/ 4158431 h 5327649"/>
              <a:gd name="connsiteX21" fmla="*/ 4875123 w 5327650"/>
              <a:gd name="connsiteY21" fmla="*/ 2664222 h 5327649"/>
              <a:gd name="connsiteX22" fmla="*/ 2664090 w 5327650"/>
              <a:gd name="connsiteY22" fmla="*/ 4901565 h 5327649"/>
              <a:gd name="connsiteX23" fmla="*/ 452792 w 5327650"/>
              <a:gd name="connsiteY23" fmla="*/ 2664222 h 5327649"/>
              <a:gd name="connsiteX24" fmla="*/ 2664090 w 5327650"/>
              <a:gd name="connsiteY24" fmla="*/ 426350 h 5327649"/>
              <a:gd name="connsiteX25" fmla="*/ 4875123 w 5327650"/>
              <a:gd name="connsiteY25" fmla="*/ 2664222 h 5327649"/>
              <a:gd name="connsiteX26" fmla="*/ 5327650 w 5327650"/>
              <a:gd name="connsiteY26" fmla="*/ 2657341 h 5327649"/>
              <a:gd name="connsiteX27" fmla="*/ 2667530 w 5327650"/>
              <a:gd name="connsiteY27" fmla="*/ 0 h 5327649"/>
              <a:gd name="connsiteX28" fmla="*/ 2660649 w 5327650"/>
              <a:gd name="connsiteY28" fmla="*/ 0 h 5327649"/>
              <a:gd name="connsiteX29" fmla="*/ 0 w 5327650"/>
              <a:gd name="connsiteY29" fmla="*/ 2664222 h 5327649"/>
              <a:gd name="connsiteX30" fmla="*/ 2664090 w 5327650"/>
              <a:gd name="connsiteY30" fmla="*/ 5327650 h 5327649"/>
              <a:gd name="connsiteX31" fmla="*/ 5327650 w 5327650"/>
              <a:gd name="connsiteY31" fmla="*/ 2670838 h 5327649"/>
              <a:gd name="connsiteX32" fmla="*/ 5327650 w 5327650"/>
              <a:gd name="connsiteY32" fmla="*/ 2657341 h 5327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327650" h="5327649">
                <a:moveTo>
                  <a:pt x="3048606" y="4158431"/>
                </a:moveTo>
                <a:lnTo>
                  <a:pt x="3048606" y="1218444"/>
                </a:lnTo>
                <a:cubicBezTo>
                  <a:pt x="3048606" y="984230"/>
                  <a:pt x="2965245" y="905364"/>
                  <a:pt x="2737659" y="905364"/>
                </a:cubicBezTo>
                <a:lnTo>
                  <a:pt x="2049870" y="905364"/>
                </a:lnTo>
                <a:lnTo>
                  <a:pt x="2049870" y="1233529"/>
                </a:lnTo>
                <a:lnTo>
                  <a:pt x="2090888" y="1233529"/>
                </a:lnTo>
                <a:cubicBezTo>
                  <a:pt x="2248082" y="1233529"/>
                  <a:pt x="2278251" y="1268992"/>
                  <a:pt x="2278251" y="1458216"/>
                </a:cubicBezTo>
                <a:lnTo>
                  <a:pt x="2278251" y="4158431"/>
                </a:lnTo>
                <a:lnTo>
                  <a:pt x="3048606" y="4158431"/>
                </a:lnTo>
                <a:close/>
                <a:moveTo>
                  <a:pt x="3387869" y="4158431"/>
                </a:moveTo>
                <a:lnTo>
                  <a:pt x="4152137" y="4158431"/>
                </a:lnTo>
                <a:lnTo>
                  <a:pt x="4152137" y="1868687"/>
                </a:lnTo>
                <a:cubicBezTo>
                  <a:pt x="4152137" y="1638972"/>
                  <a:pt x="4063484" y="1556136"/>
                  <a:pt x="3839602" y="1556136"/>
                </a:cubicBezTo>
                <a:lnTo>
                  <a:pt x="3387869" y="1556136"/>
                </a:lnTo>
                <a:lnTo>
                  <a:pt x="3387869" y="4158431"/>
                </a:lnTo>
                <a:close/>
                <a:moveTo>
                  <a:pt x="1940840" y="4158431"/>
                </a:moveTo>
                <a:lnTo>
                  <a:pt x="1940840" y="1556136"/>
                </a:lnTo>
                <a:lnTo>
                  <a:pt x="1488048" y="1556136"/>
                </a:lnTo>
                <a:cubicBezTo>
                  <a:pt x="1264166" y="1556136"/>
                  <a:pt x="1176307" y="1638972"/>
                  <a:pt x="1176307" y="1868687"/>
                </a:cubicBezTo>
                <a:lnTo>
                  <a:pt x="1176307" y="4158431"/>
                </a:lnTo>
                <a:lnTo>
                  <a:pt x="1940840" y="4158431"/>
                </a:lnTo>
                <a:close/>
                <a:moveTo>
                  <a:pt x="4875123" y="2664222"/>
                </a:moveTo>
                <a:cubicBezTo>
                  <a:pt x="4875123" y="3959679"/>
                  <a:pt x="3943869" y="4901565"/>
                  <a:pt x="2664090" y="4901565"/>
                </a:cubicBezTo>
                <a:cubicBezTo>
                  <a:pt x="1384310" y="4901565"/>
                  <a:pt x="452792" y="3959679"/>
                  <a:pt x="452792" y="2664222"/>
                </a:cubicBezTo>
                <a:cubicBezTo>
                  <a:pt x="452792" y="1368500"/>
                  <a:pt x="1384310" y="426350"/>
                  <a:pt x="2664090" y="426350"/>
                </a:cubicBezTo>
                <a:cubicBezTo>
                  <a:pt x="3943869" y="426350"/>
                  <a:pt x="4875123" y="1374323"/>
                  <a:pt x="4875123" y="2664222"/>
                </a:cubicBezTo>
                <a:close/>
                <a:moveTo>
                  <a:pt x="5327650" y="2657341"/>
                </a:moveTo>
                <a:cubicBezTo>
                  <a:pt x="5324210" y="1138520"/>
                  <a:pt x="4187599" y="1588"/>
                  <a:pt x="2667530" y="0"/>
                </a:cubicBezTo>
                <a:lnTo>
                  <a:pt x="2660649" y="0"/>
                </a:lnTo>
                <a:cubicBezTo>
                  <a:pt x="1137670" y="1588"/>
                  <a:pt x="0" y="1141961"/>
                  <a:pt x="0" y="2664222"/>
                </a:cubicBezTo>
                <a:cubicBezTo>
                  <a:pt x="0" y="4189395"/>
                  <a:pt x="1139258" y="5327650"/>
                  <a:pt x="2664090" y="5327650"/>
                </a:cubicBezTo>
                <a:cubicBezTo>
                  <a:pt x="4186011" y="5327650"/>
                  <a:pt x="5324210" y="4192835"/>
                  <a:pt x="5327650" y="2670838"/>
                </a:cubicBezTo>
                <a:lnTo>
                  <a:pt x="5327650" y="2657341"/>
                </a:lnTo>
                <a:close/>
              </a:path>
            </a:pathLst>
          </a:custGeom>
          <a:gradFill flip="none" rotWithShape="1">
            <a:gsLst>
              <a:gs pos="0">
                <a:schemeClr val="bg1">
                  <a:lumMod val="75000"/>
                </a:schemeClr>
              </a:gs>
              <a:gs pos="100000">
                <a:schemeClr val="bg1">
                  <a:alpha val="25000"/>
                  <a:lumMod val="100000"/>
                </a:schemeClr>
              </a:gs>
            </a:gsLst>
            <a:lin ang="18900000" scaled="1"/>
            <a:tileRect/>
          </a:gradFill>
          <a:ln w="264" cap="flat">
            <a:noFill/>
            <a:prstDash val="solid"/>
            <a:miter/>
          </a:ln>
        </p:spPr>
        <p:txBody>
          <a:bodyPr rtlCol="0" anchor="ctr"/>
          <a:lstStyle/>
          <a:p>
            <a:endParaRPr lang="de-DE" sz="1905" dirty="0"/>
          </a:p>
        </p:txBody>
      </p:sp>
    </p:spTree>
    <p:extLst>
      <p:ext uri="{BB962C8B-B14F-4D97-AF65-F5344CB8AC3E}">
        <p14:creationId xmlns:p14="http://schemas.microsoft.com/office/powerpoint/2010/main" val="64813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06A92110-7759-4818-B8AB-E43CF4F0B5E2}"/>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
        <p:nvSpPr>
          <p:cNvPr id="10" name="Fußzeilenplatzhalter 9">
            <a:extLst>
              <a:ext uri="{FF2B5EF4-FFF2-40B4-BE49-F238E27FC236}">
                <a16:creationId xmlns:a16="http://schemas.microsoft.com/office/drawing/2014/main" id="{AF63EA58-623B-4C98-B0B3-106149A9567E}"/>
              </a:ext>
            </a:extLst>
          </p:cNvPr>
          <p:cNvSpPr>
            <a:spLocks noGrp="1"/>
          </p:cNvSpPr>
          <p:nvPr>
            <p:ph type="ftr" sz="quarter" idx="13"/>
          </p:nvPr>
        </p:nvSpPr>
        <p:spPr/>
        <p:txBody>
          <a:bodyPr/>
          <a:lstStyle/>
          <a:p>
            <a:r>
              <a:rPr lang="de-DE" smtClean="0"/>
              <a:t>ertragsimport für Verträge weiterer Versicherer | L-FK FVB I L-KuV | Zureich, Bürgle</a:t>
            </a:r>
            <a:endParaRPr lang="de-DE" dirty="0"/>
          </a:p>
        </p:txBody>
      </p:sp>
      <p:sp>
        <p:nvSpPr>
          <p:cNvPr id="11" name="Foliennummernplatzhalter 10">
            <a:extLst>
              <a:ext uri="{FF2B5EF4-FFF2-40B4-BE49-F238E27FC236}">
                <a16:creationId xmlns:a16="http://schemas.microsoft.com/office/drawing/2014/main" id="{284ABCF1-F66C-42C3-892B-72AE24E22DF2}"/>
              </a:ext>
            </a:extLst>
          </p:cNvPr>
          <p:cNvSpPr>
            <a:spLocks noGrp="1"/>
          </p:cNvSpPr>
          <p:nvPr>
            <p:ph type="sldNum" sz="quarter" idx="14"/>
          </p:nvPr>
        </p:nvSpPr>
        <p:spPr/>
        <p:txBody>
          <a:body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576127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 Column - No top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a:xfrm>
            <a:off x="479427" y="489296"/>
            <a:ext cx="9324974" cy="887067"/>
          </a:xfrm>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79424" y="1376363"/>
            <a:ext cx="11233151" cy="47894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oliennummernplatzhalter 7">
            <a:extLst>
              <a:ext uri="{FF2B5EF4-FFF2-40B4-BE49-F238E27FC236}">
                <a16:creationId xmlns:a16="http://schemas.microsoft.com/office/drawing/2014/main" id="{228A5C0F-76A3-4DA0-9F81-A12F1964DA15}"/>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4" name="Fußzeilenplatzhalter 3">
            <a:extLst>
              <a:ext uri="{FF2B5EF4-FFF2-40B4-BE49-F238E27FC236}">
                <a16:creationId xmlns:a16="http://schemas.microsoft.com/office/drawing/2014/main" id="{B4C13493-086D-4789-9703-1D3FC7137859}"/>
              </a:ext>
            </a:extLst>
          </p:cNvPr>
          <p:cNvSpPr>
            <a:spLocks noGrp="1"/>
          </p:cNvSpPr>
          <p:nvPr>
            <p:ph type="ftr" sz="quarter" idx="12"/>
          </p:nvPr>
        </p:nvSpPr>
        <p:spPr/>
        <p:txBody>
          <a:bodyPr/>
          <a:lstStyle/>
          <a:p>
            <a:r>
              <a:rPr lang="de-DE" smtClean="0"/>
              <a:t>ertragsimport für Verträge weiterer Versicherer | L-FK FVB I L-KuV | Zureich, Bürgle</a:t>
            </a:r>
            <a:endParaRPr lang="de-DE" dirty="0"/>
          </a:p>
        </p:txBody>
      </p:sp>
    </p:spTree>
    <p:extLst>
      <p:ext uri="{BB962C8B-B14F-4D97-AF65-F5344CB8AC3E}">
        <p14:creationId xmlns:p14="http://schemas.microsoft.com/office/powerpoint/2010/main" val="1689843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86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79424" y="1808163"/>
            <a:ext cx="5508625"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6203950" y="1808163"/>
            <a:ext cx="5508625"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5" name="Fußzeilenplatzhalter 4">
            <a:extLst>
              <a:ext uri="{FF2B5EF4-FFF2-40B4-BE49-F238E27FC236}">
                <a16:creationId xmlns:a16="http://schemas.microsoft.com/office/drawing/2014/main" id="{104BDB62-A86B-4312-84AC-605A043A529A}"/>
              </a:ext>
            </a:extLst>
          </p:cNvPr>
          <p:cNvSpPr>
            <a:spLocks noGrp="1"/>
          </p:cNvSpPr>
          <p:nvPr>
            <p:ph type="ftr" sz="quarter" idx="10"/>
          </p:nvPr>
        </p:nvSpPr>
        <p:spPr/>
        <p:txBody>
          <a:bodyPr/>
          <a:lstStyle/>
          <a:p>
            <a:r>
              <a:rPr lang="de-DE" smtClean="0"/>
              <a:t>ertragsimport für Verträge weiterer Versicherer | L-FK FVB I L-KuV | Zureich, Bürgle</a:t>
            </a:r>
            <a:endParaRPr lang="de-DE" dirty="0"/>
          </a:p>
        </p:txBody>
      </p:sp>
      <p:sp>
        <p:nvSpPr>
          <p:cNvPr id="6" name="Foliennummernplatzhalter 5">
            <a:extLst>
              <a:ext uri="{FF2B5EF4-FFF2-40B4-BE49-F238E27FC236}">
                <a16:creationId xmlns:a16="http://schemas.microsoft.com/office/drawing/2014/main" id="{B49D2575-F934-4AA7-8FDB-F583B1E8E3AA}"/>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7" name="Textplatzhalter 4">
            <a:extLst>
              <a:ext uri="{FF2B5EF4-FFF2-40B4-BE49-F238E27FC236}">
                <a16:creationId xmlns:a16="http://schemas.microsoft.com/office/drawing/2014/main" id="{7A1C0ECB-E7FD-4CFC-BB65-99367A5A0F32}"/>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34966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a:xfrm>
            <a:off x="479427" y="875309"/>
            <a:ext cx="9324974" cy="932854"/>
          </a:xfrm>
        </p:spPr>
        <p:txBody>
          <a:bodyPr/>
          <a:lstStyle/>
          <a:p>
            <a:r>
              <a:rPr lang="de-DE"/>
              <a:t>Mastertitelformat bearbeiten</a:t>
            </a:r>
          </a:p>
        </p:txBody>
      </p:sp>
      <p:sp>
        <p:nvSpPr>
          <p:cNvPr id="8" name="Fußzeilenplatzhalter 7">
            <a:extLst>
              <a:ext uri="{FF2B5EF4-FFF2-40B4-BE49-F238E27FC236}">
                <a16:creationId xmlns:a16="http://schemas.microsoft.com/office/drawing/2014/main" id="{AF5DC0C1-41FA-4470-BBAC-3017E7C9FBEC}"/>
              </a:ext>
            </a:extLst>
          </p:cNvPr>
          <p:cNvSpPr>
            <a:spLocks noGrp="1"/>
          </p:cNvSpPr>
          <p:nvPr>
            <p:ph type="ftr" sz="quarter" idx="14"/>
          </p:nvPr>
        </p:nvSpPr>
        <p:spPr/>
        <p:txBody>
          <a:bodyPr/>
          <a:lstStyle/>
          <a:p>
            <a:r>
              <a:rPr lang="de-DE" smtClean="0"/>
              <a:t>ertragsimport für Verträge weiterer Versicherer | L-FK FVB I L-KuV | Zureich, Bürgle</a:t>
            </a:r>
            <a:endParaRPr lang="de-DE" dirty="0"/>
          </a:p>
        </p:txBody>
      </p:sp>
      <p:sp>
        <p:nvSpPr>
          <p:cNvPr id="9" name="Foliennummernplatzhalter 8">
            <a:extLst>
              <a:ext uri="{FF2B5EF4-FFF2-40B4-BE49-F238E27FC236}">
                <a16:creationId xmlns:a16="http://schemas.microsoft.com/office/drawing/2014/main" id="{4AE807FE-5BC5-4806-B587-BCDD6C4B1764}"/>
              </a:ext>
            </a:extLst>
          </p:cNvPr>
          <p:cNvSpPr>
            <a:spLocks noGrp="1"/>
          </p:cNvSpPr>
          <p:nvPr>
            <p:ph type="sldNum" sz="quarter" idx="15"/>
          </p:nvPr>
        </p:nvSpPr>
        <p:spPr/>
        <p:txBody>
          <a:bodyPr/>
          <a:lstStyle/>
          <a:p>
            <a:fld id="{56C449F3-BD9D-48DC-BFF1-0F66671DA7C6}" type="slidenum">
              <a:rPr lang="de-DE" smtClean="0"/>
              <a:pPr/>
              <a:t>‹Nr.›</a:t>
            </a:fld>
            <a:endParaRPr lang="de-DE" dirty="0"/>
          </a:p>
        </p:txBody>
      </p:sp>
      <p:sp>
        <p:nvSpPr>
          <p:cNvPr id="12" name="Inhaltsplatzhalter 2">
            <a:extLst>
              <a:ext uri="{FF2B5EF4-FFF2-40B4-BE49-F238E27FC236}">
                <a16:creationId xmlns:a16="http://schemas.microsoft.com/office/drawing/2014/main" id="{89B1D163-4D8D-4A72-A40F-8C4E4706607F}"/>
              </a:ext>
            </a:extLst>
          </p:cNvPr>
          <p:cNvSpPr>
            <a:spLocks noGrp="1"/>
          </p:cNvSpPr>
          <p:nvPr>
            <p:ph sz="half" idx="1"/>
          </p:nvPr>
        </p:nvSpPr>
        <p:spPr>
          <a:xfrm>
            <a:off x="479424" y="1808163"/>
            <a:ext cx="3600451"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3" name="Inhaltsplatzhalter 3">
            <a:extLst>
              <a:ext uri="{FF2B5EF4-FFF2-40B4-BE49-F238E27FC236}">
                <a16:creationId xmlns:a16="http://schemas.microsoft.com/office/drawing/2014/main" id="{DE0FC12B-A1E5-42CC-96D8-0293C92008BC}"/>
              </a:ext>
            </a:extLst>
          </p:cNvPr>
          <p:cNvSpPr>
            <a:spLocks noGrp="1"/>
          </p:cNvSpPr>
          <p:nvPr>
            <p:ph sz="half" idx="2"/>
          </p:nvPr>
        </p:nvSpPr>
        <p:spPr>
          <a:xfrm>
            <a:off x="4295776" y="1808163"/>
            <a:ext cx="3600449"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4" name="Inhaltsplatzhalter 3">
            <a:extLst>
              <a:ext uri="{FF2B5EF4-FFF2-40B4-BE49-F238E27FC236}">
                <a16:creationId xmlns:a16="http://schemas.microsoft.com/office/drawing/2014/main" id="{6A50DEAB-0BFD-4146-B54A-21CD06E1B0F4}"/>
              </a:ext>
            </a:extLst>
          </p:cNvPr>
          <p:cNvSpPr>
            <a:spLocks noGrp="1"/>
          </p:cNvSpPr>
          <p:nvPr>
            <p:ph sz="half" idx="16"/>
          </p:nvPr>
        </p:nvSpPr>
        <p:spPr>
          <a:xfrm>
            <a:off x="8112126" y="1808163"/>
            <a:ext cx="3600449"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0" name="Textplatzhalter 4">
            <a:extLst>
              <a:ext uri="{FF2B5EF4-FFF2-40B4-BE49-F238E27FC236}">
                <a16:creationId xmlns:a16="http://schemas.microsoft.com/office/drawing/2014/main" id="{8D43DDA6-9E28-4292-8A58-91764D9BF32A}"/>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40169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3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hite">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3FA13754-0890-465C-BA8A-E18B554E317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79425" y="476250"/>
            <a:ext cx="2057313" cy="509277"/>
          </a:xfrm>
          <a:prstGeom prst="rect">
            <a:avLst/>
          </a:prstGeom>
        </p:spPr>
      </p:pic>
      <p:sp>
        <p:nvSpPr>
          <p:cNvPr id="8" name="Untertitel 2">
            <a:extLst>
              <a:ext uri="{FF2B5EF4-FFF2-40B4-BE49-F238E27FC236}">
                <a16:creationId xmlns:a16="http://schemas.microsoft.com/office/drawing/2014/main" id="{7909B2E5-8CFF-4102-B771-B048BAA6DB84}"/>
              </a:ext>
            </a:extLst>
          </p:cNvPr>
          <p:cNvSpPr>
            <a:spLocks noGrp="1"/>
          </p:cNvSpPr>
          <p:nvPr>
            <p:ph type="subTitle" idx="1" hasCustomPrompt="1"/>
          </p:nvPr>
        </p:nvSpPr>
        <p:spPr>
          <a:xfrm>
            <a:off x="478800" y="2315702"/>
            <a:ext cx="11233776" cy="2887655"/>
          </a:xfrm>
        </p:spPr>
        <p:txBody>
          <a:bodyPr rIns="216000"/>
          <a:lstStyle>
            <a:lvl1pPr marL="0" indent="0" algn="l">
              <a:lnSpc>
                <a:spcPts val="8500"/>
              </a:lnSpc>
              <a:buNone/>
              <a:defRPr sz="8500">
                <a:solidFill>
                  <a:schemeClr val="bg1"/>
                </a:solidFill>
              </a:defRPr>
            </a:lvl1pPr>
            <a:lvl2pPr marL="0" indent="0" algn="l">
              <a:lnSpc>
                <a:spcPts val="8500"/>
              </a:lnSpc>
              <a:buNone/>
              <a:defRPr sz="8500">
                <a:solidFill>
                  <a:srgbClr val="13A0D3"/>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Mastertitel</a:t>
            </a:r>
          </a:p>
          <a:p>
            <a:pPr lvl="1"/>
            <a:r>
              <a:rPr lang="de-DE"/>
              <a:t>Untertitelformat</a:t>
            </a:r>
          </a:p>
        </p:txBody>
      </p:sp>
      <p:sp>
        <p:nvSpPr>
          <p:cNvPr id="9" name="Textplatzhalter 14">
            <a:extLst>
              <a:ext uri="{FF2B5EF4-FFF2-40B4-BE49-F238E27FC236}">
                <a16:creationId xmlns:a16="http://schemas.microsoft.com/office/drawing/2014/main" id="{A89B177C-F8F6-4738-B4AF-9E4A8243858F}"/>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10" name="Textplatzhalter 14">
            <a:extLst>
              <a:ext uri="{FF2B5EF4-FFF2-40B4-BE49-F238E27FC236}">
                <a16:creationId xmlns:a16="http://schemas.microsoft.com/office/drawing/2014/main" id="{D04322D5-0CE0-4328-BE55-EFF287C34B08}"/>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11" name="Datumsplatzhalter 9">
            <a:extLst>
              <a:ext uri="{FF2B5EF4-FFF2-40B4-BE49-F238E27FC236}">
                <a16:creationId xmlns:a16="http://schemas.microsoft.com/office/drawing/2014/main" id="{86C3196C-51EB-4FB9-9C8C-351F403DEE68}"/>
              </a:ext>
            </a:extLst>
          </p:cNvPr>
          <p:cNvSpPr txBox="1">
            <a:spLocks/>
          </p:cNvSpPr>
          <p:nvPr userDrawn="1"/>
        </p:nvSpPr>
        <p:spPr>
          <a:xfrm rot="16200000">
            <a:off x="11016000" y="5772439"/>
            <a:ext cx="1282161" cy="144000"/>
          </a:xfrm>
          <a:prstGeom prst="rect">
            <a:avLst/>
          </a:prstGeom>
        </p:spPr>
        <p:txBody>
          <a:bodyPr vert="horz" lIns="0" tIns="0" rIns="0" bIns="0" rtlCol="0" anchor="b" anchorCtr="0">
            <a:noAutofit/>
          </a:bodyPr>
          <a:lstStyle>
            <a:defPPr>
              <a:defRPr lang="de-DE"/>
            </a:defPPr>
            <a:lvl1pPr marL="0" algn="l" defTabSz="914303" rtl="0" eaLnBrk="1" latinLnBrk="0" hangingPunct="1">
              <a:lnSpc>
                <a:spcPct val="100000"/>
              </a:lnSpc>
              <a:defRPr sz="1100" kern="1200">
                <a:solidFill>
                  <a:schemeClr val="tx1"/>
                </a:solidFill>
                <a:latin typeface="+mn-lt"/>
                <a:ea typeface="+mn-ea"/>
                <a:cs typeface="+mn-cs"/>
              </a:defRPr>
            </a:lvl1pPr>
            <a:lvl2pPr marL="457151" algn="l" defTabSz="914303" rtl="0" eaLnBrk="1" latinLnBrk="0" hangingPunct="1">
              <a:defRPr sz="1800" kern="1200">
                <a:solidFill>
                  <a:schemeClr val="tx1"/>
                </a:solidFill>
                <a:latin typeface="+mn-lt"/>
                <a:ea typeface="+mn-ea"/>
                <a:cs typeface="+mn-cs"/>
              </a:defRPr>
            </a:lvl2pPr>
            <a:lvl3pPr marL="914303" algn="l" defTabSz="914303" rtl="0" eaLnBrk="1" latinLnBrk="0" hangingPunct="1">
              <a:defRPr sz="1800" kern="1200">
                <a:solidFill>
                  <a:schemeClr val="tx1"/>
                </a:solidFill>
                <a:latin typeface="+mn-lt"/>
                <a:ea typeface="+mn-ea"/>
                <a:cs typeface="+mn-cs"/>
              </a:defRPr>
            </a:lvl3pPr>
            <a:lvl4pPr marL="1371454" algn="l" defTabSz="914303" rtl="0" eaLnBrk="1" latinLnBrk="0" hangingPunct="1">
              <a:defRPr sz="1800" kern="1200">
                <a:solidFill>
                  <a:schemeClr val="tx1"/>
                </a:solidFill>
                <a:latin typeface="+mn-lt"/>
                <a:ea typeface="+mn-ea"/>
                <a:cs typeface="+mn-cs"/>
              </a:defRPr>
            </a:lvl4pPr>
            <a:lvl5pPr marL="1828605" algn="l" defTabSz="914303" rtl="0" eaLnBrk="1" latinLnBrk="0" hangingPunct="1">
              <a:defRPr sz="1800" kern="1200">
                <a:solidFill>
                  <a:schemeClr val="tx1"/>
                </a:solidFill>
                <a:latin typeface="+mn-lt"/>
                <a:ea typeface="+mn-ea"/>
                <a:cs typeface="+mn-cs"/>
              </a:defRPr>
            </a:lvl5pPr>
            <a:lvl6pPr marL="2285755" algn="l" defTabSz="914303" rtl="0" eaLnBrk="1" latinLnBrk="0" hangingPunct="1">
              <a:defRPr sz="1800" kern="1200">
                <a:solidFill>
                  <a:schemeClr val="tx1"/>
                </a:solidFill>
                <a:latin typeface="+mn-lt"/>
                <a:ea typeface="+mn-ea"/>
                <a:cs typeface="+mn-cs"/>
              </a:defRPr>
            </a:lvl6pPr>
            <a:lvl7pPr marL="2742907" algn="l" defTabSz="914303" rtl="0" eaLnBrk="1" latinLnBrk="0" hangingPunct="1">
              <a:defRPr sz="1800" kern="1200">
                <a:solidFill>
                  <a:schemeClr val="tx1"/>
                </a:solidFill>
                <a:latin typeface="+mn-lt"/>
                <a:ea typeface="+mn-ea"/>
                <a:cs typeface="+mn-cs"/>
              </a:defRPr>
            </a:lvl7pPr>
            <a:lvl8pPr marL="3200058" algn="l" defTabSz="914303" rtl="0" eaLnBrk="1" latinLnBrk="0" hangingPunct="1">
              <a:defRPr sz="1800" kern="1200">
                <a:solidFill>
                  <a:schemeClr val="tx1"/>
                </a:solidFill>
                <a:latin typeface="+mn-lt"/>
                <a:ea typeface="+mn-ea"/>
                <a:cs typeface="+mn-cs"/>
              </a:defRPr>
            </a:lvl8pPr>
            <a:lvl9pPr marL="3657209" algn="l" defTabSz="914303" rtl="0" eaLnBrk="1" latinLnBrk="0" hangingPunct="1">
              <a:defRPr sz="1800" kern="1200">
                <a:solidFill>
                  <a:schemeClr val="tx1"/>
                </a:solidFill>
                <a:latin typeface="+mn-lt"/>
                <a:ea typeface="+mn-ea"/>
                <a:cs typeface="+mn-cs"/>
              </a:defRPr>
            </a:lvl9pPr>
          </a:lstStyle>
          <a:p>
            <a:r>
              <a:rPr lang="de-DE" sz="800" dirty="0">
                <a:solidFill>
                  <a:schemeClr val="bg1"/>
                </a:solidFill>
              </a:rPr>
              <a:t>© Allianz 2021</a:t>
            </a:r>
          </a:p>
        </p:txBody>
      </p:sp>
    </p:spTree>
    <p:extLst>
      <p:ext uri="{BB962C8B-B14F-4D97-AF65-F5344CB8AC3E}">
        <p14:creationId xmlns:p14="http://schemas.microsoft.com/office/powerpoint/2010/main" val="2296123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s + imag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96D3917-AE3D-4FCF-A7A1-1898AD29193D}"/>
              </a:ext>
            </a:extLst>
          </p:cNvPr>
          <p:cNvSpPr>
            <a:spLocks noGrp="1"/>
          </p:cNvSpPr>
          <p:nvPr>
            <p:ph type="title"/>
          </p:nvPr>
        </p:nvSpPr>
        <p:spPr>
          <a:xfrm>
            <a:off x="479427" y="875309"/>
            <a:ext cx="9324974" cy="932854"/>
          </a:xfrm>
        </p:spPr>
        <p:txBody>
          <a:bodyPr/>
          <a:lstStyle/>
          <a:p>
            <a:r>
              <a:rPr lang="de-DE"/>
              <a:t>Mastertitelformat bearbeiten</a:t>
            </a:r>
          </a:p>
        </p:txBody>
      </p:sp>
      <p:sp>
        <p:nvSpPr>
          <p:cNvPr id="8" name="Fußzeilenplatzhalter 7">
            <a:extLst>
              <a:ext uri="{FF2B5EF4-FFF2-40B4-BE49-F238E27FC236}">
                <a16:creationId xmlns:a16="http://schemas.microsoft.com/office/drawing/2014/main" id="{AF5DC0C1-41FA-4470-BBAC-3017E7C9FBEC}"/>
              </a:ext>
            </a:extLst>
          </p:cNvPr>
          <p:cNvSpPr>
            <a:spLocks noGrp="1"/>
          </p:cNvSpPr>
          <p:nvPr>
            <p:ph type="ftr" sz="quarter" idx="14"/>
          </p:nvPr>
        </p:nvSpPr>
        <p:spPr/>
        <p:txBody>
          <a:bodyPr/>
          <a:lstStyle/>
          <a:p>
            <a:r>
              <a:rPr lang="de-DE" smtClean="0"/>
              <a:t>ertragsimport für Verträge weiterer Versicherer | L-FK FVB I L-KuV | Zureich, Bürgle</a:t>
            </a:r>
            <a:endParaRPr lang="de-DE" dirty="0"/>
          </a:p>
        </p:txBody>
      </p:sp>
      <p:sp>
        <p:nvSpPr>
          <p:cNvPr id="9" name="Foliennummernplatzhalter 8">
            <a:extLst>
              <a:ext uri="{FF2B5EF4-FFF2-40B4-BE49-F238E27FC236}">
                <a16:creationId xmlns:a16="http://schemas.microsoft.com/office/drawing/2014/main" id="{4AE807FE-5BC5-4806-B587-BCDD6C4B1764}"/>
              </a:ext>
            </a:extLst>
          </p:cNvPr>
          <p:cNvSpPr>
            <a:spLocks noGrp="1"/>
          </p:cNvSpPr>
          <p:nvPr>
            <p:ph type="sldNum" sz="quarter" idx="15"/>
          </p:nvPr>
        </p:nvSpPr>
        <p:spPr/>
        <p:txBody>
          <a:bodyPr/>
          <a:lstStyle/>
          <a:p>
            <a:fld id="{56C449F3-BD9D-48DC-BFF1-0F66671DA7C6}" type="slidenum">
              <a:rPr lang="de-DE" smtClean="0"/>
              <a:pPr/>
              <a:t>‹Nr.›</a:t>
            </a:fld>
            <a:endParaRPr lang="de-DE" dirty="0"/>
          </a:p>
        </p:txBody>
      </p:sp>
      <p:sp>
        <p:nvSpPr>
          <p:cNvPr id="12" name="Inhaltsplatzhalter 2">
            <a:extLst>
              <a:ext uri="{FF2B5EF4-FFF2-40B4-BE49-F238E27FC236}">
                <a16:creationId xmlns:a16="http://schemas.microsoft.com/office/drawing/2014/main" id="{89B1D163-4D8D-4A72-A40F-8C4E4706607F}"/>
              </a:ext>
            </a:extLst>
          </p:cNvPr>
          <p:cNvSpPr>
            <a:spLocks noGrp="1"/>
          </p:cNvSpPr>
          <p:nvPr>
            <p:ph sz="half" idx="1"/>
          </p:nvPr>
        </p:nvSpPr>
        <p:spPr>
          <a:xfrm>
            <a:off x="479424" y="4185851"/>
            <a:ext cx="3600451" cy="1980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3" name="Inhaltsplatzhalter 3">
            <a:extLst>
              <a:ext uri="{FF2B5EF4-FFF2-40B4-BE49-F238E27FC236}">
                <a16:creationId xmlns:a16="http://schemas.microsoft.com/office/drawing/2014/main" id="{DE0FC12B-A1E5-42CC-96D8-0293C92008BC}"/>
              </a:ext>
            </a:extLst>
          </p:cNvPr>
          <p:cNvSpPr>
            <a:spLocks noGrp="1"/>
          </p:cNvSpPr>
          <p:nvPr>
            <p:ph sz="half" idx="2"/>
          </p:nvPr>
        </p:nvSpPr>
        <p:spPr>
          <a:xfrm>
            <a:off x="4295776" y="4185851"/>
            <a:ext cx="3600449" cy="1980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4" name="Inhaltsplatzhalter 3">
            <a:extLst>
              <a:ext uri="{FF2B5EF4-FFF2-40B4-BE49-F238E27FC236}">
                <a16:creationId xmlns:a16="http://schemas.microsoft.com/office/drawing/2014/main" id="{6A50DEAB-0BFD-4146-B54A-21CD06E1B0F4}"/>
              </a:ext>
            </a:extLst>
          </p:cNvPr>
          <p:cNvSpPr>
            <a:spLocks noGrp="1"/>
          </p:cNvSpPr>
          <p:nvPr>
            <p:ph sz="half" idx="16"/>
          </p:nvPr>
        </p:nvSpPr>
        <p:spPr>
          <a:xfrm>
            <a:off x="8112126" y="4185851"/>
            <a:ext cx="3600449" cy="1980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4" name="Bildplatzhalter 3">
            <a:extLst>
              <a:ext uri="{FF2B5EF4-FFF2-40B4-BE49-F238E27FC236}">
                <a16:creationId xmlns:a16="http://schemas.microsoft.com/office/drawing/2014/main" id="{7F6E1E7D-62F9-4031-8EDE-4D54A0DCE14F}"/>
              </a:ext>
            </a:extLst>
          </p:cNvPr>
          <p:cNvSpPr>
            <a:spLocks noGrp="1"/>
          </p:cNvSpPr>
          <p:nvPr>
            <p:ph type="pic" sz="quarter" idx="17"/>
          </p:nvPr>
        </p:nvSpPr>
        <p:spPr>
          <a:xfrm>
            <a:off x="479425" y="1808163"/>
            <a:ext cx="3600450" cy="1980000"/>
          </a:xfrm>
          <a:solidFill>
            <a:schemeClr val="tx2">
              <a:lumMod val="90000"/>
            </a:schemeClr>
          </a:solidFill>
        </p:spPr>
        <p:txBody>
          <a:bodyPr/>
          <a:lstStyle/>
          <a:p>
            <a:endParaRPr lang="de-DE" dirty="0"/>
          </a:p>
        </p:txBody>
      </p:sp>
      <p:sp>
        <p:nvSpPr>
          <p:cNvPr id="10" name="Bildplatzhalter 3">
            <a:extLst>
              <a:ext uri="{FF2B5EF4-FFF2-40B4-BE49-F238E27FC236}">
                <a16:creationId xmlns:a16="http://schemas.microsoft.com/office/drawing/2014/main" id="{F92E55E2-AF52-4C0E-A959-DF683F5CEFEB}"/>
              </a:ext>
            </a:extLst>
          </p:cNvPr>
          <p:cNvSpPr>
            <a:spLocks noGrp="1"/>
          </p:cNvSpPr>
          <p:nvPr>
            <p:ph type="pic" sz="quarter" idx="18"/>
          </p:nvPr>
        </p:nvSpPr>
        <p:spPr>
          <a:xfrm>
            <a:off x="4295776" y="1808163"/>
            <a:ext cx="3600450" cy="1980000"/>
          </a:xfrm>
          <a:solidFill>
            <a:schemeClr val="tx2">
              <a:lumMod val="90000"/>
            </a:schemeClr>
          </a:solidFill>
        </p:spPr>
        <p:txBody>
          <a:bodyPr/>
          <a:lstStyle/>
          <a:p>
            <a:endParaRPr lang="de-DE" dirty="0"/>
          </a:p>
        </p:txBody>
      </p:sp>
      <p:sp>
        <p:nvSpPr>
          <p:cNvPr id="11" name="Bildplatzhalter 3">
            <a:extLst>
              <a:ext uri="{FF2B5EF4-FFF2-40B4-BE49-F238E27FC236}">
                <a16:creationId xmlns:a16="http://schemas.microsoft.com/office/drawing/2014/main" id="{34A88299-44D9-4594-9216-B685B545498A}"/>
              </a:ext>
            </a:extLst>
          </p:cNvPr>
          <p:cNvSpPr>
            <a:spLocks noGrp="1"/>
          </p:cNvSpPr>
          <p:nvPr>
            <p:ph type="pic" sz="quarter" idx="19"/>
          </p:nvPr>
        </p:nvSpPr>
        <p:spPr>
          <a:xfrm>
            <a:off x="8112126" y="1808163"/>
            <a:ext cx="3600450" cy="1980000"/>
          </a:xfrm>
          <a:solidFill>
            <a:schemeClr val="tx2">
              <a:lumMod val="90000"/>
            </a:schemeClr>
          </a:solidFill>
        </p:spPr>
        <p:txBody>
          <a:bodyPr/>
          <a:lstStyle/>
          <a:p>
            <a:endParaRPr lang="de-DE" dirty="0"/>
          </a:p>
        </p:txBody>
      </p:sp>
      <p:sp>
        <p:nvSpPr>
          <p:cNvPr id="15" name="Textplatzhalter 4">
            <a:extLst>
              <a:ext uri="{FF2B5EF4-FFF2-40B4-BE49-F238E27FC236}">
                <a16:creationId xmlns:a16="http://schemas.microsoft.com/office/drawing/2014/main" id="{C551487E-C11A-4467-98A1-8C3C5A14A957}"/>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11302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3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arge image + text">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8" name="Bildplatzhalter 7">
            <a:extLst>
              <a:ext uri="{FF2B5EF4-FFF2-40B4-BE49-F238E27FC236}">
                <a16:creationId xmlns:a16="http://schemas.microsoft.com/office/drawing/2014/main" id="{9729243C-D78B-4B34-B6EA-A7A7D5BA4415}"/>
              </a:ext>
            </a:extLst>
          </p:cNvPr>
          <p:cNvSpPr>
            <a:spLocks noGrp="1"/>
          </p:cNvSpPr>
          <p:nvPr>
            <p:ph type="pic" sz="quarter" idx="12"/>
          </p:nvPr>
        </p:nvSpPr>
        <p:spPr>
          <a:xfrm>
            <a:off x="0" y="0"/>
            <a:ext cx="8928000" cy="6084000"/>
          </a:xfrm>
          <a:solidFill>
            <a:schemeClr val="tx2">
              <a:lumMod val="90000"/>
            </a:schemeClr>
          </a:solidFill>
        </p:spPr>
        <p:txBody>
          <a:bodyPr/>
          <a:lstStyle/>
          <a:p>
            <a:endParaRPr lang="de-DE" dirty="0"/>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9252000" y="1332000"/>
            <a:ext cx="2460575" cy="4752000"/>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E626A08E-050C-4C68-BDE6-F1BB5A27A38B}"/>
              </a:ext>
            </a:extLst>
          </p:cNvPr>
          <p:cNvSpPr>
            <a:spLocks noGrp="1"/>
          </p:cNvSpPr>
          <p:nvPr>
            <p:ph type="ftr" sz="quarter" idx="14"/>
          </p:nvPr>
        </p:nvSpPr>
        <p:spPr/>
        <p:txBody>
          <a:bodyPr/>
          <a:lstStyle/>
          <a:p>
            <a:r>
              <a:rPr lang="de-DE" smtClean="0"/>
              <a:t>ertragsimport für Verträge weiterer Versicherer | L-FK FVB I L-KuV | Zureich, Bürgle</a:t>
            </a:r>
            <a:endParaRPr lang="de-DE" dirty="0"/>
          </a:p>
        </p:txBody>
      </p:sp>
    </p:spTree>
    <p:extLst>
      <p:ext uri="{BB962C8B-B14F-4D97-AF65-F5344CB8AC3E}">
        <p14:creationId xmlns:p14="http://schemas.microsoft.com/office/powerpoint/2010/main" val="560970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arge image + headline 01">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8" name="Bildplatzhalter 7">
            <a:extLst>
              <a:ext uri="{FF2B5EF4-FFF2-40B4-BE49-F238E27FC236}">
                <a16:creationId xmlns:a16="http://schemas.microsoft.com/office/drawing/2014/main" id="{9729243C-D78B-4B34-B6EA-A7A7D5BA4415}"/>
              </a:ext>
            </a:extLst>
          </p:cNvPr>
          <p:cNvSpPr>
            <a:spLocks noGrp="1"/>
          </p:cNvSpPr>
          <p:nvPr>
            <p:ph type="pic" sz="quarter" idx="12"/>
          </p:nvPr>
        </p:nvSpPr>
        <p:spPr>
          <a:xfrm>
            <a:off x="0" y="0"/>
            <a:ext cx="7056000" cy="5940000"/>
          </a:xfrm>
          <a:solidFill>
            <a:schemeClr val="tx2">
              <a:lumMod val="90000"/>
            </a:schemeClr>
          </a:solidFill>
        </p:spPr>
        <p:txBody>
          <a:bodyPr/>
          <a:lstStyle/>
          <a:p>
            <a:endParaRPr lang="de-DE" dirty="0"/>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7632000" y="1808163"/>
            <a:ext cx="4080575" cy="4131838"/>
          </a:xfrm>
        </p:spPr>
        <p:txBody>
          <a:bodyPr/>
          <a:lstStyle>
            <a:lvl1pPr>
              <a:lnSpc>
                <a:spcPts val="3800"/>
              </a:lnSpc>
              <a:spcAft>
                <a:spcPts val="2400"/>
              </a:spcAft>
              <a:defRPr sz="3800" b="0"/>
            </a:lvl1pPr>
            <a:lvl2pPr marL="0" indent="0">
              <a:buNone/>
              <a:defRPr sz="20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0589E36F-7715-457D-8887-3CAB56AFC0AD}"/>
              </a:ext>
            </a:extLst>
          </p:cNvPr>
          <p:cNvSpPr>
            <a:spLocks noGrp="1"/>
          </p:cNvSpPr>
          <p:nvPr>
            <p:ph type="ftr" sz="quarter" idx="14"/>
          </p:nvPr>
        </p:nvSpPr>
        <p:spPr/>
        <p:txBody>
          <a:bodyPr/>
          <a:lstStyle/>
          <a:p>
            <a:r>
              <a:rPr lang="de-DE" smtClean="0"/>
              <a:t>ertragsimport für Verträge weiterer Versicherer | L-FK FVB I L-KuV | Zureich, Bürgle</a:t>
            </a:r>
            <a:endParaRPr lang="de-DE" dirty="0"/>
          </a:p>
        </p:txBody>
      </p:sp>
    </p:spTree>
    <p:extLst>
      <p:ext uri="{BB962C8B-B14F-4D97-AF65-F5344CB8AC3E}">
        <p14:creationId xmlns:p14="http://schemas.microsoft.com/office/powerpoint/2010/main" val="308746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3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arge image + headline 02">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4295775" y="-1"/>
            <a:ext cx="7896225" cy="4968000"/>
          </a:xfrm>
          <a:solidFill>
            <a:schemeClr val="tx2"/>
          </a:solidFill>
        </p:spPr>
        <p:txBody>
          <a:bodyPr/>
          <a:lstStyle/>
          <a:p>
            <a:endParaRPr lang="de-DE" dirty="0"/>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3600451" cy="1439863"/>
          </a:xfrm>
        </p:spPr>
        <p:txBody>
          <a:body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2563200"/>
            <a:ext cx="3600449" cy="2404799"/>
          </a:xfrm>
        </p:spPr>
        <p:txBody>
          <a:bodyPr anchor="b" anchorCtr="0"/>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9">
            <a:extLst>
              <a:ext uri="{FF2B5EF4-FFF2-40B4-BE49-F238E27FC236}">
                <a16:creationId xmlns:a16="http://schemas.microsoft.com/office/drawing/2014/main" id="{CEB6A8EB-A666-4A27-9824-30E6CEF93D5D}"/>
              </a:ext>
            </a:extLst>
          </p:cNvPr>
          <p:cNvSpPr>
            <a:spLocks noGrp="1"/>
          </p:cNvSpPr>
          <p:nvPr>
            <p:ph type="pic" sz="quarter" idx="17"/>
          </p:nvPr>
        </p:nvSpPr>
        <p:spPr>
          <a:xfrm>
            <a:off x="10692000" y="504000"/>
            <a:ext cx="1018800" cy="252000"/>
          </a:xfrm>
          <a:blipFill>
            <a:blip r:embed="rId2">
              <a:extLst>
                <a:ext uri="{96DAC541-7B7A-43D3-8B79-37D633B846F1}">
                  <asvg:svgBlip xmlns="" xmlns:asvg="http://schemas.microsoft.com/office/drawing/2016/SVG/main" r:embed="rId3"/>
                </a:ext>
              </a:extLst>
            </a:blip>
            <a:stretch>
              <a:fillRect/>
            </a:stretch>
          </a:blipFill>
        </p:spPr>
        <p:txBody>
          <a:bodyPr/>
          <a:lstStyle>
            <a:lvl1pPr>
              <a:defRPr sz="800">
                <a:solidFill>
                  <a:schemeClr val="tx1">
                    <a:alpha val="0"/>
                  </a:schemeClr>
                </a:solidFill>
              </a:defRPr>
            </a:lvl1pPr>
          </a:lstStyle>
          <a:p>
            <a:endParaRPr lang="de-DE" dirty="0"/>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r>
              <a:rPr lang="de-DE" smtClean="0"/>
              <a:t>ertragsimport für Verträge weiterer Versicherer | L-FK FVB I L-KuV | Zureich, Bürgle</a:t>
            </a:r>
            <a:endParaRPr lang="de-DE" dirty="0"/>
          </a:p>
        </p:txBody>
      </p:sp>
      <p:sp>
        <p:nvSpPr>
          <p:cNvPr id="8" name="Textplatzhalter 4">
            <a:extLst>
              <a:ext uri="{FF2B5EF4-FFF2-40B4-BE49-F238E27FC236}">
                <a16:creationId xmlns:a16="http://schemas.microsoft.com/office/drawing/2014/main" id="{E0780CC6-0AAA-43D9-B97A-2EF6ED7D8C4B}"/>
              </a:ext>
            </a:extLst>
          </p:cNvPr>
          <p:cNvSpPr>
            <a:spLocks noGrp="1"/>
          </p:cNvSpPr>
          <p:nvPr>
            <p:ph type="body" sz="quarter" idx="12" hasCustomPrompt="1"/>
          </p:nvPr>
        </p:nvSpPr>
        <p:spPr>
          <a:xfrm>
            <a:off x="479425" y="476250"/>
            <a:ext cx="3600450"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76068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39"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image + headline 03">
    <p:spTree>
      <p:nvGrpSpPr>
        <p:cNvPr id="1" name=""/>
        <p:cNvGrpSpPr/>
        <p:nvPr/>
      </p:nvGrpSpPr>
      <p:grpSpPr>
        <a:xfrm>
          <a:off x="0" y="0"/>
          <a:ext cx="0" cy="0"/>
          <a:chOff x="0" y="0"/>
          <a:chExt cx="0" cy="0"/>
        </a:xfrm>
      </p:grpSpPr>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5988050" y="1008001"/>
            <a:ext cx="6203950" cy="5850000"/>
          </a:xfrm>
          <a:solidFill>
            <a:schemeClr val="tx2"/>
          </a:solidFill>
        </p:spPr>
        <p:txBody>
          <a:bodyPr/>
          <a:lstStyle/>
          <a:p>
            <a:endParaRPr lang="de-DE" dirty="0"/>
          </a:p>
        </p:txBody>
      </p:sp>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a:defRPr>
                <a:solidFill>
                  <a:schemeClr val="tx1"/>
                </a:solidFill>
              </a:defRPr>
            </a:lvl1pPr>
          </a:lstStyle>
          <a:p>
            <a:fld id="{56C449F3-BD9D-48DC-BFF1-0F66671DA7C6}" type="slidenum">
              <a:rPr lang="de-DE" smtClean="0"/>
              <a:pPr/>
              <a:t>‹Nr.›</a:t>
            </a:fld>
            <a:endParaRPr lang="de-DE" dirty="0"/>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3600451" cy="1439863"/>
          </a:xfrm>
        </p:spPr>
        <p:txBody>
          <a:body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3168000"/>
            <a:ext cx="3600449" cy="2997850"/>
          </a:xfrm>
        </p:spPr>
        <p:txBody>
          <a:bodyPr anchor="t" anchorCtr="0"/>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r>
              <a:rPr lang="de-DE" smtClean="0"/>
              <a:t>ertragsimport für Verträge weiterer Versicherer | L-FK FVB I L-KuV | Zureich, Bürgle</a:t>
            </a:r>
            <a:endParaRPr lang="de-DE" dirty="0"/>
          </a:p>
        </p:txBody>
      </p:sp>
      <p:sp>
        <p:nvSpPr>
          <p:cNvPr id="8" name="Textplatzhalter 4">
            <a:extLst>
              <a:ext uri="{FF2B5EF4-FFF2-40B4-BE49-F238E27FC236}">
                <a16:creationId xmlns:a16="http://schemas.microsoft.com/office/drawing/2014/main" id="{DB4B0E92-1B2C-41F7-B669-32B6FD56635A}"/>
              </a:ext>
            </a:extLst>
          </p:cNvPr>
          <p:cNvSpPr>
            <a:spLocks noGrp="1"/>
          </p:cNvSpPr>
          <p:nvPr>
            <p:ph type="body" sz="quarter" idx="12" hasCustomPrompt="1"/>
          </p:nvPr>
        </p:nvSpPr>
        <p:spPr>
          <a:xfrm>
            <a:off x="479425" y="476250"/>
            <a:ext cx="3600450"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121102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3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old headline + images and text">
    <p:spTree>
      <p:nvGrpSpPr>
        <p:cNvPr id="1" name=""/>
        <p:cNvGrpSpPr/>
        <p:nvPr/>
      </p:nvGrpSpPr>
      <p:grpSpPr>
        <a:xfrm>
          <a:off x="0" y="0"/>
          <a:ext cx="0" cy="0"/>
          <a:chOff x="0" y="0"/>
          <a:chExt cx="0" cy="0"/>
        </a:xfrm>
      </p:grpSpPr>
      <p:sp>
        <p:nvSpPr>
          <p:cNvPr id="5" name="Bildplatzhalter 6">
            <a:extLst>
              <a:ext uri="{FF2B5EF4-FFF2-40B4-BE49-F238E27FC236}">
                <a16:creationId xmlns:a16="http://schemas.microsoft.com/office/drawing/2014/main" id="{56AD9E6D-63E1-41E1-8A4D-9A2F8102A993}"/>
              </a:ext>
            </a:extLst>
          </p:cNvPr>
          <p:cNvSpPr>
            <a:spLocks noGrp="1"/>
          </p:cNvSpPr>
          <p:nvPr>
            <p:ph type="pic" sz="quarter" idx="13"/>
          </p:nvPr>
        </p:nvSpPr>
        <p:spPr>
          <a:xfrm>
            <a:off x="6203952" y="1044000"/>
            <a:ext cx="2088000" cy="2232000"/>
          </a:xfrm>
          <a:solidFill>
            <a:schemeClr val="tx2"/>
          </a:solidFill>
        </p:spPr>
        <p:txBody>
          <a:bodyPr/>
          <a:lstStyle/>
          <a:p>
            <a:endParaRPr lang="de-DE" dirty="0"/>
          </a:p>
        </p:txBody>
      </p:sp>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lvl1pPr>
              <a:defRPr>
                <a:solidFill>
                  <a:schemeClr val="bg1"/>
                </a:solidFill>
              </a:defRPr>
            </a:lvl1pPr>
          </a:lstStyle>
          <a:p>
            <a:fld id="{56C449F3-BD9D-48DC-BFF1-0F66671DA7C6}" type="slidenum">
              <a:rPr lang="de-DE" smtClean="0"/>
              <a:pPr/>
              <a:t>‹Nr.›</a:t>
            </a:fld>
            <a:endParaRPr lang="de-DE" dirty="0"/>
          </a:p>
        </p:txBody>
      </p:sp>
      <p:sp>
        <p:nvSpPr>
          <p:cNvPr id="7" name="Titel 1">
            <a:extLst>
              <a:ext uri="{FF2B5EF4-FFF2-40B4-BE49-F238E27FC236}">
                <a16:creationId xmlns:a16="http://schemas.microsoft.com/office/drawing/2014/main" id="{A3F8960E-E537-4E49-AC42-4DEBF27F46A6}"/>
              </a:ext>
            </a:extLst>
          </p:cNvPr>
          <p:cNvSpPr>
            <a:spLocks noGrp="1"/>
          </p:cNvSpPr>
          <p:nvPr>
            <p:ph type="title"/>
          </p:nvPr>
        </p:nvSpPr>
        <p:spPr>
          <a:xfrm>
            <a:off x="479424" y="873125"/>
            <a:ext cx="5508626" cy="1439863"/>
          </a:xfrm>
        </p:spPr>
        <p:txBody>
          <a:bodyPr/>
          <a:lstStyle>
            <a:lvl1pPr>
              <a:lnSpc>
                <a:spcPts val="8500"/>
              </a:lnSpc>
              <a:defRPr sz="8500"/>
            </a:lvl1pPr>
          </a:lstStyle>
          <a:p>
            <a:r>
              <a:rPr lang="de-DE"/>
              <a:t>Mastertitelformat bearbeiten</a:t>
            </a:r>
          </a:p>
        </p:txBody>
      </p:sp>
      <p:sp>
        <p:nvSpPr>
          <p:cNvPr id="9" name="Textplatzhalter 9">
            <a:extLst>
              <a:ext uri="{FF2B5EF4-FFF2-40B4-BE49-F238E27FC236}">
                <a16:creationId xmlns:a16="http://schemas.microsoft.com/office/drawing/2014/main" id="{73B815B3-09D1-4001-B105-D9E1330B1B62}"/>
              </a:ext>
            </a:extLst>
          </p:cNvPr>
          <p:cNvSpPr>
            <a:spLocks noGrp="1"/>
          </p:cNvSpPr>
          <p:nvPr>
            <p:ph type="body" sz="quarter" idx="14"/>
          </p:nvPr>
        </p:nvSpPr>
        <p:spPr>
          <a:xfrm>
            <a:off x="479426" y="4176000"/>
            <a:ext cx="3816349" cy="1989850"/>
          </a:xfrm>
        </p:spPr>
        <p:txBody>
          <a:bodyPr anchor="t" anchorCtr="0"/>
          <a:lstStyle>
            <a:lvl1pPr>
              <a:defRPr sz="1600" b="0"/>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5D691213-0404-49EC-B501-4C4965B48592}"/>
              </a:ext>
            </a:extLst>
          </p:cNvPr>
          <p:cNvSpPr>
            <a:spLocks noGrp="1"/>
          </p:cNvSpPr>
          <p:nvPr>
            <p:ph type="ftr" sz="quarter" idx="18"/>
          </p:nvPr>
        </p:nvSpPr>
        <p:spPr/>
        <p:txBody>
          <a:bodyPr/>
          <a:lstStyle/>
          <a:p>
            <a:r>
              <a:rPr lang="de-DE" smtClean="0"/>
              <a:t>ertragsimport für Verträge weiterer Versicherer | L-FK FVB I L-KuV | Zureich, Bürgle</a:t>
            </a:r>
            <a:endParaRPr lang="de-DE" dirty="0"/>
          </a:p>
        </p:txBody>
      </p:sp>
      <p:sp>
        <p:nvSpPr>
          <p:cNvPr id="8" name="Textplatzhalter 9">
            <a:extLst>
              <a:ext uri="{FF2B5EF4-FFF2-40B4-BE49-F238E27FC236}">
                <a16:creationId xmlns:a16="http://schemas.microsoft.com/office/drawing/2014/main" id="{3838915D-D3FB-443D-B066-9871FCA0D90C}"/>
              </a:ext>
            </a:extLst>
          </p:cNvPr>
          <p:cNvSpPr>
            <a:spLocks noGrp="1"/>
          </p:cNvSpPr>
          <p:nvPr>
            <p:ph type="body" sz="quarter" idx="19"/>
          </p:nvPr>
        </p:nvSpPr>
        <p:spPr>
          <a:xfrm>
            <a:off x="8640000" y="1044000"/>
            <a:ext cx="2376000" cy="2232000"/>
          </a:xfrm>
        </p:spPr>
        <p:txBody>
          <a:bodyPr anchor="ctr" anchorCtr="0"/>
          <a:lstStyle>
            <a:lvl1pPr>
              <a:defRPr sz="1600" b="0"/>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0" name="Bildplatzhalter 6">
            <a:extLst>
              <a:ext uri="{FF2B5EF4-FFF2-40B4-BE49-F238E27FC236}">
                <a16:creationId xmlns:a16="http://schemas.microsoft.com/office/drawing/2014/main" id="{53DA06E5-3D83-444D-925F-F4A41465D64C}"/>
              </a:ext>
            </a:extLst>
          </p:cNvPr>
          <p:cNvSpPr>
            <a:spLocks noGrp="1"/>
          </p:cNvSpPr>
          <p:nvPr>
            <p:ph type="pic" sz="quarter" idx="20"/>
          </p:nvPr>
        </p:nvSpPr>
        <p:spPr>
          <a:xfrm>
            <a:off x="6203952" y="3582001"/>
            <a:ext cx="2088000" cy="2232000"/>
          </a:xfrm>
          <a:solidFill>
            <a:schemeClr val="tx2"/>
          </a:solidFill>
        </p:spPr>
        <p:txBody>
          <a:bodyPr/>
          <a:lstStyle/>
          <a:p>
            <a:endParaRPr lang="de-DE" dirty="0"/>
          </a:p>
        </p:txBody>
      </p:sp>
      <p:sp>
        <p:nvSpPr>
          <p:cNvPr id="11" name="Textplatzhalter 9">
            <a:extLst>
              <a:ext uri="{FF2B5EF4-FFF2-40B4-BE49-F238E27FC236}">
                <a16:creationId xmlns:a16="http://schemas.microsoft.com/office/drawing/2014/main" id="{8A4C057F-21D1-4235-9674-D17DA9EE80C1}"/>
              </a:ext>
            </a:extLst>
          </p:cNvPr>
          <p:cNvSpPr>
            <a:spLocks noGrp="1"/>
          </p:cNvSpPr>
          <p:nvPr>
            <p:ph type="body" sz="quarter" idx="21"/>
          </p:nvPr>
        </p:nvSpPr>
        <p:spPr>
          <a:xfrm>
            <a:off x="8640000" y="3582001"/>
            <a:ext cx="2376000" cy="2232000"/>
          </a:xfrm>
        </p:spPr>
        <p:txBody>
          <a:bodyPr anchor="ctr" anchorCtr="0"/>
          <a:lstStyle>
            <a:lvl1pPr>
              <a:defRPr sz="1600" b="0"/>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4">
            <a:extLst>
              <a:ext uri="{FF2B5EF4-FFF2-40B4-BE49-F238E27FC236}">
                <a16:creationId xmlns:a16="http://schemas.microsoft.com/office/drawing/2014/main" id="{89F8AF55-CD46-430D-AC56-3428F98D0CCF}"/>
              </a:ext>
            </a:extLst>
          </p:cNvPr>
          <p:cNvSpPr>
            <a:spLocks noGrp="1"/>
          </p:cNvSpPr>
          <p:nvPr>
            <p:ph type="body" sz="quarter" idx="12" hasCustomPrompt="1"/>
          </p:nvPr>
        </p:nvSpPr>
        <p:spPr>
          <a:xfrm>
            <a:off x="479425" y="476250"/>
            <a:ext cx="5508625"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33025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39"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old headline on blue/whit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85B9BCC-ED7D-4926-91D7-795B583CD299}"/>
              </a:ext>
            </a:extLst>
          </p:cNvPr>
          <p:cNvSpPr/>
          <p:nvPr userDrawn="1"/>
        </p:nvSpPr>
        <p:spPr>
          <a:xfrm>
            <a:off x="0" y="0"/>
            <a:ext cx="8112125" cy="6858000"/>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Foliennummernplatzhalter 5">
            <a:extLst>
              <a:ext uri="{FF2B5EF4-FFF2-40B4-BE49-F238E27FC236}">
                <a16:creationId xmlns:a16="http://schemas.microsoft.com/office/drawing/2014/main" id="{50E423D4-7901-4F8B-B075-3D0E7C20A648}"/>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7" name="Titel 6">
            <a:extLst>
              <a:ext uri="{FF2B5EF4-FFF2-40B4-BE49-F238E27FC236}">
                <a16:creationId xmlns:a16="http://schemas.microsoft.com/office/drawing/2014/main" id="{28E2DDD5-62F8-4BB9-A01C-AC7CC80E2678}"/>
              </a:ext>
            </a:extLst>
          </p:cNvPr>
          <p:cNvSpPr>
            <a:spLocks noGrp="1"/>
          </p:cNvSpPr>
          <p:nvPr>
            <p:ph type="title"/>
          </p:nvPr>
        </p:nvSpPr>
        <p:spPr>
          <a:xfrm>
            <a:off x="479427" y="1808162"/>
            <a:ext cx="5724523" cy="4357687"/>
          </a:xfrm>
        </p:spPr>
        <p:txBody>
          <a:bodyPr/>
          <a:lstStyle>
            <a:lvl1pPr>
              <a:lnSpc>
                <a:spcPts val="8500"/>
              </a:lnSpc>
              <a:defRPr sz="8500">
                <a:solidFill>
                  <a:srgbClr val="122B54"/>
                </a:solidFill>
              </a:defRPr>
            </a:lvl1pPr>
          </a:lstStyle>
          <a:p>
            <a:r>
              <a:rPr lang="de-DE"/>
              <a:t>Mastertitelformat bearbeiten</a:t>
            </a:r>
          </a:p>
        </p:txBody>
      </p:sp>
      <p:sp>
        <p:nvSpPr>
          <p:cNvPr id="10" name="Textplatzhalter 9">
            <a:extLst>
              <a:ext uri="{FF2B5EF4-FFF2-40B4-BE49-F238E27FC236}">
                <a16:creationId xmlns:a16="http://schemas.microsoft.com/office/drawing/2014/main" id="{25DCC88A-A947-4C0A-827F-38E624596684}"/>
              </a:ext>
            </a:extLst>
          </p:cNvPr>
          <p:cNvSpPr>
            <a:spLocks noGrp="1"/>
          </p:cNvSpPr>
          <p:nvPr>
            <p:ph type="body" sz="quarter" idx="12"/>
          </p:nvPr>
        </p:nvSpPr>
        <p:spPr>
          <a:xfrm>
            <a:off x="8772525" y="1808163"/>
            <a:ext cx="2940050" cy="4357687"/>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C600EDD0-042C-48C5-946C-9122C18A1125}"/>
              </a:ext>
            </a:extLst>
          </p:cNvPr>
          <p:cNvSpPr>
            <a:spLocks noGrp="1"/>
          </p:cNvSpPr>
          <p:nvPr>
            <p:ph type="ftr" sz="quarter" idx="13"/>
          </p:nvPr>
        </p:nvSpPr>
        <p:spPr/>
        <p:txBody>
          <a:bodyPr/>
          <a:lstStyle>
            <a:lvl1pPr>
              <a:defRPr>
                <a:solidFill>
                  <a:schemeClr val="tx1"/>
                </a:solidFill>
              </a:defRPr>
            </a:lvl1pPr>
          </a:lstStyle>
          <a:p>
            <a:r>
              <a:rPr lang="de-DE" smtClean="0"/>
              <a:t>ertragsimport für Verträge weiterer Versicherer | L-FK FVB I L-KuV | Zureich, Bürgle</a:t>
            </a:r>
            <a:endParaRPr lang="de-DE" dirty="0"/>
          </a:p>
        </p:txBody>
      </p:sp>
      <p:sp>
        <p:nvSpPr>
          <p:cNvPr id="9" name="Textplatzhalter 4">
            <a:extLst>
              <a:ext uri="{FF2B5EF4-FFF2-40B4-BE49-F238E27FC236}">
                <a16:creationId xmlns:a16="http://schemas.microsoft.com/office/drawing/2014/main" id="{65CB8C84-525E-4B57-BAF4-5CD06402D3A1}"/>
              </a:ext>
            </a:extLst>
          </p:cNvPr>
          <p:cNvSpPr>
            <a:spLocks noGrp="1"/>
          </p:cNvSpPr>
          <p:nvPr>
            <p:ph type="body" sz="quarter" idx="14" hasCustomPrompt="1"/>
          </p:nvPr>
        </p:nvSpPr>
        <p:spPr>
          <a:xfrm>
            <a:off x="479425" y="476250"/>
            <a:ext cx="5724525"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87427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3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old headline on blue/white + image">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D85B9BCC-ED7D-4926-91D7-795B583CD299}"/>
              </a:ext>
            </a:extLst>
          </p:cNvPr>
          <p:cNvSpPr/>
          <p:nvPr userDrawn="1"/>
        </p:nvSpPr>
        <p:spPr>
          <a:xfrm>
            <a:off x="0" y="0"/>
            <a:ext cx="7020000" cy="6858000"/>
          </a:xfrm>
          <a:prstGeom prst="rect">
            <a:avLst/>
          </a:prstGeom>
          <a:solidFill>
            <a:srgbClr val="13A0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Foliennummernplatzhalter 5">
            <a:extLst>
              <a:ext uri="{FF2B5EF4-FFF2-40B4-BE49-F238E27FC236}">
                <a16:creationId xmlns:a16="http://schemas.microsoft.com/office/drawing/2014/main" id="{50E423D4-7901-4F8B-B075-3D0E7C20A648}"/>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7" name="Titel 6">
            <a:extLst>
              <a:ext uri="{FF2B5EF4-FFF2-40B4-BE49-F238E27FC236}">
                <a16:creationId xmlns:a16="http://schemas.microsoft.com/office/drawing/2014/main" id="{28E2DDD5-62F8-4BB9-A01C-AC7CC80E2678}"/>
              </a:ext>
            </a:extLst>
          </p:cNvPr>
          <p:cNvSpPr>
            <a:spLocks noGrp="1"/>
          </p:cNvSpPr>
          <p:nvPr>
            <p:ph type="title"/>
          </p:nvPr>
        </p:nvSpPr>
        <p:spPr>
          <a:xfrm>
            <a:off x="479427" y="1808162"/>
            <a:ext cx="5724523" cy="4357687"/>
          </a:xfrm>
        </p:spPr>
        <p:txBody>
          <a:bodyPr/>
          <a:lstStyle>
            <a:lvl1pPr>
              <a:lnSpc>
                <a:spcPts val="8500"/>
              </a:lnSpc>
              <a:defRPr sz="8500">
                <a:solidFill>
                  <a:srgbClr val="122B54"/>
                </a:solidFill>
              </a:defRPr>
            </a:lvl1pPr>
          </a:lstStyle>
          <a:p>
            <a:r>
              <a:rPr lang="de-DE"/>
              <a:t>Mastertitelformat bearbeiten</a:t>
            </a:r>
          </a:p>
        </p:txBody>
      </p:sp>
      <p:sp>
        <p:nvSpPr>
          <p:cNvPr id="10" name="Textplatzhalter 9">
            <a:extLst>
              <a:ext uri="{FF2B5EF4-FFF2-40B4-BE49-F238E27FC236}">
                <a16:creationId xmlns:a16="http://schemas.microsoft.com/office/drawing/2014/main" id="{25DCC88A-A947-4C0A-827F-38E624596684}"/>
              </a:ext>
            </a:extLst>
          </p:cNvPr>
          <p:cNvSpPr>
            <a:spLocks noGrp="1"/>
          </p:cNvSpPr>
          <p:nvPr>
            <p:ph type="body" sz="quarter" idx="12"/>
          </p:nvPr>
        </p:nvSpPr>
        <p:spPr>
          <a:xfrm>
            <a:off x="7560000" y="3024000"/>
            <a:ext cx="4152573" cy="3141849"/>
          </a:xfrm>
        </p:spPr>
        <p:txBody>
          <a:bodyPr/>
          <a:lstStyle>
            <a:lvl1pPr>
              <a:defRPr sz="1600" b="1"/>
            </a:lvl1pPr>
            <a:lvl2pPr marL="0" indent="0">
              <a:buNone/>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3" name="Bildplatzhalter 2">
            <a:extLst>
              <a:ext uri="{FF2B5EF4-FFF2-40B4-BE49-F238E27FC236}">
                <a16:creationId xmlns:a16="http://schemas.microsoft.com/office/drawing/2014/main" id="{C3A37E33-1BC4-4258-8988-7DB0EC8D5A84}"/>
              </a:ext>
            </a:extLst>
          </p:cNvPr>
          <p:cNvSpPr>
            <a:spLocks noGrp="1"/>
          </p:cNvSpPr>
          <p:nvPr>
            <p:ph type="pic" sz="quarter" idx="13"/>
          </p:nvPr>
        </p:nvSpPr>
        <p:spPr>
          <a:xfrm>
            <a:off x="5700300" y="0"/>
            <a:ext cx="4320000" cy="2340000"/>
          </a:xfrm>
          <a:solidFill>
            <a:schemeClr val="tx2">
              <a:lumMod val="90000"/>
            </a:schemeClr>
          </a:solidFill>
        </p:spPr>
        <p:txBody>
          <a:bodyPr/>
          <a:lstStyle>
            <a:lvl1pPr>
              <a:defRPr>
                <a:solidFill>
                  <a:schemeClr val="tx1"/>
                </a:solidFill>
              </a:defRPr>
            </a:lvl1pPr>
          </a:lstStyle>
          <a:p>
            <a:endParaRPr lang="de-DE" dirty="0"/>
          </a:p>
        </p:txBody>
      </p:sp>
      <p:sp>
        <p:nvSpPr>
          <p:cNvPr id="2" name="Fußzeilenplatzhalter 1">
            <a:extLst>
              <a:ext uri="{FF2B5EF4-FFF2-40B4-BE49-F238E27FC236}">
                <a16:creationId xmlns:a16="http://schemas.microsoft.com/office/drawing/2014/main" id="{7C631362-B5E9-4A03-8563-BC489D509F80}"/>
              </a:ext>
            </a:extLst>
          </p:cNvPr>
          <p:cNvSpPr>
            <a:spLocks noGrp="1"/>
          </p:cNvSpPr>
          <p:nvPr>
            <p:ph type="ftr" sz="quarter" idx="14"/>
          </p:nvPr>
        </p:nvSpPr>
        <p:spPr/>
        <p:txBody>
          <a:bodyPr/>
          <a:lstStyle>
            <a:lvl1pPr>
              <a:defRPr>
                <a:solidFill>
                  <a:schemeClr val="tx1"/>
                </a:solidFill>
              </a:defRPr>
            </a:lvl1pPr>
          </a:lstStyle>
          <a:p>
            <a:r>
              <a:rPr lang="de-DE" smtClean="0"/>
              <a:t>ertragsimport für Verträge weiterer Versicherer | L-FK FVB I L-KuV | Zureich, Bürgle</a:t>
            </a:r>
            <a:endParaRPr lang="de-DE" dirty="0"/>
          </a:p>
        </p:txBody>
      </p:sp>
      <p:sp>
        <p:nvSpPr>
          <p:cNvPr id="9" name="Textplatzhalter 4">
            <a:extLst>
              <a:ext uri="{FF2B5EF4-FFF2-40B4-BE49-F238E27FC236}">
                <a16:creationId xmlns:a16="http://schemas.microsoft.com/office/drawing/2014/main" id="{86895624-7DAF-4916-BF2D-DA99D815DD92}"/>
              </a:ext>
            </a:extLst>
          </p:cNvPr>
          <p:cNvSpPr>
            <a:spLocks noGrp="1"/>
          </p:cNvSpPr>
          <p:nvPr>
            <p:ph type="body" sz="quarter" idx="15" hasCustomPrompt="1"/>
          </p:nvPr>
        </p:nvSpPr>
        <p:spPr>
          <a:xfrm>
            <a:off x="479425" y="476250"/>
            <a:ext cx="5025082"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8940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3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 topline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r>
              <a:rPr lang="de-DE" smtClean="0"/>
              <a:t>ertragsimport für Verträge weiterer Versicherer | L-FK FVB I L-KuV | Zureich, Bürgle</a:t>
            </a:r>
            <a:endParaRPr lang="de-DE" dirty="0"/>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5" name="Textplatzhalter 4">
            <a:extLst>
              <a:ext uri="{FF2B5EF4-FFF2-40B4-BE49-F238E27FC236}">
                <a16:creationId xmlns:a16="http://schemas.microsoft.com/office/drawing/2014/main" id="{2CBF6088-36A1-4310-BB51-1649635E7893}"/>
              </a:ext>
            </a:extLst>
          </p:cNvPr>
          <p:cNvSpPr>
            <a:spLocks noGrp="1"/>
          </p:cNvSpPr>
          <p:nvPr>
            <p:ph type="body" sz="quarter" idx="12" hasCustomPrompt="1"/>
          </p:nvPr>
        </p:nvSpPr>
        <p:spPr>
          <a:xfrm>
            <a:off x="479424" y="476250"/>
            <a:ext cx="9324975"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99506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 topline only bo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lvl1pPr>
              <a:lnSpc>
                <a:spcPts val="8500"/>
              </a:lnSpc>
              <a:defRPr sz="8500"/>
            </a:lvl1p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r>
              <a:rPr lang="de-DE" smtClean="0"/>
              <a:t>ertragsimport für Verträge weiterer Versicherer | L-FK FVB I L-KuV | Zureich, Bürgle</a:t>
            </a:r>
            <a:endParaRPr lang="de-DE" dirty="0"/>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5" name="Textplatzhalter 4">
            <a:extLst>
              <a:ext uri="{FF2B5EF4-FFF2-40B4-BE49-F238E27FC236}">
                <a16:creationId xmlns:a16="http://schemas.microsoft.com/office/drawing/2014/main" id="{08E58946-949A-488B-8C82-A425EDC09E3F}"/>
              </a:ext>
            </a:extLst>
          </p:cNvPr>
          <p:cNvSpPr>
            <a:spLocks noGrp="1"/>
          </p:cNvSpPr>
          <p:nvPr>
            <p:ph type="body" sz="quarter" idx="12" hasCustomPrompt="1"/>
          </p:nvPr>
        </p:nvSpPr>
        <p:spPr>
          <a:xfrm>
            <a:off x="479424" y="476250"/>
            <a:ext cx="9324975"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43401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image">
    <p:spTree>
      <p:nvGrpSpPr>
        <p:cNvPr id="1" name=""/>
        <p:cNvGrpSpPr/>
        <p:nvPr/>
      </p:nvGrpSpPr>
      <p:grpSpPr>
        <a:xfrm>
          <a:off x="0" y="0"/>
          <a:ext cx="0" cy="0"/>
          <a:chOff x="0" y="0"/>
          <a:chExt cx="0" cy="0"/>
        </a:xfrm>
      </p:grpSpPr>
      <p:sp>
        <p:nvSpPr>
          <p:cNvPr id="13" name="Bildplatzhalter 12">
            <a:extLst>
              <a:ext uri="{FF2B5EF4-FFF2-40B4-BE49-F238E27FC236}">
                <a16:creationId xmlns:a16="http://schemas.microsoft.com/office/drawing/2014/main" id="{E2581BF6-597A-45B4-8AC9-E60836C8E9B7}"/>
              </a:ext>
            </a:extLst>
          </p:cNvPr>
          <p:cNvSpPr>
            <a:spLocks noGrp="1"/>
          </p:cNvSpPr>
          <p:nvPr>
            <p:ph type="pic" sz="quarter" idx="10"/>
          </p:nvPr>
        </p:nvSpPr>
        <p:spPr>
          <a:xfrm>
            <a:off x="5335200" y="2"/>
            <a:ext cx="6858000" cy="6858000"/>
          </a:xfrm>
          <a:solidFill>
            <a:schemeClr val="tx2"/>
          </a:solidFill>
        </p:spPr>
        <p:txBody>
          <a:bodyPr/>
          <a:lstStyle/>
          <a:p>
            <a:endParaRPr lang="de-DE" dirty="0"/>
          </a:p>
        </p:txBody>
      </p:sp>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8800" y="1836000"/>
            <a:ext cx="4680000" cy="2400235"/>
          </a:xfrm>
        </p:spPr>
        <p:txBody>
          <a:bodyPr rIns="216000" anchor="ctr" anchorCtr="0"/>
          <a:lstStyle>
            <a:lvl1pPr algn="l">
              <a:lnSpc>
                <a:spcPts val="7000"/>
              </a:lnSpc>
              <a:defRPr sz="7000"/>
            </a:lvl1pPr>
          </a:lstStyle>
          <a:p>
            <a:r>
              <a:rPr lang="de-DE"/>
              <a:t>Mastertitelformat bearbeiten</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p:nvPr>
        </p:nvSpPr>
        <p:spPr>
          <a:xfrm>
            <a:off x="478800" y="4788000"/>
            <a:ext cx="4680000" cy="562065"/>
          </a:xfrm>
        </p:spPr>
        <p:txBody>
          <a:bodyPr rIns="216000"/>
          <a:lstStyle>
            <a:lvl1pPr marL="0" indent="0" algn="l">
              <a:buNone/>
              <a:defRPr sz="1600"/>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Master-Untertitelformat bearbeiten</a:t>
            </a:r>
          </a:p>
        </p:txBody>
      </p:sp>
      <p:pic>
        <p:nvPicPr>
          <p:cNvPr id="11" name="Grafik 10">
            <a:extLst>
              <a:ext uri="{FF2B5EF4-FFF2-40B4-BE49-F238E27FC236}">
                <a16:creationId xmlns:a16="http://schemas.microsoft.com/office/drawing/2014/main" id="{9DB0C78F-5BF6-4741-8EF4-0317AF8FB6B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79425" y="476250"/>
            <a:ext cx="2057313" cy="509277"/>
          </a:xfrm>
          <a:prstGeom prst="rect">
            <a:avLst/>
          </a:prstGeom>
        </p:spPr>
      </p:pic>
      <p:sp>
        <p:nvSpPr>
          <p:cNvPr id="12" name="Textplatzhalter 14">
            <a:extLst>
              <a:ext uri="{FF2B5EF4-FFF2-40B4-BE49-F238E27FC236}">
                <a16:creationId xmlns:a16="http://schemas.microsoft.com/office/drawing/2014/main" id="{010BB3A1-81DC-451B-8834-303DDC61D17D}"/>
              </a:ext>
            </a:extLst>
          </p:cNvPr>
          <p:cNvSpPr>
            <a:spLocks noGrp="1"/>
          </p:cNvSpPr>
          <p:nvPr>
            <p:ph type="body" sz="quarter" idx="11" hasCustomPrompt="1"/>
          </p:nvPr>
        </p:nvSpPr>
        <p:spPr>
          <a:xfrm>
            <a:off x="4788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14" name="Textplatzhalter 14">
            <a:extLst>
              <a:ext uri="{FF2B5EF4-FFF2-40B4-BE49-F238E27FC236}">
                <a16:creationId xmlns:a16="http://schemas.microsoft.com/office/drawing/2014/main" id="{C2200793-2927-4E26-AE27-C3EF192AC9F7}"/>
              </a:ext>
            </a:extLst>
          </p:cNvPr>
          <p:cNvSpPr>
            <a:spLocks noGrp="1"/>
          </p:cNvSpPr>
          <p:nvPr>
            <p:ph type="body" sz="quarter" idx="14" hasCustomPrompt="1"/>
          </p:nvPr>
        </p:nvSpPr>
        <p:spPr>
          <a:xfrm>
            <a:off x="2387600" y="5968800"/>
            <a:ext cx="1692900" cy="546124"/>
          </a:xfrm>
        </p:spPr>
        <p:txBody>
          <a:bodyPr anchor="b" anchorCtr="0"/>
          <a:lstStyle>
            <a:lvl1pPr>
              <a:lnSpc>
                <a:spcPct val="100000"/>
              </a:lnSpc>
              <a:defRPr sz="1100">
                <a:solidFill>
                  <a:schemeClr val="bg1"/>
                </a:solidFill>
              </a:defRPr>
            </a:lvl1pPr>
          </a:lstStyle>
          <a:p>
            <a:pPr lvl="0"/>
            <a:r>
              <a:rPr lang="de-DE"/>
              <a:t>Erste Ebene</a:t>
            </a:r>
          </a:p>
        </p:txBody>
      </p:sp>
      <p:sp>
        <p:nvSpPr>
          <p:cNvPr id="5" name="Textplatzhalter 4">
            <a:extLst>
              <a:ext uri="{FF2B5EF4-FFF2-40B4-BE49-F238E27FC236}">
                <a16:creationId xmlns:a16="http://schemas.microsoft.com/office/drawing/2014/main" id="{644D99D3-D209-4B5F-AFD8-F759B2994FFA}"/>
              </a:ext>
            </a:extLst>
          </p:cNvPr>
          <p:cNvSpPr>
            <a:spLocks noGrp="1"/>
          </p:cNvSpPr>
          <p:nvPr>
            <p:ph type="body" sz="quarter" idx="15"/>
          </p:nvPr>
        </p:nvSpPr>
        <p:spPr>
          <a:xfrm rot="-5400000">
            <a:off x="11016000" y="5772158"/>
            <a:ext cx="1281600" cy="144000"/>
          </a:xfrm>
        </p:spPr>
        <p:txBody>
          <a:bodyPr anchor="b" anchorCtr="0"/>
          <a:lstStyle>
            <a:lvl1pPr>
              <a:defRPr sz="800">
                <a:solidFill>
                  <a:schemeClr val="tx1"/>
                </a:solidFill>
              </a:defRPr>
            </a:lvl1pPr>
            <a:lvl5pPr marL="288000" indent="0">
              <a:buNone/>
              <a:defRPr/>
            </a:lvl5pPr>
          </a:lstStyle>
          <a:p>
            <a:pPr lvl="0"/>
            <a:r>
              <a:rPr lang="de-DE"/>
              <a:t>Mastertextformat bearbeiten</a:t>
            </a:r>
          </a:p>
        </p:txBody>
      </p:sp>
    </p:spTree>
    <p:extLst>
      <p:ext uri="{BB962C8B-B14F-4D97-AF65-F5344CB8AC3E}">
        <p14:creationId xmlns:p14="http://schemas.microsoft.com/office/powerpoint/2010/main" val="274094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1CCF6E46-F87C-4B64-99C8-86D0AD8F84AE}"/>
              </a:ext>
            </a:extLst>
          </p:cNvPr>
          <p:cNvSpPr>
            <a:spLocks noGrp="1"/>
          </p:cNvSpPr>
          <p:nvPr>
            <p:ph type="ftr" sz="quarter" idx="10"/>
          </p:nvPr>
        </p:nvSpPr>
        <p:spPr/>
        <p:txBody>
          <a:bodyPr/>
          <a:lstStyle/>
          <a:p>
            <a:r>
              <a:rPr lang="de-DE" smtClean="0"/>
              <a:t>ertragsimport für Verträge weiterer Versicherer | L-FK FVB I L-KuV | Zureich, Bürgle</a:t>
            </a:r>
            <a:endParaRPr lang="de-DE" dirty="0"/>
          </a:p>
        </p:txBody>
      </p:sp>
      <p:sp>
        <p:nvSpPr>
          <p:cNvPr id="6" name="Foliennummernplatzhalter 5">
            <a:extLst>
              <a:ext uri="{FF2B5EF4-FFF2-40B4-BE49-F238E27FC236}">
                <a16:creationId xmlns:a16="http://schemas.microsoft.com/office/drawing/2014/main" id="{9A238627-407D-4004-A6C9-31955AAD8E8C}"/>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2764915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FFB93F98-2502-4A46-903A-C90B11A87BA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78800" y="-152396"/>
            <a:ext cx="1104853" cy="937345"/>
          </a:xfrm>
          <a:prstGeom prst="rect">
            <a:avLst/>
          </a:prstGeom>
        </p:spPr>
      </p:pic>
      <p:sp>
        <p:nvSpPr>
          <p:cNvPr id="5" name="Foliennummernplatzhalter 4">
            <a:extLst>
              <a:ext uri="{FF2B5EF4-FFF2-40B4-BE49-F238E27FC236}">
                <a16:creationId xmlns:a16="http://schemas.microsoft.com/office/drawing/2014/main" id="{B8864DFD-E38D-49D7-BB64-174EB574BF44}"/>
              </a:ext>
            </a:extLst>
          </p:cNvPr>
          <p:cNvSpPr>
            <a:spLocks noGrp="1"/>
          </p:cNvSpPr>
          <p:nvPr>
            <p:ph type="sldNum" sz="quarter" idx="17"/>
          </p:nvPr>
        </p:nvSpPr>
        <p:spPr/>
        <p:txBody>
          <a:bodyPr/>
          <a:lstStyle/>
          <a:p>
            <a:fld id="{56C449F3-BD9D-48DC-BFF1-0F66671DA7C6}" type="slidenum">
              <a:rPr lang="de-DE" smtClean="0"/>
              <a:pPr/>
              <a:t>‹Nr.›</a:t>
            </a:fld>
            <a:endParaRPr lang="de-DE" dirty="0"/>
          </a:p>
        </p:txBody>
      </p:sp>
      <p:sp>
        <p:nvSpPr>
          <p:cNvPr id="9" name="Textplatzhalter 9">
            <a:extLst>
              <a:ext uri="{FF2B5EF4-FFF2-40B4-BE49-F238E27FC236}">
                <a16:creationId xmlns:a16="http://schemas.microsoft.com/office/drawing/2014/main" id="{E68A33C7-022A-46B7-AC45-09A692D08C4A}"/>
              </a:ext>
            </a:extLst>
          </p:cNvPr>
          <p:cNvSpPr>
            <a:spLocks noGrp="1"/>
          </p:cNvSpPr>
          <p:nvPr>
            <p:ph type="body" sz="quarter" idx="18"/>
          </p:nvPr>
        </p:nvSpPr>
        <p:spPr>
          <a:xfrm>
            <a:off x="495610" y="1808162"/>
            <a:ext cx="7400615" cy="4357687"/>
          </a:xfrm>
        </p:spPr>
        <p:txBody>
          <a:bodyPr/>
          <a:lstStyle>
            <a:lvl1pPr>
              <a:lnSpc>
                <a:spcPts val="3800"/>
              </a:lnSpc>
              <a:spcAft>
                <a:spcPts val="3000"/>
              </a:spcAft>
              <a:defRPr sz="3800"/>
            </a:lvl1pPr>
            <a:lvl2pPr marL="0" indent="0">
              <a:buFont typeface="Arial" panose="020B0604020202020204" pitchFamily="34" charset="0"/>
              <a:buNone/>
              <a:defRPr sz="1600"/>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F20E780E-8236-45DA-A6AF-143D4C7283C7}"/>
              </a:ext>
            </a:extLst>
          </p:cNvPr>
          <p:cNvSpPr>
            <a:spLocks noGrp="1"/>
          </p:cNvSpPr>
          <p:nvPr>
            <p:ph type="ftr" sz="quarter" idx="19"/>
          </p:nvPr>
        </p:nvSpPr>
        <p:spPr/>
        <p:txBody>
          <a:bodyPr/>
          <a:lstStyle/>
          <a:p>
            <a:r>
              <a:rPr lang="de-DE" smtClean="0"/>
              <a:t>ertragsimport für Verträge weiterer Versicherer | L-FK FVB I L-KuV | Zureich, Bürgle</a:t>
            </a:r>
            <a:endParaRPr lang="de-DE" dirty="0"/>
          </a:p>
        </p:txBody>
      </p:sp>
    </p:spTree>
    <p:extLst>
      <p:ext uri="{BB962C8B-B14F-4D97-AF65-F5344CB8AC3E}">
        <p14:creationId xmlns:p14="http://schemas.microsoft.com/office/powerpoint/2010/main" val="260169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39"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Fullblead image">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543F4184-F695-473F-B37A-0DA4B8E546ED}"/>
              </a:ext>
            </a:extLst>
          </p:cNvPr>
          <p:cNvSpPr>
            <a:spLocks noGrp="1"/>
          </p:cNvSpPr>
          <p:nvPr>
            <p:ph type="pic" sz="quarter" idx="13"/>
          </p:nvPr>
        </p:nvSpPr>
        <p:spPr>
          <a:xfrm>
            <a:off x="0" y="2"/>
            <a:ext cx="12192000" cy="6858000"/>
          </a:xfrm>
          <a:solidFill>
            <a:schemeClr val="tx2">
              <a:lumMod val="90000"/>
            </a:schemeClr>
          </a:solidFill>
        </p:spPr>
        <p:txBody>
          <a:bodyPr/>
          <a:lstStyle>
            <a:lvl1pPr>
              <a:defRPr>
                <a:solidFill>
                  <a:schemeClr val="tx1"/>
                </a:solidFill>
              </a:defRPr>
            </a:lvl1pPr>
          </a:lstStyle>
          <a:p>
            <a:endParaRPr lang="de-DE" dirty="0"/>
          </a:p>
        </p:txBody>
      </p:sp>
      <p:sp>
        <p:nvSpPr>
          <p:cNvPr id="9" name="Textplatzhalter 8">
            <a:extLst>
              <a:ext uri="{FF2B5EF4-FFF2-40B4-BE49-F238E27FC236}">
                <a16:creationId xmlns:a16="http://schemas.microsoft.com/office/drawing/2014/main" id="{86BD1BC4-FEF0-4830-B116-C4AAB3BFE068}"/>
              </a:ext>
            </a:extLst>
          </p:cNvPr>
          <p:cNvSpPr>
            <a:spLocks noGrp="1"/>
          </p:cNvSpPr>
          <p:nvPr>
            <p:ph type="body" sz="quarter" idx="14"/>
          </p:nvPr>
        </p:nvSpPr>
        <p:spPr>
          <a:xfrm>
            <a:off x="2880000" y="3024000"/>
            <a:ext cx="5232125" cy="2248991"/>
          </a:xfrm>
        </p:spPr>
        <p:txBody>
          <a:bodyPr/>
          <a:lstStyle>
            <a:lvl1pPr>
              <a:lnSpc>
                <a:spcPts val="3800"/>
              </a:lnSpc>
              <a:defRPr sz="3800">
                <a:solidFill>
                  <a:schemeClr val="tx1"/>
                </a:solidFill>
              </a:defRPr>
            </a:lvl1pPr>
            <a:lvl2pPr marL="0" indent="0" algn="r">
              <a:lnSpc>
                <a:spcPts val="3800"/>
              </a:lnSpc>
              <a:buNone/>
              <a:defRPr sz="3800">
                <a:solidFill>
                  <a:srgbClr val="13A0D3"/>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a:t>Mastertextformat bearbeiten</a:t>
            </a:r>
          </a:p>
          <a:p>
            <a:pPr lvl="1"/>
            <a:r>
              <a:rPr lang="de-DE"/>
              <a:t>Zweite Ebene</a:t>
            </a:r>
          </a:p>
        </p:txBody>
      </p:sp>
      <p:sp>
        <p:nvSpPr>
          <p:cNvPr id="6" name="Foliennummernplatzhalter 5">
            <a:extLst>
              <a:ext uri="{FF2B5EF4-FFF2-40B4-BE49-F238E27FC236}">
                <a16:creationId xmlns:a16="http://schemas.microsoft.com/office/drawing/2014/main" id="{B41AAF74-D43E-4774-9DEC-557D0F40A220}"/>
              </a:ext>
            </a:extLst>
          </p:cNvPr>
          <p:cNvSpPr>
            <a:spLocks noGrp="1"/>
          </p:cNvSpPr>
          <p:nvPr>
            <p:ph type="sldNum" sz="quarter" idx="16"/>
          </p:nvPr>
        </p:nvSpPr>
        <p:spPr/>
        <p:txBody>
          <a:bodyPr/>
          <a:lstStyle>
            <a:lvl1pPr>
              <a:defRPr>
                <a:solidFill>
                  <a:schemeClr val="tx1"/>
                </a:solidFill>
              </a:defRPr>
            </a:lvl1pPr>
          </a:lstStyle>
          <a:p>
            <a:fld id="{56C449F3-BD9D-48DC-BFF1-0F66671DA7C6}" type="slidenum">
              <a:rPr lang="de-DE" smtClean="0"/>
              <a:pPr/>
              <a:t>‹Nr.›</a:t>
            </a:fld>
            <a:endParaRPr lang="de-DE" dirty="0"/>
          </a:p>
        </p:txBody>
      </p:sp>
      <p:sp>
        <p:nvSpPr>
          <p:cNvPr id="10" name="Bildplatzhalter 9">
            <a:extLst>
              <a:ext uri="{FF2B5EF4-FFF2-40B4-BE49-F238E27FC236}">
                <a16:creationId xmlns:a16="http://schemas.microsoft.com/office/drawing/2014/main" id="{7F2B9096-2D8C-433C-8C26-F6A72A4C0219}"/>
              </a:ext>
            </a:extLst>
          </p:cNvPr>
          <p:cNvSpPr>
            <a:spLocks noGrp="1"/>
          </p:cNvSpPr>
          <p:nvPr>
            <p:ph type="pic" sz="quarter" idx="17"/>
          </p:nvPr>
        </p:nvSpPr>
        <p:spPr>
          <a:xfrm>
            <a:off x="10692000" y="504000"/>
            <a:ext cx="1018800" cy="252000"/>
          </a:xfrm>
          <a:blipFill>
            <a:blip r:embed="rId2">
              <a:extLst>
                <a:ext uri="{96DAC541-7B7A-43D3-8B79-37D633B846F1}">
                  <asvg:svgBlip xmlns="" xmlns:asvg="http://schemas.microsoft.com/office/drawing/2016/SVG/main" r:embed="rId3"/>
                </a:ext>
              </a:extLst>
            </a:blip>
            <a:stretch>
              <a:fillRect/>
            </a:stretch>
          </a:blipFill>
        </p:spPr>
        <p:txBody>
          <a:bodyPr/>
          <a:lstStyle>
            <a:lvl1pPr>
              <a:defRPr sz="800">
                <a:solidFill>
                  <a:schemeClr val="tx1">
                    <a:alpha val="0"/>
                  </a:schemeClr>
                </a:solidFill>
              </a:defRPr>
            </a:lvl1pPr>
          </a:lstStyle>
          <a:p>
            <a:endParaRPr lang="de-DE" dirty="0"/>
          </a:p>
        </p:txBody>
      </p:sp>
    </p:spTree>
    <p:extLst>
      <p:ext uri="{BB962C8B-B14F-4D97-AF65-F5344CB8AC3E}">
        <p14:creationId xmlns:p14="http://schemas.microsoft.com/office/powerpoint/2010/main" val="155263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FE0FA48-9F47-4B37-94C3-D2CE80E96A54}"/>
              </a:ext>
            </a:extLst>
          </p:cNvPr>
          <p:cNvSpPr>
            <a:spLocks noGrp="1"/>
          </p:cNvSpPr>
          <p:nvPr>
            <p:ph type="title"/>
          </p:nvPr>
        </p:nvSpPr>
        <p:spPr/>
        <p:txBody>
          <a:bodyPr/>
          <a:lstStyle/>
          <a:p>
            <a:r>
              <a:rPr lang="de-DE"/>
              <a:t>Mastertitelformat bearbeiten</a:t>
            </a:r>
          </a:p>
        </p:txBody>
      </p:sp>
      <p:sp>
        <p:nvSpPr>
          <p:cNvPr id="6" name="Fußzeilenplatzhalter 5">
            <a:extLst>
              <a:ext uri="{FF2B5EF4-FFF2-40B4-BE49-F238E27FC236}">
                <a16:creationId xmlns:a16="http://schemas.microsoft.com/office/drawing/2014/main" id="{B12C489F-F019-4419-9172-668E44FC8C23}"/>
              </a:ext>
            </a:extLst>
          </p:cNvPr>
          <p:cNvSpPr>
            <a:spLocks noGrp="1"/>
          </p:cNvSpPr>
          <p:nvPr>
            <p:ph type="ftr" sz="quarter" idx="10"/>
          </p:nvPr>
        </p:nvSpPr>
        <p:spPr/>
        <p:txBody>
          <a:bodyPr/>
          <a:lstStyle/>
          <a:p>
            <a:r>
              <a:rPr lang="de-DE" smtClean="0"/>
              <a:t>ertragsimport für Verträge weiterer Versicherer | L-FK FVB I L-KuV | Zureich, Bürgle</a:t>
            </a:r>
            <a:endParaRPr lang="de-DE" dirty="0"/>
          </a:p>
        </p:txBody>
      </p:sp>
      <p:sp>
        <p:nvSpPr>
          <p:cNvPr id="7" name="Foliennummernplatzhalter 6">
            <a:extLst>
              <a:ext uri="{FF2B5EF4-FFF2-40B4-BE49-F238E27FC236}">
                <a16:creationId xmlns:a16="http://schemas.microsoft.com/office/drawing/2014/main" id="{B5F45E11-429A-423F-97E9-1B1309F4DB3A}"/>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4" name="Bildplatzhalter 3">
            <a:extLst>
              <a:ext uri="{FF2B5EF4-FFF2-40B4-BE49-F238E27FC236}">
                <a16:creationId xmlns:a16="http://schemas.microsoft.com/office/drawing/2014/main" id="{91DF75E5-F9FE-4B14-8C90-B1BF90164CF4}"/>
              </a:ext>
            </a:extLst>
          </p:cNvPr>
          <p:cNvSpPr>
            <a:spLocks noGrp="1" noChangeAspect="1"/>
          </p:cNvSpPr>
          <p:nvPr>
            <p:ph type="pic" sz="quarter" idx="12"/>
          </p:nvPr>
        </p:nvSpPr>
        <p:spPr>
          <a:xfrm>
            <a:off x="524691" y="1836000"/>
            <a:ext cx="1872000" cy="1872000"/>
          </a:xfrm>
          <a:prstGeom prst="ellipse">
            <a:avLst/>
          </a:prstGeom>
          <a:solidFill>
            <a:schemeClr val="tx2">
              <a:lumMod val="90000"/>
            </a:schemeClr>
          </a:solidFill>
          <a:ln w="127000">
            <a:solidFill>
              <a:schemeClr val="bg1"/>
            </a:solidFill>
          </a:ln>
        </p:spPr>
        <p:txBody>
          <a:bodyPr/>
          <a:lstStyle/>
          <a:p>
            <a:endParaRPr lang="de-DE" dirty="0"/>
          </a:p>
        </p:txBody>
      </p:sp>
      <p:sp>
        <p:nvSpPr>
          <p:cNvPr id="8" name="Textplatzhalter 7">
            <a:extLst>
              <a:ext uri="{FF2B5EF4-FFF2-40B4-BE49-F238E27FC236}">
                <a16:creationId xmlns:a16="http://schemas.microsoft.com/office/drawing/2014/main" id="{80E809D7-298E-4784-9AE3-F5FC40D20485}"/>
              </a:ext>
            </a:extLst>
          </p:cNvPr>
          <p:cNvSpPr>
            <a:spLocks noGrp="1"/>
          </p:cNvSpPr>
          <p:nvPr>
            <p:ph type="body" sz="quarter" idx="13"/>
          </p:nvPr>
        </p:nvSpPr>
        <p:spPr>
          <a:xfrm>
            <a:off x="479427"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2"/>
              </a:buBlip>
              <a:defRPr sz="1600"/>
            </a:lvl3pPr>
            <a:lvl4pPr marL="180000" indent="-180000">
              <a:buFontTx/>
              <a:buBlip>
                <a:blip r:embed="rId3"/>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Bildplatzhalter 3">
            <a:extLst>
              <a:ext uri="{FF2B5EF4-FFF2-40B4-BE49-F238E27FC236}">
                <a16:creationId xmlns:a16="http://schemas.microsoft.com/office/drawing/2014/main" id="{B7EEF68F-5357-4EC1-854D-F85E9950B8DD}"/>
              </a:ext>
            </a:extLst>
          </p:cNvPr>
          <p:cNvSpPr>
            <a:spLocks noGrp="1" noChangeAspect="1"/>
          </p:cNvSpPr>
          <p:nvPr>
            <p:ph type="pic" sz="quarter" idx="14"/>
          </p:nvPr>
        </p:nvSpPr>
        <p:spPr>
          <a:xfrm>
            <a:off x="4341040" y="1836000"/>
            <a:ext cx="1872000" cy="1872000"/>
          </a:xfrm>
          <a:prstGeom prst="ellipse">
            <a:avLst/>
          </a:prstGeom>
          <a:solidFill>
            <a:schemeClr val="tx2">
              <a:lumMod val="90000"/>
            </a:schemeClr>
          </a:solidFill>
          <a:ln w="127000">
            <a:solidFill>
              <a:schemeClr val="bg1"/>
            </a:solidFill>
          </a:ln>
        </p:spPr>
        <p:txBody>
          <a:bodyPr/>
          <a:lstStyle/>
          <a:p>
            <a:endParaRPr lang="de-DE" dirty="0"/>
          </a:p>
        </p:txBody>
      </p:sp>
      <p:sp>
        <p:nvSpPr>
          <p:cNvPr id="11" name="Bildplatzhalter 3">
            <a:extLst>
              <a:ext uri="{FF2B5EF4-FFF2-40B4-BE49-F238E27FC236}">
                <a16:creationId xmlns:a16="http://schemas.microsoft.com/office/drawing/2014/main" id="{F40182DB-D138-4445-9088-170FAB7AB943}"/>
              </a:ext>
            </a:extLst>
          </p:cNvPr>
          <p:cNvSpPr>
            <a:spLocks noGrp="1" noChangeAspect="1"/>
          </p:cNvSpPr>
          <p:nvPr>
            <p:ph type="pic" sz="quarter" idx="16"/>
          </p:nvPr>
        </p:nvSpPr>
        <p:spPr>
          <a:xfrm>
            <a:off x="8157390" y="1836000"/>
            <a:ext cx="1872000" cy="1872000"/>
          </a:xfrm>
          <a:prstGeom prst="ellipse">
            <a:avLst/>
          </a:prstGeom>
          <a:solidFill>
            <a:schemeClr val="tx2">
              <a:lumMod val="90000"/>
            </a:schemeClr>
          </a:solidFill>
          <a:ln w="127000">
            <a:solidFill>
              <a:schemeClr val="bg1"/>
            </a:solidFill>
          </a:ln>
        </p:spPr>
        <p:txBody>
          <a:bodyPr/>
          <a:lstStyle/>
          <a:p>
            <a:endParaRPr lang="de-DE" dirty="0"/>
          </a:p>
        </p:txBody>
      </p:sp>
      <p:sp>
        <p:nvSpPr>
          <p:cNvPr id="13" name="Textplatzhalter 7">
            <a:extLst>
              <a:ext uri="{FF2B5EF4-FFF2-40B4-BE49-F238E27FC236}">
                <a16:creationId xmlns:a16="http://schemas.microsoft.com/office/drawing/2014/main" id="{4FD059CA-F54D-436B-83BF-7C80E05A47BC}"/>
              </a:ext>
            </a:extLst>
          </p:cNvPr>
          <p:cNvSpPr>
            <a:spLocks noGrp="1"/>
          </p:cNvSpPr>
          <p:nvPr>
            <p:ph type="body" sz="quarter" idx="17"/>
          </p:nvPr>
        </p:nvSpPr>
        <p:spPr>
          <a:xfrm>
            <a:off x="4295775"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2"/>
              </a:buBlip>
              <a:defRPr sz="1600"/>
            </a:lvl3pPr>
            <a:lvl4pPr marL="180000" indent="-180000">
              <a:buFontTx/>
              <a:buBlip>
                <a:blip r:embed="rId3"/>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4" name="Textplatzhalter 7">
            <a:extLst>
              <a:ext uri="{FF2B5EF4-FFF2-40B4-BE49-F238E27FC236}">
                <a16:creationId xmlns:a16="http://schemas.microsoft.com/office/drawing/2014/main" id="{3F0C00D3-5C3B-4DEC-B521-74B05D0D8186}"/>
              </a:ext>
            </a:extLst>
          </p:cNvPr>
          <p:cNvSpPr>
            <a:spLocks noGrp="1"/>
          </p:cNvSpPr>
          <p:nvPr>
            <p:ph type="body" sz="quarter" idx="18"/>
          </p:nvPr>
        </p:nvSpPr>
        <p:spPr>
          <a:xfrm>
            <a:off x="8112125" y="3983525"/>
            <a:ext cx="3600450" cy="2182325"/>
          </a:xfrm>
        </p:spPr>
        <p:txBody>
          <a:bodyPr/>
          <a:lstStyle>
            <a:lvl1pPr>
              <a:spcAft>
                <a:spcPts val="600"/>
              </a:spcAft>
              <a:defRPr sz="1600" b="1"/>
            </a:lvl1pPr>
            <a:lvl2pPr marL="0" indent="0">
              <a:buNone/>
              <a:tabLst>
                <a:tab pos="288000" algn="l"/>
              </a:tabLst>
              <a:defRPr sz="1600"/>
            </a:lvl2pPr>
            <a:lvl3pPr marL="180000" indent="-180000">
              <a:buFontTx/>
              <a:buBlip>
                <a:blip r:embed="rId2"/>
              </a:buBlip>
              <a:defRPr sz="1600"/>
            </a:lvl3pPr>
            <a:lvl4pPr marL="180000" indent="-180000">
              <a:buFontTx/>
              <a:buBlip>
                <a:blip r:embed="rId3"/>
              </a:buBlip>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2" name="Textplatzhalter 4">
            <a:extLst>
              <a:ext uri="{FF2B5EF4-FFF2-40B4-BE49-F238E27FC236}">
                <a16:creationId xmlns:a16="http://schemas.microsoft.com/office/drawing/2014/main" id="{97955563-D116-42F8-9493-607FD96D811B}"/>
              </a:ext>
            </a:extLst>
          </p:cNvPr>
          <p:cNvSpPr>
            <a:spLocks noGrp="1"/>
          </p:cNvSpPr>
          <p:nvPr>
            <p:ph type="body" sz="quarter" idx="19"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8957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 Column">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79425" y="1808163"/>
            <a:ext cx="11233150" cy="4357687"/>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oliennummernplatzhalter 7">
            <a:extLst>
              <a:ext uri="{FF2B5EF4-FFF2-40B4-BE49-F238E27FC236}">
                <a16:creationId xmlns:a16="http://schemas.microsoft.com/office/drawing/2014/main" id="{B1B47329-9857-4D53-8AEE-0DA821EB3F10}"/>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9" name="Titel 8">
            <a:extLst>
              <a:ext uri="{FF2B5EF4-FFF2-40B4-BE49-F238E27FC236}">
                <a16:creationId xmlns:a16="http://schemas.microsoft.com/office/drawing/2014/main" id="{82ED1243-6147-42B8-9521-E858A8855D1C}"/>
              </a:ext>
            </a:extLst>
          </p:cNvPr>
          <p:cNvSpPr>
            <a:spLocks noGrp="1"/>
          </p:cNvSpPr>
          <p:nvPr>
            <p:ph type="title"/>
          </p:nvPr>
        </p:nvSpPr>
        <p:spPr/>
        <p:txBody>
          <a:bodyPr/>
          <a:lstStyle/>
          <a:p>
            <a:r>
              <a:rPr lang="de-DE"/>
              <a:t>Mastertitelformat bearbeiten</a:t>
            </a:r>
          </a:p>
        </p:txBody>
      </p:sp>
      <p:sp>
        <p:nvSpPr>
          <p:cNvPr id="6" name="Textplatzhalter 4">
            <a:extLst>
              <a:ext uri="{FF2B5EF4-FFF2-40B4-BE49-F238E27FC236}">
                <a16:creationId xmlns:a16="http://schemas.microsoft.com/office/drawing/2014/main" id="{CBA18CC5-0EE1-4A52-A8DC-E8A87E5CEB62}"/>
              </a:ext>
            </a:extLst>
          </p:cNvPr>
          <p:cNvSpPr>
            <a:spLocks noGrp="1"/>
          </p:cNvSpPr>
          <p:nvPr>
            <p:ph type="body" sz="quarter" idx="12" hasCustomPrompt="1"/>
          </p:nvPr>
        </p:nvSpPr>
        <p:spPr>
          <a:xfrm>
            <a:off x="479425" y="476250"/>
            <a:ext cx="9324974"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4186953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1 Column - No top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a:xfrm>
            <a:off x="479427" y="489296"/>
            <a:ext cx="9324974" cy="887067"/>
          </a:xfrm>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79424" y="1376363"/>
            <a:ext cx="11233151" cy="47894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oliennummernplatzhalter 7">
            <a:extLst>
              <a:ext uri="{FF2B5EF4-FFF2-40B4-BE49-F238E27FC236}">
                <a16:creationId xmlns:a16="http://schemas.microsoft.com/office/drawing/2014/main" id="{228A5C0F-76A3-4DA0-9F81-A12F1964DA15}"/>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4" name="Fußzeilenplatzhalter 3">
            <a:extLst>
              <a:ext uri="{FF2B5EF4-FFF2-40B4-BE49-F238E27FC236}">
                <a16:creationId xmlns:a16="http://schemas.microsoft.com/office/drawing/2014/main" id="{F066B618-3572-4A35-AE43-3071208EAA47}"/>
              </a:ext>
            </a:extLst>
          </p:cNvPr>
          <p:cNvSpPr>
            <a:spLocks noGrp="1"/>
          </p:cNvSpPr>
          <p:nvPr>
            <p:ph type="ftr" sz="quarter" idx="12"/>
          </p:nvPr>
        </p:nvSpPr>
        <p:spPr/>
        <p:txBody>
          <a:bodyPr/>
          <a:lstStyle/>
          <a:p>
            <a:r>
              <a:rPr lang="de-DE" smtClean="0"/>
              <a:t>ertragsimport für Verträge weiterer Versicherer | L-FK FVB I L-KuV | Zureich, Bürgle</a:t>
            </a:r>
            <a:endParaRPr lang="de-DE" dirty="0"/>
          </a:p>
        </p:txBody>
      </p:sp>
    </p:spTree>
    <p:extLst>
      <p:ext uri="{BB962C8B-B14F-4D97-AF65-F5344CB8AC3E}">
        <p14:creationId xmlns:p14="http://schemas.microsoft.com/office/powerpoint/2010/main" val="2942836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867"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EBEE051C-6EF3-470E-8A6F-3ACCAEC2B8D9}"/>
              </a:ext>
            </a:extLst>
          </p:cNvPr>
          <p:cNvSpPr>
            <a:spLocks noGrp="1"/>
          </p:cNvSpPr>
          <p:nvPr>
            <p:ph sz="half" idx="1"/>
          </p:nvPr>
        </p:nvSpPr>
        <p:spPr>
          <a:xfrm>
            <a:off x="479424" y="1808163"/>
            <a:ext cx="5508626" cy="4357687"/>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54F1D8F2-5ECC-4655-A1DA-16D1D9E2965D}"/>
              </a:ext>
            </a:extLst>
          </p:cNvPr>
          <p:cNvSpPr>
            <a:spLocks noGrp="1"/>
          </p:cNvSpPr>
          <p:nvPr>
            <p:ph sz="half" idx="2"/>
          </p:nvPr>
        </p:nvSpPr>
        <p:spPr>
          <a:xfrm>
            <a:off x="6203949" y="1808163"/>
            <a:ext cx="5508626" cy="4357687"/>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oliennummernplatzhalter 5">
            <a:extLst>
              <a:ext uri="{FF2B5EF4-FFF2-40B4-BE49-F238E27FC236}">
                <a16:creationId xmlns:a16="http://schemas.microsoft.com/office/drawing/2014/main" id="{F05D0B0C-A748-4D32-9576-AC3B06930A3D}"/>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7" name="Titel 6">
            <a:extLst>
              <a:ext uri="{FF2B5EF4-FFF2-40B4-BE49-F238E27FC236}">
                <a16:creationId xmlns:a16="http://schemas.microsoft.com/office/drawing/2014/main" id="{103C9E28-168F-4D13-868D-27257D6C9ADC}"/>
              </a:ext>
            </a:extLst>
          </p:cNvPr>
          <p:cNvSpPr>
            <a:spLocks noGrp="1"/>
          </p:cNvSpPr>
          <p:nvPr>
            <p:ph type="title"/>
          </p:nvPr>
        </p:nvSpPr>
        <p:spPr/>
        <p:txBody>
          <a:bodyPr/>
          <a:lstStyle/>
          <a:p>
            <a:r>
              <a:rPr lang="de-DE"/>
              <a:t>Mastertitelformat bearbeiten</a:t>
            </a:r>
          </a:p>
        </p:txBody>
      </p:sp>
      <p:sp>
        <p:nvSpPr>
          <p:cNvPr id="2" name="Fußzeilenplatzhalter 1">
            <a:extLst>
              <a:ext uri="{FF2B5EF4-FFF2-40B4-BE49-F238E27FC236}">
                <a16:creationId xmlns:a16="http://schemas.microsoft.com/office/drawing/2014/main" id="{90A950C1-7AA2-4F73-AC21-33D3D0370B47}"/>
              </a:ext>
            </a:extLst>
          </p:cNvPr>
          <p:cNvSpPr>
            <a:spLocks noGrp="1"/>
          </p:cNvSpPr>
          <p:nvPr>
            <p:ph type="ftr" sz="quarter" idx="12"/>
          </p:nvPr>
        </p:nvSpPr>
        <p:spPr/>
        <p:txBody>
          <a:bodyPr/>
          <a:lstStyle/>
          <a:p>
            <a:r>
              <a:rPr lang="de-DE" smtClean="0"/>
              <a:t>ertragsimport für Verträge weiterer Versicherer | L-FK FVB I L-KuV | Zureich, Bürgle</a:t>
            </a:r>
            <a:endParaRPr lang="de-DE" dirty="0"/>
          </a:p>
        </p:txBody>
      </p:sp>
      <p:sp>
        <p:nvSpPr>
          <p:cNvPr id="8" name="Textplatzhalter 4">
            <a:extLst>
              <a:ext uri="{FF2B5EF4-FFF2-40B4-BE49-F238E27FC236}">
                <a16:creationId xmlns:a16="http://schemas.microsoft.com/office/drawing/2014/main" id="{38466069-A1D4-43E3-9D57-F1BB85187B72}"/>
              </a:ext>
            </a:extLst>
          </p:cNvPr>
          <p:cNvSpPr>
            <a:spLocks noGrp="1"/>
          </p:cNvSpPr>
          <p:nvPr>
            <p:ph type="body" sz="quarter" idx="13" hasCustomPrompt="1"/>
          </p:nvPr>
        </p:nvSpPr>
        <p:spPr>
          <a:xfrm>
            <a:off x="479424" y="476250"/>
            <a:ext cx="9324975"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333302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9" name="Foliennummernplatzhalter 8">
            <a:extLst>
              <a:ext uri="{FF2B5EF4-FFF2-40B4-BE49-F238E27FC236}">
                <a16:creationId xmlns:a16="http://schemas.microsoft.com/office/drawing/2014/main" id="{AC96B8A2-A7F5-4CCA-9AAF-45B703C2E4A4}"/>
              </a:ext>
            </a:extLst>
          </p:cNvPr>
          <p:cNvSpPr>
            <a:spLocks noGrp="1"/>
          </p:cNvSpPr>
          <p:nvPr>
            <p:ph type="sldNum" sz="quarter" idx="15"/>
          </p:nvPr>
        </p:nvSpPr>
        <p:spPr/>
        <p:txBody>
          <a:bodyPr/>
          <a:lstStyle/>
          <a:p>
            <a:fld id="{56C449F3-BD9D-48DC-BFF1-0F66671DA7C6}" type="slidenum">
              <a:rPr lang="de-DE" smtClean="0"/>
              <a:pPr/>
              <a:t>‹Nr.›</a:t>
            </a:fld>
            <a:endParaRPr lang="de-DE" dirty="0"/>
          </a:p>
        </p:txBody>
      </p:sp>
      <p:sp>
        <p:nvSpPr>
          <p:cNvPr id="10" name="Titel 9">
            <a:extLst>
              <a:ext uri="{FF2B5EF4-FFF2-40B4-BE49-F238E27FC236}">
                <a16:creationId xmlns:a16="http://schemas.microsoft.com/office/drawing/2014/main" id="{C1CFEB79-DAF0-459A-90C1-93E72C7A1A54}"/>
              </a:ext>
            </a:extLst>
          </p:cNvPr>
          <p:cNvSpPr>
            <a:spLocks noGrp="1"/>
          </p:cNvSpPr>
          <p:nvPr>
            <p:ph type="title"/>
          </p:nvPr>
        </p:nvSpPr>
        <p:spPr>
          <a:xfrm>
            <a:off x="479427" y="875309"/>
            <a:ext cx="9324974" cy="932854"/>
          </a:xfrm>
        </p:spPr>
        <p:txBody>
          <a:bodyPr/>
          <a:lstStyle/>
          <a:p>
            <a:r>
              <a:rPr lang="de-DE"/>
              <a:t>Mastertitelformat bearbeiten</a:t>
            </a:r>
          </a:p>
        </p:txBody>
      </p:sp>
      <p:sp>
        <p:nvSpPr>
          <p:cNvPr id="12" name="Inhaltsplatzhalter 2">
            <a:extLst>
              <a:ext uri="{FF2B5EF4-FFF2-40B4-BE49-F238E27FC236}">
                <a16:creationId xmlns:a16="http://schemas.microsoft.com/office/drawing/2014/main" id="{95C63E0E-3BF5-4908-9362-9309FED383A9}"/>
              </a:ext>
            </a:extLst>
          </p:cNvPr>
          <p:cNvSpPr>
            <a:spLocks noGrp="1"/>
          </p:cNvSpPr>
          <p:nvPr>
            <p:ph sz="half" idx="1"/>
          </p:nvPr>
        </p:nvSpPr>
        <p:spPr>
          <a:xfrm>
            <a:off x="479424" y="1808163"/>
            <a:ext cx="3600451"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3" name="Inhaltsplatzhalter 3">
            <a:extLst>
              <a:ext uri="{FF2B5EF4-FFF2-40B4-BE49-F238E27FC236}">
                <a16:creationId xmlns:a16="http://schemas.microsoft.com/office/drawing/2014/main" id="{0DFEF79D-1387-4178-94B9-1DC016DC9A2E}"/>
              </a:ext>
            </a:extLst>
          </p:cNvPr>
          <p:cNvSpPr>
            <a:spLocks noGrp="1"/>
          </p:cNvSpPr>
          <p:nvPr>
            <p:ph sz="half" idx="2"/>
          </p:nvPr>
        </p:nvSpPr>
        <p:spPr>
          <a:xfrm>
            <a:off x="4295776" y="1808163"/>
            <a:ext cx="3600449"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14" name="Inhaltsplatzhalter 3">
            <a:extLst>
              <a:ext uri="{FF2B5EF4-FFF2-40B4-BE49-F238E27FC236}">
                <a16:creationId xmlns:a16="http://schemas.microsoft.com/office/drawing/2014/main" id="{D142C95E-C2F8-4F78-A54D-A69241CB1210}"/>
              </a:ext>
            </a:extLst>
          </p:cNvPr>
          <p:cNvSpPr>
            <a:spLocks noGrp="1"/>
          </p:cNvSpPr>
          <p:nvPr>
            <p:ph sz="half" idx="16"/>
          </p:nvPr>
        </p:nvSpPr>
        <p:spPr>
          <a:xfrm>
            <a:off x="8112126" y="1808163"/>
            <a:ext cx="3600449" cy="4357687"/>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2" name="Fußzeilenplatzhalter 1">
            <a:extLst>
              <a:ext uri="{FF2B5EF4-FFF2-40B4-BE49-F238E27FC236}">
                <a16:creationId xmlns:a16="http://schemas.microsoft.com/office/drawing/2014/main" id="{2EAE339A-6B80-4E81-A55D-5C7A743CA5BE}"/>
              </a:ext>
            </a:extLst>
          </p:cNvPr>
          <p:cNvSpPr>
            <a:spLocks noGrp="1"/>
          </p:cNvSpPr>
          <p:nvPr>
            <p:ph type="ftr" sz="quarter" idx="17"/>
          </p:nvPr>
        </p:nvSpPr>
        <p:spPr/>
        <p:txBody>
          <a:bodyPr/>
          <a:lstStyle/>
          <a:p>
            <a:r>
              <a:rPr lang="de-DE" smtClean="0"/>
              <a:t>ertragsimport für Verträge weiterer Versicherer | L-FK FVB I L-KuV | Zureich, Bürgle</a:t>
            </a:r>
            <a:endParaRPr lang="de-DE" dirty="0"/>
          </a:p>
        </p:txBody>
      </p:sp>
      <p:sp>
        <p:nvSpPr>
          <p:cNvPr id="11" name="Textplatzhalter 4">
            <a:extLst>
              <a:ext uri="{FF2B5EF4-FFF2-40B4-BE49-F238E27FC236}">
                <a16:creationId xmlns:a16="http://schemas.microsoft.com/office/drawing/2014/main" id="{DF867C49-9429-44E7-8D7C-BE8830218871}"/>
              </a:ext>
            </a:extLst>
          </p:cNvPr>
          <p:cNvSpPr>
            <a:spLocks noGrp="1"/>
          </p:cNvSpPr>
          <p:nvPr>
            <p:ph type="body" sz="quarter" idx="12" hasCustomPrompt="1"/>
          </p:nvPr>
        </p:nvSpPr>
        <p:spPr>
          <a:xfrm>
            <a:off x="479425" y="476250"/>
            <a:ext cx="9324974"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2131385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arge image + headline">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901E388C-6A4B-4AA3-B573-6AE8043CAA97}"/>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8" name="Bildplatzhalter 7">
            <a:extLst>
              <a:ext uri="{FF2B5EF4-FFF2-40B4-BE49-F238E27FC236}">
                <a16:creationId xmlns:a16="http://schemas.microsoft.com/office/drawing/2014/main" id="{9729243C-D78B-4B34-B6EA-A7A7D5BA4415}"/>
              </a:ext>
            </a:extLst>
          </p:cNvPr>
          <p:cNvSpPr>
            <a:spLocks noGrp="1"/>
          </p:cNvSpPr>
          <p:nvPr>
            <p:ph type="pic" sz="quarter" idx="12"/>
          </p:nvPr>
        </p:nvSpPr>
        <p:spPr>
          <a:xfrm>
            <a:off x="0" y="0"/>
            <a:ext cx="7056000" cy="5940000"/>
          </a:xfrm>
          <a:solidFill>
            <a:schemeClr val="tx2">
              <a:lumMod val="90000"/>
            </a:schemeClr>
          </a:solidFill>
        </p:spPr>
        <p:txBody>
          <a:bodyPr/>
          <a:lstStyle/>
          <a:p>
            <a:endParaRPr lang="de-DE" dirty="0"/>
          </a:p>
        </p:txBody>
      </p:sp>
      <p:sp>
        <p:nvSpPr>
          <p:cNvPr id="11" name="Textplatzhalter 9">
            <a:extLst>
              <a:ext uri="{FF2B5EF4-FFF2-40B4-BE49-F238E27FC236}">
                <a16:creationId xmlns:a16="http://schemas.microsoft.com/office/drawing/2014/main" id="{D2F612BB-6DB3-48F4-9220-749BDAAD5D05}"/>
              </a:ext>
            </a:extLst>
          </p:cNvPr>
          <p:cNvSpPr>
            <a:spLocks noGrp="1"/>
          </p:cNvSpPr>
          <p:nvPr>
            <p:ph type="body" sz="quarter" idx="13"/>
          </p:nvPr>
        </p:nvSpPr>
        <p:spPr>
          <a:xfrm>
            <a:off x="7632000" y="1808163"/>
            <a:ext cx="4080575" cy="4131838"/>
          </a:xfrm>
        </p:spPr>
        <p:txBody>
          <a:bodyPr/>
          <a:lstStyle>
            <a:lvl1pPr>
              <a:lnSpc>
                <a:spcPts val="3800"/>
              </a:lnSpc>
              <a:spcAft>
                <a:spcPts val="2400"/>
              </a:spcAft>
              <a:defRPr sz="3800" b="0"/>
            </a:lvl1pPr>
            <a:lvl2pPr marL="0" indent="0">
              <a:buNone/>
              <a:defRPr sz="20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79133B21-53A9-4C10-9A93-A4D7F9A0390F}"/>
              </a:ext>
            </a:extLst>
          </p:cNvPr>
          <p:cNvSpPr>
            <a:spLocks noGrp="1"/>
          </p:cNvSpPr>
          <p:nvPr>
            <p:ph type="ftr" sz="quarter" idx="14"/>
          </p:nvPr>
        </p:nvSpPr>
        <p:spPr/>
        <p:txBody>
          <a:bodyPr/>
          <a:lstStyle/>
          <a:p>
            <a:r>
              <a:rPr lang="de-DE" smtClean="0"/>
              <a:t>ertragsimport für Verträge weiterer Versicherer | L-FK FVB I L-KuV | Zureich, Bürgle</a:t>
            </a:r>
            <a:endParaRPr lang="de-DE" dirty="0"/>
          </a:p>
        </p:txBody>
      </p:sp>
    </p:spTree>
    <p:extLst>
      <p:ext uri="{BB962C8B-B14F-4D97-AF65-F5344CB8AC3E}">
        <p14:creationId xmlns:p14="http://schemas.microsoft.com/office/powerpoint/2010/main" val="159743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39"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 topline only">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BDFD4E2-0908-44C9-B61C-E96E93B119CC}"/>
              </a:ext>
            </a:extLst>
          </p:cNvPr>
          <p:cNvSpPr>
            <a:spLocks noGrp="1"/>
          </p:cNvSpPr>
          <p:nvPr>
            <p:ph type="title"/>
          </p:nvPr>
        </p:nvSpPr>
        <p:spPr/>
        <p:txBody>
          <a:bodyPr/>
          <a:lstStyle/>
          <a:p>
            <a:r>
              <a:rPr lang="de-DE"/>
              <a:t>Mastertitelformat bearbeiten</a:t>
            </a:r>
          </a:p>
        </p:txBody>
      </p:sp>
      <p:sp>
        <p:nvSpPr>
          <p:cNvPr id="8" name="Foliennummernplatzhalter 7">
            <a:extLst>
              <a:ext uri="{FF2B5EF4-FFF2-40B4-BE49-F238E27FC236}">
                <a16:creationId xmlns:a16="http://schemas.microsoft.com/office/drawing/2014/main" id="{85560388-B2D9-46A0-B80F-A4F52B824173}"/>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2" name="Fußzeilenplatzhalter 1">
            <a:extLst>
              <a:ext uri="{FF2B5EF4-FFF2-40B4-BE49-F238E27FC236}">
                <a16:creationId xmlns:a16="http://schemas.microsoft.com/office/drawing/2014/main" id="{0DB801B0-E6B4-4F96-8CE5-F9E84D58C40E}"/>
              </a:ext>
            </a:extLst>
          </p:cNvPr>
          <p:cNvSpPr>
            <a:spLocks noGrp="1"/>
          </p:cNvSpPr>
          <p:nvPr>
            <p:ph type="ftr" sz="quarter" idx="12"/>
          </p:nvPr>
        </p:nvSpPr>
        <p:spPr/>
        <p:txBody>
          <a:bodyPr/>
          <a:lstStyle/>
          <a:p>
            <a:r>
              <a:rPr lang="de-DE" smtClean="0"/>
              <a:t>ertragsimport für Verträge weiterer Versicherer | L-FK FVB I L-KuV | Zureich, Bürgle</a:t>
            </a:r>
            <a:endParaRPr lang="de-DE" dirty="0"/>
          </a:p>
        </p:txBody>
      </p:sp>
      <p:sp>
        <p:nvSpPr>
          <p:cNvPr id="9" name="Textplatzhalter 4">
            <a:extLst>
              <a:ext uri="{FF2B5EF4-FFF2-40B4-BE49-F238E27FC236}">
                <a16:creationId xmlns:a16="http://schemas.microsoft.com/office/drawing/2014/main" id="{B5A5C9BE-C1FB-44B5-B87B-4817825EC396}"/>
              </a:ext>
            </a:extLst>
          </p:cNvPr>
          <p:cNvSpPr>
            <a:spLocks noGrp="1"/>
          </p:cNvSpPr>
          <p:nvPr>
            <p:ph type="body" sz="quarter" idx="13" hasCustomPrompt="1"/>
          </p:nvPr>
        </p:nvSpPr>
        <p:spPr>
          <a:xfrm>
            <a:off x="479425" y="476250"/>
            <a:ext cx="9324974"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04019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 Colum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06A92110-7759-4818-B8AB-E43CF4F0B5E2}"/>
              </a:ext>
            </a:extLst>
          </p:cNvPr>
          <p:cNvSpPr>
            <a:spLocks noGrp="1"/>
          </p:cNvSpPr>
          <p:nvPr>
            <p:ph type="body" sz="quarter" idx="12" hasCustomPrompt="1"/>
          </p:nvPr>
        </p:nvSpPr>
        <p:spPr>
          <a:xfrm>
            <a:off x="479424" y="476250"/>
            <a:ext cx="9324973" cy="252000"/>
          </a:xfrm>
        </p:spPr>
        <p:txBody>
          <a:bodyPr/>
          <a:lstStyle>
            <a:lvl1pPr>
              <a:defRPr lang="de-DE" sz="1100" b="1" kern="1200" cap="all" spc="63" baseline="0" smtClean="0">
                <a:solidFill>
                  <a:schemeClr val="bg1"/>
                </a:solidFill>
                <a:latin typeface="+mn-lt"/>
                <a:ea typeface="+mn-ea"/>
                <a:cs typeface="+mn-cs"/>
              </a:defRPr>
            </a:lvl1pPr>
          </a:lstStyle>
          <a:p>
            <a:pPr lvl="0"/>
            <a:r>
              <a:rPr lang="de-DE"/>
              <a:t>Topline goes here</a:t>
            </a:r>
          </a:p>
        </p:txBody>
      </p:sp>
      <p:sp>
        <p:nvSpPr>
          <p:cNvPr id="10" name="Fußzeilenplatzhalter 9">
            <a:extLst>
              <a:ext uri="{FF2B5EF4-FFF2-40B4-BE49-F238E27FC236}">
                <a16:creationId xmlns:a16="http://schemas.microsoft.com/office/drawing/2014/main" id="{AF63EA58-623B-4C98-B0B3-106149A9567E}"/>
              </a:ext>
            </a:extLst>
          </p:cNvPr>
          <p:cNvSpPr>
            <a:spLocks noGrp="1"/>
          </p:cNvSpPr>
          <p:nvPr>
            <p:ph type="ftr" sz="quarter" idx="13"/>
          </p:nvPr>
        </p:nvSpPr>
        <p:spPr/>
        <p:txBody>
          <a:bodyPr/>
          <a:lstStyle/>
          <a:p>
            <a:r>
              <a:rPr lang="de-DE" smtClean="0"/>
              <a:t>ertragsimport für Verträge weiterer Versicherer | L-FK FVB I L-KuV | Zureich, Bürgle</a:t>
            </a:r>
            <a:endParaRPr lang="de-DE" dirty="0"/>
          </a:p>
        </p:txBody>
      </p:sp>
      <p:sp>
        <p:nvSpPr>
          <p:cNvPr id="11" name="Foliennummernplatzhalter 10">
            <a:extLst>
              <a:ext uri="{FF2B5EF4-FFF2-40B4-BE49-F238E27FC236}">
                <a16:creationId xmlns:a16="http://schemas.microsoft.com/office/drawing/2014/main" id="{284ABCF1-F66C-42C3-892B-72AE24E22DF2}"/>
              </a:ext>
            </a:extLst>
          </p:cNvPr>
          <p:cNvSpPr>
            <a:spLocks noGrp="1"/>
          </p:cNvSpPr>
          <p:nvPr>
            <p:ph type="sldNum" sz="quarter" idx="14"/>
          </p:nvPr>
        </p:nvSpPr>
        <p:spPr/>
        <p:txBody>
          <a:body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1962576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51ED9665-CC57-45BB-925F-9031ABDF5D7D}"/>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2" name="Fußzeilenplatzhalter 1">
            <a:extLst>
              <a:ext uri="{FF2B5EF4-FFF2-40B4-BE49-F238E27FC236}">
                <a16:creationId xmlns:a16="http://schemas.microsoft.com/office/drawing/2014/main" id="{7AA99CC9-05C0-45B6-8C99-173138DC6555}"/>
              </a:ext>
            </a:extLst>
          </p:cNvPr>
          <p:cNvSpPr>
            <a:spLocks noGrp="1"/>
          </p:cNvSpPr>
          <p:nvPr>
            <p:ph type="ftr" sz="quarter" idx="12"/>
          </p:nvPr>
        </p:nvSpPr>
        <p:spPr/>
        <p:txBody>
          <a:bodyPr/>
          <a:lstStyle/>
          <a:p>
            <a:r>
              <a:rPr lang="de-DE" smtClean="0"/>
              <a:t>ertragsimport für Verträge weiterer Versicherer | L-FK FVB I L-KuV | Zureich, Bürgle</a:t>
            </a:r>
            <a:endParaRPr lang="de-DE" dirty="0"/>
          </a:p>
        </p:txBody>
      </p:sp>
      <p:sp>
        <p:nvSpPr>
          <p:cNvPr id="7" name="Textplatzhalter 4">
            <a:extLst>
              <a:ext uri="{FF2B5EF4-FFF2-40B4-BE49-F238E27FC236}">
                <a16:creationId xmlns:a16="http://schemas.microsoft.com/office/drawing/2014/main" id="{C59C485C-B44D-40A1-BE56-1CA8AA189B93}"/>
              </a:ext>
            </a:extLst>
          </p:cNvPr>
          <p:cNvSpPr>
            <a:spLocks noGrp="1"/>
          </p:cNvSpPr>
          <p:nvPr>
            <p:ph type="body" sz="quarter" idx="13" hasCustomPrompt="1"/>
          </p:nvPr>
        </p:nvSpPr>
        <p:spPr>
          <a:xfrm>
            <a:off x="479425" y="476250"/>
            <a:ext cx="9324974"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78221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eadline/Content side by side">
    <p:bg>
      <p:bgPr>
        <a:solidFill>
          <a:srgbClr val="122B54"/>
        </a:solidFill>
        <a:effectLst/>
      </p:bgPr>
    </p:bg>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1BBB61B-6E7A-4BFF-9CB2-ED26389C4FCF}"/>
              </a:ext>
            </a:extLst>
          </p:cNvPr>
          <p:cNvSpPr>
            <a:spLocks noGrp="1"/>
          </p:cNvSpPr>
          <p:nvPr>
            <p:ph type="title"/>
          </p:nvPr>
        </p:nvSpPr>
        <p:spPr>
          <a:xfrm>
            <a:off x="495611" y="1808162"/>
            <a:ext cx="3584264" cy="4357687"/>
          </a:xfrm>
          <a:prstGeom prst="rect">
            <a:avLst/>
          </a:prstGeom>
        </p:spPr>
        <p:txBody>
          <a:bodyPr/>
          <a:lstStyle>
            <a:lvl1pPr>
              <a:defRPr>
                <a:solidFill>
                  <a:schemeClr val="tx1"/>
                </a:solidFill>
              </a:defRPr>
            </a:lvl1pPr>
          </a:lstStyle>
          <a:p>
            <a:r>
              <a:rPr lang="de-DE"/>
              <a:t>Mastertitelformat bearbeiten</a:t>
            </a:r>
          </a:p>
        </p:txBody>
      </p:sp>
      <p:sp>
        <p:nvSpPr>
          <p:cNvPr id="3" name="Inhaltsplatzhalter 2">
            <a:extLst>
              <a:ext uri="{FF2B5EF4-FFF2-40B4-BE49-F238E27FC236}">
                <a16:creationId xmlns:a16="http://schemas.microsoft.com/office/drawing/2014/main" id="{5D17BF0A-6C84-41F6-BF3F-CBB13FEE33E8}"/>
              </a:ext>
            </a:extLst>
          </p:cNvPr>
          <p:cNvSpPr>
            <a:spLocks noGrp="1"/>
          </p:cNvSpPr>
          <p:nvPr>
            <p:ph sz="quarter" idx="15"/>
          </p:nvPr>
        </p:nvSpPr>
        <p:spPr>
          <a:xfrm>
            <a:off x="4295775" y="1808162"/>
            <a:ext cx="7416800" cy="4357687"/>
          </a:xfrm>
          <a:prstGeom prst="rect">
            <a:avLst/>
          </a:prstGeom>
        </p:spPr>
        <p:txBody>
          <a:bodyPr/>
          <a:lstStyle>
            <a:lvl1pPr>
              <a:defRPr sz="16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p:txBody>
      </p:sp>
      <p:sp>
        <p:nvSpPr>
          <p:cNvPr id="8" name="Foliennummernplatzhalter 7">
            <a:extLst>
              <a:ext uri="{FF2B5EF4-FFF2-40B4-BE49-F238E27FC236}">
                <a16:creationId xmlns:a16="http://schemas.microsoft.com/office/drawing/2014/main" id="{1DA1E9D5-A24F-4523-B6CC-0D44E010C45A}"/>
              </a:ext>
            </a:extLst>
          </p:cNvPr>
          <p:cNvSpPr>
            <a:spLocks noGrp="1"/>
          </p:cNvSpPr>
          <p:nvPr>
            <p:ph type="sldNum" sz="quarter" idx="17"/>
          </p:nvPr>
        </p:nvSpPr>
        <p:spPr/>
        <p:txBody>
          <a:bodyPr/>
          <a:lstStyle/>
          <a:p>
            <a:fld id="{56C449F3-BD9D-48DC-BFF1-0F66671DA7C6}" type="slidenum">
              <a:rPr lang="de-DE" smtClean="0"/>
              <a:pPr/>
              <a:t>‹Nr.›</a:t>
            </a:fld>
            <a:endParaRPr lang="de-DE" dirty="0"/>
          </a:p>
        </p:txBody>
      </p:sp>
      <p:sp>
        <p:nvSpPr>
          <p:cNvPr id="4" name="Fußzeilenplatzhalter 3">
            <a:extLst>
              <a:ext uri="{FF2B5EF4-FFF2-40B4-BE49-F238E27FC236}">
                <a16:creationId xmlns:a16="http://schemas.microsoft.com/office/drawing/2014/main" id="{21E89875-00B9-49CB-9A52-F4F62C2F70C5}"/>
              </a:ext>
            </a:extLst>
          </p:cNvPr>
          <p:cNvSpPr>
            <a:spLocks noGrp="1"/>
          </p:cNvSpPr>
          <p:nvPr>
            <p:ph type="ftr" sz="quarter" idx="18"/>
          </p:nvPr>
        </p:nvSpPr>
        <p:spPr/>
        <p:txBody>
          <a:bodyPr/>
          <a:lstStyle/>
          <a:p>
            <a:r>
              <a:rPr lang="de-DE" smtClean="0"/>
              <a:t>ertragsimport für Verträge weiterer Versicherer | L-FK FVB I L-KuV | Zureich, Bürgle</a:t>
            </a:r>
            <a:endParaRPr lang="de-DE" dirty="0"/>
          </a:p>
        </p:txBody>
      </p:sp>
      <p:sp>
        <p:nvSpPr>
          <p:cNvPr id="9" name="Textplatzhalter 4">
            <a:extLst>
              <a:ext uri="{FF2B5EF4-FFF2-40B4-BE49-F238E27FC236}">
                <a16:creationId xmlns:a16="http://schemas.microsoft.com/office/drawing/2014/main" id="{E701F698-4425-4620-94EB-05146EF47E6E}"/>
              </a:ext>
            </a:extLst>
          </p:cNvPr>
          <p:cNvSpPr>
            <a:spLocks noGrp="1"/>
          </p:cNvSpPr>
          <p:nvPr>
            <p:ph type="body" sz="quarter" idx="12" hasCustomPrompt="1"/>
          </p:nvPr>
        </p:nvSpPr>
        <p:spPr>
          <a:xfrm>
            <a:off x="479425" y="476250"/>
            <a:ext cx="3600450"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192168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39"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122B54"/>
        </a:solidFill>
        <a:effectLst/>
      </p:bgPr>
    </p:b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37A28BB5-45D7-4A7F-B5F7-BB60CFEF37C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478800" y="-152396"/>
            <a:ext cx="1103268" cy="936000"/>
          </a:xfrm>
          <a:prstGeom prst="rect">
            <a:avLst/>
          </a:prstGeom>
        </p:spPr>
      </p:pic>
      <p:sp>
        <p:nvSpPr>
          <p:cNvPr id="7" name="Foliennummernplatzhalter 6">
            <a:extLst>
              <a:ext uri="{FF2B5EF4-FFF2-40B4-BE49-F238E27FC236}">
                <a16:creationId xmlns:a16="http://schemas.microsoft.com/office/drawing/2014/main" id="{73AAFA79-6410-48B1-BD41-CB373E0AA926}"/>
              </a:ext>
            </a:extLst>
          </p:cNvPr>
          <p:cNvSpPr>
            <a:spLocks noGrp="1"/>
          </p:cNvSpPr>
          <p:nvPr>
            <p:ph type="sldNum" sz="quarter" idx="17"/>
          </p:nvPr>
        </p:nvSpPr>
        <p:spPr/>
        <p:txBody>
          <a:bodyPr/>
          <a:lstStyle/>
          <a:p>
            <a:fld id="{56C449F3-BD9D-48DC-BFF1-0F66671DA7C6}" type="slidenum">
              <a:rPr lang="de-DE" smtClean="0"/>
              <a:pPr/>
              <a:t>‹Nr.›</a:t>
            </a:fld>
            <a:endParaRPr lang="de-DE" dirty="0"/>
          </a:p>
        </p:txBody>
      </p:sp>
      <p:sp>
        <p:nvSpPr>
          <p:cNvPr id="10" name="Textplatzhalter 9">
            <a:extLst>
              <a:ext uri="{FF2B5EF4-FFF2-40B4-BE49-F238E27FC236}">
                <a16:creationId xmlns:a16="http://schemas.microsoft.com/office/drawing/2014/main" id="{C7FF25BD-BB7E-4BA1-98E8-46EBC01F6100}"/>
              </a:ext>
            </a:extLst>
          </p:cNvPr>
          <p:cNvSpPr>
            <a:spLocks noGrp="1"/>
          </p:cNvSpPr>
          <p:nvPr>
            <p:ph type="body" sz="quarter" idx="18"/>
          </p:nvPr>
        </p:nvSpPr>
        <p:spPr>
          <a:xfrm>
            <a:off x="495610" y="1808162"/>
            <a:ext cx="7400615" cy="4357687"/>
          </a:xfrm>
        </p:spPr>
        <p:txBody>
          <a:bodyPr/>
          <a:lstStyle>
            <a:lvl1pPr>
              <a:lnSpc>
                <a:spcPts val="3800"/>
              </a:lnSpc>
              <a:spcAft>
                <a:spcPts val="3000"/>
              </a:spcAft>
              <a:defRPr sz="3800"/>
            </a:lvl1pPr>
            <a:lvl2pPr marL="0" indent="0">
              <a:buFont typeface="Arial" panose="020B0604020202020204" pitchFamily="34" charset="0"/>
              <a:buNone/>
              <a:defRPr sz="1600"/>
            </a:lvl2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Fußzeilenplatzhalter 1">
            <a:extLst>
              <a:ext uri="{FF2B5EF4-FFF2-40B4-BE49-F238E27FC236}">
                <a16:creationId xmlns:a16="http://schemas.microsoft.com/office/drawing/2014/main" id="{0D1C1F5E-AD8D-491B-B3B3-0EF68361C677}"/>
              </a:ext>
            </a:extLst>
          </p:cNvPr>
          <p:cNvSpPr>
            <a:spLocks noGrp="1"/>
          </p:cNvSpPr>
          <p:nvPr>
            <p:ph type="ftr" sz="quarter" idx="19"/>
          </p:nvPr>
        </p:nvSpPr>
        <p:spPr/>
        <p:txBody>
          <a:bodyPr/>
          <a:lstStyle/>
          <a:p>
            <a:r>
              <a:rPr lang="de-DE" smtClean="0"/>
              <a:t>ertragsimport für Verträge weiterer Versicherer | L-FK FVB I L-KuV | Zureich, Bürgle</a:t>
            </a:r>
            <a:endParaRPr lang="de-DE" dirty="0"/>
          </a:p>
        </p:txBody>
      </p:sp>
    </p:spTree>
    <p:extLst>
      <p:ext uri="{BB962C8B-B14F-4D97-AF65-F5344CB8AC3E}">
        <p14:creationId xmlns:p14="http://schemas.microsoft.com/office/powerpoint/2010/main" val="56096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113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1 Column - No toplin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FDAA8-8B2C-4943-A92E-AA894087B98A}"/>
              </a:ext>
            </a:extLst>
          </p:cNvPr>
          <p:cNvSpPr>
            <a:spLocks noGrp="1"/>
          </p:cNvSpPr>
          <p:nvPr>
            <p:ph type="title"/>
          </p:nvPr>
        </p:nvSpPr>
        <p:spPr>
          <a:xfrm>
            <a:off x="479427" y="489296"/>
            <a:ext cx="9324974" cy="887067"/>
          </a:xfrm>
        </p:spPr>
        <p:txBody>
          <a:bodyPr/>
          <a:lstStyle/>
          <a:p>
            <a:r>
              <a:rPr lang="de-DE"/>
              <a:t>Mastertitelformat bearbeiten</a:t>
            </a:r>
          </a:p>
        </p:txBody>
      </p:sp>
      <p:sp>
        <p:nvSpPr>
          <p:cNvPr id="3" name="Inhaltsplatzhalter 2">
            <a:extLst>
              <a:ext uri="{FF2B5EF4-FFF2-40B4-BE49-F238E27FC236}">
                <a16:creationId xmlns:a16="http://schemas.microsoft.com/office/drawing/2014/main" id="{B44BE1ED-5593-43E7-90D4-F1D53BC3E973}"/>
              </a:ext>
            </a:extLst>
          </p:cNvPr>
          <p:cNvSpPr>
            <a:spLocks noGrp="1"/>
          </p:cNvSpPr>
          <p:nvPr>
            <p:ph idx="1"/>
          </p:nvPr>
        </p:nvSpPr>
        <p:spPr>
          <a:xfrm>
            <a:off x="479424" y="1376363"/>
            <a:ext cx="11233151" cy="4789487"/>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Foliennummernplatzhalter 7">
            <a:extLst>
              <a:ext uri="{FF2B5EF4-FFF2-40B4-BE49-F238E27FC236}">
                <a16:creationId xmlns:a16="http://schemas.microsoft.com/office/drawing/2014/main" id="{228A5C0F-76A3-4DA0-9F81-A12F1964DA15}"/>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4" name="Fußzeilenplatzhalter 3">
            <a:extLst>
              <a:ext uri="{FF2B5EF4-FFF2-40B4-BE49-F238E27FC236}">
                <a16:creationId xmlns:a16="http://schemas.microsoft.com/office/drawing/2014/main" id="{B4C13493-086D-4789-9703-1D3FC7137859}"/>
              </a:ext>
            </a:extLst>
          </p:cNvPr>
          <p:cNvSpPr>
            <a:spLocks noGrp="1"/>
          </p:cNvSpPr>
          <p:nvPr>
            <p:ph type="ftr" sz="quarter" idx="12"/>
          </p:nvPr>
        </p:nvSpPr>
        <p:spPr/>
        <p:txBody>
          <a:bodyPr/>
          <a:lstStyle/>
          <a:p>
            <a:r>
              <a:rPr lang="de-DE" smtClean="0"/>
              <a:t>ertragsimport für Verträge weiterer Versicherer | L-FK FVB I L-KuV | Zureich, Bürgle</a:t>
            </a:r>
            <a:endParaRPr lang="de-DE" dirty="0"/>
          </a:p>
        </p:txBody>
      </p:sp>
    </p:spTree>
    <p:extLst>
      <p:ext uri="{BB962C8B-B14F-4D97-AF65-F5344CB8AC3E}">
        <p14:creationId xmlns:p14="http://schemas.microsoft.com/office/powerpoint/2010/main" val="2873427464"/>
      </p:ext>
    </p:extLst>
  </p:cSld>
  <p:clrMapOvr>
    <a:masterClrMapping/>
  </p:clrMapOvr>
  <p:extLst mod="1">
    <p:ext uri="{DCECCB84-F9BA-43D5-87BE-67443E8EF086}">
      <p15:sldGuideLst xmlns:p15="http://schemas.microsoft.com/office/powerpoint/2012/main">
        <p15:guide id="1" orient="horz" pos="867">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5" name="Fußzeilenplatzhalter 4">
            <a:extLst>
              <a:ext uri="{FF2B5EF4-FFF2-40B4-BE49-F238E27FC236}">
                <a16:creationId xmlns:a16="http://schemas.microsoft.com/office/drawing/2014/main" id="{1CCF6E46-F87C-4B64-99C8-86D0AD8F84AE}"/>
              </a:ext>
            </a:extLst>
          </p:cNvPr>
          <p:cNvSpPr>
            <a:spLocks noGrp="1"/>
          </p:cNvSpPr>
          <p:nvPr>
            <p:ph type="ftr" sz="quarter" idx="10"/>
          </p:nvPr>
        </p:nvSpPr>
        <p:spPr/>
        <p:txBody>
          <a:bodyPr/>
          <a:lstStyle/>
          <a:p>
            <a:r>
              <a:rPr lang="de-DE" smtClean="0"/>
              <a:t>ertragsimport für Verträge weiterer Versicherer | L-FK FVB I L-KuV | Zureich, Bürgle</a:t>
            </a:r>
            <a:endParaRPr lang="de-DE" dirty="0"/>
          </a:p>
        </p:txBody>
      </p:sp>
      <p:sp>
        <p:nvSpPr>
          <p:cNvPr id="6" name="Foliennummernplatzhalter 5">
            <a:extLst>
              <a:ext uri="{FF2B5EF4-FFF2-40B4-BE49-F238E27FC236}">
                <a16:creationId xmlns:a16="http://schemas.microsoft.com/office/drawing/2014/main" id="{9A238627-407D-4004-A6C9-31955AAD8E8C}"/>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220198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vider white">
    <p:bg>
      <p:bgPr>
        <a:solidFill>
          <a:schemeClr val="tx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9425" y="1620000"/>
            <a:ext cx="11233150" cy="1676355"/>
          </a:xfrm>
        </p:spPr>
        <p:txBody>
          <a:bodyPr rIns="216000" anchor="b" anchorCtr="0"/>
          <a:lstStyle>
            <a:lvl1pPr algn="l">
              <a:lnSpc>
                <a:spcPct val="80000"/>
              </a:lnSpc>
              <a:defRPr sz="8500">
                <a:solidFill>
                  <a:schemeClr val="bg1"/>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295775" y="3240000"/>
            <a:ext cx="7416800" cy="1676355"/>
          </a:xfrm>
        </p:spPr>
        <p:txBody>
          <a:bodyPr rIns="216000"/>
          <a:lstStyle>
            <a:lvl1pPr marL="0" indent="0" algn="l">
              <a:lnSpc>
                <a:spcPct val="80000"/>
              </a:lnSpc>
              <a:buNone/>
              <a:defRPr sz="8500">
                <a:solidFill>
                  <a:srgbClr val="13A0D3"/>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79425" y="496800"/>
            <a:ext cx="1692275" cy="1044000"/>
          </a:xfrm>
        </p:spPr>
        <p:txBody>
          <a:bodyPr anchor="t" anchorCtr="0"/>
          <a:lstStyle>
            <a:lvl1pPr algn="l">
              <a:lnSpc>
                <a:spcPct val="80000"/>
              </a:lnSpc>
              <a:defRPr sz="3800">
                <a:solidFill>
                  <a:schemeClr val="bg1"/>
                </a:solidFill>
              </a:defRPr>
            </a:lvl1pPr>
          </a:lstStyle>
          <a:p>
            <a:pPr lvl="0"/>
            <a:r>
              <a:rPr lang="de-DE"/>
              <a:t>Erste Ebene</a:t>
            </a:r>
          </a:p>
        </p:txBody>
      </p:sp>
      <p:sp>
        <p:nvSpPr>
          <p:cNvPr id="5" name="Foliennummernplatzhalter 4">
            <a:extLst>
              <a:ext uri="{FF2B5EF4-FFF2-40B4-BE49-F238E27FC236}">
                <a16:creationId xmlns:a16="http://schemas.microsoft.com/office/drawing/2014/main" id="{A896FE83-F99B-4339-865C-D01C13BF52C4}"/>
              </a:ext>
            </a:extLst>
          </p:cNvPr>
          <p:cNvSpPr>
            <a:spLocks noGrp="1"/>
          </p:cNvSpPr>
          <p:nvPr>
            <p:ph type="sldNum" sz="quarter" idx="13"/>
          </p:nvPr>
        </p:nvSpPr>
        <p:spPr/>
        <p:txBody>
          <a:body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1045993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Foliennummernplatzhalter 5">
            <a:extLst>
              <a:ext uri="{FF2B5EF4-FFF2-40B4-BE49-F238E27FC236}">
                <a16:creationId xmlns:a16="http://schemas.microsoft.com/office/drawing/2014/main" id="{51ED9665-CC57-45BB-925F-9031ABDF5D7D}"/>
              </a:ext>
            </a:extLst>
          </p:cNvPr>
          <p:cNvSpPr>
            <a:spLocks noGrp="1"/>
          </p:cNvSpPr>
          <p:nvPr>
            <p:ph type="sldNum" sz="quarter" idx="11"/>
          </p:nvPr>
        </p:nvSpPr>
        <p:spPr/>
        <p:txBody>
          <a:bodyPr/>
          <a:lstStyle/>
          <a:p>
            <a:fld id="{56C449F3-BD9D-48DC-BFF1-0F66671DA7C6}" type="slidenum">
              <a:rPr lang="de-DE" smtClean="0"/>
              <a:pPr/>
              <a:t>‹Nr.›</a:t>
            </a:fld>
            <a:endParaRPr lang="de-DE" dirty="0"/>
          </a:p>
        </p:txBody>
      </p:sp>
      <p:sp>
        <p:nvSpPr>
          <p:cNvPr id="2" name="Fußzeilenplatzhalter 1">
            <a:extLst>
              <a:ext uri="{FF2B5EF4-FFF2-40B4-BE49-F238E27FC236}">
                <a16:creationId xmlns:a16="http://schemas.microsoft.com/office/drawing/2014/main" id="{7AA99CC9-05C0-45B6-8C99-173138DC6555}"/>
              </a:ext>
            </a:extLst>
          </p:cNvPr>
          <p:cNvSpPr>
            <a:spLocks noGrp="1"/>
          </p:cNvSpPr>
          <p:nvPr>
            <p:ph type="ftr" sz="quarter" idx="12"/>
          </p:nvPr>
        </p:nvSpPr>
        <p:spPr/>
        <p:txBody>
          <a:bodyPr/>
          <a:lstStyle/>
          <a:p>
            <a:r>
              <a:rPr lang="de-DE" smtClean="0"/>
              <a:t>ertragsimport für Verträge weiterer Versicherer | L-FK FVB I L-KuV | Zureich, Bürgle</a:t>
            </a:r>
            <a:endParaRPr lang="de-DE" dirty="0"/>
          </a:p>
        </p:txBody>
      </p:sp>
      <p:sp>
        <p:nvSpPr>
          <p:cNvPr id="7" name="Textplatzhalter 4">
            <a:extLst>
              <a:ext uri="{FF2B5EF4-FFF2-40B4-BE49-F238E27FC236}">
                <a16:creationId xmlns:a16="http://schemas.microsoft.com/office/drawing/2014/main" id="{C59C485C-B44D-40A1-BE56-1CA8AA189B93}"/>
              </a:ext>
            </a:extLst>
          </p:cNvPr>
          <p:cNvSpPr>
            <a:spLocks noGrp="1"/>
          </p:cNvSpPr>
          <p:nvPr>
            <p:ph type="body" sz="quarter" idx="13" hasCustomPrompt="1"/>
          </p:nvPr>
        </p:nvSpPr>
        <p:spPr>
          <a:xfrm>
            <a:off x="479425" y="476250"/>
            <a:ext cx="9324974" cy="252000"/>
          </a:xfrm>
        </p:spPr>
        <p:txBody>
          <a:bodyPr/>
          <a:lstStyle>
            <a:lvl1pPr>
              <a:defRPr lang="de-DE" sz="1100" b="1" kern="1200" cap="all" spc="63" baseline="0" smtClean="0">
                <a:solidFill>
                  <a:schemeClr val="tx1"/>
                </a:solidFill>
                <a:latin typeface="+mn-lt"/>
                <a:ea typeface="+mn-ea"/>
                <a:cs typeface="+mn-cs"/>
              </a:defRPr>
            </a:lvl1pPr>
          </a:lstStyle>
          <a:p>
            <a:pPr lvl="0"/>
            <a:r>
              <a:rPr lang="de-DE"/>
              <a:t>Topline goes here</a:t>
            </a:r>
          </a:p>
        </p:txBody>
      </p:sp>
    </p:spTree>
    <p:extLst>
      <p:ext uri="{BB962C8B-B14F-4D97-AF65-F5344CB8AC3E}">
        <p14:creationId xmlns:p14="http://schemas.microsoft.com/office/powerpoint/2010/main" val="3854853070"/>
      </p:ext>
    </p:extLst>
  </p:cSld>
  <p:clrMapOvr>
    <a:masterClrMapping/>
  </p:clrMapOvr>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blue">
    <p:bg>
      <p:bgPr>
        <a:solidFill>
          <a:schemeClr val="accent4"/>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44D3D-750E-4AA5-BD45-F6CFA3D07F07}"/>
              </a:ext>
            </a:extLst>
          </p:cNvPr>
          <p:cNvSpPr>
            <a:spLocks noGrp="1"/>
          </p:cNvSpPr>
          <p:nvPr>
            <p:ph type="ctrTitle"/>
          </p:nvPr>
        </p:nvSpPr>
        <p:spPr>
          <a:xfrm>
            <a:off x="479425" y="1620000"/>
            <a:ext cx="11233150" cy="1676355"/>
          </a:xfrm>
        </p:spPr>
        <p:txBody>
          <a:bodyPr rIns="216000" anchor="b" anchorCtr="0"/>
          <a:lstStyle>
            <a:lvl1pPr algn="l">
              <a:lnSpc>
                <a:spcPts val="8500"/>
              </a:lnSpc>
              <a:defRPr sz="8500">
                <a:solidFill>
                  <a:srgbClr val="122B54"/>
                </a:solidFill>
              </a:defRPr>
            </a:lvl1pPr>
          </a:lstStyle>
          <a:p>
            <a:r>
              <a:rPr lang="de-DE"/>
              <a:t>Mastertitel</a:t>
            </a:r>
          </a:p>
        </p:txBody>
      </p:sp>
      <p:sp>
        <p:nvSpPr>
          <p:cNvPr id="3" name="Untertitel 2">
            <a:extLst>
              <a:ext uri="{FF2B5EF4-FFF2-40B4-BE49-F238E27FC236}">
                <a16:creationId xmlns:a16="http://schemas.microsoft.com/office/drawing/2014/main" id="{9F4A5A7B-32F1-4538-86EC-D0B2317455D4}"/>
              </a:ext>
            </a:extLst>
          </p:cNvPr>
          <p:cNvSpPr>
            <a:spLocks noGrp="1"/>
          </p:cNvSpPr>
          <p:nvPr>
            <p:ph type="subTitle" idx="1" hasCustomPrompt="1"/>
          </p:nvPr>
        </p:nvSpPr>
        <p:spPr>
          <a:xfrm>
            <a:off x="4295775" y="3240000"/>
            <a:ext cx="7416800" cy="1676355"/>
          </a:xfrm>
        </p:spPr>
        <p:txBody>
          <a:bodyPr rIns="216000"/>
          <a:lstStyle>
            <a:lvl1pPr marL="0" indent="0" algn="l">
              <a:lnSpc>
                <a:spcPts val="8500"/>
              </a:lnSpc>
              <a:buNone/>
              <a:defRPr sz="8500">
                <a:solidFill>
                  <a:schemeClr val="tx1"/>
                </a:solidFill>
              </a:defRPr>
            </a:lvl1pPr>
            <a:lvl2pPr marL="483855" indent="0" algn="ctr">
              <a:buNone/>
              <a:defRPr sz="2117"/>
            </a:lvl2pPr>
            <a:lvl3pPr marL="967710" indent="0" algn="ctr">
              <a:buNone/>
              <a:defRPr sz="1905"/>
            </a:lvl3pPr>
            <a:lvl4pPr marL="1451564" indent="0" algn="ctr">
              <a:buNone/>
              <a:defRPr sz="1693"/>
            </a:lvl4pPr>
            <a:lvl5pPr marL="1935419" indent="0" algn="ctr">
              <a:buNone/>
              <a:defRPr sz="1693"/>
            </a:lvl5pPr>
            <a:lvl6pPr marL="2419274" indent="0" algn="ctr">
              <a:buNone/>
              <a:defRPr sz="1693"/>
            </a:lvl6pPr>
            <a:lvl7pPr marL="2903129" indent="0" algn="ctr">
              <a:buNone/>
              <a:defRPr sz="1693"/>
            </a:lvl7pPr>
            <a:lvl8pPr marL="3386983" indent="0" algn="ctr">
              <a:buNone/>
              <a:defRPr sz="1693"/>
            </a:lvl8pPr>
            <a:lvl9pPr marL="3870838" indent="0" algn="ctr">
              <a:buNone/>
              <a:defRPr sz="1693"/>
            </a:lvl9pPr>
          </a:lstStyle>
          <a:p>
            <a:r>
              <a:rPr lang="de-DE"/>
              <a:t>Untertitelformat</a:t>
            </a:r>
          </a:p>
        </p:txBody>
      </p:sp>
      <p:sp>
        <p:nvSpPr>
          <p:cNvPr id="15" name="Textplatzhalter 14">
            <a:extLst>
              <a:ext uri="{FF2B5EF4-FFF2-40B4-BE49-F238E27FC236}">
                <a16:creationId xmlns:a16="http://schemas.microsoft.com/office/drawing/2014/main" id="{453A991D-E53C-4B2C-9CE8-F24616E7F33B}"/>
              </a:ext>
            </a:extLst>
          </p:cNvPr>
          <p:cNvSpPr>
            <a:spLocks noGrp="1"/>
          </p:cNvSpPr>
          <p:nvPr>
            <p:ph type="body" sz="quarter" idx="11" hasCustomPrompt="1"/>
          </p:nvPr>
        </p:nvSpPr>
        <p:spPr>
          <a:xfrm>
            <a:off x="479424" y="496800"/>
            <a:ext cx="1692275" cy="1044000"/>
          </a:xfrm>
        </p:spPr>
        <p:txBody>
          <a:bodyPr anchor="t" anchorCtr="0"/>
          <a:lstStyle>
            <a:lvl1pPr algn="l">
              <a:lnSpc>
                <a:spcPct val="80000"/>
              </a:lnSpc>
              <a:defRPr sz="3800">
                <a:solidFill>
                  <a:srgbClr val="122B54"/>
                </a:solidFill>
              </a:defRPr>
            </a:lvl1pPr>
          </a:lstStyle>
          <a:p>
            <a:pPr lvl="0"/>
            <a:r>
              <a:rPr lang="de-DE"/>
              <a:t>Erste Ebene</a:t>
            </a:r>
          </a:p>
        </p:txBody>
      </p:sp>
      <p:pic>
        <p:nvPicPr>
          <p:cNvPr id="7" name="Grafik 6">
            <a:extLst>
              <a:ext uri="{FF2B5EF4-FFF2-40B4-BE49-F238E27FC236}">
                <a16:creationId xmlns:a16="http://schemas.microsoft.com/office/drawing/2014/main" id="{A692D22C-1315-4D74-BBBB-BCE2FB7714B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0692000" y="504000"/>
            <a:ext cx="1017998" cy="252000"/>
          </a:xfrm>
          <a:prstGeom prst="rect">
            <a:avLst/>
          </a:prstGeom>
        </p:spPr>
      </p:pic>
      <p:sp>
        <p:nvSpPr>
          <p:cNvPr id="9" name="Fußzeilenplatzhalter 8">
            <a:extLst>
              <a:ext uri="{FF2B5EF4-FFF2-40B4-BE49-F238E27FC236}">
                <a16:creationId xmlns:a16="http://schemas.microsoft.com/office/drawing/2014/main" id="{BC2789B9-E108-4B68-95AC-2F43EFACBD44}"/>
              </a:ext>
            </a:extLst>
          </p:cNvPr>
          <p:cNvSpPr>
            <a:spLocks noGrp="1"/>
          </p:cNvSpPr>
          <p:nvPr>
            <p:ph type="ftr" sz="quarter" idx="12"/>
          </p:nvPr>
        </p:nvSpPr>
        <p:spPr/>
        <p:txBody>
          <a:bodyPr/>
          <a:lstStyle/>
          <a:p>
            <a:r>
              <a:rPr lang="de-DE" smtClean="0"/>
              <a:t>ertragsimport für Verträge weiterer Versicherer | L-FK FVB I L-KuV | Zureich, Bürgle</a:t>
            </a:r>
            <a:endParaRPr lang="de-DE" dirty="0"/>
          </a:p>
        </p:txBody>
      </p:sp>
      <p:sp>
        <p:nvSpPr>
          <p:cNvPr id="10" name="Foliennummernplatzhalter 9">
            <a:extLst>
              <a:ext uri="{FF2B5EF4-FFF2-40B4-BE49-F238E27FC236}">
                <a16:creationId xmlns:a16="http://schemas.microsoft.com/office/drawing/2014/main" id="{0A76155D-28BD-4C10-BAB6-57A10E8FE88E}"/>
              </a:ext>
            </a:extLst>
          </p:cNvPr>
          <p:cNvSpPr>
            <a:spLocks noGrp="1"/>
          </p:cNvSpPr>
          <p:nvPr>
            <p:ph type="sldNum" sz="quarter" idx="13"/>
          </p:nvPr>
        </p:nvSpPr>
        <p:spPr/>
        <p:txBody>
          <a:bodyPr/>
          <a:lstStyle>
            <a:lvl1pPr>
              <a:defRPr>
                <a:solidFill>
                  <a:schemeClr val="tx1"/>
                </a:solidFill>
              </a:defRPr>
            </a:lvl1pPr>
          </a:lstStyle>
          <a:p>
            <a:fld id="{56C449F3-BD9D-48DC-BFF1-0F66671DA7C6}" type="slidenum">
              <a:rPr lang="de-DE" smtClean="0"/>
              <a:pPr/>
              <a:t>‹Nr.›</a:t>
            </a:fld>
            <a:endParaRPr lang="de-DE" dirty="0"/>
          </a:p>
        </p:txBody>
      </p:sp>
    </p:spTree>
    <p:extLst>
      <p:ext uri="{BB962C8B-B14F-4D97-AF65-F5344CB8AC3E}">
        <p14:creationId xmlns:p14="http://schemas.microsoft.com/office/powerpoint/2010/main" val="9131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image" Target="../media/image2.svg"/><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slideLayout" Target="../slideLayouts/slideLayout33.xml"/><Relationship Id="rId3" Type="http://schemas.openxmlformats.org/officeDocument/2006/relationships/slideLayout" Target="../slideLayouts/slideLayout18.xml"/><Relationship Id="rId21" Type="http://schemas.openxmlformats.org/officeDocument/2006/relationships/image" Target="../media/image2.svg"/><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20"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theme" Target="../theme/theme3.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image" Target="../media/image4.svg"/><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image" Target="../media/image2.png"/><Relationship Id="rId5" Type="http://schemas.openxmlformats.org/officeDocument/2006/relationships/slideLayout" Target="../slideLayouts/slideLayout38.xml"/><Relationship Id="rId10" Type="http://schemas.openxmlformats.org/officeDocument/2006/relationships/theme" Target="../theme/theme4.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pic>
        <p:nvPicPr>
          <p:cNvPr id="7" name="Grafik 6">
            <a:extLst>
              <a:ext uri="{FF2B5EF4-FFF2-40B4-BE49-F238E27FC236}">
                <a16:creationId xmlns:a16="http://schemas.microsoft.com/office/drawing/2014/main" id="{E69A9FCF-4D55-4AF3-8D50-049F0279B78E}"/>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10692000" y="504000"/>
            <a:ext cx="1017998" cy="252000"/>
          </a:xfrm>
          <a:prstGeom prst="rect">
            <a:avLst/>
          </a:prstGeom>
        </p:spPr>
      </p:pic>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bg1"/>
                </a:solidFill>
                <a:latin typeface="+mn-lt"/>
                <a:ea typeface="+mn-ea"/>
                <a:cs typeface="+mn-cs"/>
              </a:defRPr>
            </a:lvl1pPr>
          </a:lstStyle>
          <a:p>
            <a:fld id="{56C449F3-BD9D-48DC-BFF1-0F66671DA7C6}" type="slidenum">
              <a:rPr lang="de-DE" smtClean="0"/>
              <a:pPr/>
              <a:t>‹Nr.›</a:t>
            </a:fld>
            <a:endParaRPr lang="de-DE" dirty="0"/>
          </a:p>
        </p:txBody>
      </p:sp>
      <p:sp>
        <p:nvSpPr>
          <p:cNvPr id="4" name="MSIPCMContentMarking" descr="{&quot;HashCode&quot;:417909460,&quot;Placement&quot;:&quot;Header&quot;,&quot;Top&quot;:0.0,&quot;Left&quot;:453.295349,&quot;SlideWidth&quot;:960,&quot;SlideHeight&quot;:540}"/>
          <p:cNvSpPr txBox="1"/>
          <p:nvPr userDrawn="1"/>
        </p:nvSpPr>
        <p:spPr>
          <a:xfrm>
            <a:off x="5756851" y="0"/>
            <a:ext cx="678298" cy="262344"/>
          </a:xfrm>
          <a:prstGeom prst="rect">
            <a:avLst/>
          </a:prstGeom>
          <a:noFill/>
        </p:spPr>
        <p:txBody>
          <a:bodyPr vert="horz" wrap="square" lIns="0" tIns="0" rIns="0" bIns="0" rtlCol="0" anchor="ctr" anchorCtr="1">
            <a:noAutofit/>
          </a:bodyPr>
          <a:lstStyle/>
          <a:p>
            <a:pPr algn="ctr">
              <a:spcBef>
                <a:spcPts val="0"/>
              </a:spcBef>
              <a:spcAft>
                <a:spcPts val="0"/>
              </a:spcAft>
            </a:pPr>
            <a:r>
              <a:rPr lang="de-DE" sz="1000" smtClean="0">
                <a:solidFill>
                  <a:srgbClr val="000000"/>
                </a:solidFill>
                <a:latin typeface="Calibri" panose="020F0502020204030204" pitchFamily="34" charset="0"/>
              </a:rPr>
              <a:t>Internal</a:t>
            </a:r>
          </a:p>
        </p:txBody>
      </p:sp>
    </p:spTree>
    <p:extLst>
      <p:ext uri="{BB962C8B-B14F-4D97-AF65-F5344CB8AC3E}">
        <p14:creationId xmlns:p14="http://schemas.microsoft.com/office/powerpoint/2010/main" val="3226497336"/>
      </p:ext>
    </p:extLst>
  </p:cSld>
  <p:clrMap bg1="dk1" tx1="lt1" bg2="dk2" tx2="lt2" accent1="accent1" accent2="accent2" accent3="accent3" accent4="accent4" accent5="accent5" accent6="accent6" hlink="hlink" folHlink="folHlink"/>
  <p:sldLayoutIdLst>
    <p:sldLayoutId id="2147483670" r:id="rId1"/>
    <p:sldLayoutId id="2147483707" r:id="rId2"/>
    <p:sldLayoutId id="2147483708" r:id="rId3"/>
    <p:sldLayoutId id="2147483742" r:id="rId4"/>
    <p:sldLayoutId id="2147483746" r:id="rId5"/>
    <p:sldLayoutId id="2147483747" r:id="rId6"/>
    <p:sldLayoutId id="2147483748" r:id="rId7"/>
    <p:sldLayoutId id="2147483749"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4974" userDrawn="1">
          <p15:clr>
            <a:srgbClr val="F26B43"/>
          </p15:clr>
        </p15:guide>
        <p15:guide id="16" pos="5110" userDrawn="1">
          <p15:clr>
            <a:srgbClr val="F26B43"/>
          </p15:clr>
        </p15:guide>
        <p15:guide id="17" pos="6176" userDrawn="1">
          <p15:clr>
            <a:srgbClr val="F26B43"/>
          </p15:clr>
        </p15:guide>
        <p15:guide id="18" pos="6312" userDrawn="1">
          <p15:clr>
            <a:srgbClr val="F26B43"/>
          </p15:clr>
        </p15:guide>
        <p15:guide id="19" orient="horz" pos="550" userDrawn="1">
          <p15:clr>
            <a:srgbClr val="F26B43"/>
          </p15:clr>
        </p15:guide>
        <p15:guide id="22" orient="horz" pos="113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pic>
        <p:nvPicPr>
          <p:cNvPr id="7" name="Grafik 6">
            <a:extLst>
              <a:ext uri="{FF2B5EF4-FFF2-40B4-BE49-F238E27FC236}">
                <a16:creationId xmlns:a16="http://schemas.microsoft.com/office/drawing/2014/main" id="{E69A9FCF-4D55-4AF3-8D50-049F0279B78E}"/>
              </a:ext>
            </a:extLst>
          </p:cNvPr>
          <p:cNvPicPr>
            <a:picLocks noChangeAspect="1"/>
          </p:cNvPicPr>
          <p:nvPr userDrawn="1"/>
        </p:nvPicPr>
        <p:blipFill>
          <a:blip r:embed="rId9" cstate="screen">
            <a:extLst>
              <a:ext uri="{28A0092B-C50C-407E-A947-70E740481C1C}">
                <a14:useLocalDpi xmlns:a14="http://schemas.microsoft.com/office/drawing/2010/main"/>
              </a:ext>
              <a:ext uri="{96DAC541-7B7A-43D3-8B79-37D633B846F1}">
                <asvg:svgBlip xmlns="" xmlns:asvg="http://schemas.microsoft.com/office/drawing/2016/SVG/main" r:embed="rId11"/>
              </a:ext>
            </a:extLst>
          </a:blip>
          <a:stretch>
            <a:fillRect/>
          </a:stretch>
        </p:blipFill>
        <p:spPr>
          <a:xfrm>
            <a:off x="10692000" y="504000"/>
            <a:ext cx="1017998" cy="252000"/>
          </a:xfrm>
          <a:prstGeom prst="rect">
            <a:avLst/>
          </a:prstGeom>
        </p:spPr>
      </p:pic>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bg1"/>
                </a:solidFill>
                <a:latin typeface="+mn-lt"/>
                <a:ea typeface="+mn-ea"/>
                <a:cs typeface="+mn-cs"/>
              </a:defRPr>
            </a:lvl1pPr>
          </a:lstStyle>
          <a:p>
            <a:fld id="{56C449F3-BD9D-48DC-BFF1-0F66671DA7C6}" type="slidenum">
              <a:rPr lang="de-DE" smtClean="0"/>
              <a:pPr/>
              <a:t>‹Nr.›</a:t>
            </a:fld>
            <a:endParaRPr lang="de-DE" dirty="0"/>
          </a:p>
        </p:txBody>
      </p:sp>
      <p:sp>
        <p:nvSpPr>
          <p:cNvPr id="9" name="Fußzeilenplatzhalter 4">
            <a:extLst>
              <a:ext uri="{FF2B5EF4-FFF2-40B4-BE49-F238E27FC236}">
                <a16:creationId xmlns:a16="http://schemas.microsoft.com/office/drawing/2014/main" id="{DA2F4508-9777-4819-A665-39ABDE4929CC}"/>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a:lnSpc>
                <a:spcPct val="90000"/>
              </a:lnSpc>
              <a:defRPr sz="800" b="0" cap="none" spc="0" baseline="0">
                <a:solidFill>
                  <a:schemeClr val="bg1">
                    <a:alpha val="0"/>
                  </a:schemeClr>
                </a:solidFill>
              </a:defRPr>
            </a:lvl1pPr>
          </a:lstStyle>
          <a:p>
            <a:r>
              <a:rPr lang="de-DE" smtClean="0"/>
              <a:t>ertragsimport für Verträge weiterer Versicherer | L-FK FVB I L-KuV | Zureich, Bürgle</a:t>
            </a:r>
            <a:endParaRPr lang="de-DE" dirty="0"/>
          </a:p>
        </p:txBody>
      </p:sp>
      <p:sp>
        <p:nvSpPr>
          <p:cNvPr id="4" name="MSIPCMContentMarking" descr="{&quot;HashCode&quot;:417909460,&quot;Placement&quot;:&quot;Header&quot;,&quot;Top&quot;:0.0,&quot;Left&quot;:453.295349,&quot;SlideWidth&quot;:960,&quot;SlideHeight&quot;:540}"/>
          <p:cNvSpPr txBox="1"/>
          <p:nvPr userDrawn="1"/>
        </p:nvSpPr>
        <p:spPr>
          <a:xfrm>
            <a:off x="5756851" y="0"/>
            <a:ext cx="678298" cy="262344"/>
          </a:xfrm>
          <a:prstGeom prst="rect">
            <a:avLst/>
          </a:prstGeom>
          <a:noFill/>
        </p:spPr>
        <p:txBody>
          <a:bodyPr vert="horz" wrap="square" lIns="0" tIns="0" rIns="0" bIns="0" rtlCol="0" anchor="ctr" anchorCtr="1">
            <a:noAutofit/>
          </a:bodyPr>
          <a:lstStyle/>
          <a:p>
            <a:pPr algn="ctr">
              <a:spcBef>
                <a:spcPts val="0"/>
              </a:spcBef>
              <a:spcAft>
                <a:spcPts val="0"/>
              </a:spcAft>
            </a:pPr>
            <a:r>
              <a:rPr lang="de-DE" sz="1000" smtClean="0">
                <a:solidFill>
                  <a:srgbClr val="000000"/>
                </a:solidFill>
                <a:latin typeface="Calibri" panose="020F0502020204030204" pitchFamily="34" charset="0"/>
              </a:rPr>
              <a:t>Internal</a:t>
            </a:r>
          </a:p>
        </p:txBody>
      </p:sp>
    </p:spTree>
    <p:extLst>
      <p:ext uri="{BB962C8B-B14F-4D97-AF65-F5344CB8AC3E}">
        <p14:creationId xmlns:p14="http://schemas.microsoft.com/office/powerpoint/2010/main" val="3857584298"/>
      </p:ext>
    </p:extLst>
  </p:cSld>
  <p:clrMap bg1="dk1" tx1="lt1" bg2="dk2" tx2="lt2" accent1="accent1" accent2="accent2" accent3="accent3" accent4="accent4" accent5="accent5" accent6="accent6" hlink="hlink" folHlink="folHlink"/>
  <p:sldLayoutIdLst>
    <p:sldLayoutId id="2147483737" r:id="rId1"/>
    <p:sldLayoutId id="2147483734" r:id="rId2"/>
    <p:sldLayoutId id="2147483736" r:id="rId3"/>
    <p:sldLayoutId id="2147483733" r:id="rId4"/>
    <p:sldLayoutId id="2147483735" r:id="rId5"/>
    <p:sldLayoutId id="2147483738" r:id="rId6"/>
    <p:sldLayoutId id="2147483705"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4974" userDrawn="1">
          <p15:clr>
            <a:srgbClr val="F26B43"/>
          </p15:clr>
        </p15:guide>
        <p15:guide id="16" pos="5110" userDrawn="1">
          <p15:clr>
            <a:srgbClr val="F26B43"/>
          </p15:clr>
        </p15:guide>
        <p15:guide id="17" pos="6176" userDrawn="1">
          <p15:clr>
            <a:srgbClr val="F26B43"/>
          </p15:clr>
        </p15:guide>
        <p15:guide id="18" pos="6312" userDrawn="1">
          <p15:clr>
            <a:srgbClr val="F26B43"/>
          </p15:clr>
        </p15:guide>
        <p15:guide id="19" orient="horz" pos="550" userDrawn="1">
          <p15:clr>
            <a:srgbClr val="F26B43"/>
          </p15:clr>
        </p15:guide>
        <p15:guide id="22" orient="horz" pos="1139" userDrawn="1">
          <p15:clr>
            <a:srgbClr val="F26B43"/>
          </p15:clr>
        </p15:guide>
        <p15:guide id="23" orient="horz" pos="873"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DE283E6-A5BA-4B3C-88E4-54966FAC3487}"/>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3" name="Textplatzhalter 2">
            <a:extLst>
              <a:ext uri="{FF2B5EF4-FFF2-40B4-BE49-F238E27FC236}">
                <a16:creationId xmlns:a16="http://schemas.microsoft.com/office/drawing/2014/main" id="{9C845E14-909C-4B3E-8D6E-D6710B870348}"/>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sp>
        <p:nvSpPr>
          <p:cNvPr id="5" name="Fußzeilenplatzhalter 4">
            <a:extLst>
              <a:ext uri="{FF2B5EF4-FFF2-40B4-BE49-F238E27FC236}">
                <a16:creationId xmlns:a16="http://schemas.microsoft.com/office/drawing/2014/main" id="{288440D7-D4EC-4E78-AA22-CBC23D0FE46F}"/>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a:lnSpc>
                <a:spcPct val="90000"/>
              </a:lnSpc>
              <a:defRPr sz="800" b="0" cap="none" spc="0" baseline="0">
                <a:solidFill>
                  <a:schemeClr val="bg1"/>
                </a:solidFill>
              </a:defRPr>
            </a:lvl1pPr>
          </a:lstStyle>
          <a:p>
            <a:r>
              <a:rPr lang="de-DE" smtClean="0"/>
              <a:t>ertragsimport für Verträge weiterer Versicherer | L-FK FVB I L-KuV | Zureich, Bürgle</a:t>
            </a:r>
            <a:endParaRPr lang="de-DE" dirty="0"/>
          </a:p>
        </p:txBody>
      </p:sp>
      <p:pic>
        <p:nvPicPr>
          <p:cNvPr id="7" name="Grafik 6">
            <a:extLst>
              <a:ext uri="{FF2B5EF4-FFF2-40B4-BE49-F238E27FC236}">
                <a16:creationId xmlns:a16="http://schemas.microsoft.com/office/drawing/2014/main" id="{E69A9FCF-4D55-4AF3-8D50-049F0279B78E}"/>
              </a:ext>
            </a:extLst>
          </p:cNvPr>
          <p:cNvPicPr>
            <a:picLocks noChangeAspect="1"/>
          </p:cNvPicPr>
          <p:nvPr userDrawn="1"/>
        </p:nvPicPr>
        <p:blipFill>
          <a:blip r:embed="rId20" cstate="screen">
            <a:extLst>
              <a:ext uri="{28A0092B-C50C-407E-A947-70E740481C1C}">
                <a14:useLocalDpi xmlns:a14="http://schemas.microsoft.com/office/drawing/2010/main"/>
              </a:ext>
              <a:ext uri="{96DAC541-7B7A-43D3-8B79-37D633B846F1}">
                <asvg:svgBlip xmlns="" xmlns:asvg="http://schemas.microsoft.com/office/drawing/2016/SVG/main" r:embed="rId21"/>
              </a:ext>
            </a:extLst>
          </a:blip>
          <a:stretch>
            <a:fillRect/>
          </a:stretch>
        </p:blipFill>
        <p:spPr>
          <a:xfrm>
            <a:off x="10692000" y="504000"/>
            <a:ext cx="1017998" cy="252000"/>
          </a:xfrm>
          <a:prstGeom prst="rect">
            <a:avLst/>
          </a:prstGeom>
        </p:spPr>
      </p:pic>
      <p:sp>
        <p:nvSpPr>
          <p:cNvPr id="8" name="Foliennummernplatzhalter 9">
            <a:extLst>
              <a:ext uri="{FF2B5EF4-FFF2-40B4-BE49-F238E27FC236}">
                <a16:creationId xmlns:a16="http://schemas.microsoft.com/office/drawing/2014/main" id="{804B8442-C573-4F72-B4E9-57061958D6FF}"/>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bg1"/>
                </a:solidFill>
                <a:latin typeface="+mn-lt"/>
                <a:ea typeface="+mn-ea"/>
                <a:cs typeface="+mn-cs"/>
              </a:defRPr>
            </a:lvl1pPr>
          </a:lstStyle>
          <a:p>
            <a:fld id="{56C449F3-BD9D-48DC-BFF1-0F66671DA7C6}" type="slidenum">
              <a:rPr lang="de-DE" smtClean="0"/>
              <a:pPr/>
              <a:t>‹Nr.›</a:t>
            </a:fld>
            <a:endParaRPr lang="de-DE" dirty="0"/>
          </a:p>
        </p:txBody>
      </p:sp>
      <p:sp>
        <p:nvSpPr>
          <p:cNvPr id="4" name="MSIPCMContentMarking" descr="{&quot;HashCode&quot;:417909460,&quot;Placement&quot;:&quot;Header&quot;,&quot;Top&quot;:0.0,&quot;Left&quot;:453.295349,&quot;SlideWidth&quot;:960,&quot;SlideHeight&quot;:540}"/>
          <p:cNvSpPr txBox="1"/>
          <p:nvPr userDrawn="1"/>
        </p:nvSpPr>
        <p:spPr>
          <a:xfrm>
            <a:off x="5756851" y="0"/>
            <a:ext cx="678298" cy="262344"/>
          </a:xfrm>
          <a:prstGeom prst="rect">
            <a:avLst/>
          </a:prstGeom>
          <a:noFill/>
        </p:spPr>
        <p:txBody>
          <a:bodyPr vert="horz" wrap="square" lIns="0" tIns="0" rIns="0" bIns="0" rtlCol="0" anchor="ctr" anchorCtr="1">
            <a:noAutofit/>
          </a:bodyPr>
          <a:lstStyle/>
          <a:p>
            <a:pPr algn="ctr">
              <a:spcBef>
                <a:spcPts val="0"/>
              </a:spcBef>
              <a:spcAft>
                <a:spcPts val="0"/>
              </a:spcAft>
            </a:pPr>
            <a:r>
              <a:rPr lang="de-DE" sz="1000" smtClean="0">
                <a:solidFill>
                  <a:srgbClr val="000000"/>
                </a:solidFill>
                <a:latin typeface="Calibri" panose="020F0502020204030204" pitchFamily="34" charset="0"/>
              </a:rPr>
              <a:t>Internal</a:t>
            </a:r>
          </a:p>
        </p:txBody>
      </p:sp>
    </p:spTree>
    <p:extLst>
      <p:ext uri="{BB962C8B-B14F-4D97-AF65-F5344CB8AC3E}">
        <p14:creationId xmlns:p14="http://schemas.microsoft.com/office/powerpoint/2010/main" val="971295014"/>
      </p:ext>
    </p:extLst>
  </p:cSld>
  <p:clrMap bg1="dk1" tx1="lt1" bg2="dk2" tx2="lt2" accent1="accent1" accent2="accent2" accent3="accent3" accent4="accent4" accent5="accent5" accent6="accent6" hlink="hlink" folHlink="folHlink"/>
  <p:sldLayoutIdLst>
    <p:sldLayoutId id="2147483650" r:id="rId1"/>
    <p:sldLayoutId id="2147483692" r:id="rId2"/>
    <p:sldLayoutId id="2147483652" r:id="rId3"/>
    <p:sldLayoutId id="2147483663" r:id="rId4"/>
    <p:sldLayoutId id="2147483698" r:id="rId5"/>
    <p:sldLayoutId id="2147483655" r:id="rId6"/>
    <p:sldLayoutId id="2147483695" r:id="rId7"/>
    <p:sldLayoutId id="2147483696" r:id="rId8"/>
    <p:sldLayoutId id="2147483697" r:id="rId9"/>
    <p:sldLayoutId id="2147483699" r:id="rId10"/>
    <p:sldLayoutId id="2147483684" r:id="rId11"/>
    <p:sldLayoutId id="2147483694" r:id="rId12"/>
    <p:sldLayoutId id="2147483654" r:id="rId13"/>
    <p:sldLayoutId id="2147483702" r:id="rId14"/>
    <p:sldLayoutId id="2147483687" r:id="rId15"/>
    <p:sldLayoutId id="2147483688" r:id="rId16"/>
    <p:sldLayoutId id="2147483661" r:id="rId17"/>
    <p:sldLayoutId id="2147483704"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bg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bg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bg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bg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bg1"/>
          </a:solidFill>
          <a:latin typeface="+mn-lt"/>
          <a:ea typeface="+mn-ea"/>
          <a:cs typeface="+mn-cs"/>
        </a:defRPr>
      </a:lvl6pPr>
      <a:lvl7pPr marL="0" indent="0" algn="l" defTabSz="967710" rtl="0" eaLnBrk="1" latinLnBrk="0" hangingPunct="1">
        <a:lnSpc>
          <a:spcPct val="10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4974" userDrawn="1">
          <p15:clr>
            <a:srgbClr val="F26B43"/>
          </p15:clr>
        </p15:guide>
        <p15:guide id="16" pos="5110" userDrawn="1">
          <p15:clr>
            <a:srgbClr val="F26B43"/>
          </p15:clr>
        </p15:guide>
        <p15:guide id="17" pos="6176" userDrawn="1">
          <p15:clr>
            <a:srgbClr val="F26B43"/>
          </p15:clr>
        </p15:guide>
        <p15:guide id="18" pos="6312" userDrawn="1">
          <p15:clr>
            <a:srgbClr val="F26B43"/>
          </p15:clr>
        </p15:guide>
        <p15:guide id="19" orient="horz" pos="550" userDrawn="1">
          <p15:clr>
            <a:srgbClr val="F26B43"/>
          </p15:clr>
        </p15:guide>
        <p15:guide id="22" orient="horz" pos="1139" userDrawn="1">
          <p15:clr>
            <a:srgbClr val="F26B43"/>
          </p15:clr>
        </p15:guide>
        <p15:guide id="23" orient="horz" pos="87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122B54"/>
        </a:solidFill>
        <a:effectLst/>
      </p:bgPr>
    </p:bg>
    <p:spTree>
      <p:nvGrpSpPr>
        <p:cNvPr id="1" name=""/>
        <p:cNvGrpSpPr/>
        <p:nvPr/>
      </p:nvGrpSpPr>
      <p:grpSpPr>
        <a:xfrm>
          <a:off x="0" y="0"/>
          <a:ext cx="0" cy="0"/>
          <a:chOff x="0" y="0"/>
          <a:chExt cx="0" cy="0"/>
        </a:xfrm>
      </p:grpSpPr>
      <p:sp>
        <p:nvSpPr>
          <p:cNvPr id="7" name="Titelplatzhalter 1">
            <a:extLst>
              <a:ext uri="{FF2B5EF4-FFF2-40B4-BE49-F238E27FC236}">
                <a16:creationId xmlns:a16="http://schemas.microsoft.com/office/drawing/2014/main" id="{C537BF08-75BA-421A-99FE-E0E5618D75C3}"/>
              </a:ext>
            </a:extLst>
          </p:cNvPr>
          <p:cNvSpPr>
            <a:spLocks noGrp="1"/>
          </p:cNvSpPr>
          <p:nvPr>
            <p:ph type="title"/>
          </p:nvPr>
        </p:nvSpPr>
        <p:spPr>
          <a:xfrm>
            <a:off x="479427" y="875309"/>
            <a:ext cx="9324974" cy="932854"/>
          </a:xfrm>
          <a:prstGeom prst="rect">
            <a:avLst/>
          </a:prstGeom>
        </p:spPr>
        <p:txBody>
          <a:bodyPr vert="horz" lIns="0" tIns="0" rIns="0" bIns="0" rtlCol="0" anchor="t" anchorCtr="0">
            <a:noAutofit/>
          </a:bodyPr>
          <a:lstStyle/>
          <a:p>
            <a:r>
              <a:rPr lang="de-DE"/>
              <a:t>Mastertitelformat bearbeiten</a:t>
            </a:r>
          </a:p>
        </p:txBody>
      </p:sp>
      <p:sp>
        <p:nvSpPr>
          <p:cNvPr id="8" name="Textplatzhalter 2">
            <a:extLst>
              <a:ext uri="{FF2B5EF4-FFF2-40B4-BE49-F238E27FC236}">
                <a16:creationId xmlns:a16="http://schemas.microsoft.com/office/drawing/2014/main" id="{6B4F9080-C8C2-406E-9CAD-3E76991ABDBB}"/>
              </a:ext>
            </a:extLst>
          </p:cNvPr>
          <p:cNvSpPr>
            <a:spLocks noGrp="1"/>
          </p:cNvSpPr>
          <p:nvPr>
            <p:ph type="body" idx="1"/>
          </p:nvPr>
        </p:nvSpPr>
        <p:spPr>
          <a:xfrm>
            <a:off x="479424" y="1808163"/>
            <a:ext cx="11233151" cy="4357687"/>
          </a:xfrm>
          <a:prstGeom prst="rect">
            <a:avLst/>
          </a:prstGeom>
        </p:spPr>
        <p:txBody>
          <a:bodyPr vert="horz" lIns="0" tIns="0" rIns="0" bIns="0" rtlCol="0" anchor="t" anchorCtr="0">
            <a:no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a:p>
            <a:pPr lvl="5"/>
            <a:r>
              <a:rPr lang="de-DE"/>
              <a:t>Sechste Ebene</a:t>
            </a:r>
          </a:p>
          <a:p>
            <a:pPr lvl="6"/>
            <a:r>
              <a:rPr lang="de-DE"/>
              <a:t>Ebenen 7 bis 9 nicht verwenden</a:t>
            </a:r>
          </a:p>
        </p:txBody>
      </p:sp>
      <p:pic>
        <p:nvPicPr>
          <p:cNvPr id="10" name="Grafik 9">
            <a:extLst>
              <a:ext uri="{FF2B5EF4-FFF2-40B4-BE49-F238E27FC236}">
                <a16:creationId xmlns:a16="http://schemas.microsoft.com/office/drawing/2014/main" id="{31AF2E81-26A4-440F-A8A4-A0986FA3C603}"/>
              </a:ext>
            </a:extLst>
          </p:cNvPr>
          <p:cNvPicPr>
            <a:picLocks noChangeAspect="1"/>
          </p:cNvPicPr>
          <p:nvPr userDrawn="1"/>
        </p:nvPicPr>
        <p:blipFill>
          <a:blip r:embed="rId11" cstate="screen">
            <a:extLst>
              <a:ext uri="{28A0092B-C50C-407E-A947-70E740481C1C}">
                <a14:useLocalDpi xmlns:a14="http://schemas.microsoft.com/office/drawing/2010/main"/>
              </a:ext>
              <a:ext uri="{96DAC541-7B7A-43D3-8B79-37D633B846F1}">
                <asvg:svgBlip xmlns="" xmlns:asvg="http://schemas.microsoft.com/office/drawing/2016/SVG/main" r:embed="rId12"/>
              </a:ext>
            </a:extLst>
          </a:blip>
          <a:stretch>
            <a:fillRect/>
          </a:stretch>
        </p:blipFill>
        <p:spPr>
          <a:xfrm>
            <a:off x="10692000" y="504000"/>
            <a:ext cx="1017998" cy="252000"/>
          </a:xfrm>
          <a:prstGeom prst="rect">
            <a:avLst/>
          </a:prstGeom>
        </p:spPr>
      </p:pic>
      <p:sp>
        <p:nvSpPr>
          <p:cNvPr id="11" name="Foliennummernplatzhalter 9">
            <a:extLst>
              <a:ext uri="{FF2B5EF4-FFF2-40B4-BE49-F238E27FC236}">
                <a16:creationId xmlns:a16="http://schemas.microsoft.com/office/drawing/2014/main" id="{135B86A6-138A-4A28-AB13-4C24B97CD432}"/>
              </a:ext>
            </a:extLst>
          </p:cNvPr>
          <p:cNvSpPr>
            <a:spLocks noGrp="1"/>
          </p:cNvSpPr>
          <p:nvPr>
            <p:ph type="sldNum" sz="quarter" idx="4"/>
          </p:nvPr>
        </p:nvSpPr>
        <p:spPr>
          <a:xfrm>
            <a:off x="11443580" y="6372000"/>
            <a:ext cx="268995" cy="144000"/>
          </a:xfrm>
          <a:prstGeom prst="rect">
            <a:avLst/>
          </a:prstGeom>
        </p:spPr>
        <p:txBody>
          <a:bodyPr vert="horz" lIns="0" tIns="0" rIns="0" bIns="0" rtlCol="0" anchor="ctr"/>
          <a:lstStyle>
            <a:lvl1pPr algn="r">
              <a:lnSpc>
                <a:spcPts val="1000"/>
              </a:lnSpc>
              <a:defRPr lang="de-DE" sz="800" b="1" kern="1200" smtClean="0">
                <a:solidFill>
                  <a:schemeClr val="tx1"/>
                </a:solidFill>
                <a:latin typeface="+mn-lt"/>
                <a:ea typeface="+mn-ea"/>
                <a:cs typeface="+mn-cs"/>
              </a:defRPr>
            </a:lvl1pPr>
          </a:lstStyle>
          <a:p>
            <a:fld id="{56C449F3-BD9D-48DC-BFF1-0F66671DA7C6}" type="slidenum">
              <a:rPr lang="de-DE" smtClean="0"/>
              <a:pPr/>
              <a:t>‹Nr.›</a:t>
            </a:fld>
            <a:endParaRPr lang="de-DE" dirty="0"/>
          </a:p>
        </p:txBody>
      </p:sp>
      <p:sp>
        <p:nvSpPr>
          <p:cNvPr id="12" name="Fußzeilenplatzhalter 4">
            <a:extLst>
              <a:ext uri="{FF2B5EF4-FFF2-40B4-BE49-F238E27FC236}">
                <a16:creationId xmlns:a16="http://schemas.microsoft.com/office/drawing/2014/main" id="{D88D4DA1-666E-4D7E-9EEA-96C021035FA4}"/>
              </a:ext>
            </a:extLst>
          </p:cNvPr>
          <p:cNvSpPr>
            <a:spLocks noGrp="1"/>
          </p:cNvSpPr>
          <p:nvPr>
            <p:ph type="ftr" sz="quarter" idx="3"/>
          </p:nvPr>
        </p:nvSpPr>
        <p:spPr>
          <a:xfrm>
            <a:off x="479426" y="6165850"/>
            <a:ext cx="9324974" cy="350150"/>
          </a:xfrm>
          <a:prstGeom prst="rect">
            <a:avLst/>
          </a:prstGeom>
        </p:spPr>
        <p:txBody>
          <a:bodyPr vert="horz" lIns="0" tIns="0" rIns="0" bIns="0" rtlCol="0" anchor="b" anchorCtr="0">
            <a:noAutofit/>
          </a:bodyPr>
          <a:lstStyle>
            <a:lvl1pPr algn="l">
              <a:lnSpc>
                <a:spcPct val="90000"/>
              </a:lnSpc>
              <a:defRPr sz="800" b="0" cap="none" spc="0" baseline="0">
                <a:solidFill>
                  <a:schemeClr val="tx1"/>
                </a:solidFill>
              </a:defRPr>
            </a:lvl1pPr>
          </a:lstStyle>
          <a:p>
            <a:r>
              <a:rPr lang="de-DE" smtClean="0"/>
              <a:t>ertragsimport für Verträge weiterer Versicherer | L-FK FVB I L-KuV | Zureich, Bürgle</a:t>
            </a:r>
            <a:endParaRPr lang="de-DE" dirty="0"/>
          </a:p>
        </p:txBody>
      </p:sp>
      <p:sp>
        <p:nvSpPr>
          <p:cNvPr id="2" name="MSIPCMContentMarking" descr="{&quot;HashCode&quot;:417909460,&quot;Placement&quot;:&quot;Header&quot;,&quot;Top&quot;:0.0,&quot;Left&quot;:453.295349,&quot;SlideWidth&quot;:960,&quot;SlideHeight&quot;:540}"/>
          <p:cNvSpPr txBox="1"/>
          <p:nvPr userDrawn="1"/>
        </p:nvSpPr>
        <p:spPr>
          <a:xfrm>
            <a:off x="5756851" y="0"/>
            <a:ext cx="678298" cy="262344"/>
          </a:xfrm>
          <a:prstGeom prst="rect">
            <a:avLst/>
          </a:prstGeom>
          <a:noFill/>
        </p:spPr>
        <p:txBody>
          <a:bodyPr vert="horz" wrap="square" lIns="0" tIns="0" rIns="0" bIns="0" rtlCol="0" anchor="ctr" anchorCtr="1">
            <a:noAutofit/>
          </a:bodyPr>
          <a:lstStyle/>
          <a:p>
            <a:pPr algn="ctr">
              <a:spcBef>
                <a:spcPts val="0"/>
              </a:spcBef>
              <a:spcAft>
                <a:spcPts val="0"/>
              </a:spcAft>
            </a:pPr>
            <a:r>
              <a:rPr lang="de-DE" sz="1000" smtClean="0">
                <a:solidFill>
                  <a:srgbClr val="000000"/>
                </a:solidFill>
                <a:latin typeface="Calibri" panose="020F0502020204030204" pitchFamily="34" charset="0"/>
              </a:rPr>
              <a:t>Internal</a:t>
            </a:r>
          </a:p>
        </p:txBody>
      </p:sp>
    </p:spTree>
    <p:extLst>
      <p:ext uri="{BB962C8B-B14F-4D97-AF65-F5344CB8AC3E}">
        <p14:creationId xmlns:p14="http://schemas.microsoft.com/office/powerpoint/2010/main" val="159715595"/>
      </p:ext>
    </p:extLst>
  </p:cSld>
  <p:clrMap bg1="dk1" tx1="lt1" bg2="dk2" tx2="lt2" accent1="accent1" accent2="accent2" accent3="accent3" accent4="accent4" accent5="accent5" accent6="accent6" hlink="hlink" folHlink="folHlink"/>
  <p:sldLayoutIdLst>
    <p:sldLayoutId id="2147483673" r:id="rId1"/>
    <p:sldLayoutId id="2147483693" r:id="rId2"/>
    <p:sldLayoutId id="2147483678" r:id="rId3"/>
    <p:sldLayoutId id="2147483679" r:id="rId4"/>
    <p:sldLayoutId id="2147483703" r:id="rId5"/>
    <p:sldLayoutId id="2147483681" r:id="rId6"/>
    <p:sldLayoutId id="2147483683" r:id="rId7"/>
    <p:sldLayoutId id="2147483671" r:id="rId8"/>
    <p:sldLayoutId id="2147483672"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67710" rtl="0" eaLnBrk="1" latinLnBrk="0" hangingPunct="1">
        <a:lnSpc>
          <a:spcPts val="3800"/>
        </a:lnSpc>
        <a:spcBef>
          <a:spcPct val="0"/>
        </a:spcBef>
        <a:buNone/>
        <a:defRPr sz="3800" kern="1200">
          <a:solidFill>
            <a:schemeClr val="tx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0" algn="l" defTabSz="967710" rtl="0" eaLnBrk="1" latinLnBrk="0" hangingPunct="1">
        <a:lnSpc>
          <a:spcPct val="100000"/>
        </a:lnSpc>
        <a:spcBef>
          <a:spcPts val="0"/>
        </a:spcBef>
        <a:buFont typeface="+mj-lt"/>
        <a:buNone/>
        <a:defRPr sz="2000" kern="1200">
          <a:solidFill>
            <a:schemeClr val="tx1"/>
          </a:solidFill>
          <a:latin typeface="+mn-lt"/>
          <a:ea typeface="+mn-ea"/>
          <a:cs typeface="+mn-cs"/>
        </a:defRPr>
      </a:lvl1pPr>
      <a:lvl2pPr marL="288000" indent="-288000" algn="l" defTabSz="967710" rtl="0" eaLnBrk="1" latinLnBrk="0" hangingPunct="1">
        <a:lnSpc>
          <a:spcPct val="100000"/>
        </a:lnSpc>
        <a:spcBef>
          <a:spcPts val="0"/>
        </a:spcBef>
        <a:buFont typeface="+mj-lt"/>
        <a:buAutoNum type="arabicPeriod"/>
        <a:defRPr sz="2000" kern="1200">
          <a:solidFill>
            <a:schemeClr val="tx1"/>
          </a:solidFill>
          <a:latin typeface="+mn-lt"/>
          <a:ea typeface="+mn-ea"/>
          <a:cs typeface="+mn-cs"/>
        </a:defRPr>
      </a:lvl2pPr>
      <a:lvl3pPr marL="288000" indent="-288000" algn="l" defTabSz="96771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3pPr>
      <a:lvl4pPr marL="288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4pPr>
      <a:lvl5pPr marL="576000" indent="-288000" algn="l" defTabSz="967710" rtl="0" eaLnBrk="1" latinLnBrk="0" hangingPunct="1">
        <a:lnSpc>
          <a:spcPct val="100000"/>
        </a:lnSpc>
        <a:spcBef>
          <a:spcPts val="0"/>
        </a:spcBef>
        <a:buFont typeface="Symbol" panose="05050102010706020507" pitchFamily="18" charset="2"/>
        <a:buChar char="-"/>
        <a:defRPr sz="2000" kern="1200">
          <a:solidFill>
            <a:schemeClr val="tx1"/>
          </a:solidFill>
          <a:latin typeface="+mn-lt"/>
          <a:ea typeface="+mn-ea"/>
          <a:cs typeface="+mn-cs"/>
        </a:defRPr>
      </a:lvl5pPr>
      <a:lvl6pPr marL="0" indent="0" algn="l" defTabSz="967710" rtl="0" eaLnBrk="1" latinLnBrk="0" hangingPunct="1">
        <a:lnSpc>
          <a:spcPct val="100000"/>
        </a:lnSpc>
        <a:spcBef>
          <a:spcPts val="2400"/>
        </a:spcBef>
        <a:buFont typeface="Arial" panose="020B0604020202020204" pitchFamily="34" charset="0"/>
        <a:buNone/>
        <a:defRPr sz="800" kern="1200">
          <a:solidFill>
            <a:schemeClr val="tx1"/>
          </a:solidFill>
          <a:latin typeface="+mn-lt"/>
          <a:ea typeface="+mn-ea"/>
          <a:cs typeface="+mn-cs"/>
        </a:defRPr>
      </a:lvl6pPr>
      <a:lvl7pPr marL="0" indent="0" algn="l" defTabSz="967710" rtl="0" eaLnBrk="1" latinLnBrk="0" hangingPunct="1">
        <a:lnSpc>
          <a:spcPct val="90000"/>
        </a:lnSpc>
        <a:spcBef>
          <a:spcPts val="600"/>
        </a:spcBef>
        <a:buFont typeface="Arial" panose="020B0604020202020204" pitchFamily="34" charset="0"/>
        <a:buNone/>
        <a:defRPr sz="1800" kern="1200">
          <a:solidFill>
            <a:srgbClr val="FF0000"/>
          </a:solidFill>
          <a:latin typeface="+mn-lt"/>
          <a:ea typeface="+mn-ea"/>
          <a:cs typeface="+mn-cs"/>
        </a:defRPr>
      </a:lvl7pPr>
      <a:lvl8pPr marL="3628911"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8pPr>
      <a:lvl9pPr marL="4112765" indent="-241927" algn="l" defTabSz="967710" rtl="0" eaLnBrk="1" latinLnBrk="0" hangingPunct="1">
        <a:lnSpc>
          <a:spcPct val="90000"/>
        </a:lnSpc>
        <a:spcBef>
          <a:spcPts val="529"/>
        </a:spcBef>
        <a:buFont typeface="Arial" panose="020B0604020202020204" pitchFamily="34" charset="0"/>
        <a:buChar char="•"/>
        <a:defRPr sz="1905" kern="1200">
          <a:solidFill>
            <a:schemeClr val="tx1"/>
          </a:solidFill>
          <a:latin typeface="+mn-lt"/>
          <a:ea typeface="+mn-ea"/>
          <a:cs typeface="+mn-cs"/>
        </a:defRPr>
      </a:lvl9pPr>
    </p:bodyStyle>
    <p:otherStyle>
      <a:defPPr>
        <a:defRPr lang="de-DE"/>
      </a:defPPr>
      <a:lvl1pPr marL="0" algn="l" defTabSz="967710" rtl="0" eaLnBrk="1" latinLnBrk="0" hangingPunct="1">
        <a:defRPr sz="1905" kern="1200">
          <a:solidFill>
            <a:schemeClr val="tx1"/>
          </a:solidFill>
          <a:latin typeface="+mn-lt"/>
          <a:ea typeface="+mn-ea"/>
          <a:cs typeface="+mn-cs"/>
        </a:defRPr>
      </a:lvl1pPr>
      <a:lvl2pPr marL="483855" algn="l" defTabSz="967710" rtl="0" eaLnBrk="1" latinLnBrk="0" hangingPunct="1">
        <a:defRPr sz="1905" kern="1200">
          <a:solidFill>
            <a:schemeClr val="tx1"/>
          </a:solidFill>
          <a:latin typeface="+mn-lt"/>
          <a:ea typeface="+mn-ea"/>
          <a:cs typeface="+mn-cs"/>
        </a:defRPr>
      </a:lvl2pPr>
      <a:lvl3pPr marL="967710" algn="l" defTabSz="967710" rtl="0" eaLnBrk="1" latinLnBrk="0" hangingPunct="1">
        <a:defRPr sz="1905" kern="1200">
          <a:solidFill>
            <a:schemeClr val="tx1"/>
          </a:solidFill>
          <a:latin typeface="+mn-lt"/>
          <a:ea typeface="+mn-ea"/>
          <a:cs typeface="+mn-cs"/>
        </a:defRPr>
      </a:lvl3pPr>
      <a:lvl4pPr marL="1451564" algn="l" defTabSz="967710" rtl="0" eaLnBrk="1" latinLnBrk="0" hangingPunct="1">
        <a:defRPr sz="1905" kern="1200">
          <a:solidFill>
            <a:schemeClr val="tx1"/>
          </a:solidFill>
          <a:latin typeface="+mn-lt"/>
          <a:ea typeface="+mn-ea"/>
          <a:cs typeface="+mn-cs"/>
        </a:defRPr>
      </a:lvl4pPr>
      <a:lvl5pPr marL="1935419" algn="l" defTabSz="967710" rtl="0" eaLnBrk="1" latinLnBrk="0" hangingPunct="1">
        <a:defRPr sz="1905" kern="1200">
          <a:solidFill>
            <a:schemeClr val="tx1"/>
          </a:solidFill>
          <a:latin typeface="+mn-lt"/>
          <a:ea typeface="+mn-ea"/>
          <a:cs typeface="+mn-cs"/>
        </a:defRPr>
      </a:lvl5pPr>
      <a:lvl6pPr marL="2419274" algn="l" defTabSz="967710" rtl="0" eaLnBrk="1" latinLnBrk="0" hangingPunct="1">
        <a:defRPr sz="1905" kern="1200">
          <a:solidFill>
            <a:schemeClr val="tx1"/>
          </a:solidFill>
          <a:latin typeface="+mn-lt"/>
          <a:ea typeface="+mn-ea"/>
          <a:cs typeface="+mn-cs"/>
        </a:defRPr>
      </a:lvl6pPr>
      <a:lvl7pPr marL="2903129" algn="l" defTabSz="967710" rtl="0" eaLnBrk="1" latinLnBrk="0" hangingPunct="1">
        <a:defRPr sz="1905" kern="1200">
          <a:solidFill>
            <a:schemeClr val="tx1"/>
          </a:solidFill>
          <a:latin typeface="+mn-lt"/>
          <a:ea typeface="+mn-ea"/>
          <a:cs typeface="+mn-cs"/>
        </a:defRPr>
      </a:lvl7pPr>
      <a:lvl8pPr marL="3386983" algn="l" defTabSz="967710" rtl="0" eaLnBrk="1" latinLnBrk="0" hangingPunct="1">
        <a:defRPr sz="1905" kern="1200">
          <a:solidFill>
            <a:schemeClr val="tx1"/>
          </a:solidFill>
          <a:latin typeface="+mn-lt"/>
          <a:ea typeface="+mn-ea"/>
          <a:cs typeface="+mn-cs"/>
        </a:defRPr>
      </a:lvl8pPr>
      <a:lvl9pPr marL="3870838" algn="l" defTabSz="967710" rtl="0" eaLnBrk="1" latinLnBrk="0" hangingPunct="1">
        <a:defRPr sz="190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02" userDrawn="1">
          <p15:clr>
            <a:srgbClr val="F26B43"/>
          </p15:clr>
        </p15:guide>
        <p15:guide id="2" pos="7378" userDrawn="1">
          <p15:clr>
            <a:srgbClr val="F26B43"/>
          </p15:clr>
        </p15:guide>
        <p15:guide id="3" orient="horz" pos="300" userDrawn="1">
          <p15:clr>
            <a:srgbClr val="F26B43"/>
          </p15:clr>
        </p15:guide>
        <p15:guide id="6" orient="horz" pos="3884" userDrawn="1">
          <p15:clr>
            <a:srgbClr val="F26B43"/>
          </p15:clr>
        </p15:guide>
        <p15:guide id="9" pos="1368" userDrawn="1">
          <p15:clr>
            <a:srgbClr val="F26B43"/>
          </p15:clr>
        </p15:guide>
        <p15:guide id="10" pos="1504" userDrawn="1">
          <p15:clr>
            <a:srgbClr val="F26B43"/>
          </p15:clr>
        </p15:guide>
        <p15:guide id="11" pos="2570" userDrawn="1">
          <p15:clr>
            <a:srgbClr val="F26B43"/>
          </p15:clr>
        </p15:guide>
        <p15:guide id="12" pos="2706" userDrawn="1">
          <p15:clr>
            <a:srgbClr val="F26B43"/>
          </p15:clr>
        </p15:guide>
        <p15:guide id="13" pos="3772" userDrawn="1">
          <p15:clr>
            <a:srgbClr val="F26B43"/>
          </p15:clr>
        </p15:guide>
        <p15:guide id="14" pos="3908" userDrawn="1">
          <p15:clr>
            <a:srgbClr val="F26B43"/>
          </p15:clr>
        </p15:guide>
        <p15:guide id="15" pos="5110" userDrawn="1">
          <p15:clr>
            <a:srgbClr val="F26B43"/>
          </p15:clr>
        </p15:guide>
        <p15:guide id="16" pos="4974" userDrawn="1">
          <p15:clr>
            <a:srgbClr val="F26B43"/>
          </p15:clr>
        </p15:guide>
        <p15:guide id="17" pos="6312" userDrawn="1">
          <p15:clr>
            <a:srgbClr val="F26B43"/>
          </p15:clr>
        </p15:guide>
        <p15:guide id="18" pos="6176" userDrawn="1">
          <p15:clr>
            <a:srgbClr val="F26B43"/>
          </p15:clr>
        </p15:guide>
        <p15:guide id="19" orient="horz" pos="550" userDrawn="1">
          <p15:clr>
            <a:srgbClr val="F26B43"/>
          </p15:clr>
        </p15:guide>
        <p15:guide id="21" orient="horz" pos="11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www.firmenonline.de/" TargetMode="External"/><Relationship Id="rId2" Type="http://schemas.openxmlformats.org/officeDocument/2006/relationships/hyperlink" Target="https://allianz.firmenonline.de/oneweb/ajax/aspro/demoportal/demoportal.html"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WWG00M.ROOTDOM.NET\DFS\HOME\orpfjzv\Desktop\GettyImages-52762653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854" r="10401"/>
          <a:stretch/>
        </p:blipFill>
        <p:spPr bwMode="auto">
          <a:xfrm>
            <a:off x="5608320" y="-49332"/>
            <a:ext cx="6614160" cy="6927696"/>
          </a:xfrm>
          <a:prstGeom prst="rect">
            <a:avLst/>
          </a:prstGeom>
          <a:noFill/>
          <a:extLst>
            <a:ext uri="{909E8E84-426E-40DD-AFC4-6F175D3DCCD1}">
              <a14:hiddenFill xmlns:a14="http://schemas.microsoft.com/office/drawing/2010/main">
                <a:solidFill>
                  <a:srgbClr val="FFFFFF"/>
                </a:solidFill>
              </a14:hiddenFill>
            </a:ext>
          </a:extLst>
        </p:spPr>
      </p:pic>
      <p:sp>
        <p:nvSpPr>
          <p:cNvPr id="8" name="Titel 7">
            <a:extLst>
              <a:ext uri="{FF2B5EF4-FFF2-40B4-BE49-F238E27FC236}">
                <a16:creationId xmlns:a16="http://schemas.microsoft.com/office/drawing/2014/main" id="{7AD26D70-5616-4C05-9FA2-2E55246088AA}"/>
              </a:ext>
            </a:extLst>
          </p:cNvPr>
          <p:cNvSpPr>
            <a:spLocks noGrp="1"/>
          </p:cNvSpPr>
          <p:nvPr>
            <p:ph type="ctrTitle"/>
          </p:nvPr>
        </p:nvSpPr>
        <p:spPr>
          <a:xfrm>
            <a:off x="478800" y="2103120"/>
            <a:ext cx="6312293" cy="2198379"/>
          </a:xfrm>
        </p:spPr>
        <p:txBody>
          <a:bodyPr/>
          <a:lstStyle/>
          <a:p>
            <a:pPr>
              <a:lnSpc>
                <a:spcPct val="100000"/>
              </a:lnSpc>
            </a:pPr>
            <a:r>
              <a:rPr lang="de-DE" sz="4400" dirty="0" smtClean="0"/>
              <a:t>Vertragsimport für Verträge weiterer Versicherer</a:t>
            </a:r>
            <a:endParaRPr lang="de-DE" sz="4400" dirty="0">
              <a:solidFill>
                <a:schemeClr val="accent4"/>
              </a:solidFill>
            </a:endParaRPr>
          </a:p>
        </p:txBody>
      </p:sp>
      <p:sp>
        <p:nvSpPr>
          <p:cNvPr id="17" name="Textplatzhalter 23">
            <a:extLst>
              <a:ext uri="{FF2B5EF4-FFF2-40B4-BE49-F238E27FC236}">
                <a16:creationId xmlns:a16="http://schemas.microsoft.com/office/drawing/2014/main" id="{1E1A45A6-AAFC-4D86-9200-4A15BD3453D8}"/>
              </a:ext>
            </a:extLst>
          </p:cNvPr>
          <p:cNvSpPr>
            <a:spLocks noGrp="1"/>
          </p:cNvSpPr>
          <p:nvPr>
            <p:ph type="body" sz="quarter" idx="15"/>
          </p:nvPr>
        </p:nvSpPr>
        <p:spPr>
          <a:xfrm rot="-5400000">
            <a:off x="11168400" y="5924558"/>
            <a:ext cx="1281600" cy="144000"/>
          </a:xfrm>
        </p:spPr>
        <p:txBody>
          <a:bodyPr/>
          <a:lstStyle/>
          <a:p>
            <a:r>
              <a:rPr lang="de-DE" dirty="0"/>
              <a:t>© Allianz </a:t>
            </a:r>
            <a:r>
              <a:rPr lang="de-DE" dirty="0" smtClean="0"/>
              <a:t>2022</a:t>
            </a:r>
            <a:endParaRPr lang="de-DE" dirty="0"/>
          </a:p>
        </p:txBody>
      </p:sp>
      <p:pic>
        <p:nvPicPr>
          <p:cNvPr id="12" name="Grafik 11"/>
          <p:cNvPicPr>
            <a:picLocks noChangeAspect="1"/>
          </p:cNvPicPr>
          <p:nvPr/>
        </p:nvPicPr>
        <p:blipFill>
          <a:blip r:embed="rId3"/>
          <a:stretch>
            <a:fillRect/>
          </a:stretch>
        </p:blipFill>
        <p:spPr>
          <a:xfrm>
            <a:off x="10816308" y="168189"/>
            <a:ext cx="1064892" cy="261441"/>
          </a:xfrm>
          <a:prstGeom prst="rect">
            <a:avLst/>
          </a:prstGeom>
        </p:spPr>
      </p:pic>
      <p:sp>
        <p:nvSpPr>
          <p:cNvPr id="10" name="Textplatzhalter 6"/>
          <p:cNvSpPr>
            <a:spLocks noGrp="1"/>
          </p:cNvSpPr>
          <p:nvPr>
            <p:ph type="body" sz="quarter" idx="4294967295"/>
          </p:nvPr>
        </p:nvSpPr>
        <p:spPr>
          <a:xfrm>
            <a:off x="478800" y="4301499"/>
            <a:ext cx="5352579" cy="1528762"/>
          </a:xfrm>
          <a:prstGeom prst="rect">
            <a:avLst/>
          </a:prstGeom>
        </p:spPr>
        <p:txBody>
          <a:bodyPr/>
          <a:lstStyle/>
          <a:p>
            <a:r>
              <a:rPr lang="de-DE" dirty="0" smtClean="0"/>
              <a:t>Online-Schulung 14.11.2019 </a:t>
            </a:r>
            <a:br>
              <a:rPr lang="de-DE" dirty="0" smtClean="0"/>
            </a:br>
            <a:endParaRPr lang="de-DE" dirty="0" smtClean="0"/>
          </a:p>
        </p:txBody>
      </p:sp>
      <p:sp>
        <p:nvSpPr>
          <p:cNvPr id="7" name="Textplatzhalter 10">
            <a:extLst>
              <a:ext uri="{FF2B5EF4-FFF2-40B4-BE49-F238E27FC236}">
                <a16:creationId xmlns:a16="http://schemas.microsoft.com/office/drawing/2014/main" id="{0640EE29-55AD-44B8-8A13-3651BA1F87F0}"/>
              </a:ext>
            </a:extLst>
          </p:cNvPr>
          <p:cNvSpPr>
            <a:spLocks noGrp="1"/>
          </p:cNvSpPr>
          <p:nvPr>
            <p:ph type="body" sz="quarter" idx="11"/>
          </p:nvPr>
        </p:nvSpPr>
        <p:spPr>
          <a:xfrm>
            <a:off x="478737" y="5970182"/>
            <a:ext cx="1692680" cy="546250"/>
          </a:xfrm>
        </p:spPr>
        <p:txBody>
          <a:bodyPr/>
          <a:lstStyle/>
          <a:p>
            <a:r>
              <a:rPr lang="de-DE" dirty="0"/>
              <a:t>Allianz Lebensversicherungs-AG</a:t>
            </a:r>
          </a:p>
        </p:txBody>
      </p:sp>
      <p:sp>
        <p:nvSpPr>
          <p:cNvPr id="11" name="Textplatzhalter 11">
            <a:extLst>
              <a:ext uri="{FF2B5EF4-FFF2-40B4-BE49-F238E27FC236}">
                <a16:creationId xmlns:a16="http://schemas.microsoft.com/office/drawing/2014/main" id="{D7288FB4-8D6E-4564-A0F7-0020F4D3B75D}"/>
              </a:ext>
            </a:extLst>
          </p:cNvPr>
          <p:cNvSpPr>
            <a:spLocks noGrp="1"/>
          </p:cNvSpPr>
          <p:nvPr>
            <p:ph type="body" sz="quarter" idx="14"/>
          </p:nvPr>
        </p:nvSpPr>
        <p:spPr>
          <a:xfrm>
            <a:off x="2387289" y="5970182"/>
            <a:ext cx="1692680" cy="546250"/>
          </a:xfrm>
        </p:spPr>
        <p:txBody>
          <a:bodyPr/>
          <a:lstStyle/>
          <a:p>
            <a:r>
              <a:rPr lang="de-DE" dirty="0"/>
              <a:t>Stuttgart,</a:t>
            </a:r>
            <a:br>
              <a:rPr lang="de-DE" dirty="0"/>
            </a:br>
            <a:r>
              <a:rPr lang="de-DE" dirty="0" smtClean="0"/>
              <a:t>14. November 2019</a:t>
            </a:r>
            <a:endParaRPr lang="de-DE" dirty="0"/>
          </a:p>
        </p:txBody>
      </p:sp>
    </p:spTree>
    <p:extLst>
      <p:ext uri="{BB962C8B-B14F-4D97-AF65-F5344CB8AC3E}">
        <p14:creationId xmlns:p14="http://schemas.microsoft.com/office/powerpoint/2010/main" val="2615866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platzhalter 9">
            <a:extLst>
              <a:ext uri="{FF2B5EF4-FFF2-40B4-BE49-F238E27FC236}">
                <a16:creationId xmlns:a16="http://schemas.microsoft.com/office/drawing/2014/main" id="{4F21D7D0-F58D-4FAA-9067-9C2645151098}"/>
              </a:ext>
            </a:extLst>
          </p:cNvPr>
          <p:cNvSpPr>
            <a:spLocks noGrp="1"/>
          </p:cNvSpPr>
          <p:nvPr>
            <p:ph type="body" sz="quarter" idx="12"/>
          </p:nvPr>
        </p:nvSpPr>
        <p:spPr>
          <a:xfrm>
            <a:off x="479424" y="476250"/>
            <a:ext cx="9324973" cy="252000"/>
          </a:xfrm>
        </p:spPr>
        <p:txBody>
          <a:bodyPr/>
          <a:lstStyle/>
          <a:p>
            <a:r>
              <a:rPr lang="de-DE" dirty="0" smtClean="0"/>
              <a:t>Freischaltung</a:t>
            </a:r>
            <a:endParaRPr lang="de-DE" dirty="0"/>
          </a:p>
        </p:txBody>
      </p:sp>
      <p:sp>
        <p:nvSpPr>
          <p:cNvPr id="109" name="Titel 3">
            <a:extLst>
              <a:ext uri="{FF2B5EF4-FFF2-40B4-BE49-F238E27FC236}">
                <a16:creationId xmlns:a16="http://schemas.microsoft.com/office/drawing/2014/main" id="{89A7A182-EF37-4E98-82D0-9EC00BBD7F8E}"/>
              </a:ext>
            </a:extLst>
          </p:cNvPr>
          <p:cNvSpPr>
            <a:spLocks noGrp="1"/>
          </p:cNvSpPr>
          <p:nvPr>
            <p:ph type="title"/>
          </p:nvPr>
        </p:nvSpPr>
        <p:spPr>
          <a:xfrm>
            <a:off x="479427" y="875309"/>
            <a:ext cx="10252741" cy="465811"/>
          </a:xfrm>
        </p:spPr>
        <p:txBody>
          <a:bodyPr/>
          <a:lstStyle/>
          <a:p>
            <a:r>
              <a:rPr lang="de-DE" dirty="0" smtClean="0"/>
              <a:t>Übersichtseite</a:t>
            </a:r>
            <a:endParaRPr lang="de-DE" dirty="0">
              <a:solidFill>
                <a:schemeClr val="accent4"/>
              </a:solidFill>
            </a:endParaRPr>
          </a:p>
        </p:txBody>
      </p:sp>
      <p:sp>
        <p:nvSpPr>
          <p:cNvPr id="2" name="Inhaltsplatzhalter 1"/>
          <p:cNvSpPr>
            <a:spLocks noGrp="1"/>
          </p:cNvSpPr>
          <p:nvPr>
            <p:ph idx="1"/>
          </p:nvPr>
        </p:nvSpPr>
        <p:spPr>
          <a:xfrm>
            <a:off x="479424" y="1488179"/>
            <a:ext cx="10645775" cy="2138941"/>
          </a:xfrm>
        </p:spPr>
        <p:txBody>
          <a:bodyPr/>
          <a:lstStyle/>
          <a:p>
            <a:pPr lvl="6"/>
            <a:r>
              <a:rPr lang="de-DE" sz="1600" dirty="0">
                <a:solidFill>
                  <a:schemeClr val="bg1"/>
                </a:solidFill>
              </a:rPr>
              <a:t>Nach Absprung zur Beantragung gelangt der User auf die Übersichtsseite. Dort sind die </a:t>
            </a:r>
            <a:r>
              <a:rPr lang="de-DE" sz="1600" dirty="0" err="1">
                <a:solidFill>
                  <a:schemeClr val="bg1"/>
                </a:solidFill>
              </a:rPr>
              <a:t>Accountdaten</a:t>
            </a:r>
            <a:r>
              <a:rPr lang="de-DE" sz="1600" dirty="0">
                <a:solidFill>
                  <a:schemeClr val="bg1"/>
                </a:solidFill>
              </a:rPr>
              <a:t> des Users </a:t>
            </a:r>
            <a:r>
              <a:rPr lang="de-DE" sz="1600" dirty="0" err="1">
                <a:solidFill>
                  <a:schemeClr val="bg1"/>
                </a:solidFill>
              </a:rPr>
              <a:t>vorbefüllt</a:t>
            </a:r>
            <a:r>
              <a:rPr lang="de-DE" sz="1600" dirty="0">
                <a:solidFill>
                  <a:schemeClr val="bg1"/>
                </a:solidFill>
              </a:rPr>
              <a:t> und bereits Rechte vergeben. Die Daten können hier geändert werden. </a:t>
            </a:r>
            <a:br>
              <a:rPr lang="de-DE" sz="1600" dirty="0">
                <a:solidFill>
                  <a:schemeClr val="bg1"/>
                </a:solidFill>
              </a:rPr>
            </a:br>
            <a:r>
              <a:rPr lang="de-DE" sz="1600" dirty="0">
                <a:solidFill>
                  <a:schemeClr val="bg1"/>
                </a:solidFill>
              </a:rPr>
              <a:t>Zudem wird dem User angezeigt an welcher Stelle noch weitere Daten benötigt werden. </a:t>
            </a:r>
          </a:p>
        </p:txBody>
      </p:sp>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799" y="2334821"/>
            <a:ext cx="592374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Pfeil nach unten 11"/>
          <p:cNvSpPr/>
          <p:nvPr/>
        </p:nvSpPr>
        <p:spPr>
          <a:xfrm rot="2284875">
            <a:off x="4127100" y="3073126"/>
            <a:ext cx="405089" cy="700421"/>
          </a:xfrm>
          <a:prstGeom prst="downArrow">
            <a:avLst/>
          </a:prstGeom>
          <a:solidFill>
            <a:schemeClr val="tx1"/>
          </a:solidFill>
          <a:ln w="19050">
            <a:solidFill>
              <a:srgbClr val="C00000"/>
            </a:solidFill>
          </a:ln>
          <a:effectLst/>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smtClean="0"/>
          </a:p>
        </p:txBody>
      </p:sp>
      <p:sp>
        <p:nvSpPr>
          <p:cNvPr id="13" name="Abgerundetes Rechteck 12"/>
          <p:cNvSpPr/>
          <p:nvPr/>
        </p:nvSpPr>
        <p:spPr>
          <a:xfrm>
            <a:off x="6959886" y="2912662"/>
            <a:ext cx="1951173" cy="943132"/>
          </a:xfrm>
          <a:prstGeom prst="roundRect">
            <a:avLst/>
          </a:prstGeom>
          <a:solidFill>
            <a:schemeClr val="tx1"/>
          </a:solidFill>
          <a:ln w="9525">
            <a:solidFill>
              <a:schemeClr val="accent5"/>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r>
              <a:rPr lang="de-DE" sz="1000" dirty="0" smtClean="0">
                <a:solidFill>
                  <a:schemeClr val="bg1"/>
                </a:solidFill>
              </a:rPr>
              <a:t>Tipp: Hier stellen wir dem User eine kleine Anleitung zur Freischaltung zur Verfügung </a:t>
            </a:r>
          </a:p>
        </p:txBody>
      </p:sp>
      <p:sp>
        <p:nvSpPr>
          <p:cNvPr id="14" name="Pfeil nach unten 13"/>
          <p:cNvSpPr/>
          <p:nvPr/>
        </p:nvSpPr>
        <p:spPr>
          <a:xfrm rot="5400000">
            <a:off x="6327608" y="3013373"/>
            <a:ext cx="432048" cy="720080"/>
          </a:xfrm>
          <a:prstGeom prst="downArrow">
            <a:avLst/>
          </a:prstGeom>
          <a:solidFill>
            <a:schemeClr val="tx1"/>
          </a:solidFill>
          <a:ln w="19050">
            <a:solidFill>
              <a:schemeClr val="accent5"/>
            </a:solidFill>
          </a:ln>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smtClean="0"/>
          </a:p>
        </p:txBody>
      </p:sp>
      <p:sp>
        <p:nvSpPr>
          <p:cNvPr id="15" name="Abgerundetes Rechteck 14"/>
          <p:cNvSpPr/>
          <p:nvPr/>
        </p:nvSpPr>
        <p:spPr>
          <a:xfrm>
            <a:off x="4705077" y="3272598"/>
            <a:ext cx="1448035" cy="235783"/>
          </a:xfrm>
          <a:prstGeom prst="roundRect">
            <a:avLst/>
          </a:prstGeom>
          <a:noFill/>
          <a:ln w="9525">
            <a:solidFill>
              <a:schemeClr val="accent5"/>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000" dirty="0" smtClean="0"/>
          </a:p>
        </p:txBody>
      </p:sp>
      <p:sp>
        <p:nvSpPr>
          <p:cNvPr id="3" name="Fußzeilenplatzhalter 2"/>
          <p:cNvSpPr>
            <a:spLocks noGrp="1"/>
          </p:cNvSpPr>
          <p:nvPr>
            <p:ph type="ftr" sz="quarter" idx="13"/>
          </p:nvPr>
        </p:nvSpPr>
        <p:spPr/>
        <p:txBody>
          <a:bodyPr/>
          <a:lstStyle/>
          <a:p>
            <a:r>
              <a:rPr lang="de-DE" smtClean="0"/>
              <a:t>ertragsimport für Verträge weiterer Versicherer | L-FK FVB I L-KuV | Zureich, Bürgle</a:t>
            </a:r>
            <a:endParaRPr lang="de-DE" dirty="0"/>
          </a:p>
        </p:txBody>
      </p:sp>
    </p:spTree>
    <p:extLst>
      <p:ext uri="{BB962C8B-B14F-4D97-AF65-F5344CB8AC3E}">
        <p14:creationId xmlns:p14="http://schemas.microsoft.com/office/powerpoint/2010/main" val="271651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platzhalter 9">
            <a:extLst>
              <a:ext uri="{FF2B5EF4-FFF2-40B4-BE49-F238E27FC236}">
                <a16:creationId xmlns:a16="http://schemas.microsoft.com/office/drawing/2014/main" id="{4F21D7D0-F58D-4FAA-9067-9C2645151098}"/>
              </a:ext>
            </a:extLst>
          </p:cNvPr>
          <p:cNvSpPr>
            <a:spLocks noGrp="1"/>
          </p:cNvSpPr>
          <p:nvPr>
            <p:ph type="body" sz="quarter" idx="12"/>
          </p:nvPr>
        </p:nvSpPr>
        <p:spPr>
          <a:xfrm>
            <a:off x="479424" y="476250"/>
            <a:ext cx="9324973" cy="252000"/>
          </a:xfrm>
        </p:spPr>
        <p:txBody>
          <a:bodyPr/>
          <a:lstStyle/>
          <a:p>
            <a:r>
              <a:rPr lang="de-DE" dirty="0" smtClean="0"/>
              <a:t>Freischaltung</a:t>
            </a:r>
            <a:endParaRPr lang="de-DE" dirty="0"/>
          </a:p>
        </p:txBody>
      </p:sp>
      <p:sp>
        <p:nvSpPr>
          <p:cNvPr id="109" name="Titel 3">
            <a:extLst>
              <a:ext uri="{FF2B5EF4-FFF2-40B4-BE49-F238E27FC236}">
                <a16:creationId xmlns:a16="http://schemas.microsoft.com/office/drawing/2014/main" id="{89A7A182-EF37-4E98-82D0-9EC00BBD7F8E}"/>
              </a:ext>
            </a:extLst>
          </p:cNvPr>
          <p:cNvSpPr>
            <a:spLocks noGrp="1"/>
          </p:cNvSpPr>
          <p:nvPr>
            <p:ph type="title"/>
          </p:nvPr>
        </p:nvSpPr>
        <p:spPr>
          <a:xfrm>
            <a:off x="479427" y="875309"/>
            <a:ext cx="10252741" cy="465811"/>
          </a:xfrm>
        </p:spPr>
        <p:txBody>
          <a:bodyPr/>
          <a:lstStyle/>
          <a:p>
            <a:r>
              <a:rPr lang="de-DE" dirty="0" smtClean="0"/>
              <a:t>Angaben zum Datenschutzvertrag</a:t>
            </a:r>
            <a:endParaRPr lang="de-DE" dirty="0">
              <a:solidFill>
                <a:schemeClr val="accent4"/>
              </a:solidFill>
            </a:endParaRPr>
          </a:p>
        </p:txBody>
      </p:sp>
      <p:sp>
        <p:nvSpPr>
          <p:cNvPr id="2" name="Inhaltsplatzhalter 1"/>
          <p:cNvSpPr>
            <a:spLocks noGrp="1"/>
          </p:cNvSpPr>
          <p:nvPr>
            <p:ph idx="1"/>
          </p:nvPr>
        </p:nvSpPr>
        <p:spPr>
          <a:xfrm>
            <a:off x="479424" y="1619473"/>
            <a:ext cx="4946016" cy="4752528"/>
          </a:xfrm>
        </p:spPr>
        <p:txBody>
          <a:bodyPr/>
          <a:lstStyle/>
          <a:p>
            <a:pPr lvl="6"/>
            <a:r>
              <a:rPr lang="de-DE" sz="1600" dirty="0">
                <a:solidFill>
                  <a:schemeClr val="bg1"/>
                </a:solidFill>
              </a:rPr>
              <a:t>Mit der Funktion Vertragsimport können </a:t>
            </a:r>
            <a:br>
              <a:rPr lang="de-DE" sz="1600" dirty="0">
                <a:solidFill>
                  <a:schemeClr val="bg1"/>
                </a:solidFill>
              </a:rPr>
            </a:br>
            <a:r>
              <a:rPr lang="de-DE" sz="1600" dirty="0">
                <a:solidFill>
                  <a:schemeClr val="bg1"/>
                </a:solidFill>
              </a:rPr>
              <a:t>personenbezogene Daten von Mitarbeiter </a:t>
            </a:r>
            <a:r>
              <a:rPr lang="de-DE" sz="1600" dirty="0" smtClean="0">
                <a:solidFill>
                  <a:schemeClr val="bg1"/>
                </a:solidFill>
              </a:rPr>
              <a:t>importiert </a:t>
            </a:r>
            <a:r>
              <a:rPr lang="de-DE" sz="1600" dirty="0">
                <a:solidFill>
                  <a:schemeClr val="bg1"/>
                </a:solidFill>
              </a:rPr>
              <a:t>werden </a:t>
            </a:r>
            <a:r>
              <a:rPr lang="de-DE" sz="1600" dirty="0" smtClean="0">
                <a:solidFill>
                  <a:schemeClr val="bg1"/>
                </a:solidFill>
              </a:rPr>
              <a:t>– auch </a:t>
            </a:r>
            <a:r>
              <a:rPr lang="de-DE" sz="1600" dirty="0">
                <a:solidFill>
                  <a:schemeClr val="bg1"/>
                </a:solidFill>
              </a:rPr>
              <a:t>von Mitarbeitern, </a:t>
            </a:r>
            <a:r>
              <a:rPr lang="de-DE" sz="1600" dirty="0" smtClean="0">
                <a:solidFill>
                  <a:schemeClr val="bg1"/>
                </a:solidFill>
              </a:rPr>
              <a:t>die </a:t>
            </a:r>
            <a:r>
              <a:rPr lang="de-DE" sz="1600" dirty="0">
                <a:solidFill>
                  <a:schemeClr val="bg1"/>
                </a:solidFill>
              </a:rPr>
              <a:t>mit der Allianz in keinem Vertragsverhältnis </a:t>
            </a:r>
            <a:r>
              <a:rPr lang="de-DE" sz="1600" dirty="0" smtClean="0">
                <a:solidFill>
                  <a:schemeClr val="bg1"/>
                </a:solidFill>
              </a:rPr>
              <a:t>stehen</a:t>
            </a:r>
            <a:r>
              <a:rPr lang="de-DE" sz="1600" dirty="0">
                <a:solidFill>
                  <a:schemeClr val="bg1"/>
                </a:solidFill>
              </a:rPr>
              <a:t>.</a:t>
            </a:r>
          </a:p>
          <a:p>
            <a:pPr lvl="6"/>
            <a:endParaRPr lang="de-DE" sz="1600" dirty="0">
              <a:solidFill>
                <a:schemeClr val="bg1"/>
              </a:solidFill>
            </a:endParaRPr>
          </a:p>
          <a:p>
            <a:pPr lvl="6"/>
            <a:r>
              <a:rPr lang="de-DE" sz="1600" b="1" dirty="0">
                <a:solidFill>
                  <a:schemeClr val="bg1"/>
                </a:solidFill>
              </a:rPr>
              <a:t>Die Firma/Der Arbeitgeber beauftragt uns als </a:t>
            </a:r>
            <a:br>
              <a:rPr lang="de-DE" sz="1600" b="1" dirty="0">
                <a:solidFill>
                  <a:schemeClr val="bg1"/>
                </a:solidFill>
              </a:rPr>
            </a:br>
            <a:r>
              <a:rPr lang="de-DE" sz="1600" b="1" dirty="0">
                <a:solidFill>
                  <a:schemeClr val="bg1"/>
                </a:solidFill>
              </a:rPr>
              <a:t>Systembetreiber mit der Anzeige der von Ihm </a:t>
            </a:r>
            <a:br>
              <a:rPr lang="de-DE" sz="1600" b="1" dirty="0">
                <a:solidFill>
                  <a:schemeClr val="bg1"/>
                </a:solidFill>
              </a:rPr>
            </a:br>
            <a:r>
              <a:rPr lang="de-DE" sz="1600" b="1" dirty="0">
                <a:solidFill>
                  <a:schemeClr val="bg1"/>
                </a:solidFill>
              </a:rPr>
              <a:t>zur Verfügung gestellten Daten. </a:t>
            </a:r>
            <a:r>
              <a:rPr lang="de-DE" sz="1600" dirty="0">
                <a:solidFill>
                  <a:schemeClr val="bg1"/>
                </a:solidFill>
              </a:rPr>
              <a:t/>
            </a:r>
            <a:br>
              <a:rPr lang="de-DE" sz="1600" dirty="0">
                <a:solidFill>
                  <a:schemeClr val="bg1"/>
                </a:solidFill>
              </a:rPr>
            </a:br>
            <a:r>
              <a:rPr lang="de-DE" sz="1600" dirty="0">
                <a:solidFill>
                  <a:schemeClr val="bg1"/>
                </a:solidFill>
              </a:rPr>
              <a:t>Aufgrund der Verarbeitung personenbezogener </a:t>
            </a:r>
            <a:br>
              <a:rPr lang="de-DE" sz="1600" dirty="0">
                <a:solidFill>
                  <a:schemeClr val="bg1"/>
                </a:solidFill>
              </a:rPr>
            </a:br>
            <a:r>
              <a:rPr lang="de-DE" sz="1600" dirty="0">
                <a:solidFill>
                  <a:schemeClr val="bg1"/>
                </a:solidFill>
              </a:rPr>
              <a:t>Daten ist hierfür ein Datenschutzvertrag erforderlich.</a:t>
            </a:r>
          </a:p>
          <a:p>
            <a:pPr lvl="6"/>
            <a:r>
              <a:rPr lang="de-DE" sz="1600" dirty="0">
                <a:solidFill>
                  <a:schemeClr val="bg1"/>
                </a:solidFill>
              </a:rPr>
              <a:t>Für diesen wird die Angabe des </a:t>
            </a:r>
            <a:r>
              <a:rPr lang="de-DE" sz="1600" dirty="0" err="1">
                <a:solidFill>
                  <a:schemeClr val="bg1"/>
                </a:solidFill>
              </a:rPr>
              <a:t>Datenschutzbe</a:t>
            </a:r>
            <a:r>
              <a:rPr lang="de-DE" sz="1600" dirty="0">
                <a:solidFill>
                  <a:schemeClr val="bg1"/>
                </a:solidFill>
              </a:rPr>
              <a:t>-</a:t>
            </a:r>
            <a:br>
              <a:rPr lang="de-DE" sz="1600" dirty="0">
                <a:solidFill>
                  <a:schemeClr val="bg1"/>
                </a:solidFill>
              </a:rPr>
            </a:br>
            <a:r>
              <a:rPr lang="de-DE" sz="1600" dirty="0" err="1">
                <a:solidFill>
                  <a:schemeClr val="bg1"/>
                </a:solidFill>
              </a:rPr>
              <a:t>auftragten</a:t>
            </a:r>
            <a:r>
              <a:rPr lang="de-DE" sz="1600" dirty="0">
                <a:solidFill>
                  <a:schemeClr val="bg1"/>
                </a:solidFill>
              </a:rPr>
              <a:t> </a:t>
            </a:r>
            <a:r>
              <a:rPr lang="de-DE" sz="1600" b="1" dirty="0">
                <a:solidFill>
                  <a:schemeClr val="bg1"/>
                </a:solidFill>
              </a:rPr>
              <a:t>der Firma</a:t>
            </a:r>
            <a:r>
              <a:rPr lang="de-DE" sz="1600" dirty="0">
                <a:solidFill>
                  <a:schemeClr val="bg1"/>
                </a:solidFill>
              </a:rPr>
              <a:t>, die mit uns den Datenschutz-</a:t>
            </a:r>
            <a:br>
              <a:rPr lang="de-DE" sz="1600" dirty="0">
                <a:solidFill>
                  <a:schemeClr val="bg1"/>
                </a:solidFill>
              </a:rPr>
            </a:br>
            <a:r>
              <a:rPr lang="de-DE" sz="1600" dirty="0">
                <a:solidFill>
                  <a:schemeClr val="bg1"/>
                </a:solidFill>
              </a:rPr>
              <a:t>vertrag schließt, benötigt. Datenschutzbeauftragter kann nie ein Vermittler sein.</a:t>
            </a:r>
          </a:p>
          <a:p>
            <a:pPr lvl="6"/>
            <a:r>
              <a:rPr lang="de-DE" sz="1600" dirty="0">
                <a:solidFill>
                  <a:schemeClr val="bg1"/>
                </a:solidFill>
              </a:rPr>
              <a:t> </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0522" y="1619472"/>
            <a:ext cx="4561058" cy="4635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Abgerundetes Rechteck 9"/>
          <p:cNvSpPr/>
          <p:nvPr/>
        </p:nvSpPr>
        <p:spPr>
          <a:xfrm>
            <a:off x="9528598" y="2825754"/>
            <a:ext cx="1633836" cy="1111161"/>
          </a:xfrm>
          <a:prstGeom prst="roundRect">
            <a:avLst/>
          </a:prstGeom>
          <a:solidFill>
            <a:schemeClr val="tx1"/>
          </a:solidFill>
          <a:ln w="9525">
            <a:solidFill>
              <a:schemeClr val="accent5"/>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r>
              <a:rPr lang="de-DE" sz="1000" dirty="0" smtClean="0">
                <a:solidFill>
                  <a:schemeClr val="bg1"/>
                </a:solidFill>
              </a:rPr>
              <a:t>Tipp 2: entsprechen die </a:t>
            </a:r>
            <a:r>
              <a:rPr lang="de-DE" sz="1000" dirty="0" err="1" smtClean="0">
                <a:solidFill>
                  <a:schemeClr val="bg1"/>
                </a:solidFill>
              </a:rPr>
              <a:t>Accountddaten</a:t>
            </a:r>
            <a:r>
              <a:rPr lang="de-DE" sz="1000" dirty="0" smtClean="0">
                <a:solidFill>
                  <a:schemeClr val="bg1"/>
                </a:solidFill>
              </a:rPr>
              <a:t> den Firmendaten können diese Daten hier übernommen werden. </a:t>
            </a:r>
          </a:p>
        </p:txBody>
      </p:sp>
      <p:sp>
        <p:nvSpPr>
          <p:cNvPr id="11" name="Abgerundetes Rechteck 10"/>
          <p:cNvSpPr/>
          <p:nvPr/>
        </p:nvSpPr>
        <p:spPr>
          <a:xfrm>
            <a:off x="8545316" y="2555336"/>
            <a:ext cx="819752" cy="235784"/>
          </a:xfrm>
          <a:prstGeom prst="roundRect">
            <a:avLst/>
          </a:prstGeom>
          <a:noFill/>
          <a:ln w="9525">
            <a:solidFill>
              <a:schemeClr val="accent5"/>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000" dirty="0" smtClean="0">
              <a:solidFill>
                <a:schemeClr val="bg1"/>
              </a:solidFill>
            </a:endParaRPr>
          </a:p>
        </p:txBody>
      </p:sp>
      <p:sp>
        <p:nvSpPr>
          <p:cNvPr id="12" name="Abgerundetes Rechteck 11"/>
          <p:cNvSpPr/>
          <p:nvPr/>
        </p:nvSpPr>
        <p:spPr>
          <a:xfrm>
            <a:off x="6457084" y="4329287"/>
            <a:ext cx="3888432" cy="2042713"/>
          </a:xfrm>
          <a:prstGeom prst="roundRect">
            <a:avLst/>
          </a:prstGeom>
          <a:noFill/>
          <a:ln w="12700">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smtClean="0">
              <a:solidFill>
                <a:schemeClr val="bg1"/>
              </a:solidFill>
            </a:endParaRPr>
          </a:p>
        </p:txBody>
      </p:sp>
      <p:sp>
        <p:nvSpPr>
          <p:cNvPr id="13" name="Abgerundetes Rechteck 12"/>
          <p:cNvSpPr/>
          <p:nvPr/>
        </p:nvSpPr>
        <p:spPr>
          <a:xfrm>
            <a:off x="8937047" y="1010900"/>
            <a:ext cx="2416581" cy="1256644"/>
          </a:xfrm>
          <a:prstGeom prst="roundRect">
            <a:avLst/>
          </a:prstGeom>
          <a:solidFill>
            <a:schemeClr val="tx1"/>
          </a:solidFill>
          <a:ln w="9525">
            <a:solidFill>
              <a:schemeClr val="accent5"/>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spcBef>
                <a:spcPts val="100"/>
              </a:spcBef>
              <a:spcAft>
                <a:spcPts val="100"/>
              </a:spcAft>
            </a:pPr>
            <a:r>
              <a:rPr lang="de-DE" sz="1000" dirty="0" smtClean="0">
                <a:solidFill>
                  <a:schemeClr val="bg1"/>
                </a:solidFill>
              </a:rPr>
              <a:t>Tipp 1: </a:t>
            </a:r>
            <a:r>
              <a:rPr lang="de-DE" sz="1000" dirty="0">
                <a:solidFill>
                  <a:schemeClr val="bg1"/>
                </a:solidFill>
              </a:rPr>
              <a:t>möchte sich der </a:t>
            </a:r>
            <a:r>
              <a:rPr lang="de-DE" sz="1000" dirty="0" smtClean="0">
                <a:solidFill>
                  <a:schemeClr val="bg1"/>
                </a:solidFill>
              </a:rPr>
              <a:t>User zunächst </a:t>
            </a:r>
            <a:r>
              <a:rPr lang="de-DE" sz="1000" dirty="0">
                <a:solidFill>
                  <a:schemeClr val="bg1"/>
                </a:solidFill>
              </a:rPr>
              <a:t>über den </a:t>
            </a:r>
            <a:r>
              <a:rPr lang="de-DE" sz="1000" dirty="0" smtClean="0">
                <a:solidFill>
                  <a:schemeClr val="bg1"/>
                </a:solidFill>
              </a:rPr>
              <a:t>Inhalt </a:t>
            </a:r>
            <a:r>
              <a:rPr lang="de-DE" sz="1000" dirty="0">
                <a:solidFill>
                  <a:schemeClr val="bg1"/>
                </a:solidFill>
              </a:rPr>
              <a:t>des Datenschutzvertrags informieren stellen </a:t>
            </a:r>
            <a:r>
              <a:rPr lang="de-DE" sz="1000" dirty="0" smtClean="0">
                <a:solidFill>
                  <a:schemeClr val="bg1"/>
                </a:solidFill>
              </a:rPr>
              <a:t>wir </a:t>
            </a:r>
            <a:r>
              <a:rPr lang="de-DE" sz="1000" dirty="0">
                <a:solidFill>
                  <a:schemeClr val="bg1"/>
                </a:solidFill>
              </a:rPr>
              <a:t>auf dieser Seite auch ein Muster des </a:t>
            </a:r>
            <a:r>
              <a:rPr lang="de-DE" sz="1000" dirty="0" smtClean="0">
                <a:solidFill>
                  <a:schemeClr val="bg1"/>
                </a:solidFill>
              </a:rPr>
              <a:t>Datenschutzvertrag </a:t>
            </a:r>
            <a:r>
              <a:rPr lang="de-DE" sz="1000" dirty="0">
                <a:solidFill>
                  <a:schemeClr val="bg1"/>
                </a:solidFill>
              </a:rPr>
              <a:t>zum Download zur Verfügung</a:t>
            </a:r>
            <a:endParaRPr lang="de-DE" sz="1000" dirty="0" smtClean="0">
              <a:solidFill>
                <a:schemeClr val="bg1"/>
              </a:solidFill>
            </a:endParaRPr>
          </a:p>
        </p:txBody>
      </p:sp>
      <p:sp>
        <p:nvSpPr>
          <p:cNvPr id="14" name="Abgerundetes Rechteck 13"/>
          <p:cNvSpPr/>
          <p:nvPr/>
        </p:nvSpPr>
        <p:spPr>
          <a:xfrm>
            <a:off x="6601100" y="2005636"/>
            <a:ext cx="1944216" cy="117892"/>
          </a:xfrm>
          <a:prstGeom prst="roundRect">
            <a:avLst/>
          </a:prstGeom>
          <a:noFill/>
          <a:ln w="9525">
            <a:solidFill>
              <a:schemeClr val="accent5"/>
            </a:solidFill>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000" dirty="0" smtClean="0">
              <a:solidFill>
                <a:schemeClr val="bg1"/>
              </a:solidFill>
            </a:endParaRPr>
          </a:p>
        </p:txBody>
      </p:sp>
      <p:sp>
        <p:nvSpPr>
          <p:cNvPr id="15" name="Pfeil nach unten 14"/>
          <p:cNvSpPr/>
          <p:nvPr/>
        </p:nvSpPr>
        <p:spPr>
          <a:xfrm rot="4209842">
            <a:off x="8529040" y="1702642"/>
            <a:ext cx="432048" cy="493531"/>
          </a:xfrm>
          <a:prstGeom prst="downArrow">
            <a:avLst/>
          </a:prstGeom>
          <a:solidFill>
            <a:schemeClr val="tx1"/>
          </a:solidFill>
          <a:ln>
            <a:solidFill>
              <a:schemeClr val="accent5"/>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smtClean="0">
              <a:solidFill>
                <a:schemeClr val="bg1"/>
              </a:solidFill>
            </a:endParaRPr>
          </a:p>
        </p:txBody>
      </p:sp>
      <p:sp>
        <p:nvSpPr>
          <p:cNvPr id="16" name="Pfeil nach unten 15"/>
          <p:cNvSpPr/>
          <p:nvPr/>
        </p:nvSpPr>
        <p:spPr>
          <a:xfrm rot="7456426">
            <a:off x="9237132" y="2587547"/>
            <a:ext cx="425309" cy="468105"/>
          </a:xfrm>
          <a:prstGeom prst="downArrow">
            <a:avLst/>
          </a:prstGeom>
          <a:solidFill>
            <a:schemeClr val="tx1"/>
          </a:solidFill>
          <a:ln>
            <a:solidFill>
              <a:schemeClr val="accent5"/>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smtClean="0">
              <a:solidFill>
                <a:schemeClr val="bg1"/>
              </a:solidFill>
            </a:endParaRPr>
          </a:p>
        </p:txBody>
      </p:sp>
      <p:sp>
        <p:nvSpPr>
          <p:cNvPr id="17" name="Pfeil nach unten 16"/>
          <p:cNvSpPr/>
          <p:nvPr/>
        </p:nvSpPr>
        <p:spPr>
          <a:xfrm rot="16200000">
            <a:off x="6015446" y="4123636"/>
            <a:ext cx="432048" cy="720080"/>
          </a:xfrm>
          <a:prstGeom prst="downArrow">
            <a:avLst/>
          </a:prstGeom>
          <a:solidFill>
            <a:schemeClr val="tx1"/>
          </a:solidFill>
          <a:ln w="19050">
            <a:solidFill>
              <a:srgbClr val="C00000"/>
            </a:solidFill>
          </a:ln>
          <a:effectLst/>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smtClean="0">
              <a:solidFill>
                <a:schemeClr val="bg1"/>
              </a:solidFill>
            </a:endParaRPr>
          </a:p>
        </p:txBody>
      </p:sp>
      <p:sp>
        <p:nvSpPr>
          <p:cNvPr id="3" name="Fußzeilenplatzhalter 2"/>
          <p:cNvSpPr>
            <a:spLocks noGrp="1"/>
          </p:cNvSpPr>
          <p:nvPr>
            <p:ph type="ftr" sz="quarter" idx="13"/>
          </p:nvPr>
        </p:nvSpPr>
        <p:spPr/>
        <p:txBody>
          <a:bodyPr/>
          <a:lstStyle/>
          <a:p>
            <a:r>
              <a:rPr lang="de-DE" smtClean="0"/>
              <a:t>ertragsimport für Verträge weiterer Versicherer | L-FK FVB I L-KuV | Zureich, Bürgle</a:t>
            </a:r>
            <a:endParaRPr lang="de-DE" dirty="0"/>
          </a:p>
        </p:txBody>
      </p:sp>
    </p:spTree>
    <p:extLst>
      <p:ext uri="{BB962C8B-B14F-4D97-AF65-F5344CB8AC3E}">
        <p14:creationId xmlns:p14="http://schemas.microsoft.com/office/powerpoint/2010/main" val="54117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platzhalter 9">
            <a:extLst>
              <a:ext uri="{FF2B5EF4-FFF2-40B4-BE49-F238E27FC236}">
                <a16:creationId xmlns:a16="http://schemas.microsoft.com/office/drawing/2014/main" id="{4F21D7D0-F58D-4FAA-9067-9C2645151098}"/>
              </a:ext>
            </a:extLst>
          </p:cNvPr>
          <p:cNvSpPr>
            <a:spLocks noGrp="1"/>
          </p:cNvSpPr>
          <p:nvPr>
            <p:ph type="body" sz="quarter" idx="12"/>
          </p:nvPr>
        </p:nvSpPr>
        <p:spPr>
          <a:xfrm>
            <a:off x="479424" y="476250"/>
            <a:ext cx="9324973" cy="252000"/>
          </a:xfrm>
        </p:spPr>
        <p:txBody>
          <a:bodyPr/>
          <a:lstStyle/>
          <a:p>
            <a:r>
              <a:rPr lang="de-DE" dirty="0"/>
              <a:t>Freischaltung</a:t>
            </a:r>
          </a:p>
        </p:txBody>
      </p:sp>
      <p:sp>
        <p:nvSpPr>
          <p:cNvPr id="109" name="Titel 3">
            <a:extLst>
              <a:ext uri="{FF2B5EF4-FFF2-40B4-BE49-F238E27FC236}">
                <a16:creationId xmlns:a16="http://schemas.microsoft.com/office/drawing/2014/main" id="{89A7A182-EF37-4E98-82D0-9EC00BBD7F8E}"/>
              </a:ext>
            </a:extLst>
          </p:cNvPr>
          <p:cNvSpPr>
            <a:spLocks noGrp="1"/>
          </p:cNvSpPr>
          <p:nvPr>
            <p:ph type="title"/>
          </p:nvPr>
        </p:nvSpPr>
        <p:spPr>
          <a:xfrm>
            <a:off x="479427" y="875309"/>
            <a:ext cx="10252741" cy="465811"/>
          </a:xfrm>
        </p:spPr>
        <p:txBody>
          <a:bodyPr/>
          <a:lstStyle/>
          <a:p>
            <a:r>
              <a:rPr lang="de-DE" dirty="0" smtClean="0"/>
              <a:t>Angaben zu Berechtigungen</a:t>
            </a:r>
            <a:endParaRPr lang="de-DE" dirty="0">
              <a:solidFill>
                <a:schemeClr val="accent4"/>
              </a:solidFill>
            </a:endParaRPr>
          </a:p>
        </p:txBody>
      </p:sp>
      <p:sp>
        <p:nvSpPr>
          <p:cNvPr id="2" name="Inhaltsplatzhalter 1"/>
          <p:cNvSpPr>
            <a:spLocks noGrp="1"/>
          </p:cNvSpPr>
          <p:nvPr>
            <p:ph idx="1"/>
          </p:nvPr>
        </p:nvSpPr>
        <p:spPr>
          <a:xfrm>
            <a:off x="5141910" y="1604758"/>
            <a:ext cx="6364849" cy="4752528"/>
          </a:xfrm>
        </p:spPr>
        <p:txBody>
          <a:bodyPr/>
          <a:lstStyle/>
          <a:p>
            <a:pPr lvl="6"/>
            <a:r>
              <a:rPr lang="de-DE" sz="1600" dirty="0">
                <a:solidFill>
                  <a:schemeClr val="bg1"/>
                </a:solidFill>
              </a:rPr>
              <a:t>Der User kann festlegen, wer welche Berechtigungen erhält. </a:t>
            </a:r>
          </a:p>
          <a:p>
            <a:pPr lvl="6"/>
            <a:r>
              <a:rPr lang="de-DE" sz="1600" b="1" dirty="0">
                <a:solidFill>
                  <a:schemeClr val="bg1"/>
                </a:solidFill>
              </a:rPr>
              <a:t>Es muss mindestens ein User genannt werden und zudem muss mindestens ein User, sowohl das Recht „lesen“ und das Recht „ändern“ haben, damit die Funktion genutzt werden kann. </a:t>
            </a:r>
            <a:endParaRPr lang="de-DE" sz="1600" dirty="0">
              <a:solidFill>
                <a:schemeClr val="bg1"/>
              </a:solidFill>
            </a:endParaRPr>
          </a:p>
          <a:p>
            <a:pPr marL="171450" lvl="6" indent="-171450">
              <a:buFont typeface="Arial" panose="020B0604020202020204" pitchFamily="34" charset="0"/>
              <a:buChar char="•"/>
            </a:pPr>
            <a:r>
              <a:rPr lang="de-DE" sz="1600" dirty="0">
                <a:solidFill>
                  <a:schemeClr val="bg1"/>
                </a:solidFill>
              </a:rPr>
              <a:t>Standardmäßig sind auch hier die </a:t>
            </a:r>
            <a:r>
              <a:rPr lang="de-DE" sz="1600" dirty="0" err="1">
                <a:solidFill>
                  <a:schemeClr val="bg1"/>
                </a:solidFill>
              </a:rPr>
              <a:t>Accountdaten</a:t>
            </a:r>
            <a:r>
              <a:rPr lang="de-DE" sz="1600" dirty="0">
                <a:solidFill>
                  <a:schemeClr val="bg1"/>
                </a:solidFill>
              </a:rPr>
              <a:t>, des Users der den Freischaltungsantrag aufruft </a:t>
            </a:r>
            <a:r>
              <a:rPr lang="de-DE" sz="1600" dirty="0" err="1">
                <a:solidFill>
                  <a:schemeClr val="bg1"/>
                </a:solidFill>
              </a:rPr>
              <a:t>vorbefüllt</a:t>
            </a:r>
            <a:r>
              <a:rPr lang="de-DE" sz="1600" dirty="0">
                <a:solidFill>
                  <a:schemeClr val="bg1"/>
                </a:solidFill>
              </a:rPr>
              <a:t>. </a:t>
            </a:r>
          </a:p>
          <a:p>
            <a:pPr marL="171450" lvl="6" indent="-171450">
              <a:buFont typeface="Arial" panose="020B0604020202020204" pitchFamily="34" charset="0"/>
              <a:buChar char="•"/>
            </a:pPr>
            <a:r>
              <a:rPr lang="de-DE" sz="1600" dirty="0">
                <a:solidFill>
                  <a:schemeClr val="bg1"/>
                </a:solidFill>
              </a:rPr>
              <a:t>Es können auch weitere Personen (z.B. Vermittler) hinzugefügt werden. Zu beachten ist, dass hier nur Personen die bereits einen </a:t>
            </a:r>
            <a:r>
              <a:rPr lang="de-DE" sz="1600" dirty="0" err="1">
                <a:solidFill>
                  <a:schemeClr val="bg1"/>
                </a:solidFill>
              </a:rPr>
              <a:t>FirmenOnline</a:t>
            </a:r>
            <a:r>
              <a:rPr lang="de-DE" sz="1600" dirty="0">
                <a:solidFill>
                  <a:schemeClr val="bg1"/>
                </a:solidFill>
              </a:rPr>
              <a:t> Zugang haben berechtigt werden können. </a:t>
            </a:r>
          </a:p>
          <a:p>
            <a:pPr marL="171450" lvl="6" indent="-171450">
              <a:buFont typeface="Arial" panose="020B0604020202020204" pitchFamily="34" charset="0"/>
              <a:buChar char="•"/>
            </a:pPr>
            <a:r>
              <a:rPr lang="de-DE" sz="1600" dirty="0">
                <a:solidFill>
                  <a:schemeClr val="bg1"/>
                </a:solidFill>
              </a:rPr>
              <a:t>Der vorbelegte User kann erst gelöscht werden, wenn ein weiterer User angelegt wurde. </a:t>
            </a:r>
          </a:p>
          <a:p>
            <a:pPr marL="171450" lvl="6" indent="-171450">
              <a:buFont typeface="Arial" panose="020B0604020202020204" pitchFamily="34" charset="0"/>
              <a:buChar char="•"/>
            </a:pPr>
            <a:r>
              <a:rPr lang="de-DE" sz="1600" dirty="0">
                <a:solidFill>
                  <a:schemeClr val="bg1"/>
                </a:solidFill>
              </a:rPr>
              <a:t>Das Recht  „lesen“ wird standardmäßig vorbelegt und kann nicht entfernt werden. Soll ein User keine Berechtigung haben kann dieser gelöscht werden. </a:t>
            </a:r>
          </a:p>
          <a:p>
            <a:pPr lvl="6"/>
            <a:r>
              <a:rPr lang="de-DE" sz="1600" dirty="0">
                <a:solidFill>
                  <a:schemeClr val="bg1"/>
                </a:solidFill>
              </a:rPr>
              <a:t>Wenn der Vermittler bereits für eine Firma berechtigt ist, kann auch er die Freischaltung vornehmen. </a:t>
            </a:r>
            <a:r>
              <a:rPr lang="de-DE" sz="1600" b="1" dirty="0">
                <a:solidFill>
                  <a:schemeClr val="bg1"/>
                </a:solidFill>
              </a:rPr>
              <a:t>Wichtig dabei ist, dass der Datenschutzvertrag zwischen der Firma also dem Arbeitgeber und Allianz Leben geschlossen wird.</a:t>
            </a:r>
          </a:p>
          <a:p>
            <a:pPr lvl="6"/>
            <a:r>
              <a:rPr lang="de-DE" sz="1600" dirty="0">
                <a:solidFill>
                  <a:schemeClr val="bg1"/>
                </a:solidFill>
              </a:rPr>
              <a:t/>
            </a:r>
            <a:br>
              <a:rPr lang="de-DE" sz="1600" dirty="0">
                <a:solidFill>
                  <a:schemeClr val="bg1"/>
                </a:solidFill>
              </a:rPr>
            </a:br>
            <a:endParaRPr lang="de-DE" sz="1600" dirty="0">
              <a:solidFill>
                <a:schemeClr val="bg1"/>
              </a:solidFill>
            </a:endParaRPr>
          </a:p>
        </p:txBody>
      </p:sp>
      <p:pic>
        <p:nvPicPr>
          <p:cNvPr id="18"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325" y="2861538"/>
            <a:ext cx="3834631" cy="2035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Abgerundetes Rechteck 18"/>
          <p:cNvSpPr/>
          <p:nvPr/>
        </p:nvSpPr>
        <p:spPr>
          <a:xfrm>
            <a:off x="545330" y="3149570"/>
            <a:ext cx="2670398" cy="1584176"/>
          </a:xfrm>
          <a:prstGeom prst="roundRect">
            <a:avLst/>
          </a:prstGeom>
          <a:noFill/>
          <a:ln w="9525">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smtClean="0"/>
          </a:p>
        </p:txBody>
      </p:sp>
      <p:pic>
        <p:nvPicPr>
          <p:cNvPr id="20" name="Picture 2"/>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525244" y="1533899"/>
            <a:ext cx="2978248" cy="1260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Abgerundetes Rechteck 20"/>
          <p:cNvSpPr/>
          <p:nvPr/>
        </p:nvSpPr>
        <p:spPr>
          <a:xfrm>
            <a:off x="613071" y="2310747"/>
            <a:ext cx="1090490" cy="90010"/>
          </a:xfrm>
          <a:prstGeom prst="roundRect">
            <a:avLst/>
          </a:prstGeom>
          <a:noFill/>
          <a:ln w="9525">
            <a:solidFill>
              <a:schemeClr val="accent5"/>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smtClean="0"/>
          </a:p>
        </p:txBody>
      </p:sp>
      <p:sp>
        <p:nvSpPr>
          <p:cNvPr id="22" name="Pfeil nach unten 21"/>
          <p:cNvSpPr/>
          <p:nvPr/>
        </p:nvSpPr>
        <p:spPr>
          <a:xfrm rot="5400000">
            <a:off x="1847577" y="2019953"/>
            <a:ext cx="432048" cy="720080"/>
          </a:xfrm>
          <a:prstGeom prst="downArrow">
            <a:avLst/>
          </a:prstGeom>
          <a:solidFill>
            <a:schemeClr val="tx1"/>
          </a:solidFill>
          <a:ln w="19050">
            <a:solidFill>
              <a:srgbClr val="C0000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smtClean="0"/>
          </a:p>
        </p:txBody>
      </p:sp>
      <p:sp>
        <p:nvSpPr>
          <p:cNvPr id="23" name="Pfeil nach unten 22"/>
          <p:cNvSpPr/>
          <p:nvPr/>
        </p:nvSpPr>
        <p:spPr>
          <a:xfrm>
            <a:off x="551432" y="2614019"/>
            <a:ext cx="432048" cy="360040"/>
          </a:xfrm>
          <a:prstGeom prst="downArrow">
            <a:avLst/>
          </a:prstGeom>
          <a:solidFill>
            <a:schemeClr val="tx1"/>
          </a:solidFill>
          <a:ln>
            <a:solidFill>
              <a:schemeClr val="accent5"/>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smtClean="0"/>
          </a:p>
        </p:txBody>
      </p:sp>
      <p:pic>
        <p:nvPicPr>
          <p:cNvPr id="24"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3400"/>
          <a:stretch/>
        </p:blipFill>
        <p:spPr bwMode="auto">
          <a:xfrm>
            <a:off x="479424" y="5298594"/>
            <a:ext cx="4290981" cy="1163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Pfeil nach unten 24"/>
          <p:cNvSpPr/>
          <p:nvPr/>
        </p:nvSpPr>
        <p:spPr>
          <a:xfrm>
            <a:off x="551432" y="4938554"/>
            <a:ext cx="432048" cy="360040"/>
          </a:xfrm>
          <a:prstGeom prst="downArrow">
            <a:avLst/>
          </a:prstGeom>
          <a:solidFill>
            <a:schemeClr val="tx1"/>
          </a:solidFill>
          <a:ln>
            <a:solidFill>
              <a:schemeClr val="accent5"/>
            </a:solidFill>
          </a:ln>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smtClean="0"/>
          </a:p>
        </p:txBody>
      </p:sp>
      <p:sp>
        <p:nvSpPr>
          <p:cNvPr id="26" name="Pfeil nach unten 25"/>
          <p:cNvSpPr/>
          <p:nvPr/>
        </p:nvSpPr>
        <p:spPr>
          <a:xfrm rot="1779081">
            <a:off x="4301664" y="4518789"/>
            <a:ext cx="432048" cy="720080"/>
          </a:xfrm>
          <a:prstGeom prst="downArrow">
            <a:avLst/>
          </a:prstGeom>
          <a:solidFill>
            <a:schemeClr val="tx1"/>
          </a:solidFill>
          <a:ln w="19050">
            <a:solidFill>
              <a:srgbClr val="C0000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smtClean="0"/>
          </a:p>
        </p:txBody>
      </p:sp>
      <p:sp>
        <p:nvSpPr>
          <p:cNvPr id="27" name="Abgerundetes Rechteck 26"/>
          <p:cNvSpPr/>
          <p:nvPr/>
        </p:nvSpPr>
        <p:spPr>
          <a:xfrm>
            <a:off x="3181894" y="5252874"/>
            <a:ext cx="1473993" cy="731296"/>
          </a:xfrm>
          <a:prstGeom prst="roundRect">
            <a:avLst/>
          </a:prstGeom>
          <a:noFill/>
          <a:ln w="9525">
            <a:solidFill>
              <a:schemeClr val="accent5"/>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smtClean="0"/>
          </a:p>
        </p:txBody>
      </p:sp>
      <p:sp>
        <p:nvSpPr>
          <p:cNvPr id="3" name="Fußzeilenplatzhalter 2"/>
          <p:cNvSpPr>
            <a:spLocks noGrp="1"/>
          </p:cNvSpPr>
          <p:nvPr>
            <p:ph type="ftr" sz="quarter" idx="13"/>
          </p:nvPr>
        </p:nvSpPr>
        <p:spPr/>
        <p:txBody>
          <a:bodyPr/>
          <a:lstStyle/>
          <a:p>
            <a:r>
              <a:rPr lang="de-DE" smtClean="0"/>
              <a:t>ertragsimport für Verträge weiterer Versicherer | L-FK FVB I L-KuV | Zureich, Bürgle</a:t>
            </a:r>
            <a:endParaRPr lang="de-DE" dirty="0"/>
          </a:p>
        </p:txBody>
      </p:sp>
    </p:spTree>
    <p:extLst>
      <p:ext uri="{BB962C8B-B14F-4D97-AF65-F5344CB8AC3E}">
        <p14:creationId xmlns:p14="http://schemas.microsoft.com/office/powerpoint/2010/main" val="367549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platzhalter 9">
            <a:extLst>
              <a:ext uri="{FF2B5EF4-FFF2-40B4-BE49-F238E27FC236}">
                <a16:creationId xmlns:a16="http://schemas.microsoft.com/office/drawing/2014/main" id="{4F21D7D0-F58D-4FAA-9067-9C2645151098}"/>
              </a:ext>
            </a:extLst>
          </p:cNvPr>
          <p:cNvSpPr>
            <a:spLocks noGrp="1"/>
          </p:cNvSpPr>
          <p:nvPr>
            <p:ph type="body" sz="quarter" idx="12"/>
          </p:nvPr>
        </p:nvSpPr>
        <p:spPr>
          <a:xfrm>
            <a:off x="479424" y="476250"/>
            <a:ext cx="9324973" cy="252000"/>
          </a:xfrm>
        </p:spPr>
        <p:txBody>
          <a:bodyPr/>
          <a:lstStyle/>
          <a:p>
            <a:r>
              <a:rPr lang="de-DE" dirty="0" smtClean="0"/>
              <a:t>Freischaltung</a:t>
            </a:r>
            <a:endParaRPr lang="de-DE" dirty="0"/>
          </a:p>
        </p:txBody>
      </p:sp>
      <p:sp>
        <p:nvSpPr>
          <p:cNvPr id="109" name="Titel 3">
            <a:extLst>
              <a:ext uri="{FF2B5EF4-FFF2-40B4-BE49-F238E27FC236}">
                <a16:creationId xmlns:a16="http://schemas.microsoft.com/office/drawing/2014/main" id="{89A7A182-EF37-4E98-82D0-9EC00BBD7F8E}"/>
              </a:ext>
            </a:extLst>
          </p:cNvPr>
          <p:cNvSpPr>
            <a:spLocks noGrp="1"/>
          </p:cNvSpPr>
          <p:nvPr>
            <p:ph type="title"/>
          </p:nvPr>
        </p:nvSpPr>
        <p:spPr>
          <a:xfrm>
            <a:off x="479427" y="875309"/>
            <a:ext cx="10252741" cy="465811"/>
          </a:xfrm>
        </p:spPr>
        <p:txBody>
          <a:bodyPr/>
          <a:lstStyle/>
          <a:p>
            <a:r>
              <a:rPr lang="de-DE" dirty="0" smtClean="0"/>
              <a:t>Antrag abschließen</a:t>
            </a:r>
            <a:endParaRPr lang="de-DE" dirty="0">
              <a:solidFill>
                <a:schemeClr val="accent4"/>
              </a:solidFill>
            </a:endParaRPr>
          </a:p>
        </p:txBody>
      </p:sp>
      <p:sp>
        <p:nvSpPr>
          <p:cNvPr id="2" name="Inhaltsplatzhalter 1"/>
          <p:cNvSpPr>
            <a:spLocks noGrp="1"/>
          </p:cNvSpPr>
          <p:nvPr>
            <p:ph idx="1"/>
          </p:nvPr>
        </p:nvSpPr>
        <p:spPr>
          <a:xfrm>
            <a:off x="479424" y="1488179"/>
            <a:ext cx="10645775" cy="2138941"/>
          </a:xfrm>
        </p:spPr>
        <p:txBody>
          <a:bodyPr/>
          <a:lstStyle/>
          <a:p>
            <a:pPr lvl="6"/>
            <a:r>
              <a:rPr lang="de-DE" sz="1600" dirty="0">
                <a:solidFill>
                  <a:schemeClr val="bg1"/>
                </a:solidFill>
              </a:rPr>
              <a:t>Wurde der Antrag vollständig ausgefüllt, kann dieser nun erzeugt werden. Dabei werden die Daten bereits </a:t>
            </a:r>
            <a:r>
              <a:rPr lang="de-DE" sz="1600" dirty="0" err="1">
                <a:solidFill>
                  <a:schemeClr val="bg1"/>
                </a:solidFill>
              </a:rPr>
              <a:t>digitial</a:t>
            </a:r>
            <a:r>
              <a:rPr lang="de-DE" sz="1600" dirty="0">
                <a:solidFill>
                  <a:schemeClr val="bg1"/>
                </a:solidFill>
              </a:rPr>
              <a:t> übermittelt. Der Kunde gelangt danach auf die Bestätigungsseite, auf der ihm die weiteren Schritte erläutert werden. </a:t>
            </a:r>
          </a:p>
          <a:p>
            <a:pPr lvl="6"/>
            <a:r>
              <a:rPr lang="de-DE" sz="1600" dirty="0">
                <a:solidFill>
                  <a:schemeClr val="bg1"/>
                </a:solidFill>
              </a:rPr>
              <a:t>Der Antrag muss heruntergeladen, von der Firma unterschrieben und gestempelt und danach an uns per Post oder gescannt per E-Mail zugeschickt werden. </a:t>
            </a:r>
          </a:p>
          <a:p>
            <a:pPr lvl="6"/>
            <a:r>
              <a:rPr lang="de-DE" sz="1600" dirty="0">
                <a:solidFill>
                  <a:schemeClr val="bg1"/>
                </a:solidFill>
              </a:rPr>
              <a:t>Sobald alle Unterlagen bei uns eingegangen sind und geprüft wurden, wird die Funktion für die im Antrag genannten User freigeschaltet. </a:t>
            </a:r>
          </a:p>
        </p:txBody>
      </p:sp>
      <p:pic>
        <p:nvPicPr>
          <p:cNvPr id="16" name="Grafik 7"/>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579"/>
          <a:stretch/>
        </p:blipFill>
        <p:spPr bwMode="auto">
          <a:xfrm>
            <a:off x="4780875" y="3725551"/>
            <a:ext cx="4165128" cy="225009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6589" y="3419672"/>
            <a:ext cx="4187778" cy="295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Abgerundetes Rechteck 18"/>
          <p:cNvSpPr/>
          <p:nvPr/>
        </p:nvSpPr>
        <p:spPr>
          <a:xfrm>
            <a:off x="3733799" y="5945166"/>
            <a:ext cx="792481" cy="287994"/>
          </a:xfrm>
          <a:prstGeom prst="roundRect">
            <a:avLst/>
          </a:prstGeom>
          <a:noFill/>
          <a:ln w="9525">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smtClean="0"/>
          </a:p>
        </p:txBody>
      </p:sp>
      <p:sp>
        <p:nvSpPr>
          <p:cNvPr id="21" name="Abgerundetes Rechteck 20"/>
          <p:cNvSpPr/>
          <p:nvPr/>
        </p:nvSpPr>
        <p:spPr>
          <a:xfrm>
            <a:off x="7966053" y="5564391"/>
            <a:ext cx="827427" cy="245320"/>
          </a:xfrm>
          <a:prstGeom prst="roundRect">
            <a:avLst/>
          </a:prstGeom>
          <a:noFill/>
          <a:ln w="9525">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smtClean="0"/>
          </a:p>
        </p:txBody>
      </p:sp>
      <p:sp>
        <p:nvSpPr>
          <p:cNvPr id="22" name="Abgerundetes Rechteck 21"/>
          <p:cNvSpPr/>
          <p:nvPr/>
        </p:nvSpPr>
        <p:spPr>
          <a:xfrm>
            <a:off x="6941113" y="4509685"/>
            <a:ext cx="900100" cy="979749"/>
          </a:xfrm>
          <a:prstGeom prst="roundRect">
            <a:avLst/>
          </a:prstGeom>
          <a:noFill/>
          <a:ln w="9525">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smtClean="0"/>
          </a:p>
        </p:txBody>
      </p:sp>
      <p:sp>
        <p:nvSpPr>
          <p:cNvPr id="12" name="Pfeil nach unten 11"/>
          <p:cNvSpPr/>
          <p:nvPr/>
        </p:nvSpPr>
        <p:spPr>
          <a:xfrm rot="2284875">
            <a:off x="4481821" y="5406137"/>
            <a:ext cx="405089" cy="700421"/>
          </a:xfrm>
          <a:prstGeom prst="downArrow">
            <a:avLst/>
          </a:prstGeom>
          <a:solidFill>
            <a:schemeClr val="tx1"/>
          </a:solidFill>
          <a:ln w="19050">
            <a:solidFill>
              <a:srgbClr val="C00000"/>
            </a:solidFill>
          </a:ln>
          <a:effectLst/>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smtClean="0"/>
          </a:p>
        </p:txBody>
      </p:sp>
      <p:sp>
        <p:nvSpPr>
          <p:cNvPr id="23" name="Pfeil nach unten 22"/>
          <p:cNvSpPr/>
          <p:nvPr/>
        </p:nvSpPr>
        <p:spPr>
          <a:xfrm rot="2284875">
            <a:off x="8669596" y="4975069"/>
            <a:ext cx="405089" cy="700421"/>
          </a:xfrm>
          <a:prstGeom prst="downArrow">
            <a:avLst/>
          </a:prstGeom>
          <a:solidFill>
            <a:schemeClr val="tx1"/>
          </a:solidFill>
          <a:ln w="19050">
            <a:solidFill>
              <a:srgbClr val="C00000"/>
            </a:solidFill>
          </a:ln>
          <a:effectLst/>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smtClean="0"/>
          </a:p>
        </p:txBody>
      </p:sp>
      <p:sp>
        <p:nvSpPr>
          <p:cNvPr id="3" name="Fußzeilenplatzhalter 2"/>
          <p:cNvSpPr>
            <a:spLocks noGrp="1"/>
          </p:cNvSpPr>
          <p:nvPr>
            <p:ph type="ftr" sz="quarter" idx="13"/>
          </p:nvPr>
        </p:nvSpPr>
        <p:spPr/>
        <p:txBody>
          <a:bodyPr/>
          <a:lstStyle/>
          <a:p>
            <a:r>
              <a:rPr lang="de-DE" smtClean="0"/>
              <a:t>ertragsimport für Verträge weiterer Versicherer | L-FK FVB I L-KuV | Zureich, Bürgle</a:t>
            </a:r>
            <a:endParaRPr lang="de-DE" dirty="0"/>
          </a:p>
        </p:txBody>
      </p:sp>
    </p:spTree>
    <p:extLst>
      <p:ext uri="{BB962C8B-B14F-4D97-AF65-F5344CB8AC3E}">
        <p14:creationId xmlns:p14="http://schemas.microsoft.com/office/powerpoint/2010/main" val="352814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C672E-16DA-4B50-8FEC-079AC8BA9F28}"/>
              </a:ext>
            </a:extLst>
          </p:cNvPr>
          <p:cNvSpPr>
            <a:spLocks noGrp="1"/>
          </p:cNvSpPr>
          <p:nvPr>
            <p:ph type="ctrTitle"/>
          </p:nvPr>
        </p:nvSpPr>
        <p:spPr>
          <a:xfrm>
            <a:off x="479425" y="1798320"/>
            <a:ext cx="11233150" cy="2107635"/>
          </a:xfrm>
        </p:spPr>
        <p:txBody>
          <a:bodyPr/>
          <a:lstStyle/>
          <a:p>
            <a:r>
              <a:rPr lang="de-DE" dirty="0" smtClean="0"/>
              <a:t>Vertragsimport</a:t>
            </a:r>
            <a:endParaRPr lang="de-DE" dirty="0"/>
          </a:p>
        </p:txBody>
      </p:sp>
      <p:sp>
        <p:nvSpPr>
          <p:cNvPr id="7" name="Textplatzhalter 6">
            <a:extLst>
              <a:ext uri="{FF2B5EF4-FFF2-40B4-BE49-F238E27FC236}">
                <a16:creationId xmlns:a16="http://schemas.microsoft.com/office/drawing/2014/main" id="{A5758957-284B-4EDA-BB59-D7A92DF8676B}"/>
              </a:ext>
            </a:extLst>
          </p:cNvPr>
          <p:cNvSpPr>
            <a:spLocks noGrp="1"/>
          </p:cNvSpPr>
          <p:nvPr>
            <p:ph type="body" sz="quarter" idx="11"/>
          </p:nvPr>
        </p:nvSpPr>
        <p:spPr>
          <a:xfrm>
            <a:off x="479425" y="496800"/>
            <a:ext cx="1692275" cy="1044000"/>
          </a:xfrm>
        </p:spPr>
        <p:txBody>
          <a:bodyPr/>
          <a:lstStyle/>
          <a:p>
            <a:r>
              <a:rPr lang="de-DE" dirty="0" smtClean="0"/>
              <a:t>02</a:t>
            </a:r>
            <a:endParaRPr lang="de-DE" dirty="0"/>
          </a:p>
        </p:txBody>
      </p:sp>
    </p:spTree>
    <p:extLst>
      <p:ext uri="{BB962C8B-B14F-4D97-AF65-F5344CB8AC3E}">
        <p14:creationId xmlns:p14="http://schemas.microsoft.com/office/powerpoint/2010/main" val="2152629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platzhalter 9">
            <a:extLst>
              <a:ext uri="{FF2B5EF4-FFF2-40B4-BE49-F238E27FC236}">
                <a16:creationId xmlns:a16="http://schemas.microsoft.com/office/drawing/2014/main" id="{4F21D7D0-F58D-4FAA-9067-9C2645151098}"/>
              </a:ext>
            </a:extLst>
          </p:cNvPr>
          <p:cNvSpPr>
            <a:spLocks noGrp="1"/>
          </p:cNvSpPr>
          <p:nvPr>
            <p:ph type="body" sz="quarter" idx="12"/>
          </p:nvPr>
        </p:nvSpPr>
        <p:spPr>
          <a:xfrm>
            <a:off x="479424" y="476250"/>
            <a:ext cx="9324973" cy="252000"/>
          </a:xfrm>
        </p:spPr>
        <p:txBody>
          <a:bodyPr/>
          <a:lstStyle/>
          <a:p>
            <a:r>
              <a:rPr lang="de-DE" dirty="0" smtClean="0"/>
              <a:t>Vertragsimport</a:t>
            </a:r>
            <a:endParaRPr lang="de-DE" dirty="0"/>
          </a:p>
        </p:txBody>
      </p:sp>
      <p:sp>
        <p:nvSpPr>
          <p:cNvPr id="109" name="Titel 3">
            <a:extLst>
              <a:ext uri="{FF2B5EF4-FFF2-40B4-BE49-F238E27FC236}">
                <a16:creationId xmlns:a16="http://schemas.microsoft.com/office/drawing/2014/main" id="{89A7A182-EF37-4E98-82D0-9EC00BBD7F8E}"/>
              </a:ext>
            </a:extLst>
          </p:cNvPr>
          <p:cNvSpPr>
            <a:spLocks noGrp="1"/>
          </p:cNvSpPr>
          <p:nvPr>
            <p:ph type="title"/>
          </p:nvPr>
        </p:nvSpPr>
        <p:spPr>
          <a:xfrm>
            <a:off x="479427" y="875309"/>
            <a:ext cx="10252741" cy="465811"/>
          </a:xfrm>
        </p:spPr>
        <p:txBody>
          <a:bodyPr/>
          <a:lstStyle/>
          <a:p>
            <a:r>
              <a:rPr lang="de-DE" dirty="0" smtClean="0"/>
              <a:t>Einstieg</a:t>
            </a:r>
            <a:endParaRPr lang="de-DE" dirty="0">
              <a:solidFill>
                <a:schemeClr val="accent4"/>
              </a:solidFill>
            </a:endParaRPr>
          </a:p>
        </p:txBody>
      </p:sp>
      <p:sp>
        <p:nvSpPr>
          <p:cNvPr id="2" name="Inhaltsplatzhalter 1"/>
          <p:cNvSpPr>
            <a:spLocks noGrp="1"/>
          </p:cNvSpPr>
          <p:nvPr>
            <p:ph idx="1"/>
          </p:nvPr>
        </p:nvSpPr>
        <p:spPr>
          <a:xfrm>
            <a:off x="479424" y="1488179"/>
            <a:ext cx="10645775" cy="2138941"/>
          </a:xfrm>
        </p:spPr>
        <p:txBody>
          <a:bodyPr/>
          <a:lstStyle/>
          <a:p>
            <a:r>
              <a:rPr lang="de-DE" sz="1600" dirty="0"/>
              <a:t>Der User ruft die Funktion auf der </a:t>
            </a:r>
            <a:r>
              <a:rPr lang="de-DE" sz="1600" b="1" dirty="0"/>
              <a:t>Bestandsübersicht</a:t>
            </a:r>
            <a:r>
              <a:rPr lang="de-DE" sz="1600" dirty="0"/>
              <a:t> auf. Hier befindet sich nach erfolgreicher Freischaltung unter dem Button „Verträge weiterer Versicherer“ nun die Aktion „Verträge importieren“: </a:t>
            </a:r>
          </a:p>
          <a:p>
            <a:endParaRPr lang="de-DE" sz="1600" dirty="0"/>
          </a:p>
          <a:p>
            <a:endParaRPr lang="de-DE" sz="1600"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4" y="2454825"/>
            <a:ext cx="8404540" cy="3818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Abgerundetes Rechteck 10"/>
          <p:cNvSpPr/>
          <p:nvPr/>
        </p:nvSpPr>
        <p:spPr>
          <a:xfrm>
            <a:off x="4946456" y="5516880"/>
            <a:ext cx="1318681" cy="297955"/>
          </a:xfrm>
          <a:prstGeom prst="roundRect">
            <a:avLst/>
          </a:prstGeom>
          <a:noFill/>
          <a:ln w="9525">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smtClean="0"/>
          </a:p>
        </p:txBody>
      </p:sp>
      <p:sp>
        <p:nvSpPr>
          <p:cNvPr id="12" name="Abgerundetes Rechteck 11"/>
          <p:cNvSpPr/>
          <p:nvPr/>
        </p:nvSpPr>
        <p:spPr>
          <a:xfrm>
            <a:off x="3961394" y="2510230"/>
            <a:ext cx="659340" cy="338399"/>
          </a:xfrm>
          <a:prstGeom prst="roundRect">
            <a:avLst/>
          </a:prstGeom>
          <a:noFill/>
          <a:ln w="9525">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smtClean="0"/>
          </a:p>
        </p:txBody>
      </p:sp>
      <p:sp>
        <p:nvSpPr>
          <p:cNvPr id="10" name="Pfeil nach unten 9"/>
          <p:cNvSpPr/>
          <p:nvPr/>
        </p:nvSpPr>
        <p:spPr>
          <a:xfrm rot="2284875">
            <a:off x="6087534" y="4899620"/>
            <a:ext cx="465417" cy="812433"/>
          </a:xfrm>
          <a:prstGeom prst="downArrow">
            <a:avLst/>
          </a:prstGeom>
          <a:solidFill>
            <a:schemeClr val="tx1"/>
          </a:solidFill>
          <a:ln w="19050">
            <a:solidFill>
              <a:srgbClr val="C0000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smtClean="0"/>
          </a:p>
        </p:txBody>
      </p:sp>
      <p:sp>
        <p:nvSpPr>
          <p:cNvPr id="3" name="Fußzeilenplatzhalter 2"/>
          <p:cNvSpPr>
            <a:spLocks noGrp="1"/>
          </p:cNvSpPr>
          <p:nvPr>
            <p:ph type="ftr" sz="quarter" idx="13"/>
          </p:nvPr>
        </p:nvSpPr>
        <p:spPr/>
        <p:txBody>
          <a:bodyPr/>
          <a:lstStyle/>
          <a:p>
            <a:r>
              <a:rPr lang="de-DE" smtClean="0"/>
              <a:t>ertragsimport für Verträge weiterer Versicherer | L-FK FVB I L-KuV | Zureich, Bürgle</a:t>
            </a:r>
            <a:endParaRPr lang="de-DE" dirty="0"/>
          </a:p>
        </p:txBody>
      </p:sp>
    </p:spTree>
    <p:extLst>
      <p:ext uri="{BB962C8B-B14F-4D97-AF65-F5344CB8AC3E}">
        <p14:creationId xmlns:p14="http://schemas.microsoft.com/office/powerpoint/2010/main" val="1774373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platzhalter 9">
            <a:extLst>
              <a:ext uri="{FF2B5EF4-FFF2-40B4-BE49-F238E27FC236}">
                <a16:creationId xmlns:a16="http://schemas.microsoft.com/office/drawing/2014/main" id="{4F21D7D0-F58D-4FAA-9067-9C2645151098}"/>
              </a:ext>
            </a:extLst>
          </p:cNvPr>
          <p:cNvSpPr>
            <a:spLocks noGrp="1"/>
          </p:cNvSpPr>
          <p:nvPr>
            <p:ph type="body" sz="quarter" idx="12"/>
          </p:nvPr>
        </p:nvSpPr>
        <p:spPr>
          <a:xfrm>
            <a:off x="479424" y="476250"/>
            <a:ext cx="9324973" cy="252000"/>
          </a:xfrm>
        </p:spPr>
        <p:txBody>
          <a:bodyPr/>
          <a:lstStyle/>
          <a:p>
            <a:r>
              <a:rPr lang="de-DE" dirty="0" smtClean="0"/>
              <a:t>Vertragsimport</a:t>
            </a:r>
            <a:endParaRPr lang="de-DE" dirty="0"/>
          </a:p>
        </p:txBody>
      </p:sp>
      <p:sp>
        <p:nvSpPr>
          <p:cNvPr id="109" name="Titel 3">
            <a:extLst>
              <a:ext uri="{FF2B5EF4-FFF2-40B4-BE49-F238E27FC236}">
                <a16:creationId xmlns:a16="http://schemas.microsoft.com/office/drawing/2014/main" id="{89A7A182-EF37-4E98-82D0-9EC00BBD7F8E}"/>
              </a:ext>
            </a:extLst>
          </p:cNvPr>
          <p:cNvSpPr>
            <a:spLocks noGrp="1"/>
          </p:cNvSpPr>
          <p:nvPr>
            <p:ph type="title"/>
          </p:nvPr>
        </p:nvSpPr>
        <p:spPr>
          <a:xfrm>
            <a:off x="479427" y="875309"/>
            <a:ext cx="10252741" cy="465811"/>
          </a:xfrm>
        </p:spPr>
        <p:txBody>
          <a:bodyPr/>
          <a:lstStyle/>
          <a:p>
            <a:r>
              <a:rPr lang="de-DE" dirty="0"/>
              <a:t>Importseite – Allgemein </a:t>
            </a:r>
            <a:endParaRPr lang="de-DE" dirty="0">
              <a:solidFill>
                <a:schemeClr val="accent4"/>
              </a:solidFill>
            </a:endParaRPr>
          </a:p>
        </p:txBody>
      </p:sp>
      <p:sp>
        <p:nvSpPr>
          <p:cNvPr id="2" name="Inhaltsplatzhalter 1"/>
          <p:cNvSpPr>
            <a:spLocks noGrp="1"/>
          </p:cNvSpPr>
          <p:nvPr>
            <p:ph idx="1"/>
          </p:nvPr>
        </p:nvSpPr>
        <p:spPr>
          <a:xfrm>
            <a:off x="479424" y="1488179"/>
            <a:ext cx="10645775" cy="2138941"/>
          </a:xfrm>
        </p:spPr>
        <p:txBody>
          <a:bodyPr/>
          <a:lstStyle/>
          <a:p>
            <a:r>
              <a:rPr lang="de-DE" sz="1600" dirty="0"/>
              <a:t>Der Nutzer gelangt nun auf die Vertragsimportseite. Dort steht ihm eine Excel-Vorlage für den Import zur Verfügung und er kann den Import über den Button Datei auswählen vornehmen.  </a:t>
            </a:r>
          </a:p>
        </p:txBody>
      </p:sp>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6737" y="2421682"/>
            <a:ext cx="6809631" cy="3684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Abgerundetes Rechteck 13"/>
          <p:cNvSpPr/>
          <p:nvPr/>
        </p:nvSpPr>
        <p:spPr>
          <a:xfrm>
            <a:off x="2423640" y="4312806"/>
            <a:ext cx="1296144" cy="413132"/>
          </a:xfrm>
          <a:prstGeom prst="roundRect">
            <a:avLst/>
          </a:prstGeom>
          <a:noFill/>
          <a:ln w="9525">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smtClean="0"/>
          </a:p>
        </p:txBody>
      </p:sp>
      <p:sp>
        <p:nvSpPr>
          <p:cNvPr id="16" name="Abgerundetes Rechteck 15"/>
          <p:cNvSpPr/>
          <p:nvPr/>
        </p:nvSpPr>
        <p:spPr>
          <a:xfrm>
            <a:off x="6816128" y="2565698"/>
            <a:ext cx="1872208" cy="1512167"/>
          </a:xfrm>
          <a:prstGeom prst="roundRect">
            <a:avLst/>
          </a:prstGeom>
          <a:noFill/>
          <a:ln w="9525">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smtClean="0"/>
          </a:p>
        </p:txBody>
      </p:sp>
      <p:sp>
        <p:nvSpPr>
          <p:cNvPr id="17" name="Abgerundetes Rechteck 16"/>
          <p:cNvSpPr/>
          <p:nvPr/>
        </p:nvSpPr>
        <p:spPr bwMode="auto">
          <a:xfrm>
            <a:off x="479424" y="2925739"/>
            <a:ext cx="1512168" cy="2252248"/>
          </a:xfrm>
          <a:prstGeom prst="roundRect">
            <a:avLst/>
          </a:prstGeom>
          <a:solidFill>
            <a:schemeClr val="tx1"/>
          </a:solidFill>
          <a:ln w="9525">
            <a:solidFill>
              <a:schemeClr val="accent5"/>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ot="0" spcFirstLastPara="0" vert="horz" wrap="square" lIns="90000" tIns="46800" rIns="90000" bIns="46800" numCol="1" spcCol="0" rtlCol="0" fromWordArt="0" anchor="ctr" anchorCtr="0" forceAA="0" compatLnSpc="1">
            <a:prstTxWarp prst="textNoShape">
              <a:avLst/>
            </a:prstTxWarp>
            <a:noAutofit/>
          </a:bodyPr>
          <a:lstStyle/>
          <a:p>
            <a:r>
              <a:rPr lang="de-DE" sz="1000" dirty="0">
                <a:solidFill>
                  <a:schemeClr val="bg1"/>
                </a:solidFill>
              </a:rPr>
              <a:t>Nachdem die Funktion erfolgreich freigeschaltet </a:t>
            </a:r>
            <a:r>
              <a:rPr lang="de-DE" sz="1000" dirty="0" smtClean="0">
                <a:solidFill>
                  <a:schemeClr val="bg1"/>
                </a:solidFill>
              </a:rPr>
              <a:t>wurde, wird eine Vertragsgruppe eingerichtet. </a:t>
            </a:r>
            <a:r>
              <a:rPr lang="de-DE" sz="1000" dirty="0">
                <a:solidFill>
                  <a:schemeClr val="bg1"/>
                </a:solidFill>
              </a:rPr>
              <a:t>Die Vertragsgruppe stellt </a:t>
            </a:r>
            <a:r>
              <a:rPr lang="de-DE" sz="1000" dirty="0" smtClean="0">
                <a:solidFill>
                  <a:schemeClr val="bg1"/>
                </a:solidFill>
              </a:rPr>
              <a:t>ein eindeutiges </a:t>
            </a:r>
            <a:r>
              <a:rPr lang="de-DE" sz="1000" dirty="0">
                <a:solidFill>
                  <a:schemeClr val="bg1"/>
                </a:solidFill>
              </a:rPr>
              <a:t>Merkmal dar, </a:t>
            </a:r>
            <a:r>
              <a:rPr lang="de-DE" sz="1000" dirty="0" smtClean="0">
                <a:solidFill>
                  <a:schemeClr val="bg1"/>
                </a:solidFill>
              </a:rPr>
              <a:t>unter dem die Verträge </a:t>
            </a:r>
            <a:r>
              <a:rPr lang="de-DE" sz="1000" dirty="0">
                <a:solidFill>
                  <a:schemeClr val="bg1"/>
                </a:solidFill>
              </a:rPr>
              <a:t>weiterer Versicherer gesammelt </a:t>
            </a:r>
            <a:r>
              <a:rPr lang="de-DE" sz="1000" dirty="0" smtClean="0">
                <a:solidFill>
                  <a:schemeClr val="bg1"/>
                </a:solidFill>
              </a:rPr>
              <a:t>importiert werden können</a:t>
            </a:r>
            <a:r>
              <a:rPr lang="de-DE" sz="1000" dirty="0">
                <a:solidFill>
                  <a:schemeClr val="bg1"/>
                </a:solidFill>
              </a:rPr>
              <a:t>.</a:t>
            </a:r>
          </a:p>
        </p:txBody>
      </p:sp>
      <p:sp>
        <p:nvSpPr>
          <p:cNvPr id="18" name="Abgerundetes Rechteck 17"/>
          <p:cNvSpPr/>
          <p:nvPr/>
        </p:nvSpPr>
        <p:spPr bwMode="auto">
          <a:xfrm>
            <a:off x="2372604" y="3472542"/>
            <a:ext cx="1317919" cy="360040"/>
          </a:xfrm>
          <a:prstGeom prst="roundRect">
            <a:avLst/>
          </a:prstGeom>
          <a:noFill/>
          <a:ln w="9525">
            <a:solidFill>
              <a:schemeClr val="accent5"/>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ot="0" spcFirstLastPara="0" vert="horz" wrap="none" lIns="90000" tIns="46800" rIns="90000" bIns="46800" numCol="1" spcCol="0" rtlCol="0" fromWordArt="0" anchor="ctr" anchorCtr="0" forceAA="0" compatLnSpc="1">
            <a:prstTxWarp prst="textNoShape">
              <a:avLst/>
            </a:prstTxWarp>
            <a:noAutofit/>
          </a:bodyPr>
          <a:lstStyle/>
          <a:p>
            <a:endParaRPr lang="de-DE"/>
          </a:p>
        </p:txBody>
      </p:sp>
      <p:sp>
        <p:nvSpPr>
          <p:cNvPr id="15" name="Pfeil nach unten 14"/>
          <p:cNvSpPr/>
          <p:nvPr/>
        </p:nvSpPr>
        <p:spPr>
          <a:xfrm rot="5400000">
            <a:off x="3750264" y="4149874"/>
            <a:ext cx="432048" cy="720080"/>
          </a:xfrm>
          <a:prstGeom prst="downArrow">
            <a:avLst/>
          </a:prstGeom>
          <a:solidFill>
            <a:schemeClr val="tx1"/>
          </a:solidFill>
          <a:ln w="19050">
            <a:solidFill>
              <a:srgbClr val="C0000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smtClean="0"/>
          </a:p>
        </p:txBody>
      </p:sp>
      <p:sp>
        <p:nvSpPr>
          <p:cNvPr id="3" name="Fußzeilenplatzhalter 2"/>
          <p:cNvSpPr>
            <a:spLocks noGrp="1"/>
          </p:cNvSpPr>
          <p:nvPr>
            <p:ph type="ftr" sz="quarter" idx="13"/>
          </p:nvPr>
        </p:nvSpPr>
        <p:spPr/>
        <p:txBody>
          <a:bodyPr/>
          <a:lstStyle/>
          <a:p>
            <a:r>
              <a:rPr lang="de-DE" smtClean="0"/>
              <a:t>ertragsimport für Verträge weiterer Versicherer | L-FK FVB I L-KuV | Zureich, Bürgle</a:t>
            </a:r>
            <a:endParaRPr lang="de-DE" dirty="0"/>
          </a:p>
        </p:txBody>
      </p:sp>
    </p:spTree>
    <p:extLst>
      <p:ext uri="{BB962C8B-B14F-4D97-AF65-F5344CB8AC3E}">
        <p14:creationId xmlns:p14="http://schemas.microsoft.com/office/powerpoint/2010/main" val="2073081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platzhalter 9">
            <a:extLst>
              <a:ext uri="{FF2B5EF4-FFF2-40B4-BE49-F238E27FC236}">
                <a16:creationId xmlns:a16="http://schemas.microsoft.com/office/drawing/2014/main" id="{4F21D7D0-F58D-4FAA-9067-9C2645151098}"/>
              </a:ext>
            </a:extLst>
          </p:cNvPr>
          <p:cNvSpPr>
            <a:spLocks noGrp="1"/>
          </p:cNvSpPr>
          <p:nvPr>
            <p:ph type="body" sz="quarter" idx="12"/>
          </p:nvPr>
        </p:nvSpPr>
        <p:spPr>
          <a:xfrm>
            <a:off x="479424" y="476250"/>
            <a:ext cx="9324973" cy="252000"/>
          </a:xfrm>
        </p:spPr>
        <p:txBody>
          <a:bodyPr/>
          <a:lstStyle/>
          <a:p>
            <a:r>
              <a:rPr lang="de-DE" dirty="0" smtClean="0"/>
              <a:t>Vertragsimport</a:t>
            </a:r>
            <a:endParaRPr lang="de-DE" dirty="0"/>
          </a:p>
        </p:txBody>
      </p:sp>
      <p:sp>
        <p:nvSpPr>
          <p:cNvPr id="109" name="Titel 3">
            <a:extLst>
              <a:ext uri="{FF2B5EF4-FFF2-40B4-BE49-F238E27FC236}">
                <a16:creationId xmlns:a16="http://schemas.microsoft.com/office/drawing/2014/main" id="{89A7A182-EF37-4E98-82D0-9EC00BBD7F8E}"/>
              </a:ext>
            </a:extLst>
          </p:cNvPr>
          <p:cNvSpPr>
            <a:spLocks noGrp="1"/>
          </p:cNvSpPr>
          <p:nvPr>
            <p:ph type="title"/>
          </p:nvPr>
        </p:nvSpPr>
        <p:spPr>
          <a:xfrm>
            <a:off x="479427" y="875309"/>
            <a:ext cx="10252741" cy="465811"/>
          </a:xfrm>
        </p:spPr>
        <p:txBody>
          <a:bodyPr/>
          <a:lstStyle/>
          <a:p>
            <a:r>
              <a:rPr lang="de-DE" dirty="0"/>
              <a:t>Excel-</a:t>
            </a:r>
            <a:r>
              <a:rPr lang="de-DE" dirty="0" err="1"/>
              <a:t>Vorlagenbefüllung</a:t>
            </a:r>
            <a:r>
              <a:rPr lang="de-DE" dirty="0"/>
              <a:t> &amp; Erstimport</a:t>
            </a:r>
            <a:endParaRPr lang="de-DE" dirty="0">
              <a:solidFill>
                <a:schemeClr val="accent4"/>
              </a:solidFill>
            </a:endParaRPr>
          </a:p>
        </p:txBody>
      </p:sp>
      <p:sp>
        <p:nvSpPr>
          <p:cNvPr id="2" name="Inhaltsplatzhalter 1"/>
          <p:cNvSpPr>
            <a:spLocks noGrp="1"/>
          </p:cNvSpPr>
          <p:nvPr>
            <p:ph idx="1"/>
          </p:nvPr>
        </p:nvSpPr>
        <p:spPr>
          <a:xfrm>
            <a:off x="479424" y="1488179"/>
            <a:ext cx="10645775" cy="2138941"/>
          </a:xfrm>
        </p:spPr>
        <p:txBody>
          <a:bodyPr/>
          <a:lstStyle/>
          <a:p>
            <a:r>
              <a:rPr lang="de-DE" sz="1600" dirty="0"/>
              <a:t>Der Nutzer kann die Vorlage mit den Daten aus seinem Personalabrechnungssystem befüllen oder diese entsprechend aus den Unterlagen übertragen: </a:t>
            </a:r>
          </a:p>
          <a:p>
            <a:endParaRPr lang="de-DE" sz="1600" dirty="0"/>
          </a:p>
        </p:txBody>
      </p:sp>
      <p:pic>
        <p:nvPicPr>
          <p:cNvPr id="1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4" y="2062930"/>
            <a:ext cx="8100047" cy="98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0"/>
          <p:cNvPicPr>
            <a:picLocks noChangeAspect="1" noChangeArrowheads="1"/>
          </p:cNvPicPr>
          <p:nvPr/>
        </p:nvPicPr>
        <p:blipFill rotWithShape="1">
          <a:blip r:embed="rId3">
            <a:extLst>
              <a:ext uri="{28A0092B-C50C-407E-A947-70E740481C1C}">
                <a14:useLocalDpi xmlns:a14="http://schemas.microsoft.com/office/drawing/2010/main" val="0"/>
              </a:ext>
            </a:extLst>
          </a:blip>
          <a:srcRect l="1935" r="3559" b="4662"/>
          <a:stretch/>
        </p:blipFill>
        <p:spPr bwMode="auto">
          <a:xfrm>
            <a:off x="4326328" y="3393790"/>
            <a:ext cx="5090160" cy="2839370"/>
          </a:xfrm>
          <a:prstGeom prst="rect">
            <a:avLst/>
          </a:prstGeom>
          <a:noFill/>
          <a:ln w="9525">
            <a:solidFill>
              <a:schemeClr val="tx2">
                <a:lumMod val="9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hteck 20"/>
          <p:cNvSpPr/>
          <p:nvPr/>
        </p:nvSpPr>
        <p:spPr>
          <a:xfrm>
            <a:off x="460793" y="3393790"/>
            <a:ext cx="3079565" cy="2062103"/>
          </a:xfrm>
          <a:prstGeom prst="rect">
            <a:avLst/>
          </a:prstGeom>
        </p:spPr>
        <p:txBody>
          <a:bodyPr wrap="square">
            <a:spAutoFit/>
          </a:bodyPr>
          <a:lstStyle/>
          <a:p>
            <a:r>
              <a:rPr lang="de-DE" sz="1600" dirty="0">
                <a:solidFill>
                  <a:schemeClr val="bg1"/>
                </a:solidFill>
              </a:rPr>
              <a:t>Danach kann der User die Datei auf der Vertragsimportseite importieren. Dabei wird die Datei auf Fehler geprüft. Wenn keine Fehler vorhanden sind, ist die Datei für den Import bereit und dieser kann durchgeführt werden: </a:t>
            </a:r>
          </a:p>
        </p:txBody>
      </p:sp>
      <p:sp>
        <p:nvSpPr>
          <p:cNvPr id="23" name="Abgerundetes Rechteck 22"/>
          <p:cNvSpPr/>
          <p:nvPr/>
        </p:nvSpPr>
        <p:spPr bwMode="auto">
          <a:xfrm>
            <a:off x="6810448" y="3968542"/>
            <a:ext cx="288032" cy="196076"/>
          </a:xfrm>
          <a:prstGeom prst="roundRect">
            <a:avLst/>
          </a:prstGeom>
          <a:noFill/>
          <a:ln w="19050">
            <a:solidFill>
              <a:schemeClr val="accent5"/>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ot="0" spcFirstLastPara="0" vert="horz" wrap="none" lIns="90000" tIns="46800" rIns="90000" bIns="46800" numCol="1" spcCol="0" rtlCol="0" fromWordArt="0" anchor="ctr" anchorCtr="0" forceAA="0" compatLnSpc="1">
            <a:prstTxWarp prst="textNoShape">
              <a:avLst/>
            </a:prstTxWarp>
            <a:noAutofit/>
          </a:bodyPr>
          <a:lstStyle/>
          <a:p>
            <a:endParaRPr lang="de-DE"/>
          </a:p>
        </p:txBody>
      </p:sp>
      <p:sp>
        <p:nvSpPr>
          <p:cNvPr id="22" name="Pfeil nach unten 21"/>
          <p:cNvSpPr/>
          <p:nvPr/>
        </p:nvSpPr>
        <p:spPr>
          <a:xfrm rot="17822773">
            <a:off x="7079783" y="3960559"/>
            <a:ext cx="422461" cy="540063"/>
          </a:xfrm>
          <a:prstGeom prst="downArrow">
            <a:avLst/>
          </a:prstGeom>
          <a:solidFill>
            <a:schemeClr val="tx1"/>
          </a:solidFill>
          <a:ln>
            <a:solidFill>
              <a:schemeClr val="accent5"/>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smtClean="0">
              <a:solidFill>
                <a:schemeClr val="bg1"/>
              </a:solidFill>
            </a:endParaRPr>
          </a:p>
        </p:txBody>
      </p:sp>
      <p:sp>
        <p:nvSpPr>
          <p:cNvPr id="24" name="Abgerundetes Rechteck 23"/>
          <p:cNvSpPr/>
          <p:nvPr/>
        </p:nvSpPr>
        <p:spPr bwMode="auto">
          <a:xfrm>
            <a:off x="7597083" y="4287760"/>
            <a:ext cx="2155699" cy="793125"/>
          </a:xfrm>
          <a:prstGeom prst="roundRect">
            <a:avLst/>
          </a:prstGeom>
          <a:solidFill>
            <a:schemeClr val="tx1"/>
          </a:solidFill>
          <a:ln w="9525">
            <a:solidFill>
              <a:schemeClr val="accent5"/>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ot="0" spcFirstLastPara="0" vert="horz" wrap="none" lIns="90000" tIns="46800" rIns="90000" bIns="46800" numCol="1" spcCol="0" rtlCol="0" fromWordArt="0" anchor="ctr" anchorCtr="0" forceAA="0" compatLnSpc="1">
            <a:prstTxWarp prst="textNoShape">
              <a:avLst/>
            </a:prstTxWarp>
            <a:noAutofit/>
          </a:bodyPr>
          <a:lstStyle/>
          <a:p>
            <a:r>
              <a:rPr lang="de-DE" sz="1000" dirty="0" smtClean="0">
                <a:solidFill>
                  <a:schemeClr val="bg1"/>
                </a:solidFill>
              </a:rPr>
              <a:t>Info: möchte der User die Datei </a:t>
            </a:r>
            <a:br>
              <a:rPr lang="de-DE" sz="1000" dirty="0" smtClean="0">
                <a:solidFill>
                  <a:schemeClr val="bg1"/>
                </a:solidFill>
              </a:rPr>
            </a:br>
            <a:r>
              <a:rPr lang="de-DE" sz="1000" dirty="0" smtClean="0">
                <a:solidFill>
                  <a:schemeClr val="bg1"/>
                </a:solidFill>
              </a:rPr>
              <a:t>doch nicht importieren, </a:t>
            </a:r>
            <a:br>
              <a:rPr lang="de-DE" sz="1000" dirty="0" smtClean="0">
                <a:solidFill>
                  <a:schemeClr val="bg1"/>
                </a:solidFill>
              </a:rPr>
            </a:br>
            <a:r>
              <a:rPr lang="de-DE" sz="1000" dirty="0" smtClean="0">
                <a:solidFill>
                  <a:schemeClr val="bg1"/>
                </a:solidFill>
              </a:rPr>
              <a:t>kann er diese per Klick auf den </a:t>
            </a:r>
            <a:br>
              <a:rPr lang="de-DE" sz="1000" dirty="0" smtClean="0">
                <a:solidFill>
                  <a:schemeClr val="bg1"/>
                </a:solidFill>
              </a:rPr>
            </a:br>
            <a:r>
              <a:rPr lang="de-DE" sz="1000" dirty="0" smtClean="0">
                <a:solidFill>
                  <a:schemeClr val="bg1"/>
                </a:solidFill>
              </a:rPr>
              <a:t>Mülleimer wieder löschen. </a:t>
            </a:r>
            <a:endParaRPr lang="de-DE" sz="1000" dirty="0">
              <a:solidFill>
                <a:schemeClr val="bg1"/>
              </a:solidFill>
            </a:endParaRPr>
          </a:p>
        </p:txBody>
      </p:sp>
      <p:sp>
        <p:nvSpPr>
          <p:cNvPr id="14" name="Abgerundetes Rechteck 13"/>
          <p:cNvSpPr/>
          <p:nvPr/>
        </p:nvSpPr>
        <p:spPr>
          <a:xfrm>
            <a:off x="7947212" y="5641041"/>
            <a:ext cx="1210236" cy="369458"/>
          </a:xfrm>
          <a:prstGeom prst="roundRect">
            <a:avLst/>
          </a:prstGeom>
          <a:noFill/>
          <a:ln w="9525">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smtClean="0"/>
          </a:p>
        </p:txBody>
      </p:sp>
      <p:sp>
        <p:nvSpPr>
          <p:cNvPr id="15" name="Pfeil nach unten 14"/>
          <p:cNvSpPr/>
          <p:nvPr/>
        </p:nvSpPr>
        <p:spPr>
          <a:xfrm rot="5400000">
            <a:off x="9262275" y="5465730"/>
            <a:ext cx="432048" cy="720080"/>
          </a:xfrm>
          <a:prstGeom prst="downArrow">
            <a:avLst/>
          </a:prstGeom>
          <a:solidFill>
            <a:schemeClr val="tx1"/>
          </a:solidFill>
          <a:ln w="19050">
            <a:solidFill>
              <a:srgbClr val="C0000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smtClean="0"/>
          </a:p>
        </p:txBody>
      </p:sp>
      <p:sp>
        <p:nvSpPr>
          <p:cNvPr id="3" name="Fußzeilenplatzhalter 2"/>
          <p:cNvSpPr>
            <a:spLocks noGrp="1"/>
          </p:cNvSpPr>
          <p:nvPr>
            <p:ph type="ftr" sz="quarter" idx="13"/>
          </p:nvPr>
        </p:nvSpPr>
        <p:spPr/>
        <p:txBody>
          <a:bodyPr/>
          <a:lstStyle/>
          <a:p>
            <a:r>
              <a:rPr lang="de-DE" smtClean="0"/>
              <a:t>ertragsimport für Verträge weiterer Versicherer | L-FK FVB I L-KuV | Zureich, Bürgle</a:t>
            </a:r>
            <a:endParaRPr lang="de-DE" dirty="0"/>
          </a:p>
        </p:txBody>
      </p:sp>
    </p:spTree>
    <p:extLst>
      <p:ext uri="{BB962C8B-B14F-4D97-AF65-F5344CB8AC3E}">
        <p14:creationId xmlns:p14="http://schemas.microsoft.com/office/powerpoint/2010/main" val="241606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platzhalter 9">
            <a:extLst>
              <a:ext uri="{FF2B5EF4-FFF2-40B4-BE49-F238E27FC236}">
                <a16:creationId xmlns:a16="http://schemas.microsoft.com/office/drawing/2014/main" id="{4F21D7D0-F58D-4FAA-9067-9C2645151098}"/>
              </a:ext>
            </a:extLst>
          </p:cNvPr>
          <p:cNvSpPr>
            <a:spLocks noGrp="1"/>
          </p:cNvSpPr>
          <p:nvPr>
            <p:ph type="body" sz="quarter" idx="12"/>
          </p:nvPr>
        </p:nvSpPr>
        <p:spPr>
          <a:xfrm>
            <a:off x="479424" y="476250"/>
            <a:ext cx="9324973" cy="252000"/>
          </a:xfrm>
        </p:spPr>
        <p:txBody>
          <a:bodyPr/>
          <a:lstStyle/>
          <a:p>
            <a:r>
              <a:rPr lang="de-DE" dirty="0" smtClean="0"/>
              <a:t>Vertragsimport</a:t>
            </a:r>
            <a:endParaRPr lang="de-DE" dirty="0"/>
          </a:p>
        </p:txBody>
      </p:sp>
      <p:sp>
        <p:nvSpPr>
          <p:cNvPr id="109" name="Titel 3">
            <a:extLst>
              <a:ext uri="{FF2B5EF4-FFF2-40B4-BE49-F238E27FC236}">
                <a16:creationId xmlns:a16="http://schemas.microsoft.com/office/drawing/2014/main" id="{89A7A182-EF37-4E98-82D0-9EC00BBD7F8E}"/>
              </a:ext>
            </a:extLst>
          </p:cNvPr>
          <p:cNvSpPr>
            <a:spLocks noGrp="1"/>
          </p:cNvSpPr>
          <p:nvPr>
            <p:ph type="title"/>
          </p:nvPr>
        </p:nvSpPr>
        <p:spPr>
          <a:xfrm>
            <a:off x="479427" y="875309"/>
            <a:ext cx="10252741" cy="465811"/>
          </a:xfrm>
        </p:spPr>
        <p:txBody>
          <a:bodyPr/>
          <a:lstStyle/>
          <a:p>
            <a:r>
              <a:rPr lang="de-DE" dirty="0" smtClean="0"/>
              <a:t>Fehlermeldungen</a:t>
            </a:r>
            <a:endParaRPr lang="de-DE" dirty="0">
              <a:solidFill>
                <a:schemeClr val="accent4"/>
              </a:solidFill>
            </a:endParaRPr>
          </a:p>
        </p:txBody>
      </p:sp>
      <p:sp>
        <p:nvSpPr>
          <p:cNvPr id="2" name="Inhaltsplatzhalter 1"/>
          <p:cNvSpPr>
            <a:spLocks noGrp="1"/>
          </p:cNvSpPr>
          <p:nvPr>
            <p:ph idx="1"/>
          </p:nvPr>
        </p:nvSpPr>
        <p:spPr>
          <a:xfrm>
            <a:off x="479424" y="1488179"/>
            <a:ext cx="10645775" cy="2138941"/>
          </a:xfrm>
        </p:spPr>
        <p:txBody>
          <a:bodyPr/>
          <a:lstStyle/>
          <a:p>
            <a:r>
              <a:rPr lang="de-DE" sz="1600" dirty="0"/>
              <a:t>Im Rahmen des Imports wird die Excel-Datei auf Fehler geprüft. Sollten Fehler in der Importdatei sein, zeigen wir dies durch eine entsprechende Fehlermeldung an. </a:t>
            </a:r>
            <a:r>
              <a:rPr lang="de-DE" sz="1600" b="1" dirty="0"/>
              <a:t>Der User muss die Fehler dann in der Excel-Datei selbst korrigieren </a:t>
            </a:r>
            <a:r>
              <a:rPr lang="de-DE" sz="1600" dirty="0"/>
              <a:t>und danach den Import erneut versuchen. Dabei wird z.B. nach den Pflichtfelder oder dem Format (Datum, Währung, Text) geprüft: </a:t>
            </a:r>
          </a:p>
          <a:p>
            <a:endParaRPr lang="de-DE" sz="1600" dirty="0"/>
          </a:p>
          <a:p>
            <a:endParaRPr lang="de-DE" sz="1600" dirty="0"/>
          </a:p>
          <a:p>
            <a:endParaRPr lang="de-DE" sz="1600" dirty="0"/>
          </a:p>
        </p:txBody>
      </p:sp>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4562" y="2799343"/>
            <a:ext cx="4054574" cy="3432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Abgerundetes Rechteck 22"/>
          <p:cNvSpPr/>
          <p:nvPr/>
        </p:nvSpPr>
        <p:spPr bwMode="auto">
          <a:xfrm>
            <a:off x="3541937" y="5862727"/>
            <a:ext cx="779072" cy="226940"/>
          </a:xfrm>
          <a:prstGeom prst="roundRect">
            <a:avLst/>
          </a:prstGeom>
          <a:noFill/>
          <a:ln w="19050">
            <a:solidFill>
              <a:schemeClr val="accent5"/>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ot="0" spcFirstLastPara="0" vert="horz" wrap="none" lIns="90000" tIns="46800" rIns="90000" bIns="46800" numCol="1" spcCol="0" rtlCol="0" fromWordArt="0" anchor="ctr" anchorCtr="0" forceAA="0" compatLnSpc="1">
            <a:prstTxWarp prst="textNoShape">
              <a:avLst/>
            </a:prstTxWarp>
            <a:noAutofit/>
          </a:bodyPr>
          <a:lstStyle/>
          <a:p>
            <a:endParaRPr lang="de-DE"/>
          </a:p>
        </p:txBody>
      </p:sp>
      <p:sp>
        <p:nvSpPr>
          <p:cNvPr id="22" name="Pfeil nach unten 21"/>
          <p:cNvSpPr/>
          <p:nvPr/>
        </p:nvSpPr>
        <p:spPr>
          <a:xfrm rot="16200000">
            <a:off x="2945939" y="5616055"/>
            <a:ext cx="422461" cy="720285"/>
          </a:xfrm>
          <a:prstGeom prst="downArrow">
            <a:avLst/>
          </a:prstGeom>
          <a:solidFill>
            <a:schemeClr val="tx1"/>
          </a:solidFill>
          <a:ln>
            <a:solidFill>
              <a:schemeClr val="accent5"/>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smtClean="0">
              <a:solidFill>
                <a:schemeClr val="bg1"/>
              </a:solidFill>
            </a:endParaRPr>
          </a:p>
        </p:txBody>
      </p:sp>
      <p:sp>
        <p:nvSpPr>
          <p:cNvPr id="24" name="Abgerundetes Rechteck 23"/>
          <p:cNvSpPr/>
          <p:nvPr/>
        </p:nvSpPr>
        <p:spPr bwMode="auto">
          <a:xfrm>
            <a:off x="578900" y="5284518"/>
            <a:ext cx="2155699" cy="961972"/>
          </a:xfrm>
          <a:prstGeom prst="roundRect">
            <a:avLst/>
          </a:prstGeom>
          <a:solidFill>
            <a:schemeClr val="tx1"/>
          </a:solidFill>
          <a:ln w="9525">
            <a:solidFill>
              <a:schemeClr val="accent5"/>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ot="0" spcFirstLastPara="0" vert="horz" wrap="none" lIns="90000" tIns="46800" rIns="90000" bIns="46800" numCol="1" spcCol="0" rtlCol="0" fromWordArt="0" anchor="ctr" anchorCtr="0" forceAA="0" compatLnSpc="1">
            <a:prstTxWarp prst="textNoShape">
              <a:avLst/>
            </a:prstTxWarp>
            <a:noAutofit/>
          </a:bodyPr>
          <a:lstStyle/>
          <a:p>
            <a:pPr>
              <a:spcBef>
                <a:spcPts val="100"/>
              </a:spcBef>
              <a:spcAft>
                <a:spcPts val="100"/>
              </a:spcAft>
            </a:pPr>
            <a:r>
              <a:rPr lang="de-DE" sz="1000" dirty="0"/>
              <a:t>Tipp: über den Button „neue Datei </a:t>
            </a:r>
            <a:r>
              <a:rPr lang="de-DE" sz="1000" dirty="0" smtClean="0"/>
              <a:t/>
            </a:r>
            <a:br>
              <a:rPr lang="de-DE" sz="1000" dirty="0" smtClean="0"/>
            </a:br>
            <a:r>
              <a:rPr lang="de-DE" sz="1000" dirty="0" smtClean="0"/>
              <a:t>hochladen</a:t>
            </a:r>
            <a:r>
              <a:rPr lang="de-DE" sz="1000" dirty="0"/>
              <a:t>“ gelangt der Nutzer </a:t>
            </a:r>
            <a:r>
              <a:rPr lang="de-DE" sz="1000" dirty="0" smtClean="0"/>
              <a:t/>
            </a:r>
            <a:br>
              <a:rPr lang="de-DE" sz="1000" dirty="0" smtClean="0"/>
            </a:br>
            <a:r>
              <a:rPr lang="de-DE" sz="1000" dirty="0" smtClean="0"/>
              <a:t>wieder </a:t>
            </a:r>
            <a:r>
              <a:rPr lang="de-DE" sz="1000" dirty="0"/>
              <a:t>direkt auf die </a:t>
            </a:r>
            <a:r>
              <a:rPr lang="de-DE" sz="1000" dirty="0" smtClean="0"/>
              <a:t>Vertrags-</a:t>
            </a:r>
            <a:br>
              <a:rPr lang="de-DE" sz="1000" dirty="0" smtClean="0"/>
            </a:br>
            <a:r>
              <a:rPr lang="de-DE" sz="1000" dirty="0" err="1" smtClean="0"/>
              <a:t>importseite</a:t>
            </a:r>
            <a:r>
              <a:rPr lang="de-DE" sz="1000" dirty="0" smtClean="0"/>
              <a:t> </a:t>
            </a:r>
            <a:r>
              <a:rPr lang="de-DE" sz="1000" dirty="0"/>
              <a:t>und kann dort die dann </a:t>
            </a:r>
            <a:r>
              <a:rPr lang="de-DE" sz="1000" dirty="0" smtClean="0"/>
              <a:t/>
            </a:r>
            <a:br>
              <a:rPr lang="de-DE" sz="1000" dirty="0" smtClean="0"/>
            </a:br>
            <a:r>
              <a:rPr lang="de-DE" sz="1000" dirty="0" smtClean="0"/>
              <a:t>korrigierte </a:t>
            </a:r>
            <a:r>
              <a:rPr lang="de-DE" sz="1000" dirty="0"/>
              <a:t>Datei importieren. </a:t>
            </a:r>
          </a:p>
        </p:txBody>
      </p:sp>
      <p:sp>
        <p:nvSpPr>
          <p:cNvPr id="3" name="Fußzeilenplatzhalter 2"/>
          <p:cNvSpPr>
            <a:spLocks noGrp="1"/>
          </p:cNvSpPr>
          <p:nvPr>
            <p:ph type="ftr" sz="quarter" idx="13"/>
          </p:nvPr>
        </p:nvSpPr>
        <p:spPr/>
        <p:txBody>
          <a:bodyPr/>
          <a:lstStyle/>
          <a:p>
            <a:r>
              <a:rPr lang="de-DE" smtClean="0"/>
              <a:t>ertragsimport für Verträge weiterer Versicherer | L-FK FVB I L-KuV | Zureich, Bürgle</a:t>
            </a:r>
            <a:endParaRPr lang="de-DE" dirty="0"/>
          </a:p>
        </p:txBody>
      </p:sp>
    </p:spTree>
    <p:extLst>
      <p:ext uri="{BB962C8B-B14F-4D97-AF65-F5344CB8AC3E}">
        <p14:creationId xmlns:p14="http://schemas.microsoft.com/office/powerpoint/2010/main" val="116808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platzhalter 9">
            <a:extLst>
              <a:ext uri="{FF2B5EF4-FFF2-40B4-BE49-F238E27FC236}">
                <a16:creationId xmlns:a16="http://schemas.microsoft.com/office/drawing/2014/main" id="{4F21D7D0-F58D-4FAA-9067-9C2645151098}"/>
              </a:ext>
            </a:extLst>
          </p:cNvPr>
          <p:cNvSpPr>
            <a:spLocks noGrp="1"/>
          </p:cNvSpPr>
          <p:nvPr>
            <p:ph type="body" sz="quarter" idx="12"/>
          </p:nvPr>
        </p:nvSpPr>
        <p:spPr>
          <a:xfrm>
            <a:off x="479424" y="476250"/>
            <a:ext cx="9324973" cy="252000"/>
          </a:xfrm>
        </p:spPr>
        <p:txBody>
          <a:bodyPr/>
          <a:lstStyle/>
          <a:p>
            <a:r>
              <a:rPr lang="de-DE" dirty="0" smtClean="0"/>
              <a:t>Vertragsimport</a:t>
            </a:r>
            <a:endParaRPr lang="de-DE" dirty="0"/>
          </a:p>
        </p:txBody>
      </p:sp>
      <p:sp>
        <p:nvSpPr>
          <p:cNvPr id="109" name="Titel 3">
            <a:extLst>
              <a:ext uri="{FF2B5EF4-FFF2-40B4-BE49-F238E27FC236}">
                <a16:creationId xmlns:a16="http://schemas.microsoft.com/office/drawing/2014/main" id="{89A7A182-EF37-4E98-82D0-9EC00BBD7F8E}"/>
              </a:ext>
            </a:extLst>
          </p:cNvPr>
          <p:cNvSpPr>
            <a:spLocks noGrp="1"/>
          </p:cNvSpPr>
          <p:nvPr>
            <p:ph type="title"/>
          </p:nvPr>
        </p:nvSpPr>
        <p:spPr>
          <a:xfrm>
            <a:off x="479427" y="875309"/>
            <a:ext cx="10252741" cy="465811"/>
          </a:xfrm>
        </p:spPr>
        <p:txBody>
          <a:bodyPr/>
          <a:lstStyle/>
          <a:p>
            <a:r>
              <a:rPr lang="de-DE" dirty="0"/>
              <a:t>Erstimport Bestätigung </a:t>
            </a:r>
            <a:endParaRPr lang="de-DE" dirty="0">
              <a:solidFill>
                <a:schemeClr val="accent4"/>
              </a:solidFill>
            </a:endParaRPr>
          </a:p>
        </p:txBody>
      </p:sp>
      <p:sp>
        <p:nvSpPr>
          <p:cNvPr id="2" name="Inhaltsplatzhalter 1"/>
          <p:cNvSpPr>
            <a:spLocks noGrp="1"/>
          </p:cNvSpPr>
          <p:nvPr>
            <p:ph idx="1"/>
          </p:nvPr>
        </p:nvSpPr>
        <p:spPr>
          <a:xfrm>
            <a:off x="479424" y="1488179"/>
            <a:ext cx="10645775" cy="2138941"/>
          </a:xfrm>
        </p:spPr>
        <p:txBody>
          <a:bodyPr/>
          <a:lstStyle/>
          <a:p>
            <a:r>
              <a:rPr lang="de-DE" sz="1600" dirty="0"/>
              <a:t>Nach erfolgreichem Import erhält der Nutzer eine Übersicht über die importierten Daten. Den Auftrag kann sich der Kunde auch im Auftragsbuch anschauen. </a:t>
            </a:r>
          </a:p>
          <a:p>
            <a:endParaRPr lang="de-DE" sz="1600" dirty="0"/>
          </a:p>
          <a:p>
            <a:endParaRPr lang="de-DE" sz="1600" dirty="0"/>
          </a:p>
          <a:p>
            <a:endParaRPr lang="de-DE" sz="1600" dirty="0"/>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442" y="2213549"/>
            <a:ext cx="5383583" cy="390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ußzeilenplatzhalter 2"/>
          <p:cNvSpPr>
            <a:spLocks noGrp="1"/>
          </p:cNvSpPr>
          <p:nvPr>
            <p:ph type="ftr" sz="quarter" idx="13"/>
          </p:nvPr>
        </p:nvSpPr>
        <p:spPr/>
        <p:txBody>
          <a:bodyPr/>
          <a:lstStyle/>
          <a:p>
            <a:r>
              <a:rPr lang="de-DE" smtClean="0"/>
              <a:t>ertragsimport für Verträge weiterer Versicherer | L-FK FVB I L-KuV | Zureich, Bürgle</a:t>
            </a:r>
            <a:endParaRPr lang="de-DE" dirty="0"/>
          </a:p>
        </p:txBody>
      </p:sp>
    </p:spTree>
    <p:extLst>
      <p:ext uri="{BB962C8B-B14F-4D97-AF65-F5344CB8AC3E}">
        <p14:creationId xmlns:p14="http://schemas.microsoft.com/office/powerpoint/2010/main" val="2255494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F9A0170F-AA1F-4088-B83B-AADD1F07CBD1}"/>
              </a:ext>
            </a:extLst>
          </p:cNvPr>
          <p:cNvSpPr>
            <a:spLocks noGrp="1"/>
          </p:cNvSpPr>
          <p:nvPr>
            <p:ph type="title"/>
          </p:nvPr>
        </p:nvSpPr>
        <p:spPr>
          <a:xfrm>
            <a:off x="479427" y="489296"/>
            <a:ext cx="9324974" cy="887067"/>
          </a:xfrm>
        </p:spPr>
        <p:txBody>
          <a:bodyPr/>
          <a:lstStyle/>
          <a:p>
            <a:r>
              <a:rPr lang="de-DE" dirty="0" smtClean="0"/>
              <a:t>Übersicht</a:t>
            </a:r>
            <a:endParaRPr lang="de-DE" dirty="0">
              <a:solidFill>
                <a:srgbClr val="13A0D3"/>
              </a:solidFill>
            </a:endParaRPr>
          </a:p>
        </p:txBody>
      </p:sp>
      <p:graphicFrame>
        <p:nvGraphicFramePr>
          <p:cNvPr id="10" name="Inhaltsplatzhalter 9">
            <a:extLst>
              <a:ext uri="{FF2B5EF4-FFF2-40B4-BE49-F238E27FC236}">
                <a16:creationId xmlns:a16="http://schemas.microsoft.com/office/drawing/2014/main" id="{DF6DD360-47E9-4DBA-B33D-3CA1459AC926}"/>
              </a:ext>
            </a:extLst>
          </p:cNvPr>
          <p:cNvGraphicFramePr>
            <a:graphicFrameLocks noGrp="1"/>
          </p:cNvGraphicFramePr>
          <p:nvPr>
            <p:ph idx="1"/>
            <p:extLst>
              <p:ext uri="{D42A27DB-BD31-4B8C-83A1-F6EECF244321}">
                <p14:modId xmlns:p14="http://schemas.microsoft.com/office/powerpoint/2010/main" val="1905156581"/>
              </p:ext>
            </p:extLst>
          </p:nvPr>
        </p:nvGraphicFramePr>
        <p:xfrm>
          <a:off x="479427" y="1584960"/>
          <a:ext cx="7632000" cy="4320000"/>
        </p:xfrm>
        <a:graphic>
          <a:graphicData uri="http://schemas.openxmlformats.org/drawingml/2006/table">
            <a:tbl>
              <a:tblPr>
                <a:tableStyleId>{5C22544A-7EE6-4342-B048-85BDC9FD1C3A}</a:tableStyleId>
              </a:tblPr>
              <a:tblGrid>
                <a:gridCol w="540000">
                  <a:extLst>
                    <a:ext uri="{9D8B030D-6E8A-4147-A177-3AD203B41FA5}">
                      <a16:colId xmlns:a16="http://schemas.microsoft.com/office/drawing/2014/main" val="2028713201"/>
                    </a:ext>
                  </a:extLst>
                </a:gridCol>
                <a:gridCol w="3276000">
                  <a:extLst>
                    <a:ext uri="{9D8B030D-6E8A-4147-A177-3AD203B41FA5}">
                      <a16:colId xmlns:a16="http://schemas.microsoft.com/office/drawing/2014/main" val="3594622348"/>
                    </a:ext>
                  </a:extLst>
                </a:gridCol>
                <a:gridCol w="540000">
                  <a:extLst>
                    <a:ext uri="{9D8B030D-6E8A-4147-A177-3AD203B41FA5}">
                      <a16:colId xmlns:a16="http://schemas.microsoft.com/office/drawing/2014/main" val="1143073045"/>
                    </a:ext>
                  </a:extLst>
                </a:gridCol>
                <a:gridCol w="3276000">
                  <a:extLst>
                    <a:ext uri="{9D8B030D-6E8A-4147-A177-3AD203B41FA5}">
                      <a16:colId xmlns:a16="http://schemas.microsoft.com/office/drawing/2014/main" val="2353681851"/>
                    </a:ext>
                  </a:extLst>
                </a:gridCol>
              </a:tblGrid>
              <a:tr h="1080000">
                <a:tc>
                  <a:txBody>
                    <a:bodyPr/>
                    <a:lstStyle/>
                    <a:p>
                      <a:pPr algn="l">
                        <a:lnSpc>
                          <a:spcPct val="90000"/>
                        </a:lnSpc>
                      </a:pPr>
                      <a:r>
                        <a:rPr lang="de-DE" sz="3800">
                          <a:solidFill>
                            <a:srgbClr val="13A0D3"/>
                          </a:solidFill>
                        </a:rPr>
                        <a:t>1</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it-IT" sz="1600" dirty="0" err="1" smtClean="0">
                          <a:solidFill>
                            <a:schemeClr val="bg1"/>
                          </a:solidFill>
                        </a:rPr>
                        <a:t>Allgemeines</a:t>
                      </a:r>
                      <a:endParaRPr lang="it-IT" sz="1600" dirty="0" smtClean="0">
                        <a:solidFill>
                          <a:schemeClr val="bg1"/>
                        </a:solidFill>
                      </a:endParaRPr>
                    </a:p>
                    <a:p>
                      <a:pPr algn="l"/>
                      <a:endParaRPr lang="de-DE" sz="1600" dirty="0">
                        <a:solidFill>
                          <a:schemeClr val="bg1"/>
                        </a:solidFill>
                      </a:endParaRP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90000"/>
                        </a:lnSpc>
                      </a:pPr>
                      <a:endParaRPr lang="de-DE" sz="3800" dirty="0">
                        <a:solidFill>
                          <a:srgbClr val="13A0D3"/>
                        </a:solidFill>
                      </a:endParaRP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de-DE" sz="1600">
                        <a:solidFill>
                          <a:schemeClr val="bg1"/>
                        </a:solidFill>
                      </a:endParaRP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486369561"/>
                  </a:ext>
                </a:extLst>
              </a:tr>
              <a:tr h="1080000">
                <a:tc>
                  <a:txBody>
                    <a:bodyPr/>
                    <a:lstStyle/>
                    <a:p>
                      <a:pPr algn="l">
                        <a:lnSpc>
                          <a:spcPct val="90000"/>
                        </a:lnSpc>
                      </a:pPr>
                      <a:r>
                        <a:rPr lang="de-DE" sz="3800">
                          <a:solidFill>
                            <a:srgbClr val="13A0D3"/>
                          </a:solidFill>
                        </a:rPr>
                        <a:t>2</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it-IT" sz="1600" dirty="0" err="1" smtClean="0">
                          <a:solidFill>
                            <a:schemeClr val="bg1"/>
                          </a:solidFill>
                        </a:rPr>
                        <a:t>Freischaltung</a:t>
                      </a:r>
                      <a:endParaRPr lang="it-IT" sz="1600" dirty="0" smtClean="0">
                        <a:solidFill>
                          <a:schemeClr val="bg1"/>
                        </a:solidFill>
                      </a:endParaRPr>
                    </a:p>
                    <a:p>
                      <a:pPr algn="l"/>
                      <a:endParaRPr lang="de-DE" sz="1600" dirty="0">
                        <a:solidFill>
                          <a:schemeClr val="bg1"/>
                        </a:solidFill>
                      </a:endParaRP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90000"/>
                        </a:lnSpc>
                      </a:pPr>
                      <a:endParaRPr lang="de-DE" sz="3800">
                        <a:solidFill>
                          <a:srgbClr val="13A0D3"/>
                        </a:solidFill>
                      </a:endParaRP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de-DE" sz="1600">
                        <a:solidFill>
                          <a:schemeClr val="bg1"/>
                        </a:solidFill>
                      </a:endParaRP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42126872"/>
                  </a:ext>
                </a:extLst>
              </a:tr>
              <a:tr h="1080000">
                <a:tc>
                  <a:txBody>
                    <a:bodyPr/>
                    <a:lstStyle/>
                    <a:p>
                      <a:pPr algn="l">
                        <a:lnSpc>
                          <a:spcPct val="90000"/>
                        </a:lnSpc>
                      </a:pPr>
                      <a:r>
                        <a:rPr lang="de-DE" sz="3800">
                          <a:solidFill>
                            <a:srgbClr val="13A0D3"/>
                          </a:solidFill>
                        </a:rPr>
                        <a:t>3</a:t>
                      </a: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it-IT" sz="1600" dirty="0" err="1" smtClean="0">
                          <a:solidFill>
                            <a:schemeClr val="bg1"/>
                          </a:solidFill>
                        </a:rPr>
                        <a:t>Vertragsimport</a:t>
                      </a:r>
                      <a:r>
                        <a:rPr lang="it-IT" sz="1600" dirty="0" smtClean="0">
                          <a:solidFill>
                            <a:schemeClr val="bg1"/>
                          </a:solidFill>
                        </a:rPr>
                        <a:t> </a:t>
                      </a:r>
                      <a:endParaRPr lang="de-DE" sz="1600" dirty="0">
                        <a:solidFill>
                          <a:schemeClr val="bg1"/>
                        </a:solidFill>
                      </a:endParaRP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90000"/>
                        </a:lnSpc>
                      </a:pPr>
                      <a:endParaRPr lang="de-DE" sz="3800">
                        <a:solidFill>
                          <a:srgbClr val="13A0D3"/>
                        </a:solidFill>
                      </a:endParaRP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de-DE" sz="1600" dirty="0" smtClean="0">
                        <a:solidFill>
                          <a:schemeClr val="bg1"/>
                        </a:solidFill>
                      </a:endParaRP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493614"/>
                  </a:ext>
                </a:extLst>
              </a:tr>
              <a:tr h="1080000">
                <a:tc>
                  <a:txBody>
                    <a:bodyPr/>
                    <a:lstStyle/>
                    <a:p>
                      <a:pPr algn="l">
                        <a:lnSpc>
                          <a:spcPct val="90000"/>
                        </a:lnSpc>
                      </a:pPr>
                      <a:r>
                        <a:rPr lang="de-DE" sz="3800" dirty="0" smtClean="0">
                          <a:solidFill>
                            <a:srgbClr val="13A0D3"/>
                          </a:solidFill>
                        </a:rPr>
                        <a:t>4</a:t>
                      </a:r>
                      <a:endParaRPr lang="de-DE" sz="3800" dirty="0">
                        <a:solidFill>
                          <a:srgbClr val="13A0D3"/>
                        </a:solidFill>
                      </a:endParaRP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de-DE" sz="1600" dirty="0" smtClean="0">
                          <a:solidFill>
                            <a:schemeClr val="bg1"/>
                          </a:solidFill>
                        </a:rPr>
                        <a:t>Sonstiges</a:t>
                      </a:r>
                      <a:endParaRPr lang="de-DE" sz="1600" dirty="0">
                        <a:solidFill>
                          <a:schemeClr val="bg1"/>
                        </a:solidFill>
                      </a:endParaRP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lnSpc>
                          <a:spcPct val="90000"/>
                        </a:lnSpc>
                      </a:pPr>
                      <a:endParaRPr lang="de-DE" sz="3800">
                        <a:solidFill>
                          <a:srgbClr val="13A0D3"/>
                        </a:solidFill>
                      </a:endParaRP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de-DE" sz="1600" dirty="0" smtClean="0">
                        <a:solidFill>
                          <a:schemeClr val="bg1"/>
                        </a:solidFill>
                      </a:endParaRPr>
                    </a:p>
                  </a:txBody>
                  <a:tcPr marL="0" marR="0" marT="0" marB="342885">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99814844"/>
                  </a:ext>
                </a:extLst>
              </a:tr>
            </a:tbl>
          </a:graphicData>
        </a:graphic>
      </p:graphicFrame>
      <p:sp>
        <p:nvSpPr>
          <p:cNvPr id="2" name="Fußzeilenplatzhalter 1"/>
          <p:cNvSpPr>
            <a:spLocks noGrp="1"/>
          </p:cNvSpPr>
          <p:nvPr>
            <p:ph type="ftr" sz="quarter" idx="12"/>
          </p:nvPr>
        </p:nvSpPr>
        <p:spPr/>
        <p:txBody>
          <a:bodyPr/>
          <a:lstStyle/>
          <a:p>
            <a:r>
              <a:rPr lang="de-DE" smtClean="0"/>
              <a:t>ertragsimport für Verträge weiterer Versicherer | L-FK FVB I L-KuV | Zureich, Bürgle</a:t>
            </a:r>
            <a:endParaRPr lang="de-DE" dirty="0"/>
          </a:p>
        </p:txBody>
      </p:sp>
    </p:spTree>
    <p:extLst>
      <p:ext uri="{BB962C8B-B14F-4D97-AF65-F5344CB8AC3E}">
        <p14:creationId xmlns:p14="http://schemas.microsoft.com/office/powerpoint/2010/main" val="3263370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442" y="2133650"/>
            <a:ext cx="6480720" cy="4120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Textplatzhalter 9">
            <a:extLst>
              <a:ext uri="{FF2B5EF4-FFF2-40B4-BE49-F238E27FC236}">
                <a16:creationId xmlns:a16="http://schemas.microsoft.com/office/drawing/2014/main" id="{4F21D7D0-F58D-4FAA-9067-9C2645151098}"/>
              </a:ext>
            </a:extLst>
          </p:cNvPr>
          <p:cNvSpPr>
            <a:spLocks noGrp="1"/>
          </p:cNvSpPr>
          <p:nvPr>
            <p:ph type="body" sz="quarter" idx="12"/>
          </p:nvPr>
        </p:nvSpPr>
        <p:spPr>
          <a:xfrm>
            <a:off x="479424" y="476250"/>
            <a:ext cx="9324973" cy="252000"/>
          </a:xfrm>
        </p:spPr>
        <p:txBody>
          <a:bodyPr/>
          <a:lstStyle/>
          <a:p>
            <a:r>
              <a:rPr lang="de-DE" dirty="0" smtClean="0"/>
              <a:t>Vertragsimport</a:t>
            </a:r>
            <a:endParaRPr lang="de-DE" dirty="0"/>
          </a:p>
        </p:txBody>
      </p:sp>
      <p:sp>
        <p:nvSpPr>
          <p:cNvPr id="109" name="Titel 3">
            <a:extLst>
              <a:ext uri="{FF2B5EF4-FFF2-40B4-BE49-F238E27FC236}">
                <a16:creationId xmlns:a16="http://schemas.microsoft.com/office/drawing/2014/main" id="{89A7A182-EF37-4E98-82D0-9EC00BBD7F8E}"/>
              </a:ext>
            </a:extLst>
          </p:cNvPr>
          <p:cNvSpPr>
            <a:spLocks noGrp="1"/>
          </p:cNvSpPr>
          <p:nvPr>
            <p:ph type="title"/>
          </p:nvPr>
        </p:nvSpPr>
        <p:spPr>
          <a:xfrm>
            <a:off x="479427" y="875309"/>
            <a:ext cx="10252741" cy="465811"/>
          </a:xfrm>
        </p:spPr>
        <p:txBody>
          <a:bodyPr/>
          <a:lstStyle/>
          <a:p>
            <a:r>
              <a:rPr lang="de-DE" dirty="0"/>
              <a:t>Ansicht Bestandsübersicht</a:t>
            </a:r>
            <a:endParaRPr lang="de-DE" dirty="0">
              <a:solidFill>
                <a:schemeClr val="accent4"/>
              </a:solidFill>
            </a:endParaRPr>
          </a:p>
        </p:txBody>
      </p:sp>
      <p:sp>
        <p:nvSpPr>
          <p:cNvPr id="2" name="Inhaltsplatzhalter 1"/>
          <p:cNvSpPr>
            <a:spLocks noGrp="1"/>
          </p:cNvSpPr>
          <p:nvPr>
            <p:ph idx="1"/>
          </p:nvPr>
        </p:nvSpPr>
        <p:spPr>
          <a:xfrm>
            <a:off x="479424" y="1711449"/>
            <a:ext cx="10645775" cy="2138941"/>
          </a:xfrm>
        </p:spPr>
        <p:txBody>
          <a:bodyPr/>
          <a:lstStyle/>
          <a:p>
            <a:r>
              <a:rPr lang="de-DE" sz="1600" dirty="0"/>
              <a:t>Der User sieht nun die importierten Daten zusammen mit den Allianzverträgen in der Bestandsübersicht </a:t>
            </a:r>
          </a:p>
          <a:p>
            <a:endParaRPr lang="de-DE" sz="1600" dirty="0"/>
          </a:p>
          <a:p>
            <a:endParaRPr lang="de-DE" sz="1600" dirty="0"/>
          </a:p>
          <a:p>
            <a:endParaRPr lang="de-DE" sz="1600" dirty="0"/>
          </a:p>
        </p:txBody>
      </p:sp>
      <p:sp>
        <p:nvSpPr>
          <p:cNvPr id="23" name="Abgerundetes Rechteck 22"/>
          <p:cNvSpPr/>
          <p:nvPr/>
        </p:nvSpPr>
        <p:spPr bwMode="auto">
          <a:xfrm>
            <a:off x="3747405" y="3821636"/>
            <a:ext cx="593776" cy="182193"/>
          </a:xfrm>
          <a:prstGeom prst="roundRect">
            <a:avLst/>
          </a:prstGeom>
          <a:noFill/>
          <a:ln w="19050">
            <a:solidFill>
              <a:schemeClr val="accent5"/>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ot="0" spcFirstLastPara="0" vert="horz" wrap="none" lIns="90000" tIns="46800" rIns="90000" bIns="46800" numCol="1" spcCol="0" rtlCol="0" fromWordArt="0" anchor="ctr" anchorCtr="0" forceAA="0" compatLnSpc="1">
            <a:prstTxWarp prst="textNoShape">
              <a:avLst/>
            </a:prstTxWarp>
            <a:noAutofit/>
          </a:bodyPr>
          <a:lstStyle/>
          <a:p>
            <a:endParaRPr lang="de-DE"/>
          </a:p>
        </p:txBody>
      </p:sp>
      <p:sp>
        <p:nvSpPr>
          <p:cNvPr id="22" name="Pfeil nach unten 21"/>
          <p:cNvSpPr/>
          <p:nvPr/>
        </p:nvSpPr>
        <p:spPr>
          <a:xfrm rot="14330912" flipH="1" flipV="1">
            <a:off x="4644188" y="2946197"/>
            <a:ext cx="638278" cy="1110410"/>
          </a:xfrm>
          <a:prstGeom prst="downArrow">
            <a:avLst/>
          </a:prstGeom>
          <a:solidFill>
            <a:schemeClr val="accent6"/>
          </a:solidFill>
          <a:ln>
            <a:solidFill>
              <a:schemeClr val="accent5"/>
            </a:solidFill>
          </a:ln>
          <a:effectLst>
            <a:outerShdw blurRad="50800" dist="38100" dir="2700000" algn="tl"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smtClean="0">
              <a:solidFill>
                <a:schemeClr val="bg1"/>
              </a:solidFill>
            </a:endParaRPr>
          </a:p>
        </p:txBody>
      </p:sp>
      <p:sp>
        <p:nvSpPr>
          <p:cNvPr id="24" name="Abgerundetes Rechteck 23"/>
          <p:cNvSpPr/>
          <p:nvPr/>
        </p:nvSpPr>
        <p:spPr bwMode="auto">
          <a:xfrm>
            <a:off x="5666514" y="2575329"/>
            <a:ext cx="2155699" cy="793125"/>
          </a:xfrm>
          <a:prstGeom prst="roundRect">
            <a:avLst/>
          </a:prstGeom>
          <a:solidFill>
            <a:schemeClr val="tx1"/>
          </a:solidFill>
          <a:ln w="9525">
            <a:solidFill>
              <a:schemeClr val="accent5"/>
            </a:solidFill>
            <a:headEnd type="none" w="med" len="med"/>
            <a:tailEnd type="none" w="med" len="med"/>
          </a:ln>
          <a:effectLst>
            <a:outerShdw blurRad="50800" dist="38100" dir="2700000" algn="tl" rotWithShape="0">
              <a:prstClr val="black">
                <a:alpha val="40000"/>
              </a:prstClr>
            </a:outerShdw>
          </a:effectLst>
          <a:extLst/>
        </p:spPr>
        <p:style>
          <a:lnRef idx="2">
            <a:schemeClr val="accent2"/>
          </a:lnRef>
          <a:fillRef idx="1">
            <a:schemeClr val="lt1"/>
          </a:fillRef>
          <a:effectRef idx="0">
            <a:schemeClr val="accent2"/>
          </a:effectRef>
          <a:fontRef idx="minor">
            <a:schemeClr val="dk1"/>
          </a:fontRef>
        </p:style>
        <p:txBody>
          <a:bodyPr rot="0" spcFirstLastPara="0" vert="horz" wrap="none" lIns="90000" tIns="46800" rIns="90000" bIns="46800" numCol="1" spcCol="0" rtlCol="0" fromWordArt="0" anchor="ctr" anchorCtr="0" forceAA="0" compatLnSpc="1">
            <a:prstTxWarp prst="textNoShape">
              <a:avLst/>
            </a:prstTxWarp>
            <a:noAutofit/>
          </a:bodyPr>
          <a:lstStyle/>
          <a:p>
            <a:pPr>
              <a:spcBef>
                <a:spcPts val="100"/>
              </a:spcBef>
              <a:spcAft>
                <a:spcPts val="100"/>
              </a:spcAft>
            </a:pPr>
            <a:r>
              <a:rPr lang="de-DE" sz="1000" dirty="0"/>
              <a:t>Tipp: die Spalte „Versicherer“ </a:t>
            </a:r>
            <a:r>
              <a:rPr lang="de-DE" sz="1000" dirty="0" smtClean="0"/>
              <a:t/>
            </a:r>
            <a:br>
              <a:rPr lang="de-DE" sz="1000" dirty="0" smtClean="0"/>
            </a:br>
            <a:r>
              <a:rPr lang="de-DE" sz="1000" dirty="0" smtClean="0"/>
              <a:t>kann </a:t>
            </a:r>
            <a:r>
              <a:rPr lang="de-DE" sz="1000" dirty="0"/>
              <a:t>sich der Kunde über die </a:t>
            </a:r>
            <a:r>
              <a:rPr lang="de-DE" sz="1000" dirty="0" smtClean="0"/>
              <a:t/>
            </a:r>
            <a:br>
              <a:rPr lang="de-DE" sz="1000" dirty="0" smtClean="0"/>
            </a:br>
            <a:r>
              <a:rPr lang="de-DE" sz="1000" dirty="0" smtClean="0"/>
              <a:t>Funktion </a:t>
            </a:r>
            <a:r>
              <a:rPr lang="de-DE" sz="1000" dirty="0"/>
              <a:t>„Bestandsübersicht </a:t>
            </a:r>
            <a:r>
              <a:rPr lang="de-DE" sz="1000" dirty="0" smtClean="0"/>
              <a:t/>
            </a:r>
            <a:br>
              <a:rPr lang="de-DE" sz="1000" dirty="0" smtClean="0"/>
            </a:br>
            <a:r>
              <a:rPr lang="de-DE" sz="1000" dirty="0" smtClean="0"/>
              <a:t>konfigurieren</a:t>
            </a:r>
            <a:r>
              <a:rPr lang="de-DE" sz="1000" dirty="0"/>
              <a:t>“ anzeigen lassen. </a:t>
            </a:r>
          </a:p>
        </p:txBody>
      </p:sp>
      <p:sp>
        <p:nvSpPr>
          <p:cNvPr id="14" name="Abgerundetes Rechteck 13"/>
          <p:cNvSpPr/>
          <p:nvPr/>
        </p:nvSpPr>
        <p:spPr>
          <a:xfrm>
            <a:off x="1697333" y="5240288"/>
            <a:ext cx="5899750" cy="801506"/>
          </a:xfrm>
          <a:prstGeom prst="roundRect">
            <a:avLst/>
          </a:prstGeom>
          <a:noFill/>
          <a:ln w="9525">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smtClean="0"/>
          </a:p>
        </p:txBody>
      </p:sp>
      <p:sp>
        <p:nvSpPr>
          <p:cNvPr id="15" name="Pfeil nach unten 14"/>
          <p:cNvSpPr/>
          <p:nvPr/>
        </p:nvSpPr>
        <p:spPr>
          <a:xfrm rot="5400000">
            <a:off x="7882868" y="5304955"/>
            <a:ext cx="432048" cy="720080"/>
          </a:xfrm>
          <a:prstGeom prst="downArrow">
            <a:avLst/>
          </a:prstGeom>
          <a:solidFill>
            <a:schemeClr val="tx1"/>
          </a:solidFill>
          <a:ln w="19050">
            <a:solidFill>
              <a:srgbClr val="C0000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smtClean="0"/>
          </a:p>
        </p:txBody>
      </p:sp>
      <p:sp>
        <p:nvSpPr>
          <p:cNvPr id="3" name="Fußzeilenplatzhalter 2"/>
          <p:cNvSpPr>
            <a:spLocks noGrp="1"/>
          </p:cNvSpPr>
          <p:nvPr>
            <p:ph type="ftr" sz="quarter" idx="13"/>
          </p:nvPr>
        </p:nvSpPr>
        <p:spPr/>
        <p:txBody>
          <a:bodyPr/>
          <a:lstStyle/>
          <a:p>
            <a:r>
              <a:rPr lang="de-DE" smtClean="0"/>
              <a:t>ertragsimport für Verträge weiterer Versicherer | L-FK FVB I L-KuV | Zureich, Bürgle</a:t>
            </a:r>
            <a:endParaRPr lang="de-DE" dirty="0"/>
          </a:p>
        </p:txBody>
      </p:sp>
    </p:spTree>
    <p:extLst>
      <p:ext uri="{BB962C8B-B14F-4D97-AF65-F5344CB8AC3E}">
        <p14:creationId xmlns:p14="http://schemas.microsoft.com/office/powerpoint/2010/main" val="213961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3927" y="1533817"/>
            <a:ext cx="4600470" cy="3695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7232" y="5260905"/>
            <a:ext cx="8264365" cy="1132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Textplatzhalter 9">
            <a:extLst>
              <a:ext uri="{FF2B5EF4-FFF2-40B4-BE49-F238E27FC236}">
                <a16:creationId xmlns:a16="http://schemas.microsoft.com/office/drawing/2014/main" id="{4F21D7D0-F58D-4FAA-9067-9C2645151098}"/>
              </a:ext>
            </a:extLst>
          </p:cNvPr>
          <p:cNvSpPr>
            <a:spLocks noGrp="1"/>
          </p:cNvSpPr>
          <p:nvPr>
            <p:ph type="body" sz="quarter" idx="12"/>
          </p:nvPr>
        </p:nvSpPr>
        <p:spPr>
          <a:xfrm>
            <a:off x="479424" y="476250"/>
            <a:ext cx="9324973" cy="252000"/>
          </a:xfrm>
        </p:spPr>
        <p:txBody>
          <a:bodyPr/>
          <a:lstStyle/>
          <a:p>
            <a:r>
              <a:rPr lang="de-DE" dirty="0" smtClean="0"/>
              <a:t>Vertragsimport</a:t>
            </a:r>
            <a:endParaRPr lang="de-DE" dirty="0"/>
          </a:p>
        </p:txBody>
      </p:sp>
      <p:sp>
        <p:nvSpPr>
          <p:cNvPr id="109" name="Titel 3">
            <a:extLst>
              <a:ext uri="{FF2B5EF4-FFF2-40B4-BE49-F238E27FC236}">
                <a16:creationId xmlns:a16="http://schemas.microsoft.com/office/drawing/2014/main" id="{89A7A182-EF37-4E98-82D0-9EC00BBD7F8E}"/>
              </a:ext>
            </a:extLst>
          </p:cNvPr>
          <p:cNvSpPr>
            <a:spLocks noGrp="1"/>
          </p:cNvSpPr>
          <p:nvPr>
            <p:ph type="title"/>
          </p:nvPr>
        </p:nvSpPr>
        <p:spPr>
          <a:xfrm>
            <a:off x="479427" y="875309"/>
            <a:ext cx="10252741" cy="465811"/>
          </a:xfrm>
        </p:spPr>
        <p:txBody>
          <a:bodyPr/>
          <a:lstStyle/>
          <a:p>
            <a:r>
              <a:rPr lang="de-DE" dirty="0"/>
              <a:t>Aktualisierung Einstieg </a:t>
            </a:r>
            <a:endParaRPr lang="de-DE" dirty="0">
              <a:solidFill>
                <a:schemeClr val="accent4"/>
              </a:solidFill>
            </a:endParaRPr>
          </a:p>
        </p:txBody>
      </p:sp>
      <p:sp>
        <p:nvSpPr>
          <p:cNvPr id="21" name="Rechteck 20"/>
          <p:cNvSpPr/>
          <p:nvPr/>
        </p:nvSpPr>
        <p:spPr>
          <a:xfrm>
            <a:off x="393313" y="1717718"/>
            <a:ext cx="4028943" cy="4031873"/>
          </a:xfrm>
          <a:prstGeom prst="rect">
            <a:avLst/>
          </a:prstGeom>
        </p:spPr>
        <p:txBody>
          <a:bodyPr wrap="square">
            <a:spAutoFit/>
          </a:bodyPr>
          <a:lstStyle/>
          <a:p>
            <a:r>
              <a:rPr lang="de-DE" sz="1600" dirty="0">
                <a:solidFill>
                  <a:schemeClr val="bg1"/>
                </a:solidFill>
              </a:rPr>
              <a:t>Möchte ein User die importierten Daten ändern bzw. Aktualisierung, steht ihm diese Möglichkeit ebenfalls über die Aktion „Verträge importieren“ zur Verfügung. </a:t>
            </a:r>
          </a:p>
          <a:p>
            <a:r>
              <a:rPr lang="de-DE" sz="1600" dirty="0">
                <a:solidFill>
                  <a:schemeClr val="bg1"/>
                </a:solidFill>
              </a:rPr>
              <a:t>Es kann dabei nur ein kompletter Austausch der Inhalte erfolgen. Somit werden bei einem erneuten Import die bestehenden Daten der Vertragsgruppe komplett überschrieben. </a:t>
            </a:r>
            <a:br>
              <a:rPr lang="de-DE" sz="1600" dirty="0">
                <a:solidFill>
                  <a:schemeClr val="bg1"/>
                </a:solidFill>
              </a:rPr>
            </a:br>
            <a:r>
              <a:rPr lang="de-DE" sz="1600" dirty="0">
                <a:solidFill>
                  <a:schemeClr val="bg1"/>
                </a:solidFill>
              </a:rPr>
              <a:t>Hierfür kann z.B. einfach die Datei vom Erstimport verwendet werden und entsprechend angepasst oder ergänzt werden. </a:t>
            </a:r>
          </a:p>
          <a:p>
            <a:endParaRPr lang="de-DE" sz="1600" dirty="0">
              <a:solidFill>
                <a:schemeClr val="bg1"/>
              </a:solidFill>
            </a:endParaRPr>
          </a:p>
          <a:p>
            <a:endParaRPr lang="de-DE" sz="1600" dirty="0">
              <a:solidFill>
                <a:schemeClr val="bg1"/>
              </a:solidFill>
            </a:endParaRPr>
          </a:p>
          <a:p>
            <a:endParaRPr lang="de-DE" sz="1600" dirty="0">
              <a:solidFill>
                <a:schemeClr val="bg1"/>
              </a:solidFill>
            </a:endParaRPr>
          </a:p>
        </p:txBody>
      </p:sp>
      <p:sp>
        <p:nvSpPr>
          <p:cNvPr id="23" name="Abgerundetes Rechteck 22"/>
          <p:cNvSpPr/>
          <p:nvPr/>
        </p:nvSpPr>
        <p:spPr bwMode="auto">
          <a:xfrm>
            <a:off x="5349514" y="2666544"/>
            <a:ext cx="2725340" cy="1263186"/>
          </a:xfrm>
          <a:prstGeom prst="roundRect">
            <a:avLst/>
          </a:prstGeom>
          <a:noFill/>
          <a:ln w="19050">
            <a:solidFill>
              <a:schemeClr val="accent5"/>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ot="0" spcFirstLastPara="0" vert="horz" wrap="none" lIns="90000" tIns="46800" rIns="90000" bIns="46800" numCol="1" spcCol="0" rtlCol="0" fromWordArt="0" anchor="ctr" anchorCtr="0" forceAA="0" compatLnSpc="1">
            <a:prstTxWarp prst="textNoShape">
              <a:avLst/>
            </a:prstTxWarp>
            <a:noAutofit/>
          </a:bodyPr>
          <a:lstStyle/>
          <a:p>
            <a:endParaRPr lang="de-DE"/>
          </a:p>
        </p:txBody>
      </p:sp>
      <p:sp>
        <p:nvSpPr>
          <p:cNvPr id="22" name="Pfeil nach unten 21"/>
          <p:cNvSpPr/>
          <p:nvPr/>
        </p:nvSpPr>
        <p:spPr>
          <a:xfrm rot="16200000" flipV="1">
            <a:off x="8240171" y="2749313"/>
            <a:ext cx="422461" cy="753094"/>
          </a:xfrm>
          <a:prstGeom prst="downArrow">
            <a:avLst/>
          </a:prstGeom>
          <a:solidFill>
            <a:schemeClr val="tx1"/>
          </a:solidFill>
          <a:ln>
            <a:solidFill>
              <a:schemeClr val="accent5"/>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smtClean="0">
              <a:solidFill>
                <a:schemeClr val="bg1"/>
              </a:solidFill>
            </a:endParaRPr>
          </a:p>
        </p:txBody>
      </p:sp>
      <p:sp>
        <p:nvSpPr>
          <p:cNvPr id="24" name="Abgerundetes Rechteck 23"/>
          <p:cNvSpPr/>
          <p:nvPr/>
        </p:nvSpPr>
        <p:spPr bwMode="auto">
          <a:xfrm>
            <a:off x="8995293" y="2831020"/>
            <a:ext cx="2155699" cy="793125"/>
          </a:xfrm>
          <a:prstGeom prst="roundRect">
            <a:avLst/>
          </a:prstGeom>
          <a:solidFill>
            <a:schemeClr val="tx1"/>
          </a:solidFill>
          <a:ln w="9525">
            <a:solidFill>
              <a:schemeClr val="accent5"/>
            </a:solidFill>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rot="0" spcFirstLastPara="0" vert="horz" wrap="none" lIns="90000" tIns="46800" rIns="90000" bIns="46800" numCol="1" spcCol="0" rtlCol="0" fromWordArt="0" anchor="ctr" anchorCtr="0" forceAA="0" compatLnSpc="1">
            <a:prstTxWarp prst="textNoShape">
              <a:avLst/>
            </a:prstTxWarp>
            <a:noAutofit/>
          </a:bodyPr>
          <a:lstStyle/>
          <a:p>
            <a:pPr>
              <a:spcBef>
                <a:spcPts val="100"/>
              </a:spcBef>
              <a:spcAft>
                <a:spcPts val="100"/>
              </a:spcAft>
            </a:pPr>
            <a:r>
              <a:rPr lang="de-DE" sz="1000" dirty="0"/>
              <a:t>Tipp: der User sieht hier die Daten </a:t>
            </a:r>
            <a:endParaRPr lang="de-DE" sz="1000" dirty="0" smtClean="0"/>
          </a:p>
          <a:p>
            <a:pPr>
              <a:spcBef>
                <a:spcPts val="100"/>
              </a:spcBef>
              <a:spcAft>
                <a:spcPts val="100"/>
              </a:spcAft>
            </a:pPr>
            <a:r>
              <a:rPr lang="de-DE" sz="1000" dirty="0" smtClean="0"/>
              <a:t>des </a:t>
            </a:r>
            <a:r>
              <a:rPr lang="de-DE" sz="1000" dirty="0"/>
              <a:t>aktuellen Imports sowie wer </a:t>
            </a:r>
            <a:endParaRPr lang="de-DE" sz="1000" dirty="0" smtClean="0"/>
          </a:p>
          <a:p>
            <a:pPr>
              <a:spcBef>
                <a:spcPts val="100"/>
              </a:spcBef>
              <a:spcAft>
                <a:spcPts val="100"/>
              </a:spcAft>
            </a:pPr>
            <a:r>
              <a:rPr lang="de-DE" sz="1000" dirty="0" smtClean="0"/>
              <a:t>die </a:t>
            </a:r>
            <a:r>
              <a:rPr lang="de-DE" sz="1000" dirty="0"/>
              <a:t>Daten zuletzt geändert hat </a:t>
            </a:r>
            <a:endParaRPr lang="de-DE" sz="1000" dirty="0" smtClean="0"/>
          </a:p>
          <a:p>
            <a:pPr>
              <a:spcBef>
                <a:spcPts val="100"/>
              </a:spcBef>
              <a:spcAft>
                <a:spcPts val="100"/>
              </a:spcAft>
            </a:pPr>
            <a:r>
              <a:rPr lang="de-DE" sz="1000" dirty="0" smtClean="0"/>
              <a:t>und </a:t>
            </a:r>
            <a:r>
              <a:rPr lang="de-DE" sz="1000" dirty="0"/>
              <a:t>wann. </a:t>
            </a:r>
          </a:p>
        </p:txBody>
      </p:sp>
      <p:sp>
        <p:nvSpPr>
          <p:cNvPr id="14" name="Abgerundetes Rechteck 13"/>
          <p:cNvSpPr/>
          <p:nvPr/>
        </p:nvSpPr>
        <p:spPr>
          <a:xfrm>
            <a:off x="527231" y="5857065"/>
            <a:ext cx="8264365" cy="362013"/>
          </a:xfrm>
          <a:prstGeom prst="roundRect">
            <a:avLst/>
          </a:prstGeom>
          <a:noFill/>
          <a:ln w="9525">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smtClean="0"/>
          </a:p>
        </p:txBody>
      </p:sp>
      <p:sp>
        <p:nvSpPr>
          <p:cNvPr id="15" name="Pfeil nach unten 14"/>
          <p:cNvSpPr/>
          <p:nvPr/>
        </p:nvSpPr>
        <p:spPr>
          <a:xfrm rot="5400000">
            <a:off x="9069531" y="5678031"/>
            <a:ext cx="432048" cy="720080"/>
          </a:xfrm>
          <a:prstGeom prst="downArrow">
            <a:avLst/>
          </a:prstGeom>
          <a:solidFill>
            <a:schemeClr val="tx1"/>
          </a:solidFill>
          <a:ln w="19050">
            <a:solidFill>
              <a:srgbClr val="C0000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smtClean="0"/>
          </a:p>
        </p:txBody>
      </p:sp>
      <p:sp>
        <p:nvSpPr>
          <p:cNvPr id="2" name="Fußzeilenplatzhalter 1"/>
          <p:cNvSpPr>
            <a:spLocks noGrp="1"/>
          </p:cNvSpPr>
          <p:nvPr>
            <p:ph type="ftr" sz="quarter" idx="13"/>
          </p:nvPr>
        </p:nvSpPr>
        <p:spPr/>
        <p:txBody>
          <a:bodyPr/>
          <a:lstStyle/>
          <a:p>
            <a:r>
              <a:rPr lang="de-DE" smtClean="0"/>
              <a:t>ertragsimport für Verträge weiterer Versicherer | L-FK FVB I L-KuV | Zureich, Bürgle</a:t>
            </a:r>
            <a:endParaRPr lang="de-DE" dirty="0"/>
          </a:p>
        </p:txBody>
      </p:sp>
    </p:spTree>
    <p:extLst>
      <p:ext uri="{BB962C8B-B14F-4D97-AF65-F5344CB8AC3E}">
        <p14:creationId xmlns:p14="http://schemas.microsoft.com/office/powerpoint/2010/main" val="42365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464" y="2682224"/>
            <a:ext cx="6049963"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Textplatzhalter 9">
            <a:extLst>
              <a:ext uri="{FF2B5EF4-FFF2-40B4-BE49-F238E27FC236}">
                <a16:creationId xmlns:a16="http://schemas.microsoft.com/office/drawing/2014/main" id="{4F21D7D0-F58D-4FAA-9067-9C2645151098}"/>
              </a:ext>
            </a:extLst>
          </p:cNvPr>
          <p:cNvSpPr>
            <a:spLocks noGrp="1"/>
          </p:cNvSpPr>
          <p:nvPr>
            <p:ph type="body" sz="quarter" idx="12"/>
          </p:nvPr>
        </p:nvSpPr>
        <p:spPr>
          <a:xfrm>
            <a:off x="479424" y="476250"/>
            <a:ext cx="9324973" cy="252000"/>
          </a:xfrm>
        </p:spPr>
        <p:txBody>
          <a:bodyPr/>
          <a:lstStyle/>
          <a:p>
            <a:r>
              <a:rPr lang="de-DE" dirty="0" smtClean="0"/>
              <a:t>Vertragsimport</a:t>
            </a:r>
            <a:endParaRPr lang="de-DE" dirty="0"/>
          </a:p>
        </p:txBody>
      </p:sp>
      <p:sp>
        <p:nvSpPr>
          <p:cNvPr id="109" name="Titel 3">
            <a:extLst>
              <a:ext uri="{FF2B5EF4-FFF2-40B4-BE49-F238E27FC236}">
                <a16:creationId xmlns:a16="http://schemas.microsoft.com/office/drawing/2014/main" id="{89A7A182-EF37-4E98-82D0-9EC00BBD7F8E}"/>
              </a:ext>
            </a:extLst>
          </p:cNvPr>
          <p:cNvSpPr>
            <a:spLocks noGrp="1"/>
          </p:cNvSpPr>
          <p:nvPr>
            <p:ph type="title"/>
          </p:nvPr>
        </p:nvSpPr>
        <p:spPr>
          <a:xfrm>
            <a:off x="479427" y="875309"/>
            <a:ext cx="10252741" cy="465811"/>
          </a:xfrm>
        </p:spPr>
        <p:txBody>
          <a:bodyPr/>
          <a:lstStyle/>
          <a:p>
            <a:r>
              <a:rPr lang="de-DE" dirty="0"/>
              <a:t>Aktualisierung Durchführung</a:t>
            </a:r>
            <a:r>
              <a:rPr lang="de-DE" dirty="0" smtClean="0"/>
              <a:t> </a:t>
            </a:r>
            <a:endParaRPr lang="de-DE" dirty="0">
              <a:solidFill>
                <a:schemeClr val="accent4"/>
              </a:solidFill>
            </a:endParaRPr>
          </a:p>
        </p:txBody>
      </p:sp>
      <p:sp>
        <p:nvSpPr>
          <p:cNvPr id="21" name="Rechteck 20"/>
          <p:cNvSpPr/>
          <p:nvPr/>
        </p:nvSpPr>
        <p:spPr>
          <a:xfrm>
            <a:off x="393313" y="1717718"/>
            <a:ext cx="10940095" cy="1323439"/>
          </a:xfrm>
          <a:prstGeom prst="rect">
            <a:avLst/>
          </a:prstGeom>
        </p:spPr>
        <p:txBody>
          <a:bodyPr wrap="square">
            <a:spAutoFit/>
          </a:bodyPr>
          <a:lstStyle/>
          <a:p>
            <a:r>
              <a:rPr lang="de-DE" sz="1600" dirty="0">
                <a:solidFill>
                  <a:schemeClr val="bg1"/>
                </a:solidFill>
              </a:rPr>
              <a:t>Auch beim Folgeimport wird die Excel-Datei auf Fehler geprüft. Zusätzlich werden dem User nun die Veränderungen </a:t>
            </a:r>
            <a:r>
              <a:rPr lang="de-DE" sz="1600" dirty="0" smtClean="0">
                <a:solidFill>
                  <a:schemeClr val="bg1"/>
                </a:solidFill>
              </a:rPr>
              <a:t>gegenüber. </a:t>
            </a:r>
            <a:r>
              <a:rPr lang="de-DE" sz="1600" dirty="0">
                <a:solidFill>
                  <a:schemeClr val="bg1"/>
                </a:solidFill>
              </a:rPr>
              <a:t>dem letzten Import angezeigt. </a:t>
            </a:r>
          </a:p>
          <a:p>
            <a:endParaRPr lang="de-DE" sz="1600" dirty="0">
              <a:solidFill>
                <a:schemeClr val="bg1"/>
              </a:solidFill>
            </a:endParaRPr>
          </a:p>
          <a:p>
            <a:endParaRPr lang="de-DE" sz="1600" dirty="0">
              <a:solidFill>
                <a:schemeClr val="bg1"/>
              </a:solidFill>
            </a:endParaRPr>
          </a:p>
          <a:p>
            <a:endParaRPr lang="de-DE" sz="1600" dirty="0">
              <a:solidFill>
                <a:schemeClr val="bg1"/>
              </a:solidFill>
            </a:endParaRPr>
          </a:p>
        </p:txBody>
      </p:sp>
      <p:sp>
        <p:nvSpPr>
          <p:cNvPr id="14" name="Abgerundetes Rechteck 13"/>
          <p:cNvSpPr/>
          <p:nvPr/>
        </p:nvSpPr>
        <p:spPr>
          <a:xfrm>
            <a:off x="2112135" y="3605810"/>
            <a:ext cx="4031088" cy="515429"/>
          </a:xfrm>
          <a:prstGeom prst="roundRect">
            <a:avLst/>
          </a:prstGeom>
          <a:noFill/>
          <a:ln w="9525">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smtClean="0"/>
          </a:p>
        </p:txBody>
      </p:sp>
      <p:sp>
        <p:nvSpPr>
          <p:cNvPr id="15" name="Pfeil nach unten 14"/>
          <p:cNvSpPr/>
          <p:nvPr/>
        </p:nvSpPr>
        <p:spPr>
          <a:xfrm rot="5400000">
            <a:off x="6594363" y="3513310"/>
            <a:ext cx="432048" cy="720080"/>
          </a:xfrm>
          <a:prstGeom prst="downArrow">
            <a:avLst/>
          </a:prstGeom>
          <a:solidFill>
            <a:schemeClr val="tx1"/>
          </a:solidFill>
          <a:ln w="19050">
            <a:solidFill>
              <a:srgbClr val="C0000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smtClean="0"/>
          </a:p>
        </p:txBody>
      </p:sp>
      <p:sp>
        <p:nvSpPr>
          <p:cNvPr id="2" name="Fußzeilenplatzhalter 1"/>
          <p:cNvSpPr>
            <a:spLocks noGrp="1"/>
          </p:cNvSpPr>
          <p:nvPr>
            <p:ph type="ftr" sz="quarter" idx="13"/>
          </p:nvPr>
        </p:nvSpPr>
        <p:spPr/>
        <p:txBody>
          <a:bodyPr/>
          <a:lstStyle/>
          <a:p>
            <a:r>
              <a:rPr lang="de-DE" smtClean="0"/>
              <a:t>ertragsimport für Verträge weiterer Versicherer | L-FK FVB I L-KuV | Zureich, Bürgle</a:t>
            </a:r>
            <a:endParaRPr lang="de-DE" dirty="0"/>
          </a:p>
        </p:txBody>
      </p:sp>
    </p:spTree>
    <p:extLst>
      <p:ext uri="{BB962C8B-B14F-4D97-AF65-F5344CB8AC3E}">
        <p14:creationId xmlns:p14="http://schemas.microsoft.com/office/powerpoint/2010/main" val="180511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r="34821"/>
          <a:stretch/>
        </p:blipFill>
        <p:spPr bwMode="auto">
          <a:xfrm>
            <a:off x="1285124" y="2357244"/>
            <a:ext cx="3137177" cy="4014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7919" y="2953477"/>
            <a:ext cx="4530460" cy="2094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 name="Textplatzhalter 9">
            <a:extLst>
              <a:ext uri="{FF2B5EF4-FFF2-40B4-BE49-F238E27FC236}">
                <a16:creationId xmlns:a16="http://schemas.microsoft.com/office/drawing/2014/main" id="{4F21D7D0-F58D-4FAA-9067-9C2645151098}"/>
              </a:ext>
            </a:extLst>
          </p:cNvPr>
          <p:cNvSpPr>
            <a:spLocks noGrp="1"/>
          </p:cNvSpPr>
          <p:nvPr>
            <p:ph type="body" sz="quarter" idx="12"/>
          </p:nvPr>
        </p:nvSpPr>
        <p:spPr>
          <a:xfrm>
            <a:off x="479424" y="476250"/>
            <a:ext cx="9324973" cy="252000"/>
          </a:xfrm>
        </p:spPr>
        <p:txBody>
          <a:bodyPr/>
          <a:lstStyle/>
          <a:p>
            <a:r>
              <a:rPr lang="de-DE" dirty="0" smtClean="0"/>
              <a:t>Vertragsimport</a:t>
            </a:r>
            <a:endParaRPr lang="de-DE" dirty="0"/>
          </a:p>
        </p:txBody>
      </p:sp>
      <p:sp>
        <p:nvSpPr>
          <p:cNvPr id="109" name="Titel 3">
            <a:extLst>
              <a:ext uri="{FF2B5EF4-FFF2-40B4-BE49-F238E27FC236}">
                <a16:creationId xmlns:a16="http://schemas.microsoft.com/office/drawing/2014/main" id="{89A7A182-EF37-4E98-82D0-9EC00BBD7F8E}"/>
              </a:ext>
            </a:extLst>
          </p:cNvPr>
          <p:cNvSpPr>
            <a:spLocks noGrp="1"/>
          </p:cNvSpPr>
          <p:nvPr>
            <p:ph type="title"/>
          </p:nvPr>
        </p:nvSpPr>
        <p:spPr>
          <a:xfrm>
            <a:off x="479427" y="875309"/>
            <a:ext cx="10252741" cy="465811"/>
          </a:xfrm>
        </p:spPr>
        <p:txBody>
          <a:bodyPr/>
          <a:lstStyle/>
          <a:p>
            <a:r>
              <a:rPr lang="de-DE" dirty="0" smtClean="0"/>
              <a:t>Inhalte löschen</a:t>
            </a:r>
            <a:endParaRPr lang="de-DE" dirty="0">
              <a:solidFill>
                <a:schemeClr val="accent4"/>
              </a:solidFill>
            </a:endParaRPr>
          </a:p>
        </p:txBody>
      </p:sp>
      <p:sp>
        <p:nvSpPr>
          <p:cNvPr id="21" name="Rechteck 20"/>
          <p:cNvSpPr/>
          <p:nvPr/>
        </p:nvSpPr>
        <p:spPr>
          <a:xfrm>
            <a:off x="393313" y="1717718"/>
            <a:ext cx="10940095" cy="1815882"/>
          </a:xfrm>
          <a:prstGeom prst="rect">
            <a:avLst/>
          </a:prstGeom>
        </p:spPr>
        <p:txBody>
          <a:bodyPr wrap="square">
            <a:spAutoFit/>
          </a:bodyPr>
          <a:lstStyle/>
          <a:p>
            <a:r>
              <a:rPr lang="de-DE" sz="1600" dirty="0">
                <a:solidFill>
                  <a:schemeClr val="bg1"/>
                </a:solidFill>
              </a:rPr>
              <a:t>Möchte ein User alle Inhalte der Vertragsgruppe löschen, steht ihm dafür auch eine entsprechende Funktion zur Verfügung. Das Löschen der Inhalte der Vertragsgruppe wird ebenfalls im Auftragsbuch dokumentiert. </a:t>
            </a:r>
          </a:p>
          <a:p>
            <a:endParaRPr lang="de-DE" sz="1600" dirty="0">
              <a:solidFill>
                <a:schemeClr val="bg1"/>
              </a:solidFill>
            </a:endParaRPr>
          </a:p>
          <a:p>
            <a:endParaRPr lang="de-DE" sz="1600" dirty="0">
              <a:solidFill>
                <a:schemeClr val="bg1"/>
              </a:solidFill>
            </a:endParaRPr>
          </a:p>
          <a:p>
            <a:endParaRPr lang="de-DE" sz="1600" dirty="0">
              <a:solidFill>
                <a:schemeClr val="bg1"/>
              </a:solidFill>
            </a:endParaRPr>
          </a:p>
          <a:p>
            <a:endParaRPr lang="de-DE" sz="1600" dirty="0">
              <a:solidFill>
                <a:schemeClr val="bg1"/>
              </a:solidFill>
            </a:endParaRPr>
          </a:p>
          <a:p>
            <a:endParaRPr lang="de-DE" sz="1600" dirty="0">
              <a:solidFill>
                <a:schemeClr val="bg1"/>
              </a:solidFill>
            </a:endParaRPr>
          </a:p>
        </p:txBody>
      </p:sp>
      <p:sp>
        <p:nvSpPr>
          <p:cNvPr id="14" name="Abgerundetes Rechteck 13"/>
          <p:cNvSpPr/>
          <p:nvPr/>
        </p:nvSpPr>
        <p:spPr>
          <a:xfrm>
            <a:off x="1405236" y="5447762"/>
            <a:ext cx="2883429" cy="924237"/>
          </a:xfrm>
          <a:prstGeom prst="roundRect">
            <a:avLst/>
          </a:prstGeom>
          <a:noFill/>
          <a:ln w="9525">
            <a:solidFill>
              <a:srgbClr val="C00000"/>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smtClean="0"/>
          </a:p>
        </p:txBody>
      </p:sp>
      <p:sp>
        <p:nvSpPr>
          <p:cNvPr id="15" name="Pfeil nach unten 14"/>
          <p:cNvSpPr/>
          <p:nvPr/>
        </p:nvSpPr>
        <p:spPr>
          <a:xfrm rot="6947837">
            <a:off x="4458139" y="6000332"/>
            <a:ext cx="432048" cy="720080"/>
          </a:xfrm>
          <a:prstGeom prst="downArrow">
            <a:avLst/>
          </a:prstGeom>
          <a:solidFill>
            <a:schemeClr val="tx1"/>
          </a:solidFill>
          <a:ln w="19050">
            <a:solidFill>
              <a:srgbClr val="C00000"/>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smtClean="0"/>
          </a:p>
        </p:txBody>
      </p:sp>
      <p:sp>
        <p:nvSpPr>
          <p:cNvPr id="12" name="Pfeil nach unten 11"/>
          <p:cNvSpPr/>
          <p:nvPr/>
        </p:nvSpPr>
        <p:spPr>
          <a:xfrm rot="16200000">
            <a:off x="5159147" y="3576679"/>
            <a:ext cx="471926" cy="1103960"/>
          </a:xfrm>
          <a:prstGeom prst="downArrow">
            <a:avLst/>
          </a:prstGeom>
          <a:solidFill>
            <a:schemeClr val="tx1"/>
          </a:solidFill>
          <a:ln w="19050">
            <a:solidFill>
              <a:schemeClr val="bg1"/>
            </a:solidFill>
          </a:ln>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a:spcBef>
                <a:spcPts val="100"/>
              </a:spcBef>
              <a:spcAft>
                <a:spcPts val="100"/>
              </a:spcAft>
            </a:pPr>
            <a:endParaRPr lang="de-DE" sz="1400" dirty="0" smtClean="0"/>
          </a:p>
        </p:txBody>
      </p:sp>
      <p:sp>
        <p:nvSpPr>
          <p:cNvPr id="2" name="Fußzeilenplatzhalter 1"/>
          <p:cNvSpPr>
            <a:spLocks noGrp="1"/>
          </p:cNvSpPr>
          <p:nvPr>
            <p:ph type="ftr" sz="quarter" idx="13"/>
          </p:nvPr>
        </p:nvSpPr>
        <p:spPr/>
        <p:txBody>
          <a:bodyPr/>
          <a:lstStyle/>
          <a:p>
            <a:r>
              <a:rPr lang="de-DE" smtClean="0"/>
              <a:t>ertragsimport für Verträge weiterer Versicherer | L-FK FVB I L-KuV | Zureich, Bürgle</a:t>
            </a:r>
            <a:endParaRPr lang="de-DE" dirty="0"/>
          </a:p>
        </p:txBody>
      </p:sp>
    </p:spTree>
    <p:extLst>
      <p:ext uri="{BB962C8B-B14F-4D97-AF65-F5344CB8AC3E}">
        <p14:creationId xmlns:p14="http://schemas.microsoft.com/office/powerpoint/2010/main" val="40794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platzhalter 9">
            <a:extLst>
              <a:ext uri="{FF2B5EF4-FFF2-40B4-BE49-F238E27FC236}">
                <a16:creationId xmlns:a16="http://schemas.microsoft.com/office/drawing/2014/main" id="{4F21D7D0-F58D-4FAA-9067-9C2645151098}"/>
              </a:ext>
            </a:extLst>
          </p:cNvPr>
          <p:cNvSpPr>
            <a:spLocks noGrp="1"/>
          </p:cNvSpPr>
          <p:nvPr>
            <p:ph type="body" sz="quarter" idx="12"/>
          </p:nvPr>
        </p:nvSpPr>
        <p:spPr>
          <a:xfrm>
            <a:off x="479424" y="476250"/>
            <a:ext cx="9324973" cy="252000"/>
          </a:xfrm>
        </p:spPr>
        <p:txBody>
          <a:bodyPr/>
          <a:lstStyle/>
          <a:p>
            <a:r>
              <a:rPr lang="de-DE" dirty="0" smtClean="0"/>
              <a:t>Vertragsimport</a:t>
            </a:r>
            <a:endParaRPr lang="de-DE" dirty="0"/>
          </a:p>
        </p:txBody>
      </p:sp>
      <p:sp>
        <p:nvSpPr>
          <p:cNvPr id="109" name="Titel 3">
            <a:extLst>
              <a:ext uri="{FF2B5EF4-FFF2-40B4-BE49-F238E27FC236}">
                <a16:creationId xmlns:a16="http://schemas.microsoft.com/office/drawing/2014/main" id="{89A7A182-EF37-4E98-82D0-9EC00BBD7F8E}"/>
              </a:ext>
            </a:extLst>
          </p:cNvPr>
          <p:cNvSpPr>
            <a:spLocks noGrp="1"/>
          </p:cNvSpPr>
          <p:nvPr>
            <p:ph type="title"/>
          </p:nvPr>
        </p:nvSpPr>
        <p:spPr>
          <a:xfrm>
            <a:off x="479427" y="875309"/>
            <a:ext cx="10252741" cy="465811"/>
          </a:xfrm>
        </p:spPr>
        <p:txBody>
          <a:bodyPr/>
          <a:lstStyle/>
          <a:p>
            <a:r>
              <a:rPr lang="de-DE" dirty="0" smtClean="0"/>
              <a:t>Links</a:t>
            </a:r>
            <a:endParaRPr lang="de-DE" dirty="0">
              <a:solidFill>
                <a:schemeClr val="accent4"/>
              </a:solidFill>
            </a:endParaRPr>
          </a:p>
        </p:txBody>
      </p:sp>
      <p:sp>
        <p:nvSpPr>
          <p:cNvPr id="21" name="Rechteck 20"/>
          <p:cNvSpPr/>
          <p:nvPr/>
        </p:nvSpPr>
        <p:spPr>
          <a:xfrm>
            <a:off x="479424" y="1756355"/>
            <a:ext cx="10338855" cy="2585323"/>
          </a:xfrm>
          <a:prstGeom prst="rect">
            <a:avLst/>
          </a:prstGeom>
        </p:spPr>
        <p:txBody>
          <a:bodyPr wrap="square">
            <a:spAutoFit/>
          </a:bodyPr>
          <a:lstStyle/>
          <a:p>
            <a:pPr marL="285750" indent="-285750">
              <a:buFont typeface="Arial" panose="020B0604020202020204" pitchFamily="34" charset="0"/>
              <a:buChar char="•"/>
            </a:pPr>
            <a:r>
              <a:rPr lang="de-DE" dirty="0">
                <a:solidFill>
                  <a:schemeClr val="bg1"/>
                </a:solidFill>
              </a:rPr>
              <a:t>Link zum Demoportal: </a:t>
            </a:r>
            <a:br>
              <a:rPr lang="de-DE" dirty="0">
                <a:solidFill>
                  <a:schemeClr val="bg1"/>
                </a:solidFill>
              </a:rPr>
            </a:br>
            <a:r>
              <a:rPr lang="de-DE" dirty="0">
                <a:solidFill>
                  <a:schemeClr val="bg1"/>
                </a:solidFill>
              </a:rPr>
              <a:t/>
            </a:r>
            <a:br>
              <a:rPr lang="de-DE" dirty="0">
                <a:solidFill>
                  <a:schemeClr val="bg1"/>
                </a:solidFill>
              </a:rPr>
            </a:br>
            <a:r>
              <a:rPr lang="de-DE" dirty="0">
                <a:solidFill>
                  <a:schemeClr val="bg1"/>
                </a:solidFill>
                <a:hlinkClick r:id="rId2"/>
              </a:rPr>
              <a:t>https://allianz.firmenonline.de/oneweb/ajax/aspro/demoportal/demoportal.html</a:t>
            </a:r>
            <a:r>
              <a:rPr lang="de-DE" dirty="0">
                <a:solidFill>
                  <a:schemeClr val="bg1"/>
                </a:solidFill>
              </a:rPr>
              <a:t>  </a:t>
            </a:r>
          </a:p>
          <a:p>
            <a:r>
              <a:rPr lang="de-DE" dirty="0">
                <a:solidFill>
                  <a:schemeClr val="bg1"/>
                </a:solidFill>
              </a:rPr>
              <a:t/>
            </a:r>
            <a:br>
              <a:rPr lang="de-DE" dirty="0">
                <a:solidFill>
                  <a:schemeClr val="bg1"/>
                </a:solidFill>
              </a:rPr>
            </a:br>
            <a:endParaRPr lang="de-DE" dirty="0">
              <a:solidFill>
                <a:schemeClr val="bg1"/>
              </a:solidFill>
            </a:endParaRPr>
          </a:p>
          <a:p>
            <a:pPr marL="285750" indent="-285750">
              <a:buFont typeface="Arial" panose="020B0604020202020204" pitchFamily="34" charset="0"/>
              <a:buChar char="•"/>
            </a:pPr>
            <a:r>
              <a:rPr lang="de-DE" dirty="0">
                <a:solidFill>
                  <a:schemeClr val="bg1"/>
                </a:solidFill>
              </a:rPr>
              <a:t>Link zur Landingpage mit weiteren Informationen: </a:t>
            </a:r>
            <a:br>
              <a:rPr lang="de-DE" dirty="0">
                <a:solidFill>
                  <a:schemeClr val="bg1"/>
                </a:solidFill>
              </a:rPr>
            </a:br>
            <a:r>
              <a:rPr lang="de-DE" dirty="0">
                <a:solidFill>
                  <a:schemeClr val="bg1"/>
                </a:solidFill>
              </a:rPr>
              <a:t/>
            </a:r>
            <a:br>
              <a:rPr lang="de-DE" dirty="0">
                <a:solidFill>
                  <a:schemeClr val="bg1"/>
                </a:solidFill>
              </a:rPr>
            </a:br>
            <a:r>
              <a:rPr lang="de-DE" dirty="0">
                <a:solidFill>
                  <a:schemeClr val="bg1"/>
                </a:solidFill>
                <a:hlinkClick r:id="rId3"/>
              </a:rPr>
              <a:t>https://www.firmenonline.de/</a:t>
            </a:r>
            <a:r>
              <a:rPr lang="de-DE" dirty="0">
                <a:solidFill>
                  <a:schemeClr val="bg1"/>
                </a:solidFill>
              </a:rPr>
              <a:t> </a:t>
            </a:r>
          </a:p>
          <a:p>
            <a:pPr lvl="2" indent="0">
              <a:buNone/>
            </a:pPr>
            <a:endParaRPr lang="de-DE" dirty="0">
              <a:solidFill>
                <a:schemeClr val="bg1"/>
              </a:solidFill>
            </a:endParaRPr>
          </a:p>
        </p:txBody>
      </p:sp>
      <p:sp>
        <p:nvSpPr>
          <p:cNvPr id="2" name="Fußzeilenplatzhalter 1"/>
          <p:cNvSpPr>
            <a:spLocks noGrp="1"/>
          </p:cNvSpPr>
          <p:nvPr>
            <p:ph type="ftr" sz="quarter" idx="13"/>
          </p:nvPr>
        </p:nvSpPr>
        <p:spPr/>
        <p:txBody>
          <a:bodyPr/>
          <a:lstStyle/>
          <a:p>
            <a:r>
              <a:rPr lang="de-DE" smtClean="0"/>
              <a:t>ertragsimport für Verträge weiterer Versicherer | L-FK FVB I L-KuV | Zureich, Bürgle</a:t>
            </a:r>
            <a:endParaRPr lang="de-DE" dirty="0"/>
          </a:p>
        </p:txBody>
      </p:sp>
    </p:spTree>
    <p:extLst>
      <p:ext uri="{BB962C8B-B14F-4D97-AF65-F5344CB8AC3E}">
        <p14:creationId xmlns:p14="http://schemas.microsoft.com/office/powerpoint/2010/main" val="93706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C672E-16DA-4B50-8FEC-079AC8BA9F28}"/>
              </a:ext>
            </a:extLst>
          </p:cNvPr>
          <p:cNvSpPr>
            <a:spLocks noGrp="1"/>
          </p:cNvSpPr>
          <p:nvPr>
            <p:ph type="ctrTitle"/>
          </p:nvPr>
        </p:nvSpPr>
        <p:spPr>
          <a:xfrm>
            <a:off x="479425" y="1798320"/>
            <a:ext cx="11233150" cy="2107635"/>
          </a:xfrm>
        </p:spPr>
        <p:txBody>
          <a:bodyPr/>
          <a:lstStyle/>
          <a:p>
            <a:r>
              <a:rPr lang="de-DE" dirty="0" smtClean="0"/>
              <a:t>Sonstiges</a:t>
            </a:r>
            <a:endParaRPr lang="de-DE" dirty="0"/>
          </a:p>
        </p:txBody>
      </p:sp>
      <p:sp>
        <p:nvSpPr>
          <p:cNvPr id="7" name="Textplatzhalter 6">
            <a:extLst>
              <a:ext uri="{FF2B5EF4-FFF2-40B4-BE49-F238E27FC236}">
                <a16:creationId xmlns:a16="http://schemas.microsoft.com/office/drawing/2014/main" id="{A5758957-284B-4EDA-BB59-D7A92DF8676B}"/>
              </a:ext>
            </a:extLst>
          </p:cNvPr>
          <p:cNvSpPr>
            <a:spLocks noGrp="1"/>
          </p:cNvSpPr>
          <p:nvPr>
            <p:ph type="body" sz="quarter" idx="11"/>
          </p:nvPr>
        </p:nvSpPr>
        <p:spPr>
          <a:xfrm>
            <a:off x="479425" y="496800"/>
            <a:ext cx="1692275" cy="1044000"/>
          </a:xfrm>
        </p:spPr>
        <p:txBody>
          <a:bodyPr/>
          <a:lstStyle/>
          <a:p>
            <a:r>
              <a:rPr lang="de-DE" dirty="0" smtClean="0"/>
              <a:t>04</a:t>
            </a:r>
            <a:endParaRPr lang="de-DE" dirty="0"/>
          </a:p>
        </p:txBody>
      </p:sp>
    </p:spTree>
    <p:extLst>
      <p:ext uri="{BB962C8B-B14F-4D97-AF65-F5344CB8AC3E}">
        <p14:creationId xmlns:p14="http://schemas.microsoft.com/office/powerpoint/2010/main" val="12047344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E819BB63-2937-4CC2-AE12-CC43C8FD6FFD}"/>
              </a:ext>
            </a:extLst>
          </p:cNvPr>
          <p:cNvSpPr txBox="1"/>
          <p:nvPr/>
        </p:nvSpPr>
        <p:spPr>
          <a:xfrm>
            <a:off x="-1380934" y="-12879"/>
            <a:ext cx="13093509" cy="6857896"/>
          </a:xfrm>
          <a:prstGeom prst="rect">
            <a:avLst/>
          </a:prstGeom>
        </p:spPr>
        <p:txBody>
          <a:bodyPr wrap="square" lIns="0" tIns="1295345" rIns="0" bIns="0" rtlCol="0" anchor="ctr" anchorCtr="0">
            <a:noAutofit/>
          </a:bodyPr>
          <a:lstStyle/>
          <a:p>
            <a:pPr marL="1692000">
              <a:lnSpc>
                <a:spcPct val="60000"/>
              </a:lnSpc>
            </a:pPr>
            <a:r>
              <a:rPr lang="de-DE" sz="18800" dirty="0" smtClean="0">
                <a:solidFill>
                  <a:schemeClr val="accent4"/>
                </a:solidFill>
              </a:rPr>
              <a:t>Haben Sie</a:t>
            </a:r>
          </a:p>
          <a:p>
            <a:pPr algn="r">
              <a:lnSpc>
                <a:spcPct val="45000"/>
              </a:lnSpc>
            </a:pPr>
            <a:r>
              <a:rPr lang="de-DE" sz="18800" dirty="0" smtClean="0">
                <a:solidFill>
                  <a:srgbClr val="122B54"/>
                </a:solidFill>
              </a:rPr>
              <a:t>noch</a:t>
            </a:r>
          </a:p>
          <a:p>
            <a:pPr algn="l">
              <a:lnSpc>
                <a:spcPct val="70000"/>
              </a:lnSpc>
            </a:pPr>
            <a:r>
              <a:rPr lang="de-DE" sz="18800" dirty="0" smtClean="0">
                <a:solidFill>
                  <a:schemeClr val="accent4"/>
                </a:solidFill>
              </a:rPr>
              <a:t>   Fragen?</a:t>
            </a:r>
            <a:endParaRPr lang="de-DE" sz="18800" dirty="0">
              <a:solidFill>
                <a:schemeClr val="accent4"/>
              </a:solidFill>
            </a:endParaRPr>
          </a:p>
        </p:txBody>
      </p:sp>
      <p:sp>
        <p:nvSpPr>
          <p:cNvPr id="2" name="Fußzeilenplatzhalter 1"/>
          <p:cNvSpPr>
            <a:spLocks noGrp="1"/>
          </p:cNvSpPr>
          <p:nvPr>
            <p:ph type="ftr" sz="quarter" idx="12"/>
          </p:nvPr>
        </p:nvSpPr>
        <p:spPr/>
        <p:txBody>
          <a:bodyPr/>
          <a:lstStyle/>
          <a:p>
            <a:r>
              <a:rPr lang="de-DE" smtClean="0"/>
              <a:t>ertragsimport für Verträge weiterer Versicherer | L-FK FVB I L-KuV | Zureich, Bürgle</a:t>
            </a:r>
            <a:endParaRPr lang="de-DE" dirty="0"/>
          </a:p>
        </p:txBody>
      </p:sp>
    </p:spTree>
    <p:extLst>
      <p:ext uri="{BB962C8B-B14F-4D97-AF65-F5344CB8AC3E}">
        <p14:creationId xmlns:p14="http://schemas.microsoft.com/office/powerpoint/2010/main" val="487158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3">
            <a:extLst>
              <a:ext uri="{FF2B5EF4-FFF2-40B4-BE49-F238E27FC236}">
                <a16:creationId xmlns:a16="http://schemas.microsoft.com/office/drawing/2014/main" id="{68EDFDF6-81B8-48E4-BED7-8527D2C92C3C}"/>
              </a:ext>
            </a:extLst>
          </p:cNvPr>
          <p:cNvSpPr txBox="1">
            <a:spLocks/>
          </p:cNvSpPr>
          <p:nvPr/>
        </p:nvSpPr>
        <p:spPr>
          <a:xfrm>
            <a:off x="479425" y="891464"/>
            <a:ext cx="9324974" cy="1080000"/>
          </a:xfrm>
          <a:prstGeom prst="rect">
            <a:avLst/>
          </a:prstGeom>
        </p:spPr>
        <p:txBody>
          <a:bodyPr lIns="0" tIns="0" rIns="0" bIns="0"/>
          <a:lstStyle>
            <a:lvl1pPr algn="l" defTabSz="967710" rtl="0" eaLnBrk="1" latinLnBrk="0" hangingPunct="1">
              <a:lnSpc>
                <a:spcPts val="3800"/>
              </a:lnSpc>
              <a:spcBef>
                <a:spcPct val="0"/>
              </a:spcBef>
              <a:buNone/>
              <a:defRPr sz="3800" kern="120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e-DE" dirty="0"/>
              <a:t>Disclaimer</a:t>
            </a:r>
          </a:p>
        </p:txBody>
      </p:sp>
      <p:sp>
        <p:nvSpPr>
          <p:cNvPr id="12" name="Textfeld 11">
            <a:extLst>
              <a:ext uri="{FF2B5EF4-FFF2-40B4-BE49-F238E27FC236}">
                <a16:creationId xmlns:a16="http://schemas.microsoft.com/office/drawing/2014/main" id="{2291E445-F9DD-412A-BB70-5244BD282E62}"/>
              </a:ext>
            </a:extLst>
          </p:cNvPr>
          <p:cNvSpPr txBox="1"/>
          <p:nvPr/>
        </p:nvSpPr>
        <p:spPr>
          <a:xfrm>
            <a:off x="479425" y="1803930"/>
            <a:ext cx="6745240" cy="4357687"/>
          </a:xfrm>
          <a:prstGeom prst="rect">
            <a:avLst/>
          </a:prstGeom>
          <a:noFill/>
        </p:spPr>
        <p:txBody>
          <a:bodyPr wrap="square" lIns="0" tIns="0" rIns="0" bIns="0" anchor="b" anchorCtr="0">
            <a:noAutofit/>
          </a:bodyPr>
          <a:lstStyle/>
          <a:p>
            <a:pPr>
              <a:lnSpc>
                <a:spcPct val="100000"/>
              </a:lnSpc>
            </a:pPr>
            <a:r>
              <a:rPr lang="de-DE" sz="1400" dirty="0">
                <a:solidFill>
                  <a:schemeClr val="bg1"/>
                </a:solidFill>
              </a:rPr>
              <a:t>Bei diesem Foliensatz handelt es sich um eine Hilfestellung zum besseren Verständnis der Funktion „Mitarbeiter abmelden“ für den Grund „Beendigung des Arbeitsverhältnisses vor Beginn der Rentenzahlung“ sowie zur Beantwortung von Kundenanfragen zum Thema. Es wird hierbei der aktuelle Stand vom April 2020 dargestellt. </a:t>
            </a:r>
            <a:r>
              <a:rPr lang="de-DE" sz="1400" dirty="0" err="1">
                <a:solidFill>
                  <a:schemeClr val="bg1"/>
                </a:solidFill>
              </a:rPr>
              <a:t>FirmenOnline</a:t>
            </a:r>
            <a:r>
              <a:rPr lang="de-DE" sz="1400" dirty="0">
                <a:solidFill>
                  <a:schemeClr val="bg1"/>
                </a:solidFill>
              </a:rPr>
              <a:t> wird laufend weiterentwickelt. </a:t>
            </a:r>
            <a:endParaRPr lang="de-DE" sz="1400" u="sng" dirty="0">
              <a:solidFill>
                <a:schemeClr val="bg1"/>
              </a:solidFill>
            </a:endParaRPr>
          </a:p>
          <a:p>
            <a:pPr>
              <a:lnSpc>
                <a:spcPct val="100000"/>
              </a:lnSpc>
            </a:pPr>
            <a:endParaRPr lang="de-DE" sz="1400" dirty="0">
              <a:solidFill>
                <a:schemeClr val="bg1"/>
              </a:solidFill>
            </a:endParaRPr>
          </a:p>
          <a:p>
            <a:pPr>
              <a:lnSpc>
                <a:spcPct val="100000"/>
              </a:lnSpc>
            </a:pPr>
            <a:r>
              <a:rPr lang="de-DE" sz="1400" dirty="0">
                <a:solidFill>
                  <a:schemeClr val="bg1"/>
                </a:solidFill>
              </a:rPr>
              <a:t>Die darin enthaltenen Beispiele und Screenshots sind beispielhafte Darstellungen. </a:t>
            </a:r>
            <a:r>
              <a:rPr lang="de-DE" sz="1400" dirty="0" smtClean="0">
                <a:solidFill>
                  <a:schemeClr val="bg1"/>
                </a:solidFill>
              </a:rPr>
              <a:t/>
            </a:r>
            <a:br>
              <a:rPr lang="de-DE" sz="1400" dirty="0" smtClean="0">
                <a:solidFill>
                  <a:schemeClr val="bg1"/>
                </a:solidFill>
              </a:rPr>
            </a:br>
            <a:r>
              <a:rPr lang="de-DE" sz="1400" dirty="0" smtClean="0">
                <a:solidFill>
                  <a:schemeClr val="bg1"/>
                </a:solidFill>
              </a:rPr>
              <a:t>Je </a:t>
            </a:r>
            <a:r>
              <a:rPr lang="de-DE" sz="1400" dirty="0">
                <a:solidFill>
                  <a:schemeClr val="bg1"/>
                </a:solidFill>
              </a:rPr>
              <a:t>nach Fallkonstellation kann die Anzeige in </a:t>
            </a:r>
            <a:r>
              <a:rPr lang="de-DE" sz="1400" dirty="0" err="1">
                <a:solidFill>
                  <a:schemeClr val="bg1"/>
                </a:solidFill>
              </a:rPr>
              <a:t>FirmenOnline</a:t>
            </a:r>
            <a:r>
              <a:rPr lang="de-DE" sz="1400" dirty="0">
                <a:solidFill>
                  <a:schemeClr val="bg1"/>
                </a:solidFill>
              </a:rPr>
              <a:t> abweichen. </a:t>
            </a:r>
            <a:r>
              <a:rPr lang="de-DE" sz="1400" dirty="0" smtClean="0">
                <a:solidFill>
                  <a:schemeClr val="bg1"/>
                </a:solidFill>
              </a:rPr>
              <a:t/>
            </a:r>
            <a:br>
              <a:rPr lang="de-DE" sz="1400" dirty="0" smtClean="0">
                <a:solidFill>
                  <a:schemeClr val="bg1"/>
                </a:solidFill>
              </a:rPr>
            </a:br>
            <a:r>
              <a:rPr lang="de-DE" sz="1400" dirty="0" smtClean="0">
                <a:solidFill>
                  <a:schemeClr val="bg1"/>
                </a:solidFill>
              </a:rPr>
              <a:t>Der </a:t>
            </a:r>
            <a:r>
              <a:rPr lang="de-DE" sz="1400" dirty="0">
                <a:solidFill>
                  <a:schemeClr val="bg1"/>
                </a:solidFill>
              </a:rPr>
              <a:t>Foliensatz erhebt damit keinen Anspruch auf Vollständigkeit. </a:t>
            </a:r>
            <a:br>
              <a:rPr lang="de-DE" sz="1400" dirty="0">
                <a:solidFill>
                  <a:schemeClr val="bg1"/>
                </a:solidFill>
              </a:rPr>
            </a:br>
            <a:endParaRPr lang="de-DE" sz="1400" dirty="0">
              <a:solidFill>
                <a:schemeClr val="bg1"/>
              </a:solidFill>
            </a:endParaRPr>
          </a:p>
        </p:txBody>
      </p:sp>
      <p:sp>
        <p:nvSpPr>
          <p:cNvPr id="2" name="Fußzeilenplatzhalter 1"/>
          <p:cNvSpPr>
            <a:spLocks noGrp="1"/>
          </p:cNvSpPr>
          <p:nvPr>
            <p:ph type="ftr" sz="quarter" idx="10"/>
          </p:nvPr>
        </p:nvSpPr>
        <p:spPr/>
        <p:txBody>
          <a:bodyPr/>
          <a:lstStyle/>
          <a:p>
            <a:r>
              <a:rPr lang="de-DE" smtClean="0"/>
              <a:t>ertragsimport für Verträge weiterer Versicherer | L-FK FVB I L-KuV | Zureich, Bürgle</a:t>
            </a:r>
            <a:endParaRPr lang="de-DE" dirty="0"/>
          </a:p>
        </p:txBody>
      </p:sp>
    </p:spTree>
    <p:extLst>
      <p:ext uri="{BB962C8B-B14F-4D97-AF65-F5344CB8AC3E}">
        <p14:creationId xmlns:p14="http://schemas.microsoft.com/office/powerpoint/2010/main" val="735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C672E-16DA-4B50-8FEC-079AC8BA9F28}"/>
              </a:ext>
            </a:extLst>
          </p:cNvPr>
          <p:cNvSpPr>
            <a:spLocks noGrp="1"/>
          </p:cNvSpPr>
          <p:nvPr>
            <p:ph type="ctrTitle"/>
          </p:nvPr>
        </p:nvSpPr>
        <p:spPr>
          <a:xfrm>
            <a:off x="479425" y="1798320"/>
            <a:ext cx="11233150" cy="2107635"/>
          </a:xfrm>
        </p:spPr>
        <p:txBody>
          <a:bodyPr/>
          <a:lstStyle/>
          <a:p>
            <a:r>
              <a:rPr lang="de-DE" dirty="0" smtClean="0"/>
              <a:t>Allgemeines</a:t>
            </a:r>
            <a:endParaRPr lang="de-DE" dirty="0"/>
          </a:p>
        </p:txBody>
      </p:sp>
      <p:sp>
        <p:nvSpPr>
          <p:cNvPr id="7" name="Textplatzhalter 6">
            <a:extLst>
              <a:ext uri="{FF2B5EF4-FFF2-40B4-BE49-F238E27FC236}">
                <a16:creationId xmlns:a16="http://schemas.microsoft.com/office/drawing/2014/main" id="{A5758957-284B-4EDA-BB59-D7A92DF8676B}"/>
              </a:ext>
            </a:extLst>
          </p:cNvPr>
          <p:cNvSpPr>
            <a:spLocks noGrp="1"/>
          </p:cNvSpPr>
          <p:nvPr>
            <p:ph type="body" sz="quarter" idx="11"/>
          </p:nvPr>
        </p:nvSpPr>
        <p:spPr>
          <a:xfrm>
            <a:off x="479425" y="496800"/>
            <a:ext cx="1692275" cy="1044000"/>
          </a:xfrm>
        </p:spPr>
        <p:txBody>
          <a:bodyPr/>
          <a:lstStyle/>
          <a:p>
            <a:r>
              <a:rPr lang="de-DE" dirty="0" smtClean="0"/>
              <a:t>01</a:t>
            </a:r>
            <a:endParaRPr lang="de-DE" dirty="0"/>
          </a:p>
        </p:txBody>
      </p:sp>
    </p:spTree>
    <p:extLst>
      <p:ext uri="{BB962C8B-B14F-4D97-AF65-F5344CB8AC3E}">
        <p14:creationId xmlns:p14="http://schemas.microsoft.com/office/powerpoint/2010/main" val="14929902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platzhalter 9">
            <a:extLst>
              <a:ext uri="{FF2B5EF4-FFF2-40B4-BE49-F238E27FC236}">
                <a16:creationId xmlns:a16="http://schemas.microsoft.com/office/drawing/2014/main" id="{4F21D7D0-F58D-4FAA-9067-9C2645151098}"/>
              </a:ext>
            </a:extLst>
          </p:cNvPr>
          <p:cNvSpPr>
            <a:spLocks noGrp="1"/>
          </p:cNvSpPr>
          <p:nvPr>
            <p:ph type="body" sz="quarter" idx="12"/>
          </p:nvPr>
        </p:nvSpPr>
        <p:spPr>
          <a:xfrm>
            <a:off x="479424" y="476250"/>
            <a:ext cx="9324973" cy="252000"/>
          </a:xfrm>
        </p:spPr>
        <p:txBody>
          <a:bodyPr/>
          <a:lstStyle/>
          <a:p>
            <a:r>
              <a:rPr lang="de-DE" dirty="0" smtClean="0"/>
              <a:t>Allgemeines</a:t>
            </a:r>
            <a:endParaRPr lang="de-DE" dirty="0"/>
          </a:p>
        </p:txBody>
      </p:sp>
      <p:sp>
        <p:nvSpPr>
          <p:cNvPr id="2" name="Inhaltsplatzhalter 1"/>
          <p:cNvSpPr>
            <a:spLocks noGrp="1"/>
          </p:cNvSpPr>
          <p:nvPr>
            <p:ph idx="1"/>
          </p:nvPr>
        </p:nvSpPr>
        <p:spPr>
          <a:xfrm>
            <a:off x="479424" y="1808162"/>
            <a:ext cx="8439986" cy="4563838"/>
          </a:xfrm>
        </p:spPr>
        <p:txBody>
          <a:bodyPr/>
          <a:lstStyle/>
          <a:p>
            <a:r>
              <a:rPr lang="de-DE" sz="1800" dirty="0"/>
              <a:t>Firmenkunden der Allianz haben oft auch </a:t>
            </a:r>
            <a:r>
              <a:rPr lang="de-DE" sz="1800" dirty="0" err="1"/>
              <a:t>bAV</a:t>
            </a:r>
            <a:r>
              <a:rPr lang="de-DE" sz="1800" dirty="0"/>
              <a:t>-Verträge von weiteren Versicherern. </a:t>
            </a:r>
          </a:p>
          <a:p>
            <a:endParaRPr lang="de-DE" sz="1800" dirty="0"/>
          </a:p>
          <a:p>
            <a:r>
              <a:rPr lang="de-DE" sz="1800" dirty="0" err="1"/>
              <a:t>FirmenOnline</a:t>
            </a:r>
            <a:r>
              <a:rPr lang="de-DE" sz="1800" dirty="0"/>
              <a:t> ermöglichte bisher lediglich die Bestandsverwaltung für Allianz </a:t>
            </a:r>
            <a:r>
              <a:rPr lang="de-DE" sz="1800" dirty="0" err="1"/>
              <a:t>bAV</a:t>
            </a:r>
            <a:r>
              <a:rPr lang="de-DE" sz="1800" dirty="0"/>
              <a:t>-Verträge. </a:t>
            </a:r>
          </a:p>
          <a:p>
            <a:r>
              <a:rPr lang="de-DE" sz="1800" dirty="0"/>
              <a:t>Weitere Verträge wurden beim Arbeitgeber auf anderen Plattformen oder sehr individuell (Excel, eigene Tools, Papierordner) verwaltet.</a:t>
            </a:r>
          </a:p>
          <a:p>
            <a:endParaRPr lang="de-DE" sz="1800" dirty="0"/>
          </a:p>
          <a:p>
            <a:r>
              <a:rPr lang="de-DE" sz="1800" b="1" dirty="0"/>
              <a:t>Arbeitgeber und Vermittler erwarten:</a:t>
            </a:r>
            <a:endParaRPr lang="de-DE" sz="1800" dirty="0"/>
          </a:p>
          <a:p>
            <a:pPr marL="285750" indent="-285750">
              <a:buFont typeface="Symbol" panose="05050102010706020507" pitchFamily="18" charset="2"/>
              <a:buChar char="-"/>
            </a:pPr>
            <a:r>
              <a:rPr lang="de-DE" sz="1800" dirty="0"/>
              <a:t>eine Plattform zur Anzeige und Verwaltung aller </a:t>
            </a:r>
            <a:r>
              <a:rPr lang="de-DE" sz="1800" dirty="0" err="1"/>
              <a:t>bAV</a:t>
            </a:r>
            <a:r>
              <a:rPr lang="de-DE" sz="1800" dirty="0"/>
              <a:t>-Verträge – auch verschiedener Anbieter.</a:t>
            </a:r>
          </a:p>
          <a:p>
            <a:pPr marL="285750" indent="-285750">
              <a:buFont typeface="Symbol" panose="05050102010706020507" pitchFamily="18" charset="2"/>
              <a:buChar char="-"/>
            </a:pPr>
            <a:r>
              <a:rPr lang="de-DE" sz="1800" dirty="0"/>
              <a:t>die ganzheitliche Anzeige aller </a:t>
            </a:r>
            <a:r>
              <a:rPr lang="de-DE" sz="1800" dirty="0" err="1"/>
              <a:t>bAV</a:t>
            </a:r>
            <a:r>
              <a:rPr lang="de-DE" sz="1800" dirty="0"/>
              <a:t>-Verträge des Arbeitgebers in </a:t>
            </a:r>
            <a:r>
              <a:rPr lang="de-DE" sz="1800" dirty="0" err="1"/>
              <a:t>FirmenOnline</a:t>
            </a:r>
            <a:r>
              <a:rPr lang="de-DE" sz="1800" dirty="0"/>
              <a:t> für: </a:t>
            </a:r>
          </a:p>
          <a:p>
            <a:pPr marL="639763" lvl="2" indent="-285750"/>
            <a:r>
              <a:rPr lang="de-DE" sz="1800" dirty="0"/>
              <a:t>Services aus einer Hand </a:t>
            </a:r>
          </a:p>
          <a:p>
            <a:pPr marL="639763" lvl="2" indent="-285750"/>
            <a:r>
              <a:rPr lang="de-DE" sz="1800" dirty="0"/>
              <a:t>Gesamtsicht auf den Kunden</a:t>
            </a:r>
          </a:p>
        </p:txBody>
      </p:sp>
      <p:sp>
        <p:nvSpPr>
          <p:cNvPr id="10" name="Titel 3">
            <a:extLst>
              <a:ext uri="{FF2B5EF4-FFF2-40B4-BE49-F238E27FC236}">
                <a16:creationId xmlns:a16="http://schemas.microsoft.com/office/drawing/2014/main" id="{89A7A182-EF37-4E98-82D0-9EC00BBD7F8E}"/>
              </a:ext>
            </a:extLst>
          </p:cNvPr>
          <p:cNvSpPr>
            <a:spLocks noGrp="1"/>
          </p:cNvSpPr>
          <p:nvPr>
            <p:ph type="title"/>
          </p:nvPr>
        </p:nvSpPr>
        <p:spPr>
          <a:xfrm>
            <a:off x="479427" y="875309"/>
            <a:ext cx="10252741" cy="465811"/>
          </a:xfrm>
        </p:spPr>
        <p:txBody>
          <a:bodyPr/>
          <a:lstStyle/>
          <a:p>
            <a:r>
              <a:rPr lang="de-DE" dirty="0" smtClean="0"/>
              <a:t>Ausgangssituation</a:t>
            </a:r>
            <a:endParaRPr lang="de-DE" dirty="0">
              <a:solidFill>
                <a:schemeClr val="accent4"/>
              </a:solidFill>
            </a:endParaRPr>
          </a:p>
        </p:txBody>
      </p:sp>
      <p:sp>
        <p:nvSpPr>
          <p:cNvPr id="3" name="Fußzeilenplatzhalter 2"/>
          <p:cNvSpPr>
            <a:spLocks noGrp="1"/>
          </p:cNvSpPr>
          <p:nvPr>
            <p:ph type="ftr" sz="quarter" idx="13"/>
          </p:nvPr>
        </p:nvSpPr>
        <p:spPr/>
        <p:txBody>
          <a:bodyPr/>
          <a:lstStyle/>
          <a:p>
            <a:r>
              <a:rPr lang="de-DE" smtClean="0"/>
              <a:t>ertragsimport für Verträge weiterer Versicherer | L-FK FVB I L-KuV | Zureich, Bürgle</a:t>
            </a:r>
            <a:endParaRPr lang="de-DE" dirty="0"/>
          </a:p>
        </p:txBody>
      </p:sp>
    </p:spTree>
    <p:extLst>
      <p:ext uri="{BB962C8B-B14F-4D97-AF65-F5344CB8AC3E}">
        <p14:creationId xmlns:p14="http://schemas.microsoft.com/office/powerpoint/2010/main" val="2311857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platzhalter 9">
            <a:extLst>
              <a:ext uri="{FF2B5EF4-FFF2-40B4-BE49-F238E27FC236}">
                <a16:creationId xmlns:a16="http://schemas.microsoft.com/office/drawing/2014/main" id="{4F21D7D0-F58D-4FAA-9067-9C2645151098}"/>
              </a:ext>
            </a:extLst>
          </p:cNvPr>
          <p:cNvSpPr>
            <a:spLocks noGrp="1"/>
          </p:cNvSpPr>
          <p:nvPr>
            <p:ph type="body" sz="quarter" idx="12"/>
          </p:nvPr>
        </p:nvSpPr>
        <p:spPr>
          <a:xfrm>
            <a:off x="479424" y="476250"/>
            <a:ext cx="9324973" cy="252000"/>
          </a:xfrm>
        </p:spPr>
        <p:txBody>
          <a:bodyPr/>
          <a:lstStyle/>
          <a:p>
            <a:r>
              <a:rPr lang="de-DE" dirty="0" smtClean="0"/>
              <a:t>Allgemeines</a:t>
            </a:r>
            <a:endParaRPr lang="de-DE" dirty="0"/>
          </a:p>
        </p:txBody>
      </p:sp>
      <p:sp>
        <p:nvSpPr>
          <p:cNvPr id="10" name="Titel 3">
            <a:extLst>
              <a:ext uri="{FF2B5EF4-FFF2-40B4-BE49-F238E27FC236}">
                <a16:creationId xmlns:a16="http://schemas.microsoft.com/office/drawing/2014/main" id="{89A7A182-EF37-4E98-82D0-9EC00BBD7F8E}"/>
              </a:ext>
            </a:extLst>
          </p:cNvPr>
          <p:cNvSpPr>
            <a:spLocks noGrp="1"/>
          </p:cNvSpPr>
          <p:nvPr>
            <p:ph type="title"/>
          </p:nvPr>
        </p:nvSpPr>
        <p:spPr>
          <a:xfrm>
            <a:off x="479427" y="875309"/>
            <a:ext cx="10252741" cy="465811"/>
          </a:xfrm>
        </p:spPr>
        <p:txBody>
          <a:bodyPr/>
          <a:lstStyle/>
          <a:p>
            <a:r>
              <a:rPr lang="de-DE" dirty="0"/>
              <a:t>Beteiligte &amp; Kernprozesse des Modells </a:t>
            </a:r>
            <a:endParaRPr lang="de-DE" dirty="0">
              <a:solidFill>
                <a:schemeClr val="accent4"/>
              </a:solidFill>
            </a:endParaRPr>
          </a:p>
        </p:txBody>
      </p:sp>
      <p:sp>
        <p:nvSpPr>
          <p:cNvPr id="8" name="Textfeld 7"/>
          <p:cNvSpPr txBox="1"/>
          <p:nvPr/>
        </p:nvSpPr>
        <p:spPr>
          <a:xfrm rot="2887972">
            <a:off x="3626212" y="3242629"/>
            <a:ext cx="2112010" cy="299295"/>
          </a:xfrm>
          <a:prstGeom prst="rect">
            <a:avLst/>
          </a:prstGeom>
        </p:spPr>
        <p:txBody>
          <a:bodyPr vert="horz" wrap="square" lIns="72000" tIns="72000" rIns="72000" bIns="72000" rtlCol="0">
            <a:spAutoFit/>
          </a:bodyPr>
          <a:lstStyle/>
          <a:p>
            <a:pPr algn="ctr"/>
            <a:r>
              <a:rPr lang="de-DE" sz="1000" b="1" dirty="0" smtClean="0">
                <a:solidFill>
                  <a:schemeClr val="bg1"/>
                </a:solidFill>
              </a:rPr>
              <a:t>Berechtigung auf Verträge</a:t>
            </a:r>
          </a:p>
        </p:txBody>
      </p:sp>
      <p:cxnSp>
        <p:nvCxnSpPr>
          <p:cNvPr id="9" name="Gerade Verbindung mit Pfeil 8"/>
          <p:cNvCxnSpPr/>
          <p:nvPr/>
        </p:nvCxnSpPr>
        <p:spPr>
          <a:xfrm flipH="1">
            <a:off x="6520525" y="2803792"/>
            <a:ext cx="1810024" cy="1228354"/>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feld 10"/>
          <p:cNvSpPr txBox="1"/>
          <p:nvPr/>
        </p:nvSpPr>
        <p:spPr>
          <a:xfrm rot="19588074">
            <a:off x="6434478" y="3129498"/>
            <a:ext cx="2026713" cy="299295"/>
          </a:xfrm>
          <a:prstGeom prst="rect">
            <a:avLst/>
          </a:prstGeom>
        </p:spPr>
        <p:txBody>
          <a:bodyPr vert="horz" wrap="square" lIns="72000" tIns="72000" rIns="72000" bIns="72000" rtlCol="0">
            <a:spAutoFit/>
          </a:bodyPr>
          <a:lstStyle/>
          <a:p>
            <a:pPr algn="ctr"/>
            <a:r>
              <a:rPr lang="de-DE" sz="1000" b="1" dirty="0" smtClean="0">
                <a:solidFill>
                  <a:schemeClr val="bg1"/>
                </a:solidFill>
              </a:rPr>
              <a:t>Datenschutzvertrag</a:t>
            </a:r>
            <a:endParaRPr lang="de-DE" sz="1000" b="1" dirty="0">
              <a:solidFill>
                <a:schemeClr val="bg1"/>
              </a:solidFill>
            </a:endParaRPr>
          </a:p>
        </p:txBody>
      </p:sp>
      <p:cxnSp>
        <p:nvCxnSpPr>
          <p:cNvPr id="12" name="Gerade Verbindung mit Pfeil 11"/>
          <p:cNvCxnSpPr>
            <a:stCxn id="17" idx="4"/>
            <a:endCxn id="19" idx="0"/>
          </p:cNvCxnSpPr>
          <p:nvPr/>
        </p:nvCxnSpPr>
        <p:spPr>
          <a:xfrm flipH="1">
            <a:off x="5855321" y="4752226"/>
            <a:ext cx="380" cy="71891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rot="5400000">
            <a:off x="5439995" y="4943574"/>
            <a:ext cx="1129946" cy="306989"/>
          </a:xfrm>
          <a:prstGeom prst="rect">
            <a:avLst/>
          </a:prstGeom>
        </p:spPr>
        <p:txBody>
          <a:bodyPr vert="horz" wrap="square" lIns="72000" tIns="72000" rIns="72000" bIns="72000" rtlCol="0">
            <a:spAutoFit/>
          </a:bodyPr>
          <a:lstStyle/>
          <a:p>
            <a:pPr algn="ctr"/>
            <a:r>
              <a:rPr lang="de-DE" sz="1050" b="1" dirty="0" smtClean="0">
                <a:solidFill>
                  <a:schemeClr val="bg1"/>
                </a:solidFill>
              </a:rPr>
              <a:t>Verträge</a:t>
            </a:r>
            <a:endParaRPr lang="de-DE" sz="1050" b="1" dirty="0">
              <a:solidFill>
                <a:schemeClr val="bg1"/>
              </a:solidFill>
            </a:endParaRPr>
          </a:p>
        </p:txBody>
      </p:sp>
      <p:cxnSp>
        <p:nvCxnSpPr>
          <p:cNvPr id="14" name="Gerade Verbindung mit Pfeil 13"/>
          <p:cNvCxnSpPr/>
          <p:nvPr/>
        </p:nvCxnSpPr>
        <p:spPr>
          <a:xfrm flipH="1" flipV="1">
            <a:off x="3940111" y="2782884"/>
            <a:ext cx="1140187" cy="1249262"/>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flipV="1">
            <a:off x="6872292" y="2828881"/>
            <a:ext cx="1877638" cy="1264208"/>
          </a:xfrm>
          <a:prstGeom prst="straightConnector1">
            <a:avLst/>
          </a:prstGeom>
          <a:ln w="1905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6" name="Textfeld 15"/>
          <p:cNvSpPr txBox="1"/>
          <p:nvPr/>
        </p:nvSpPr>
        <p:spPr>
          <a:xfrm rot="19575887">
            <a:off x="6676197" y="3301565"/>
            <a:ext cx="2026713" cy="299295"/>
          </a:xfrm>
          <a:prstGeom prst="rect">
            <a:avLst/>
          </a:prstGeom>
        </p:spPr>
        <p:txBody>
          <a:bodyPr vert="horz" wrap="square" lIns="72000" tIns="72000" rIns="72000" bIns="72000" rtlCol="0">
            <a:spAutoFit/>
          </a:bodyPr>
          <a:lstStyle/>
          <a:p>
            <a:pPr algn="ctr"/>
            <a:r>
              <a:rPr lang="de-DE" sz="1000" b="1" dirty="0" smtClean="0">
                <a:solidFill>
                  <a:schemeClr val="bg1"/>
                </a:solidFill>
              </a:rPr>
              <a:t>Vertragsimport </a:t>
            </a:r>
            <a:endParaRPr lang="de-DE" sz="1000" b="1" dirty="0">
              <a:solidFill>
                <a:schemeClr val="bg1"/>
              </a:solidFill>
            </a:endParaRPr>
          </a:p>
        </p:txBody>
      </p:sp>
      <p:sp>
        <p:nvSpPr>
          <p:cNvPr id="17" name="Ellipse 16"/>
          <p:cNvSpPr/>
          <p:nvPr/>
        </p:nvSpPr>
        <p:spPr>
          <a:xfrm>
            <a:off x="4504234" y="4015708"/>
            <a:ext cx="2702934" cy="736518"/>
          </a:xfrm>
          <a:prstGeom prst="ellipse">
            <a:avLst/>
          </a:prstGeom>
          <a:noFill/>
          <a:ln>
            <a:solidFill>
              <a:schemeClr val="bg1"/>
            </a:solid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ctr">
              <a:spcBef>
                <a:spcPts val="100"/>
              </a:spcBef>
              <a:spcAft>
                <a:spcPts val="100"/>
              </a:spcAft>
            </a:pPr>
            <a:r>
              <a:rPr lang="de-DE" sz="1800" b="1" dirty="0">
                <a:solidFill>
                  <a:schemeClr val="accent4"/>
                </a:solidFill>
              </a:rPr>
              <a:t>Arbeitgeber</a:t>
            </a:r>
            <a:endParaRPr lang="de-DE" sz="1800" b="1" dirty="0" smtClean="0">
              <a:solidFill>
                <a:schemeClr val="accent4"/>
              </a:solidFill>
            </a:endParaRPr>
          </a:p>
        </p:txBody>
      </p:sp>
      <p:sp>
        <p:nvSpPr>
          <p:cNvPr id="18" name="Ellipse 17"/>
          <p:cNvSpPr/>
          <p:nvPr/>
        </p:nvSpPr>
        <p:spPr>
          <a:xfrm>
            <a:off x="1953304" y="2015922"/>
            <a:ext cx="2766953" cy="766962"/>
          </a:xfrm>
          <a:prstGeom prst="ellipse">
            <a:avLst/>
          </a:prstGeom>
          <a:noFill/>
          <a:ln>
            <a:solidFill>
              <a:schemeClr val="bg1"/>
            </a:solid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ctr">
              <a:spcBef>
                <a:spcPts val="100"/>
              </a:spcBef>
              <a:spcAft>
                <a:spcPts val="100"/>
              </a:spcAft>
            </a:pPr>
            <a:r>
              <a:rPr lang="de-DE" sz="1800" b="1" dirty="0" smtClean="0">
                <a:solidFill>
                  <a:schemeClr val="bg1"/>
                </a:solidFill>
              </a:rPr>
              <a:t>Vermittler</a:t>
            </a:r>
          </a:p>
        </p:txBody>
      </p:sp>
      <p:sp>
        <p:nvSpPr>
          <p:cNvPr id="19" name="Ellipse 18"/>
          <p:cNvSpPr/>
          <p:nvPr/>
        </p:nvSpPr>
        <p:spPr>
          <a:xfrm>
            <a:off x="4542112" y="5471144"/>
            <a:ext cx="2626418" cy="622946"/>
          </a:xfrm>
          <a:prstGeom prst="ellipse">
            <a:avLst/>
          </a:prstGeom>
          <a:solidFill>
            <a:srgbClr val="F4F2F2"/>
          </a:solidFill>
          <a:ln>
            <a:solidFill>
              <a:schemeClr val="tx2"/>
            </a:solid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ctr">
              <a:spcBef>
                <a:spcPts val="100"/>
              </a:spcBef>
              <a:spcAft>
                <a:spcPts val="100"/>
              </a:spcAft>
            </a:pPr>
            <a:r>
              <a:rPr lang="de-DE" sz="1400" dirty="0" smtClean="0">
                <a:solidFill>
                  <a:schemeClr val="bg1"/>
                </a:solidFill>
              </a:rPr>
              <a:t>Weiterer Versicherer</a:t>
            </a:r>
          </a:p>
        </p:txBody>
      </p:sp>
      <p:pic>
        <p:nvPicPr>
          <p:cNvPr id="20" name="Picture 2" descr="\\WWG00M.ROOTDOM.NET\DFS\HOME\orpfjzv\Desktop\FONL-Logo[1].png"/>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7842139" y="2105675"/>
            <a:ext cx="1915559" cy="563400"/>
          </a:xfrm>
          <a:prstGeom prst="rect">
            <a:avLst/>
          </a:prstGeom>
          <a:noFill/>
          <a:extLst>
            <a:ext uri="{909E8E84-426E-40DD-AFC4-6F175D3DCCD1}">
              <a14:hiddenFill xmlns:a14="http://schemas.microsoft.com/office/drawing/2010/main">
                <a:solidFill>
                  <a:srgbClr val="FFFFFF"/>
                </a:solidFill>
              </a14:hiddenFill>
            </a:ext>
          </a:extLst>
        </p:spPr>
      </p:pic>
      <p:sp>
        <p:nvSpPr>
          <p:cNvPr id="21" name="Ellipse 20"/>
          <p:cNvSpPr/>
          <p:nvPr/>
        </p:nvSpPr>
        <p:spPr>
          <a:xfrm>
            <a:off x="7375760" y="2000682"/>
            <a:ext cx="2745097" cy="766962"/>
          </a:xfrm>
          <a:prstGeom prst="ellipse">
            <a:avLst/>
          </a:prstGeom>
          <a:noFill/>
          <a:ln>
            <a:solidFill>
              <a:schemeClr val="bg1"/>
            </a:solidFill>
          </a:ln>
        </p:spPr>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ctr">
              <a:spcBef>
                <a:spcPts val="100"/>
              </a:spcBef>
              <a:spcAft>
                <a:spcPts val="100"/>
              </a:spcAft>
            </a:pPr>
            <a:endParaRPr lang="de-DE" sz="1800" b="1" dirty="0" smtClean="0">
              <a:solidFill>
                <a:schemeClr val="bg1"/>
              </a:solidFill>
            </a:endParaRPr>
          </a:p>
        </p:txBody>
      </p:sp>
      <p:cxnSp>
        <p:nvCxnSpPr>
          <p:cNvPr id="22" name="Gerade Verbindung mit Pfeil 21"/>
          <p:cNvCxnSpPr/>
          <p:nvPr/>
        </p:nvCxnSpPr>
        <p:spPr>
          <a:xfrm flipH="1">
            <a:off x="6133606" y="2750543"/>
            <a:ext cx="1810024" cy="1228354"/>
          </a:xfrm>
          <a:prstGeom prst="straightConnector1">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Textfeld 22"/>
          <p:cNvSpPr txBox="1"/>
          <p:nvPr/>
        </p:nvSpPr>
        <p:spPr>
          <a:xfrm rot="19588074">
            <a:off x="6047559" y="3076249"/>
            <a:ext cx="2026713" cy="299295"/>
          </a:xfrm>
          <a:prstGeom prst="rect">
            <a:avLst/>
          </a:prstGeom>
        </p:spPr>
        <p:txBody>
          <a:bodyPr vert="horz" wrap="square" lIns="72000" tIns="72000" rIns="72000" bIns="72000" rtlCol="0">
            <a:spAutoFit/>
          </a:bodyPr>
          <a:lstStyle/>
          <a:p>
            <a:pPr algn="ctr"/>
            <a:r>
              <a:rPr lang="de-DE" sz="1000" b="1" dirty="0" smtClean="0">
                <a:solidFill>
                  <a:schemeClr val="bg1"/>
                </a:solidFill>
              </a:rPr>
              <a:t>Nutzungsbedingungen</a:t>
            </a:r>
            <a:endParaRPr lang="de-DE" sz="1000" b="1" dirty="0">
              <a:solidFill>
                <a:schemeClr val="bg1"/>
              </a:solidFill>
            </a:endParaRPr>
          </a:p>
        </p:txBody>
      </p:sp>
      <p:sp>
        <p:nvSpPr>
          <p:cNvPr id="2" name="Fußzeilenplatzhalter 1"/>
          <p:cNvSpPr>
            <a:spLocks noGrp="1"/>
          </p:cNvSpPr>
          <p:nvPr>
            <p:ph type="ftr" sz="quarter" idx="13"/>
          </p:nvPr>
        </p:nvSpPr>
        <p:spPr/>
        <p:txBody>
          <a:bodyPr/>
          <a:lstStyle/>
          <a:p>
            <a:r>
              <a:rPr lang="de-DE" smtClean="0"/>
              <a:t>ertragsimport für Verträge weiterer Versicherer | L-FK FVB I L-KuV | Zureich, Bürgle</a:t>
            </a:r>
            <a:endParaRPr lang="de-DE" dirty="0"/>
          </a:p>
        </p:txBody>
      </p:sp>
    </p:spTree>
    <p:extLst>
      <p:ext uri="{BB962C8B-B14F-4D97-AF65-F5344CB8AC3E}">
        <p14:creationId xmlns:p14="http://schemas.microsoft.com/office/powerpoint/2010/main" val="228063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platzhalter 9">
            <a:extLst>
              <a:ext uri="{FF2B5EF4-FFF2-40B4-BE49-F238E27FC236}">
                <a16:creationId xmlns:a16="http://schemas.microsoft.com/office/drawing/2014/main" id="{4F21D7D0-F58D-4FAA-9067-9C2645151098}"/>
              </a:ext>
            </a:extLst>
          </p:cNvPr>
          <p:cNvSpPr>
            <a:spLocks noGrp="1"/>
          </p:cNvSpPr>
          <p:nvPr>
            <p:ph type="body" sz="quarter" idx="12"/>
          </p:nvPr>
        </p:nvSpPr>
        <p:spPr>
          <a:xfrm>
            <a:off x="479424" y="476250"/>
            <a:ext cx="9324973" cy="252000"/>
          </a:xfrm>
        </p:spPr>
        <p:txBody>
          <a:bodyPr/>
          <a:lstStyle/>
          <a:p>
            <a:r>
              <a:rPr lang="de-DE" dirty="0"/>
              <a:t>Beendigung des Arbeitsverhältnisses vor Beginn der Rentenzahlung</a:t>
            </a:r>
          </a:p>
        </p:txBody>
      </p:sp>
      <p:sp>
        <p:nvSpPr>
          <p:cNvPr id="109" name="Titel 3">
            <a:extLst>
              <a:ext uri="{FF2B5EF4-FFF2-40B4-BE49-F238E27FC236}">
                <a16:creationId xmlns:a16="http://schemas.microsoft.com/office/drawing/2014/main" id="{89A7A182-EF37-4E98-82D0-9EC00BBD7F8E}"/>
              </a:ext>
            </a:extLst>
          </p:cNvPr>
          <p:cNvSpPr>
            <a:spLocks noGrp="1"/>
          </p:cNvSpPr>
          <p:nvPr>
            <p:ph type="title"/>
          </p:nvPr>
        </p:nvSpPr>
        <p:spPr>
          <a:xfrm>
            <a:off x="479427" y="875309"/>
            <a:ext cx="10252741" cy="465811"/>
          </a:xfrm>
        </p:spPr>
        <p:txBody>
          <a:bodyPr/>
          <a:lstStyle/>
          <a:p>
            <a:r>
              <a:rPr lang="de-DE" dirty="0" smtClean="0"/>
              <a:t>Leistungsübersicht</a:t>
            </a:r>
            <a:endParaRPr lang="de-DE" dirty="0">
              <a:solidFill>
                <a:schemeClr val="accent4"/>
              </a:solidFill>
            </a:endParaRPr>
          </a:p>
        </p:txBody>
      </p:sp>
      <p:sp>
        <p:nvSpPr>
          <p:cNvPr id="2" name="Inhaltsplatzhalter 1"/>
          <p:cNvSpPr>
            <a:spLocks noGrp="1"/>
          </p:cNvSpPr>
          <p:nvPr>
            <p:ph idx="1"/>
          </p:nvPr>
        </p:nvSpPr>
        <p:spPr>
          <a:xfrm>
            <a:off x="479424" y="1528558"/>
            <a:ext cx="10645775" cy="4607821"/>
          </a:xfrm>
        </p:spPr>
        <p:txBody>
          <a:bodyPr/>
          <a:lstStyle/>
          <a:p>
            <a:pPr marL="285750" indent="-285750">
              <a:buFont typeface="Arial" panose="020B0604020202020204" pitchFamily="34" charset="0"/>
              <a:buChar char="•"/>
            </a:pPr>
            <a:r>
              <a:rPr lang="de-DE" sz="1800" dirty="0"/>
              <a:t>Basisdaten-Importfunktion für Verträge weiterer Anbieter </a:t>
            </a:r>
          </a:p>
          <a:p>
            <a:pPr marL="285750" indent="-285750">
              <a:buFont typeface="Arial" panose="020B0604020202020204" pitchFamily="34" charset="0"/>
              <a:buChar char="•"/>
            </a:pPr>
            <a:endParaRPr lang="de-DE" sz="1800" dirty="0"/>
          </a:p>
          <a:p>
            <a:pPr marL="285750" indent="-285750">
              <a:buFont typeface="Arial" panose="020B0604020202020204" pitchFamily="34" charset="0"/>
              <a:buChar char="•"/>
            </a:pPr>
            <a:r>
              <a:rPr lang="de-DE" sz="1800" dirty="0"/>
              <a:t>Ansicht der Verträge von weiteren Versicherern in der </a:t>
            </a:r>
            <a:r>
              <a:rPr lang="de-DE" sz="1800" dirty="0" err="1"/>
              <a:t>FirmenOnline</a:t>
            </a:r>
            <a:r>
              <a:rPr lang="de-DE" sz="1800" dirty="0"/>
              <a:t> Bestandsübersicht </a:t>
            </a:r>
          </a:p>
          <a:p>
            <a:pPr marL="285750" indent="-285750">
              <a:buFont typeface="Arial" panose="020B0604020202020204" pitchFamily="34" charset="0"/>
              <a:buChar char="•"/>
            </a:pPr>
            <a:endParaRPr lang="de-DE" sz="1800" dirty="0"/>
          </a:p>
          <a:p>
            <a:pPr marL="285750" indent="-285750">
              <a:buFont typeface="Arial" panose="020B0604020202020204" pitchFamily="34" charset="0"/>
              <a:buChar char="•"/>
            </a:pPr>
            <a:r>
              <a:rPr lang="de-DE" sz="1800" dirty="0"/>
              <a:t>Überblick zu allen </a:t>
            </a:r>
            <a:r>
              <a:rPr lang="de-DE" sz="1800" dirty="0" err="1"/>
              <a:t>bAV</a:t>
            </a:r>
            <a:r>
              <a:rPr lang="de-DE" sz="1800" dirty="0"/>
              <a:t>-Verträgen je Anbieter in </a:t>
            </a:r>
            <a:r>
              <a:rPr lang="de-DE" sz="1800" dirty="0" err="1"/>
              <a:t>FirmenOnline</a:t>
            </a:r>
            <a:r>
              <a:rPr lang="de-DE" sz="1800" dirty="0"/>
              <a:t> </a:t>
            </a:r>
          </a:p>
          <a:p>
            <a:pPr marL="285750" indent="-285750">
              <a:buFont typeface="Arial" panose="020B0604020202020204" pitchFamily="34" charset="0"/>
              <a:buChar char="•"/>
            </a:pPr>
            <a:endParaRPr lang="de-DE" sz="1800" dirty="0"/>
          </a:p>
          <a:p>
            <a:pPr marL="285750" indent="-285750">
              <a:buFont typeface="Arial" panose="020B0604020202020204" pitchFamily="34" charset="0"/>
              <a:buChar char="•"/>
            </a:pPr>
            <a:r>
              <a:rPr lang="de-DE" sz="1800" dirty="0"/>
              <a:t>Aktualisierung der Daten durch erneuten Import </a:t>
            </a:r>
            <a:br>
              <a:rPr lang="de-DE" sz="1800" dirty="0"/>
            </a:br>
            <a:r>
              <a:rPr lang="de-DE" sz="1800" dirty="0"/>
              <a:t/>
            </a:r>
            <a:br>
              <a:rPr lang="de-DE" sz="1800" dirty="0"/>
            </a:br>
            <a:r>
              <a:rPr lang="de-DE" sz="1800" dirty="0"/>
              <a:t/>
            </a:r>
            <a:br>
              <a:rPr lang="de-DE" sz="1800" dirty="0"/>
            </a:br>
            <a:endParaRPr lang="de-DE" sz="1800" dirty="0"/>
          </a:p>
          <a:p>
            <a:pPr marL="285750" indent="-285750">
              <a:buFont typeface="Arial" panose="020B0604020202020204" pitchFamily="34" charset="0"/>
              <a:buChar char="•"/>
            </a:pPr>
            <a:r>
              <a:rPr lang="de-DE" sz="1800" dirty="0"/>
              <a:t>Pflichtdaten: </a:t>
            </a:r>
          </a:p>
          <a:p>
            <a:pPr marL="639763" lvl="2" indent="-285750"/>
            <a:r>
              <a:rPr lang="de-DE" sz="1800" dirty="0"/>
              <a:t>Versicherungsnummer </a:t>
            </a:r>
          </a:p>
          <a:p>
            <a:pPr marL="639763" lvl="2" indent="-285750"/>
            <a:r>
              <a:rPr lang="de-DE" sz="1800" dirty="0"/>
              <a:t>Versicherer </a:t>
            </a:r>
          </a:p>
          <a:p>
            <a:pPr marL="639763" lvl="2" indent="-285750"/>
            <a:r>
              <a:rPr lang="de-DE" sz="1800" dirty="0"/>
              <a:t>Name, Vorname, Geburtsdatum der versicherten Person </a:t>
            </a:r>
          </a:p>
          <a:p>
            <a:pPr marL="639763" lvl="2" indent="-285750"/>
            <a:r>
              <a:rPr lang="de-DE" sz="1800" dirty="0"/>
              <a:t>Beitrag </a:t>
            </a:r>
          </a:p>
          <a:p>
            <a:pPr marL="639763" lvl="2" indent="-285750"/>
            <a:r>
              <a:rPr lang="de-DE" sz="1800" dirty="0"/>
              <a:t>Vertragspartner</a:t>
            </a:r>
          </a:p>
        </p:txBody>
      </p:sp>
      <p:sp>
        <p:nvSpPr>
          <p:cNvPr id="3" name="Fußzeilenplatzhalter 2"/>
          <p:cNvSpPr>
            <a:spLocks noGrp="1"/>
          </p:cNvSpPr>
          <p:nvPr>
            <p:ph type="ftr" sz="quarter" idx="13"/>
          </p:nvPr>
        </p:nvSpPr>
        <p:spPr/>
        <p:txBody>
          <a:bodyPr/>
          <a:lstStyle/>
          <a:p>
            <a:r>
              <a:rPr lang="de-DE" smtClean="0"/>
              <a:t>ertragsimport für Verträge weiterer Versicherer | L-FK FVB I L-KuV | Zureich, Bürgle</a:t>
            </a:r>
            <a:endParaRPr lang="de-DE" dirty="0"/>
          </a:p>
        </p:txBody>
      </p:sp>
    </p:spTree>
    <p:extLst>
      <p:ext uri="{BB962C8B-B14F-4D97-AF65-F5344CB8AC3E}">
        <p14:creationId xmlns:p14="http://schemas.microsoft.com/office/powerpoint/2010/main" val="338940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platzhalter 9">
            <a:extLst>
              <a:ext uri="{FF2B5EF4-FFF2-40B4-BE49-F238E27FC236}">
                <a16:creationId xmlns:a16="http://schemas.microsoft.com/office/drawing/2014/main" id="{4F21D7D0-F58D-4FAA-9067-9C2645151098}"/>
              </a:ext>
            </a:extLst>
          </p:cNvPr>
          <p:cNvSpPr>
            <a:spLocks noGrp="1"/>
          </p:cNvSpPr>
          <p:nvPr>
            <p:ph type="body" sz="quarter" idx="12"/>
          </p:nvPr>
        </p:nvSpPr>
        <p:spPr>
          <a:xfrm>
            <a:off x="479424" y="476250"/>
            <a:ext cx="9324973" cy="252000"/>
          </a:xfrm>
        </p:spPr>
        <p:txBody>
          <a:bodyPr/>
          <a:lstStyle/>
          <a:p>
            <a:r>
              <a:rPr lang="de-DE" dirty="0"/>
              <a:t>Beendigung des Arbeitsverhältnisses vor Beginn der Rentenzahlung</a:t>
            </a:r>
          </a:p>
        </p:txBody>
      </p:sp>
      <p:sp>
        <p:nvSpPr>
          <p:cNvPr id="109" name="Titel 3">
            <a:extLst>
              <a:ext uri="{FF2B5EF4-FFF2-40B4-BE49-F238E27FC236}">
                <a16:creationId xmlns:a16="http://schemas.microsoft.com/office/drawing/2014/main" id="{89A7A182-EF37-4E98-82D0-9EC00BBD7F8E}"/>
              </a:ext>
            </a:extLst>
          </p:cNvPr>
          <p:cNvSpPr>
            <a:spLocks noGrp="1"/>
          </p:cNvSpPr>
          <p:nvPr>
            <p:ph type="title"/>
          </p:nvPr>
        </p:nvSpPr>
        <p:spPr>
          <a:xfrm>
            <a:off x="479427" y="875309"/>
            <a:ext cx="10252741" cy="465811"/>
          </a:xfrm>
        </p:spPr>
        <p:txBody>
          <a:bodyPr/>
          <a:lstStyle/>
          <a:p>
            <a:r>
              <a:rPr lang="de-DE" dirty="0" smtClean="0"/>
              <a:t>Ablauf</a:t>
            </a:r>
            <a:endParaRPr lang="de-DE" dirty="0">
              <a:solidFill>
                <a:schemeClr val="accent4"/>
              </a:solidFill>
            </a:endParaRPr>
          </a:p>
        </p:txBody>
      </p:sp>
      <p:sp>
        <p:nvSpPr>
          <p:cNvPr id="62" name="Pfeil: Chevron 11">
            <a:extLst>
              <a:ext uri="{FF2B5EF4-FFF2-40B4-BE49-F238E27FC236}">
                <a16:creationId xmlns:a16="http://schemas.microsoft.com/office/drawing/2014/main" id="{CDE0B4B5-6B86-4D98-B9EA-52E53C87A8AF}"/>
              </a:ext>
            </a:extLst>
          </p:cNvPr>
          <p:cNvSpPr/>
          <p:nvPr/>
        </p:nvSpPr>
        <p:spPr>
          <a:xfrm>
            <a:off x="479424" y="1775411"/>
            <a:ext cx="2473898" cy="2308909"/>
          </a:xfrm>
          <a:prstGeom prst="chevron">
            <a:avLst>
              <a:gd name="adj" fmla="val 13117"/>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90492" tIns="0" rIns="38098" bIns="0" rtlCol="0" anchor="ctr"/>
          <a:lstStyle/>
          <a:p>
            <a:endParaRPr lang="de-DE" sz="1587" dirty="0" smtClean="0">
              <a:solidFill>
                <a:schemeClr val="bg1"/>
              </a:solidFill>
            </a:endParaRPr>
          </a:p>
          <a:p>
            <a:endParaRPr lang="de-DE" sz="1587" dirty="0">
              <a:solidFill>
                <a:schemeClr val="bg1"/>
              </a:solidFill>
            </a:endParaRPr>
          </a:p>
          <a:p>
            <a:endParaRPr lang="de-DE" sz="1587" dirty="0">
              <a:solidFill>
                <a:schemeClr val="bg1"/>
              </a:solidFill>
            </a:endParaRPr>
          </a:p>
          <a:p>
            <a:r>
              <a:rPr lang="de-DE" sz="1600" dirty="0" smtClean="0">
                <a:solidFill>
                  <a:schemeClr val="bg1"/>
                </a:solidFill>
              </a:rPr>
              <a:t>     Einstieg </a:t>
            </a:r>
            <a:endParaRPr lang="de-DE" sz="1600" dirty="0">
              <a:solidFill>
                <a:schemeClr val="bg1"/>
              </a:solidFill>
            </a:endParaRPr>
          </a:p>
        </p:txBody>
      </p:sp>
      <p:sp>
        <p:nvSpPr>
          <p:cNvPr id="63" name="Pfeil: Chevron 12">
            <a:extLst>
              <a:ext uri="{FF2B5EF4-FFF2-40B4-BE49-F238E27FC236}">
                <a16:creationId xmlns:a16="http://schemas.microsoft.com/office/drawing/2014/main" id="{269E7E7B-A75B-47B5-866B-91A21DFDF743}"/>
              </a:ext>
            </a:extLst>
          </p:cNvPr>
          <p:cNvSpPr/>
          <p:nvPr/>
        </p:nvSpPr>
        <p:spPr>
          <a:xfrm>
            <a:off x="2602708" y="1775411"/>
            <a:ext cx="2473898" cy="2308909"/>
          </a:xfrm>
          <a:prstGeom prst="chevron">
            <a:avLst>
              <a:gd name="adj" fmla="val 13117"/>
            </a:avLst>
          </a:prstGeom>
          <a:solidFill>
            <a:schemeClr val="tx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90492" tIns="0" rIns="38098" bIns="0" rtlCol="0" anchor="ctr"/>
          <a:lstStyle/>
          <a:p>
            <a:endParaRPr lang="de-DE" sz="1587" dirty="0" smtClean="0">
              <a:solidFill>
                <a:schemeClr val="bg1"/>
              </a:solidFill>
            </a:endParaRPr>
          </a:p>
          <a:p>
            <a:endParaRPr lang="de-DE" sz="1587" dirty="0">
              <a:solidFill>
                <a:schemeClr val="bg1"/>
              </a:solidFill>
            </a:endParaRPr>
          </a:p>
          <a:p>
            <a:endParaRPr lang="de-DE" sz="1587" dirty="0">
              <a:solidFill>
                <a:schemeClr val="bg1"/>
              </a:solidFill>
            </a:endParaRPr>
          </a:p>
          <a:p>
            <a:r>
              <a:rPr lang="de-DE" sz="1600" dirty="0" smtClean="0">
                <a:solidFill>
                  <a:schemeClr val="bg1"/>
                </a:solidFill>
              </a:rPr>
              <a:t> Berechtigungen und Datenschutz</a:t>
            </a:r>
            <a:endParaRPr lang="de-DE" sz="1600" dirty="0">
              <a:solidFill>
                <a:schemeClr val="bg1"/>
              </a:solidFill>
            </a:endParaRPr>
          </a:p>
        </p:txBody>
      </p:sp>
      <p:sp>
        <p:nvSpPr>
          <p:cNvPr id="64" name="Pfeil: Chevron 13">
            <a:extLst>
              <a:ext uri="{FF2B5EF4-FFF2-40B4-BE49-F238E27FC236}">
                <a16:creationId xmlns:a16="http://schemas.microsoft.com/office/drawing/2014/main" id="{AF3965D7-C209-4B16-BB3B-8284AD3E3620}"/>
              </a:ext>
            </a:extLst>
          </p:cNvPr>
          <p:cNvSpPr/>
          <p:nvPr/>
        </p:nvSpPr>
        <p:spPr>
          <a:xfrm>
            <a:off x="4725992" y="1775411"/>
            <a:ext cx="2473898" cy="2308909"/>
          </a:xfrm>
          <a:prstGeom prst="chevron">
            <a:avLst>
              <a:gd name="adj" fmla="val 13117"/>
            </a:avLst>
          </a:prstGeom>
          <a:solidFill>
            <a:schemeClr val="tx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90492" tIns="0" rIns="38098" bIns="0" rtlCol="0" anchor="ctr"/>
          <a:lstStyle/>
          <a:p>
            <a:endParaRPr lang="de-DE" sz="4000" dirty="0" smtClean="0">
              <a:solidFill>
                <a:schemeClr val="bg1"/>
              </a:solidFill>
            </a:endParaRPr>
          </a:p>
          <a:p>
            <a:endParaRPr lang="de-DE" sz="1587" dirty="0">
              <a:solidFill>
                <a:schemeClr val="bg1"/>
              </a:solidFill>
            </a:endParaRPr>
          </a:p>
          <a:p>
            <a:r>
              <a:rPr lang="de-DE" sz="1600" dirty="0" smtClean="0">
                <a:solidFill>
                  <a:schemeClr val="bg1"/>
                </a:solidFill>
              </a:rPr>
              <a:t>   Beantragung</a:t>
            </a:r>
            <a:endParaRPr lang="de-DE" sz="1600" dirty="0">
              <a:solidFill>
                <a:schemeClr val="bg1"/>
              </a:solidFill>
            </a:endParaRPr>
          </a:p>
        </p:txBody>
      </p:sp>
      <p:sp>
        <p:nvSpPr>
          <p:cNvPr id="65" name="Pfeil: Chevron 14">
            <a:extLst>
              <a:ext uri="{FF2B5EF4-FFF2-40B4-BE49-F238E27FC236}">
                <a16:creationId xmlns:a16="http://schemas.microsoft.com/office/drawing/2014/main" id="{D1BA9584-81D9-4916-A395-DA80769D88ED}"/>
              </a:ext>
            </a:extLst>
          </p:cNvPr>
          <p:cNvSpPr/>
          <p:nvPr/>
        </p:nvSpPr>
        <p:spPr>
          <a:xfrm>
            <a:off x="6849276" y="1775411"/>
            <a:ext cx="2473898" cy="2308909"/>
          </a:xfrm>
          <a:prstGeom prst="chevron">
            <a:avLst>
              <a:gd name="adj" fmla="val 13117"/>
            </a:avLst>
          </a:prstGeom>
          <a:solidFill>
            <a:schemeClr val="tx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90492" tIns="0" rIns="38098" bIns="0" rtlCol="0" anchor="ctr"/>
          <a:lstStyle/>
          <a:p>
            <a:endParaRPr lang="de-DE" sz="1587" dirty="0" smtClean="0">
              <a:solidFill>
                <a:schemeClr val="bg1"/>
              </a:solidFill>
            </a:endParaRPr>
          </a:p>
          <a:p>
            <a:endParaRPr lang="de-DE" sz="1587" dirty="0">
              <a:solidFill>
                <a:schemeClr val="bg1"/>
              </a:solidFill>
            </a:endParaRPr>
          </a:p>
          <a:p>
            <a:endParaRPr lang="de-DE" sz="1587" dirty="0">
              <a:solidFill>
                <a:schemeClr val="bg1"/>
              </a:solidFill>
            </a:endParaRPr>
          </a:p>
          <a:p>
            <a:r>
              <a:rPr lang="de-DE" sz="1600" dirty="0" smtClean="0">
                <a:solidFill>
                  <a:schemeClr val="bg1"/>
                </a:solidFill>
              </a:rPr>
              <a:t> Vertragsimport</a:t>
            </a:r>
            <a:endParaRPr lang="de-DE" sz="1600" dirty="0">
              <a:solidFill>
                <a:schemeClr val="bg1"/>
              </a:solidFill>
            </a:endParaRPr>
          </a:p>
        </p:txBody>
      </p:sp>
      <p:sp>
        <p:nvSpPr>
          <p:cNvPr id="66" name="Pfeil: Chevron 14">
            <a:extLst>
              <a:ext uri="{FF2B5EF4-FFF2-40B4-BE49-F238E27FC236}">
                <a16:creationId xmlns:a16="http://schemas.microsoft.com/office/drawing/2014/main" id="{D1BA9584-81D9-4916-A395-DA80769D88ED}"/>
              </a:ext>
            </a:extLst>
          </p:cNvPr>
          <p:cNvSpPr/>
          <p:nvPr/>
        </p:nvSpPr>
        <p:spPr>
          <a:xfrm>
            <a:off x="8969682" y="1775410"/>
            <a:ext cx="2473898" cy="2308909"/>
          </a:xfrm>
          <a:prstGeom prst="chevron">
            <a:avLst>
              <a:gd name="adj" fmla="val 13117"/>
            </a:avLst>
          </a:prstGeom>
          <a:solidFill>
            <a:schemeClr val="tx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190492" tIns="0" rIns="38098" bIns="0" rtlCol="0" anchor="ctr"/>
          <a:lstStyle/>
          <a:p>
            <a:endParaRPr lang="de-DE" sz="4000" dirty="0" smtClean="0">
              <a:solidFill>
                <a:schemeClr val="bg1"/>
              </a:solidFill>
            </a:endParaRPr>
          </a:p>
          <a:p>
            <a:endParaRPr lang="de-DE" sz="1587" dirty="0">
              <a:solidFill>
                <a:schemeClr val="bg1"/>
              </a:solidFill>
            </a:endParaRPr>
          </a:p>
          <a:p>
            <a:r>
              <a:rPr lang="de-DE" sz="1600" dirty="0" smtClean="0">
                <a:solidFill>
                  <a:schemeClr val="bg1"/>
                </a:solidFill>
              </a:rPr>
              <a:t>  Aktualisierung</a:t>
            </a:r>
            <a:endParaRPr lang="de-DE" sz="1600" dirty="0">
              <a:solidFill>
                <a:schemeClr val="bg1"/>
              </a:solidFill>
            </a:endParaRPr>
          </a:p>
        </p:txBody>
      </p:sp>
      <p:grpSp>
        <p:nvGrpSpPr>
          <p:cNvPr id="99" name="Gruppieren 98"/>
          <p:cNvGrpSpPr/>
          <p:nvPr/>
        </p:nvGrpSpPr>
        <p:grpSpPr>
          <a:xfrm>
            <a:off x="1229814" y="2178088"/>
            <a:ext cx="844264" cy="810312"/>
            <a:chOff x="3941763" y="3300413"/>
            <a:chExt cx="344487" cy="352425"/>
          </a:xfrm>
        </p:grpSpPr>
        <p:sp>
          <p:nvSpPr>
            <p:cNvPr id="100" name="Oval 456"/>
            <p:cNvSpPr>
              <a:spLocks noChangeArrowheads="1"/>
            </p:cNvSpPr>
            <p:nvPr/>
          </p:nvSpPr>
          <p:spPr bwMode="auto">
            <a:xfrm>
              <a:off x="3941763" y="3300413"/>
              <a:ext cx="344487" cy="352425"/>
            </a:xfrm>
            <a:prstGeom prst="ellipse">
              <a:avLst/>
            </a:pr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01" name="Freeform 457"/>
            <p:cNvSpPr>
              <a:spLocks/>
            </p:cNvSpPr>
            <p:nvPr/>
          </p:nvSpPr>
          <p:spPr bwMode="auto">
            <a:xfrm>
              <a:off x="4068763" y="3403601"/>
              <a:ext cx="114300" cy="122238"/>
            </a:xfrm>
            <a:custGeom>
              <a:avLst/>
              <a:gdLst>
                <a:gd name="T0" fmla="*/ 11 w 72"/>
                <a:gd name="T1" fmla="*/ 77 h 77"/>
                <a:gd name="T2" fmla="*/ 0 w 72"/>
                <a:gd name="T3" fmla="*/ 61 h 77"/>
                <a:gd name="T4" fmla="*/ 61 w 72"/>
                <a:gd name="T5" fmla="*/ 0 h 77"/>
                <a:gd name="T6" fmla="*/ 72 w 72"/>
                <a:gd name="T7" fmla="*/ 15 h 77"/>
                <a:gd name="T8" fmla="*/ 11 w 72"/>
                <a:gd name="T9" fmla="*/ 77 h 77"/>
              </a:gdLst>
              <a:ahLst/>
              <a:cxnLst>
                <a:cxn ang="0">
                  <a:pos x="T0" y="T1"/>
                </a:cxn>
                <a:cxn ang="0">
                  <a:pos x="T2" y="T3"/>
                </a:cxn>
                <a:cxn ang="0">
                  <a:pos x="T4" y="T5"/>
                </a:cxn>
                <a:cxn ang="0">
                  <a:pos x="T6" y="T7"/>
                </a:cxn>
                <a:cxn ang="0">
                  <a:pos x="T8" y="T9"/>
                </a:cxn>
              </a:cxnLst>
              <a:rect l="0" t="0" r="r" b="b"/>
              <a:pathLst>
                <a:path w="72" h="77">
                  <a:moveTo>
                    <a:pt x="11" y="77"/>
                  </a:moveTo>
                  <a:lnTo>
                    <a:pt x="0" y="61"/>
                  </a:lnTo>
                  <a:lnTo>
                    <a:pt x="61" y="0"/>
                  </a:lnTo>
                  <a:lnTo>
                    <a:pt x="72" y="15"/>
                  </a:lnTo>
                  <a:lnTo>
                    <a:pt x="11" y="77"/>
                  </a:lnTo>
                  <a:close/>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02" name="Freeform 458"/>
            <p:cNvSpPr>
              <a:spLocks/>
            </p:cNvSpPr>
            <p:nvPr/>
          </p:nvSpPr>
          <p:spPr bwMode="auto">
            <a:xfrm>
              <a:off x="4165600" y="3403601"/>
              <a:ext cx="23812" cy="19050"/>
            </a:xfrm>
            <a:custGeom>
              <a:avLst/>
              <a:gdLst>
                <a:gd name="T0" fmla="*/ 8 w 15"/>
                <a:gd name="T1" fmla="*/ 12 h 12"/>
                <a:gd name="T2" fmla="*/ 0 w 15"/>
                <a:gd name="T3" fmla="*/ 4 h 12"/>
                <a:gd name="T4" fmla="*/ 8 w 15"/>
                <a:gd name="T5" fmla="*/ 0 h 12"/>
                <a:gd name="T6" fmla="*/ 15 w 15"/>
                <a:gd name="T7" fmla="*/ 4 h 12"/>
                <a:gd name="T8" fmla="*/ 8 w 15"/>
                <a:gd name="T9" fmla="*/ 12 h 12"/>
              </a:gdLst>
              <a:ahLst/>
              <a:cxnLst>
                <a:cxn ang="0">
                  <a:pos x="T0" y="T1"/>
                </a:cxn>
                <a:cxn ang="0">
                  <a:pos x="T2" y="T3"/>
                </a:cxn>
                <a:cxn ang="0">
                  <a:pos x="T4" y="T5"/>
                </a:cxn>
                <a:cxn ang="0">
                  <a:pos x="T6" y="T7"/>
                </a:cxn>
                <a:cxn ang="0">
                  <a:pos x="T8" y="T9"/>
                </a:cxn>
              </a:cxnLst>
              <a:rect l="0" t="0" r="r" b="b"/>
              <a:pathLst>
                <a:path w="15" h="12">
                  <a:moveTo>
                    <a:pt x="8" y="12"/>
                  </a:moveTo>
                  <a:lnTo>
                    <a:pt x="0" y="4"/>
                  </a:lnTo>
                  <a:lnTo>
                    <a:pt x="8" y="0"/>
                  </a:lnTo>
                  <a:lnTo>
                    <a:pt x="15" y="4"/>
                  </a:lnTo>
                  <a:lnTo>
                    <a:pt x="8" y="12"/>
                  </a:lnTo>
                  <a:close/>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03" name="Freeform 459"/>
            <p:cNvSpPr>
              <a:spLocks/>
            </p:cNvSpPr>
            <p:nvPr/>
          </p:nvSpPr>
          <p:spPr bwMode="auto">
            <a:xfrm>
              <a:off x="4044950" y="3500438"/>
              <a:ext cx="41275" cy="49213"/>
            </a:xfrm>
            <a:custGeom>
              <a:avLst/>
              <a:gdLst>
                <a:gd name="T0" fmla="*/ 0 w 26"/>
                <a:gd name="T1" fmla="*/ 31 h 31"/>
                <a:gd name="T2" fmla="*/ 15 w 26"/>
                <a:gd name="T3" fmla="*/ 0 h 31"/>
                <a:gd name="T4" fmla="*/ 26 w 26"/>
                <a:gd name="T5" fmla="*/ 16 h 31"/>
                <a:gd name="T6" fmla="*/ 0 w 26"/>
                <a:gd name="T7" fmla="*/ 31 h 31"/>
              </a:gdLst>
              <a:ahLst/>
              <a:cxnLst>
                <a:cxn ang="0">
                  <a:pos x="T0" y="T1"/>
                </a:cxn>
                <a:cxn ang="0">
                  <a:pos x="T2" y="T3"/>
                </a:cxn>
                <a:cxn ang="0">
                  <a:pos x="T4" y="T5"/>
                </a:cxn>
                <a:cxn ang="0">
                  <a:pos x="T6" y="T7"/>
                </a:cxn>
              </a:cxnLst>
              <a:rect l="0" t="0" r="r" b="b"/>
              <a:pathLst>
                <a:path w="26" h="31">
                  <a:moveTo>
                    <a:pt x="0" y="31"/>
                  </a:moveTo>
                  <a:lnTo>
                    <a:pt x="15" y="0"/>
                  </a:lnTo>
                  <a:lnTo>
                    <a:pt x="26" y="16"/>
                  </a:lnTo>
                  <a:lnTo>
                    <a:pt x="0" y="31"/>
                  </a:lnTo>
                  <a:close/>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04" name="Freeform 460"/>
            <p:cNvSpPr>
              <a:spLocks/>
            </p:cNvSpPr>
            <p:nvPr/>
          </p:nvSpPr>
          <p:spPr bwMode="auto">
            <a:xfrm>
              <a:off x="4141788" y="3433763"/>
              <a:ext cx="41275" cy="49213"/>
            </a:xfrm>
            <a:custGeom>
              <a:avLst/>
              <a:gdLst>
                <a:gd name="T0" fmla="*/ 19 w 26"/>
                <a:gd name="T1" fmla="*/ 0 h 31"/>
                <a:gd name="T2" fmla="*/ 26 w 26"/>
                <a:gd name="T3" fmla="*/ 8 h 31"/>
                <a:gd name="T4" fmla="*/ 0 w 26"/>
                <a:gd name="T5" fmla="*/ 31 h 31"/>
              </a:gdLst>
              <a:ahLst/>
              <a:cxnLst>
                <a:cxn ang="0">
                  <a:pos x="T0" y="T1"/>
                </a:cxn>
                <a:cxn ang="0">
                  <a:pos x="T2" y="T3"/>
                </a:cxn>
                <a:cxn ang="0">
                  <a:pos x="T4" y="T5"/>
                </a:cxn>
              </a:cxnLst>
              <a:rect l="0" t="0" r="r" b="b"/>
              <a:pathLst>
                <a:path w="26" h="31">
                  <a:moveTo>
                    <a:pt x="19" y="0"/>
                  </a:moveTo>
                  <a:lnTo>
                    <a:pt x="26" y="8"/>
                  </a:lnTo>
                  <a:lnTo>
                    <a:pt x="0" y="31"/>
                  </a:ln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grpSp>
      <p:grpSp>
        <p:nvGrpSpPr>
          <p:cNvPr id="105" name="Gruppieren 104"/>
          <p:cNvGrpSpPr/>
          <p:nvPr/>
        </p:nvGrpSpPr>
        <p:grpSpPr>
          <a:xfrm>
            <a:off x="3353098" y="2186899"/>
            <a:ext cx="849289" cy="801501"/>
            <a:chOff x="9075738" y="2808288"/>
            <a:chExt cx="350837" cy="350837"/>
          </a:xfrm>
        </p:grpSpPr>
        <p:sp>
          <p:nvSpPr>
            <p:cNvPr id="106" name="Oval 416"/>
            <p:cNvSpPr>
              <a:spLocks noChangeArrowheads="1"/>
            </p:cNvSpPr>
            <p:nvPr/>
          </p:nvSpPr>
          <p:spPr bwMode="auto">
            <a:xfrm>
              <a:off x="9075738" y="2808288"/>
              <a:ext cx="350837" cy="350837"/>
            </a:xfrm>
            <a:prstGeom prst="ellipse">
              <a:avLst/>
            </a:pr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07" name="Freeform 417"/>
            <p:cNvSpPr>
              <a:spLocks/>
            </p:cNvSpPr>
            <p:nvPr/>
          </p:nvSpPr>
          <p:spPr bwMode="auto">
            <a:xfrm>
              <a:off x="9220200" y="2952750"/>
              <a:ext cx="61912" cy="122237"/>
            </a:xfrm>
            <a:custGeom>
              <a:avLst/>
              <a:gdLst>
                <a:gd name="T0" fmla="*/ 1 w 10"/>
                <a:gd name="T1" fmla="*/ 19 h 20"/>
                <a:gd name="T2" fmla="*/ 5 w 10"/>
                <a:gd name="T3" fmla="*/ 20 h 20"/>
                <a:gd name="T4" fmla="*/ 10 w 10"/>
                <a:gd name="T5" fmla="*/ 16 h 20"/>
                <a:gd name="T6" fmla="*/ 5 w 10"/>
                <a:gd name="T7" fmla="*/ 11 h 20"/>
                <a:gd name="T8" fmla="*/ 0 w 10"/>
                <a:gd name="T9" fmla="*/ 4 h 20"/>
                <a:gd name="T10" fmla="*/ 5 w 10"/>
                <a:gd name="T11" fmla="*/ 0 h 20"/>
              </a:gdLst>
              <a:ahLst/>
              <a:cxnLst>
                <a:cxn ang="0">
                  <a:pos x="T0" y="T1"/>
                </a:cxn>
                <a:cxn ang="0">
                  <a:pos x="T2" y="T3"/>
                </a:cxn>
                <a:cxn ang="0">
                  <a:pos x="T4" y="T5"/>
                </a:cxn>
                <a:cxn ang="0">
                  <a:pos x="T6" y="T7"/>
                </a:cxn>
                <a:cxn ang="0">
                  <a:pos x="T8" y="T9"/>
                </a:cxn>
                <a:cxn ang="0">
                  <a:pos x="T10" y="T11"/>
                </a:cxn>
              </a:cxnLst>
              <a:rect l="0" t="0" r="r" b="b"/>
              <a:pathLst>
                <a:path w="10" h="20">
                  <a:moveTo>
                    <a:pt x="1" y="19"/>
                  </a:moveTo>
                  <a:cubicBezTo>
                    <a:pt x="2" y="20"/>
                    <a:pt x="3" y="20"/>
                    <a:pt x="5" y="20"/>
                  </a:cubicBezTo>
                  <a:cubicBezTo>
                    <a:pt x="7" y="20"/>
                    <a:pt x="10" y="18"/>
                    <a:pt x="10" y="16"/>
                  </a:cubicBezTo>
                  <a:cubicBezTo>
                    <a:pt x="10" y="13"/>
                    <a:pt x="7" y="12"/>
                    <a:pt x="5" y="11"/>
                  </a:cubicBezTo>
                  <a:cubicBezTo>
                    <a:pt x="2" y="9"/>
                    <a:pt x="0" y="8"/>
                    <a:pt x="0" y="4"/>
                  </a:cubicBezTo>
                  <a:cubicBezTo>
                    <a:pt x="0" y="2"/>
                    <a:pt x="1" y="0"/>
                    <a:pt x="5" y="0"/>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10" name="Freeform 418"/>
            <p:cNvSpPr>
              <a:spLocks/>
            </p:cNvSpPr>
            <p:nvPr/>
          </p:nvSpPr>
          <p:spPr bwMode="auto">
            <a:xfrm>
              <a:off x="9220200" y="2892425"/>
              <a:ext cx="61912" cy="122237"/>
            </a:xfrm>
            <a:custGeom>
              <a:avLst/>
              <a:gdLst>
                <a:gd name="T0" fmla="*/ 9 w 10"/>
                <a:gd name="T1" fmla="*/ 1 h 20"/>
                <a:gd name="T2" fmla="*/ 5 w 10"/>
                <a:gd name="T3" fmla="*/ 0 h 20"/>
                <a:gd name="T4" fmla="*/ 0 w 10"/>
                <a:gd name="T5" fmla="*/ 4 h 20"/>
                <a:gd name="T6" fmla="*/ 5 w 10"/>
                <a:gd name="T7" fmla="*/ 9 h 20"/>
                <a:gd name="T8" fmla="*/ 10 w 10"/>
                <a:gd name="T9" fmla="*/ 16 h 20"/>
                <a:gd name="T10" fmla="*/ 5 w 10"/>
                <a:gd name="T11" fmla="*/ 20 h 20"/>
              </a:gdLst>
              <a:ahLst/>
              <a:cxnLst>
                <a:cxn ang="0">
                  <a:pos x="T0" y="T1"/>
                </a:cxn>
                <a:cxn ang="0">
                  <a:pos x="T2" y="T3"/>
                </a:cxn>
                <a:cxn ang="0">
                  <a:pos x="T4" y="T5"/>
                </a:cxn>
                <a:cxn ang="0">
                  <a:pos x="T6" y="T7"/>
                </a:cxn>
                <a:cxn ang="0">
                  <a:pos x="T8" y="T9"/>
                </a:cxn>
                <a:cxn ang="0">
                  <a:pos x="T10" y="T11"/>
                </a:cxn>
              </a:cxnLst>
              <a:rect l="0" t="0" r="r" b="b"/>
              <a:pathLst>
                <a:path w="10" h="20">
                  <a:moveTo>
                    <a:pt x="9" y="1"/>
                  </a:moveTo>
                  <a:cubicBezTo>
                    <a:pt x="8" y="0"/>
                    <a:pt x="7" y="0"/>
                    <a:pt x="5" y="0"/>
                  </a:cubicBezTo>
                  <a:cubicBezTo>
                    <a:pt x="3" y="0"/>
                    <a:pt x="0" y="2"/>
                    <a:pt x="0" y="4"/>
                  </a:cubicBezTo>
                  <a:cubicBezTo>
                    <a:pt x="0" y="7"/>
                    <a:pt x="3" y="8"/>
                    <a:pt x="5" y="9"/>
                  </a:cubicBezTo>
                  <a:cubicBezTo>
                    <a:pt x="8" y="11"/>
                    <a:pt x="10" y="12"/>
                    <a:pt x="10" y="16"/>
                  </a:cubicBezTo>
                  <a:cubicBezTo>
                    <a:pt x="10" y="18"/>
                    <a:pt x="9" y="20"/>
                    <a:pt x="5" y="20"/>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grpSp>
      <p:grpSp>
        <p:nvGrpSpPr>
          <p:cNvPr id="111" name="Gruppierung 691"/>
          <p:cNvGrpSpPr>
            <a:grpSpLocks noChangeAspect="1"/>
          </p:cNvGrpSpPr>
          <p:nvPr/>
        </p:nvGrpSpPr>
        <p:grpSpPr>
          <a:xfrm>
            <a:off x="5537820" y="2186899"/>
            <a:ext cx="787852" cy="801502"/>
            <a:chOff x="6217648" y="177181"/>
            <a:chExt cx="581956" cy="592039"/>
          </a:xfrm>
        </p:grpSpPr>
        <p:sp>
          <p:nvSpPr>
            <p:cNvPr id="112" name="Freeform 49"/>
            <p:cNvSpPr>
              <a:spLocks noChangeArrowheads="1"/>
            </p:cNvSpPr>
            <p:nvPr/>
          </p:nvSpPr>
          <p:spPr bwMode="auto">
            <a:xfrm>
              <a:off x="6217648" y="177181"/>
              <a:ext cx="581956" cy="592039"/>
            </a:xfrm>
            <a:custGeom>
              <a:avLst/>
              <a:gdLst>
                <a:gd name="T0" fmla="*/ 1780 w 1781"/>
                <a:gd name="T1" fmla="*/ 906 h 1812"/>
                <a:gd name="T2" fmla="*/ 1780 w 1781"/>
                <a:gd name="T3" fmla="*/ 906 h 1812"/>
                <a:gd name="T4" fmla="*/ 905 w 1781"/>
                <a:gd name="T5" fmla="*/ 1811 h 1812"/>
                <a:gd name="T6" fmla="*/ 0 w 1781"/>
                <a:gd name="T7" fmla="*/ 906 h 1812"/>
                <a:gd name="T8" fmla="*/ 905 w 1781"/>
                <a:gd name="T9" fmla="*/ 0 h 1812"/>
                <a:gd name="T10" fmla="*/ 1780 w 1781"/>
                <a:gd name="T11" fmla="*/ 906 h 1812"/>
              </a:gdLst>
              <a:ahLst/>
              <a:cxnLst>
                <a:cxn ang="0">
                  <a:pos x="T0" y="T1"/>
                </a:cxn>
                <a:cxn ang="0">
                  <a:pos x="T2" y="T3"/>
                </a:cxn>
                <a:cxn ang="0">
                  <a:pos x="T4" y="T5"/>
                </a:cxn>
                <a:cxn ang="0">
                  <a:pos x="T6" y="T7"/>
                </a:cxn>
                <a:cxn ang="0">
                  <a:pos x="T8" y="T9"/>
                </a:cxn>
                <a:cxn ang="0">
                  <a:pos x="T10" y="T11"/>
                </a:cxn>
              </a:cxnLst>
              <a:rect l="0" t="0" r="r" b="b"/>
              <a:pathLst>
                <a:path w="1781" h="1812">
                  <a:moveTo>
                    <a:pt x="1780" y="906"/>
                  </a:moveTo>
                  <a:lnTo>
                    <a:pt x="1780" y="906"/>
                  </a:lnTo>
                  <a:cubicBezTo>
                    <a:pt x="1780" y="1405"/>
                    <a:pt x="1374" y="1811"/>
                    <a:pt x="905" y="1811"/>
                  </a:cubicBezTo>
                  <a:cubicBezTo>
                    <a:pt x="406" y="1811"/>
                    <a:pt x="0" y="1405"/>
                    <a:pt x="0" y="906"/>
                  </a:cubicBezTo>
                  <a:cubicBezTo>
                    <a:pt x="0" y="406"/>
                    <a:pt x="406" y="0"/>
                    <a:pt x="905" y="0"/>
                  </a:cubicBezTo>
                  <a:cubicBezTo>
                    <a:pt x="1374" y="0"/>
                    <a:pt x="1780" y="406"/>
                    <a:pt x="1780" y="906"/>
                  </a:cubicBezTo>
                </a:path>
              </a:pathLst>
            </a:custGeom>
            <a:noFill/>
            <a:ln w="15875"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sz="2178" dirty="0"/>
            </a:p>
          </p:txBody>
        </p:sp>
        <p:sp>
          <p:nvSpPr>
            <p:cNvPr id="113" name="Freeform 50"/>
            <p:cNvSpPr>
              <a:spLocks noChangeArrowheads="1"/>
            </p:cNvSpPr>
            <p:nvPr/>
          </p:nvSpPr>
          <p:spPr bwMode="auto">
            <a:xfrm>
              <a:off x="6390506" y="329873"/>
              <a:ext cx="234799" cy="285216"/>
            </a:xfrm>
            <a:custGeom>
              <a:avLst/>
              <a:gdLst>
                <a:gd name="T0" fmla="*/ 718 w 719"/>
                <a:gd name="T1" fmla="*/ 842 h 875"/>
                <a:gd name="T2" fmla="*/ 718 w 719"/>
                <a:gd name="T3" fmla="*/ 842 h 875"/>
                <a:gd name="T4" fmla="*/ 686 w 719"/>
                <a:gd name="T5" fmla="*/ 874 h 875"/>
                <a:gd name="T6" fmla="*/ 62 w 719"/>
                <a:gd name="T7" fmla="*/ 874 h 875"/>
                <a:gd name="T8" fmla="*/ 0 w 719"/>
                <a:gd name="T9" fmla="*/ 842 h 875"/>
                <a:gd name="T10" fmla="*/ 0 w 719"/>
                <a:gd name="T11" fmla="*/ 31 h 875"/>
                <a:gd name="T12" fmla="*/ 62 w 719"/>
                <a:gd name="T13" fmla="*/ 0 h 875"/>
                <a:gd name="T14" fmla="*/ 686 w 719"/>
                <a:gd name="T15" fmla="*/ 0 h 875"/>
                <a:gd name="T16" fmla="*/ 718 w 719"/>
                <a:gd name="T17" fmla="*/ 31 h 875"/>
                <a:gd name="T18" fmla="*/ 718 w 719"/>
                <a:gd name="T19" fmla="*/ 842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9" h="875">
                  <a:moveTo>
                    <a:pt x="718" y="842"/>
                  </a:moveTo>
                  <a:lnTo>
                    <a:pt x="718" y="842"/>
                  </a:lnTo>
                  <a:lnTo>
                    <a:pt x="686" y="874"/>
                  </a:lnTo>
                  <a:cubicBezTo>
                    <a:pt x="62" y="874"/>
                    <a:pt x="62" y="874"/>
                    <a:pt x="62" y="874"/>
                  </a:cubicBezTo>
                  <a:cubicBezTo>
                    <a:pt x="31" y="874"/>
                    <a:pt x="0" y="842"/>
                    <a:pt x="0" y="842"/>
                  </a:cubicBezTo>
                  <a:cubicBezTo>
                    <a:pt x="0" y="31"/>
                    <a:pt x="0" y="31"/>
                    <a:pt x="0" y="31"/>
                  </a:cubicBezTo>
                  <a:cubicBezTo>
                    <a:pt x="0" y="31"/>
                    <a:pt x="31" y="0"/>
                    <a:pt x="62" y="0"/>
                  </a:cubicBezTo>
                  <a:cubicBezTo>
                    <a:pt x="686" y="0"/>
                    <a:pt x="686" y="0"/>
                    <a:pt x="686" y="0"/>
                  </a:cubicBezTo>
                  <a:lnTo>
                    <a:pt x="718" y="31"/>
                  </a:lnTo>
                  <a:lnTo>
                    <a:pt x="718" y="842"/>
                  </a:lnTo>
                </a:path>
              </a:pathLst>
            </a:custGeom>
            <a:noFill/>
            <a:ln w="15875"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sz="2178" dirty="0"/>
            </a:p>
          </p:txBody>
        </p:sp>
        <p:sp>
          <p:nvSpPr>
            <p:cNvPr id="114" name="Line 51"/>
            <p:cNvSpPr>
              <a:spLocks noChangeShapeType="1"/>
            </p:cNvSpPr>
            <p:nvPr/>
          </p:nvSpPr>
          <p:spPr bwMode="auto">
            <a:xfrm>
              <a:off x="6432281" y="370206"/>
              <a:ext cx="152691" cy="1440"/>
            </a:xfrm>
            <a:prstGeom prst="line">
              <a:avLst/>
            </a:prstGeom>
            <a:noFill/>
            <a:ln w="15875"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sz="2178" dirty="0"/>
            </a:p>
          </p:txBody>
        </p:sp>
        <p:sp>
          <p:nvSpPr>
            <p:cNvPr id="115" name="Line 52"/>
            <p:cNvSpPr>
              <a:spLocks noChangeShapeType="1"/>
            </p:cNvSpPr>
            <p:nvPr/>
          </p:nvSpPr>
          <p:spPr bwMode="auto">
            <a:xfrm>
              <a:off x="6432281" y="411979"/>
              <a:ext cx="152691" cy="1441"/>
            </a:xfrm>
            <a:prstGeom prst="line">
              <a:avLst/>
            </a:prstGeom>
            <a:noFill/>
            <a:ln w="15875"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sz="2178" dirty="0"/>
            </a:p>
          </p:txBody>
        </p:sp>
        <p:sp>
          <p:nvSpPr>
            <p:cNvPr id="116" name="Freeform 53"/>
            <p:cNvSpPr>
              <a:spLocks noChangeArrowheads="1"/>
            </p:cNvSpPr>
            <p:nvPr/>
          </p:nvSpPr>
          <p:spPr bwMode="auto">
            <a:xfrm>
              <a:off x="6432281" y="462397"/>
              <a:ext cx="152691" cy="102274"/>
            </a:xfrm>
            <a:custGeom>
              <a:avLst/>
              <a:gdLst>
                <a:gd name="T0" fmla="*/ 0 w 469"/>
                <a:gd name="T1" fmla="*/ 124 h 312"/>
                <a:gd name="T2" fmla="*/ 187 w 469"/>
                <a:gd name="T3" fmla="*/ 311 h 312"/>
                <a:gd name="T4" fmla="*/ 468 w 469"/>
                <a:gd name="T5" fmla="*/ 0 h 312"/>
              </a:gdLst>
              <a:ahLst/>
              <a:cxnLst>
                <a:cxn ang="0">
                  <a:pos x="T0" y="T1"/>
                </a:cxn>
                <a:cxn ang="0">
                  <a:pos x="T2" y="T3"/>
                </a:cxn>
                <a:cxn ang="0">
                  <a:pos x="T4" y="T5"/>
                </a:cxn>
              </a:cxnLst>
              <a:rect l="0" t="0" r="r" b="b"/>
              <a:pathLst>
                <a:path w="469" h="312">
                  <a:moveTo>
                    <a:pt x="0" y="124"/>
                  </a:moveTo>
                  <a:lnTo>
                    <a:pt x="187" y="311"/>
                  </a:lnTo>
                  <a:lnTo>
                    <a:pt x="468" y="0"/>
                  </a:lnTo>
                </a:path>
              </a:pathLst>
            </a:custGeom>
            <a:noFill/>
            <a:ln w="15875"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sz="2178" dirty="0"/>
            </a:p>
          </p:txBody>
        </p:sp>
      </p:grpSp>
      <p:grpSp>
        <p:nvGrpSpPr>
          <p:cNvPr id="117" name="Gruppieren 116" title="icon"/>
          <p:cNvGrpSpPr/>
          <p:nvPr/>
        </p:nvGrpSpPr>
        <p:grpSpPr>
          <a:xfrm>
            <a:off x="9780181" y="2235661"/>
            <a:ext cx="737376" cy="706766"/>
            <a:chOff x="11360150" y="1824038"/>
            <a:chExt cx="350838" cy="350837"/>
          </a:xfrm>
        </p:grpSpPr>
        <p:sp>
          <p:nvSpPr>
            <p:cNvPr id="118" name="Oval 255"/>
            <p:cNvSpPr>
              <a:spLocks noChangeArrowheads="1"/>
            </p:cNvSpPr>
            <p:nvPr/>
          </p:nvSpPr>
          <p:spPr bwMode="auto">
            <a:xfrm>
              <a:off x="11360150" y="1824038"/>
              <a:ext cx="350838" cy="350837"/>
            </a:xfrm>
            <a:prstGeom prst="ellipse">
              <a:avLst/>
            </a:pr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19" name="Freeform 256"/>
            <p:cNvSpPr>
              <a:spLocks/>
            </p:cNvSpPr>
            <p:nvPr/>
          </p:nvSpPr>
          <p:spPr bwMode="auto">
            <a:xfrm>
              <a:off x="11536363" y="1938338"/>
              <a:ext cx="23813" cy="85725"/>
            </a:xfrm>
            <a:custGeom>
              <a:avLst/>
              <a:gdLst>
                <a:gd name="T0" fmla="*/ 0 w 15"/>
                <a:gd name="T1" fmla="*/ 0 h 54"/>
                <a:gd name="T2" fmla="*/ 0 w 15"/>
                <a:gd name="T3" fmla="*/ 38 h 54"/>
                <a:gd name="T4" fmla="*/ 15 w 15"/>
                <a:gd name="T5" fmla="*/ 54 h 54"/>
              </a:gdLst>
              <a:ahLst/>
              <a:cxnLst>
                <a:cxn ang="0">
                  <a:pos x="T0" y="T1"/>
                </a:cxn>
                <a:cxn ang="0">
                  <a:pos x="T2" y="T3"/>
                </a:cxn>
                <a:cxn ang="0">
                  <a:pos x="T4" y="T5"/>
                </a:cxn>
              </a:cxnLst>
              <a:rect l="0" t="0" r="r" b="b"/>
              <a:pathLst>
                <a:path w="15" h="54">
                  <a:moveTo>
                    <a:pt x="0" y="0"/>
                  </a:moveTo>
                  <a:lnTo>
                    <a:pt x="0" y="38"/>
                  </a:lnTo>
                  <a:lnTo>
                    <a:pt x="15" y="54"/>
                  </a:ln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20" name="Line 257"/>
            <p:cNvSpPr>
              <a:spLocks noChangeShapeType="1"/>
            </p:cNvSpPr>
            <p:nvPr/>
          </p:nvSpPr>
          <p:spPr bwMode="auto">
            <a:xfrm>
              <a:off x="11444288" y="1998663"/>
              <a:ext cx="19050"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21" name="Line 258"/>
            <p:cNvSpPr>
              <a:spLocks noChangeShapeType="1"/>
            </p:cNvSpPr>
            <p:nvPr/>
          </p:nvSpPr>
          <p:spPr bwMode="auto">
            <a:xfrm>
              <a:off x="11607800" y="1998663"/>
              <a:ext cx="19050" cy="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22" name="Line 259"/>
            <p:cNvSpPr>
              <a:spLocks noChangeShapeType="1"/>
            </p:cNvSpPr>
            <p:nvPr/>
          </p:nvSpPr>
          <p:spPr bwMode="auto">
            <a:xfrm flipV="1">
              <a:off x="11536363" y="2071688"/>
              <a:ext cx="0" cy="1905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23" name="Freeform 260"/>
            <p:cNvSpPr>
              <a:spLocks/>
            </p:cNvSpPr>
            <p:nvPr/>
          </p:nvSpPr>
          <p:spPr bwMode="auto">
            <a:xfrm>
              <a:off x="11536363" y="1908175"/>
              <a:ext cx="90488" cy="182562"/>
            </a:xfrm>
            <a:custGeom>
              <a:avLst/>
              <a:gdLst>
                <a:gd name="T0" fmla="*/ 0 w 15"/>
                <a:gd name="T1" fmla="*/ 30 h 30"/>
                <a:gd name="T2" fmla="*/ 15 w 15"/>
                <a:gd name="T3" fmla="*/ 15 h 30"/>
                <a:gd name="T4" fmla="*/ 0 w 15"/>
                <a:gd name="T5" fmla="*/ 0 h 30"/>
              </a:gdLst>
              <a:ahLst/>
              <a:cxnLst>
                <a:cxn ang="0">
                  <a:pos x="T0" y="T1"/>
                </a:cxn>
                <a:cxn ang="0">
                  <a:pos x="T2" y="T3"/>
                </a:cxn>
                <a:cxn ang="0">
                  <a:pos x="T4" y="T5"/>
                </a:cxn>
              </a:cxnLst>
              <a:rect l="0" t="0" r="r" b="b"/>
              <a:pathLst>
                <a:path w="15" h="30">
                  <a:moveTo>
                    <a:pt x="0" y="30"/>
                  </a:moveTo>
                  <a:cubicBezTo>
                    <a:pt x="8" y="30"/>
                    <a:pt x="15" y="23"/>
                    <a:pt x="15" y="15"/>
                  </a:cubicBezTo>
                  <a:cubicBezTo>
                    <a:pt x="15" y="7"/>
                    <a:pt x="8" y="0"/>
                    <a:pt x="0" y="0"/>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24" name="Freeform 261"/>
            <p:cNvSpPr>
              <a:spLocks/>
            </p:cNvSpPr>
            <p:nvPr/>
          </p:nvSpPr>
          <p:spPr bwMode="auto">
            <a:xfrm>
              <a:off x="11444288" y="1933575"/>
              <a:ext cx="92075" cy="157162"/>
            </a:xfrm>
            <a:custGeom>
              <a:avLst/>
              <a:gdLst>
                <a:gd name="T0" fmla="*/ 15 w 15"/>
                <a:gd name="T1" fmla="*/ 26 h 26"/>
                <a:gd name="T2" fmla="*/ 0 w 15"/>
                <a:gd name="T3" fmla="*/ 11 h 26"/>
                <a:gd name="T4" fmla="*/ 3 w 15"/>
                <a:gd name="T5" fmla="*/ 2 h 26"/>
                <a:gd name="T6" fmla="*/ 5 w 15"/>
                <a:gd name="T7" fmla="*/ 0 h 26"/>
              </a:gdLst>
              <a:ahLst/>
              <a:cxnLst>
                <a:cxn ang="0">
                  <a:pos x="T0" y="T1"/>
                </a:cxn>
                <a:cxn ang="0">
                  <a:pos x="T2" y="T3"/>
                </a:cxn>
                <a:cxn ang="0">
                  <a:pos x="T4" y="T5"/>
                </a:cxn>
                <a:cxn ang="0">
                  <a:pos x="T6" y="T7"/>
                </a:cxn>
              </a:cxnLst>
              <a:rect l="0" t="0" r="r" b="b"/>
              <a:pathLst>
                <a:path w="15" h="26">
                  <a:moveTo>
                    <a:pt x="15" y="26"/>
                  </a:moveTo>
                  <a:cubicBezTo>
                    <a:pt x="7" y="26"/>
                    <a:pt x="0" y="19"/>
                    <a:pt x="0" y="11"/>
                  </a:cubicBezTo>
                  <a:cubicBezTo>
                    <a:pt x="0" y="8"/>
                    <a:pt x="1" y="5"/>
                    <a:pt x="3" y="2"/>
                  </a:cubicBezTo>
                  <a:cubicBezTo>
                    <a:pt x="5" y="0"/>
                    <a:pt x="5" y="0"/>
                    <a:pt x="5" y="0"/>
                  </a:cubicBez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sp>
          <p:nvSpPr>
            <p:cNvPr id="125" name="Freeform 262"/>
            <p:cNvSpPr>
              <a:spLocks/>
            </p:cNvSpPr>
            <p:nvPr/>
          </p:nvSpPr>
          <p:spPr bwMode="auto">
            <a:xfrm>
              <a:off x="11450638" y="1933575"/>
              <a:ext cx="23813" cy="23812"/>
            </a:xfrm>
            <a:custGeom>
              <a:avLst/>
              <a:gdLst>
                <a:gd name="T0" fmla="*/ 15 w 15"/>
                <a:gd name="T1" fmla="*/ 15 h 15"/>
                <a:gd name="T2" fmla="*/ 15 w 15"/>
                <a:gd name="T3" fmla="*/ 0 h 15"/>
                <a:gd name="T4" fmla="*/ 0 w 15"/>
                <a:gd name="T5" fmla="*/ 0 h 15"/>
              </a:gdLst>
              <a:ahLst/>
              <a:cxnLst>
                <a:cxn ang="0">
                  <a:pos x="T0" y="T1"/>
                </a:cxn>
                <a:cxn ang="0">
                  <a:pos x="T2" y="T3"/>
                </a:cxn>
                <a:cxn ang="0">
                  <a:pos x="T4" y="T5"/>
                </a:cxn>
              </a:cxnLst>
              <a:rect l="0" t="0" r="r" b="b"/>
              <a:pathLst>
                <a:path w="15" h="15">
                  <a:moveTo>
                    <a:pt x="15" y="15"/>
                  </a:moveTo>
                  <a:lnTo>
                    <a:pt x="15" y="0"/>
                  </a:lnTo>
                  <a:lnTo>
                    <a:pt x="0" y="0"/>
                  </a:ln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dirty="0"/>
            </a:p>
          </p:txBody>
        </p:sp>
      </p:grpSp>
      <p:grpSp>
        <p:nvGrpSpPr>
          <p:cNvPr id="126" name="Gruppierung 1051"/>
          <p:cNvGrpSpPr>
            <a:grpSpLocks noChangeAspect="1"/>
          </p:cNvGrpSpPr>
          <p:nvPr/>
        </p:nvGrpSpPr>
        <p:grpSpPr>
          <a:xfrm>
            <a:off x="7658225" y="2178089"/>
            <a:ext cx="787853" cy="810312"/>
            <a:chOff x="9862073" y="3527748"/>
            <a:chExt cx="581956" cy="592039"/>
          </a:xfrm>
        </p:grpSpPr>
        <p:sp>
          <p:nvSpPr>
            <p:cNvPr id="127" name="Freeform 345"/>
            <p:cNvSpPr>
              <a:spLocks noChangeArrowheads="1"/>
            </p:cNvSpPr>
            <p:nvPr/>
          </p:nvSpPr>
          <p:spPr bwMode="auto">
            <a:xfrm>
              <a:off x="9862073" y="3527748"/>
              <a:ext cx="581956" cy="592039"/>
            </a:xfrm>
            <a:custGeom>
              <a:avLst/>
              <a:gdLst>
                <a:gd name="T0" fmla="*/ 1780 w 1781"/>
                <a:gd name="T1" fmla="*/ 906 h 1812"/>
                <a:gd name="T2" fmla="*/ 1780 w 1781"/>
                <a:gd name="T3" fmla="*/ 906 h 1812"/>
                <a:gd name="T4" fmla="*/ 905 w 1781"/>
                <a:gd name="T5" fmla="*/ 1811 h 1812"/>
                <a:gd name="T6" fmla="*/ 0 w 1781"/>
                <a:gd name="T7" fmla="*/ 906 h 1812"/>
                <a:gd name="T8" fmla="*/ 905 w 1781"/>
                <a:gd name="T9" fmla="*/ 0 h 1812"/>
                <a:gd name="T10" fmla="*/ 1780 w 1781"/>
                <a:gd name="T11" fmla="*/ 906 h 1812"/>
              </a:gdLst>
              <a:ahLst/>
              <a:cxnLst>
                <a:cxn ang="0">
                  <a:pos x="T0" y="T1"/>
                </a:cxn>
                <a:cxn ang="0">
                  <a:pos x="T2" y="T3"/>
                </a:cxn>
                <a:cxn ang="0">
                  <a:pos x="T4" y="T5"/>
                </a:cxn>
                <a:cxn ang="0">
                  <a:pos x="T6" y="T7"/>
                </a:cxn>
                <a:cxn ang="0">
                  <a:pos x="T8" y="T9"/>
                </a:cxn>
                <a:cxn ang="0">
                  <a:pos x="T10" y="T11"/>
                </a:cxn>
              </a:cxnLst>
              <a:rect l="0" t="0" r="r" b="b"/>
              <a:pathLst>
                <a:path w="1781" h="1812">
                  <a:moveTo>
                    <a:pt x="1780" y="906"/>
                  </a:moveTo>
                  <a:lnTo>
                    <a:pt x="1780" y="906"/>
                  </a:lnTo>
                  <a:cubicBezTo>
                    <a:pt x="1780" y="1405"/>
                    <a:pt x="1374" y="1811"/>
                    <a:pt x="905" y="1811"/>
                  </a:cubicBezTo>
                  <a:cubicBezTo>
                    <a:pt x="406" y="1811"/>
                    <a:pt x="0" y="1405"/>
                    <a:pt x="0" y="906"/>
                  </a:cubicBezTo>
                  <a:cubicBezTo>
                    <a:pt x="0" y="406"/>
                    <a:pt x="406" y="0"/>
                    <a:pt x="905" y="0"/>
                  </a:cubicBezTo>
                  <a:cubicBezTo>
                    <a:pt x="1374" y="0"/>
                    <a:pt x="1780" y="406"/>
                    <a:pt x="1780" y="906"/>
                  </a:cubicBezTo>
                </a:path>
              </a:pathLst>
            </a:custGeom>
            <a:noFill/>
            <a:ln w="15875"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sz="2178" dirty="0"/>
            </a:p>
          </p:txBody>
        </p:sp>
        <p:sp>
          <p:nvSpPr>
            <p:cNvPr id="128" name="Freeform 346"/>
            <p:cNvSpPr>
              <a:spLocks noChangeArrowheads="1"/>
            </p:cNvSpPr>
            <p:nvPr/>
          </p:nvSpPr>
          <p:spPr bwMode="auto">
            <a:xfrm>
              <a:off x="10157373" y="3670355"/>
              <a:ext cx="102274" cy="92191"/>
            </a:xfrm>
            <a:custGeom>
              <a:avLst/>
              <a:gdLst>
                <a:gd name="T0" fmla="*/ 0 w 313"/>
                <a:gd name="T1" fmla="*/ 125 h 283"/>
                <a:gd name="T2" fmla="*/ 0 w 313"/>
                <a:gd name="T3" fmla="*/ 125 h 283"/>
                <a:gd name="T4" fmla="*/ 156 w 313"/>
                <a:gd name="T5" fmla="*/ 282 h 283"/>
                <a:gd name="T6" fmla="*/ 312 w 313"/>
                <a:gd name="T7" fmla="*/ 125 h 283"/>
                <a:gd name="T8" fmla="*/ 156 w 313"/>
                <a:gd name="T9" fmla="*/ 0 h 283"/>
                <a:gd name="T10" fmla="*/ 0 w 313"/>
                <a:gd name="T11" fmla="*/ 125 h 283"/>
              </a:gdLst>
              <a:ahLst/>
              <a:cxnLst>
                <a:cxn ang="0">
                  <a:pos x="T0" y="T1"/>
                </a:cxn>
                <a:cxn ang="0">
                  <a:pos x="T2" y="T3"/>
                </a:cxn>
                <a:cxn ang="0">
                  <a:pos x="T4" y="T5"/>
                </a:cxn>
                <a:cxn ang="0">
                  <a:pos x="T6" y="T7"/>
                </a:cxn>
                <a:cxn ang="0">
                  <a:pos x="T8" y="T9"/>
                </a:cxn>
                <a:cxn ang="0">
                  <a:pos x="T10" y="T11"/>
                </a:cxn>
              </a:cxnLst>
              <a:rect l="0" t="0" r="r" b="b"/>
              <a:pathLst>
                <a:path w="313" h="283">
                  <a:moveTo>
                    <a:pt x="0" y="125"/>
                  </a:moveTo>
                  <a:lnTo>
                    <a:pt x="0" y="125"/>
                  </a:lnTo>
                  <a:cubicBezTo>
                    <a:pt x="0" y="219"/>
                    <a:pt x="62" y="282"/>
                    <a:pt x="156" y="282"/>
                  </a:cubicBezTo>
                  <a:cubicBezTo>
                    <a:pt x="250" y="282"/>
                    <a:pt x="312" y="219"/>
                    <a:pt x="312" y="125"/>
                  </a:cubicBezTo>
                  <a:cubicBezTo>
                    <a:pt x="312" y="63"/>
                    <a:pt x="250" y="0"/>
                    <a:pt x="156" y="0"/>
                  </a:cubicBezTo>
                  <a:cubicBezTo>
                    <a:pt x="62" y="0"/>
                    <a:pt x="0" y="63"/>
                    <a:pt x="0" y="125"/>
                  </a:cubicBezTo>
                </a:path>
              </a:pathLst>
            </a:custGeom>
            <a:noFill/>
            <a:ln w="15875"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sz="2178" dirty="0"/>
            </a:p>
          </p:txBody>
        </p:sp>
        <p:sp>
          <p:nvSpPr>
            <p:cNvPr id="129" name="Freeform 347"/>
            <p:cNvSpPr>
              <a:spLocks noChangeArrowheads="1"/>
            </p:cNvSpPr>
            <p:nvPr/>
          </p:nvSpPr>
          <p:spPr bwMode="auto">
            <a:xfrm>
              <a:off x="10157373" y="3884988"/>
              <a:ext cx="102274" cy="92191"/>
            </a:xfrm>
            <a:custGeom>
              <a:avLst/>
              <a:gdLst>
                <a:gd name="T0" fmla="*/ 0 w 313"/>
                <a:gd name="T1" fmla="*/ 156 h 282"/>
                <a:gd name="T2" fmla="*/ 0 w 313"/>
                <a:gd name="T3" fmla="*/ 156 h 282"/>
                <a:gd name="T4" fmla="*/ 156 w 313"/>
                <a:gd name="T5" fmla="*/ 281 h 282"/>
                <a:gd name="T6" fmla="*/ 312 w 313"/>
                <a:gd name="T7" fmla="*/ 156 h 282"/>
                <a:gd name="T8" fmla="*/ 156 w 313"/>
                <a:gd name="T9" fmla="*/ 0 h 282"/>
                <a:gd name="T10" fmla="*/ 0 w 313"/>
                <a:gd name="T11" fmla="*/ 156 h 282"/>
              </a:gdLst>
              <a:ahLst/>
              <a:cxnLst>
                <a:cxn ang="0">
                  <a:pos x="T0" y="T1"/>
                </a:cxn>
                <a:cxn ang="0">
                  <a:pos x="T2" y="T3"/>
                </a:cxn>
                <a:cxn ang="0">
                  <a:pos x="T4" y="T5"/>
                </a:cxn>
                <a:cxn ang="0">
                  <a:pos x="T6" y="T7"/>
                </a:cxn>
                <a:cxn ang="0">
                  <a:pos x="T8" y="T9"/>
                </a:cxn>
                <a:cxn ang="0">
                  <a:pos x="T10" y="T11"/>
                </a:cxn>
              </a:cxnLst>
              <a:rect l="0" t="0" r="r" b="b"/>
              <a:pathLst>
                <a:path w="313" h="282">
                  <a:moveTo>
                    <a:pt x="0" y="156"/>
                  </a:moveTo>
                  <a:lnTo>
                    <a:pt x="0" y="156"/>
                  </a:lnTo>
                  <a:cubicBezTo>
                    <a:pt x="0" y="218"/>
                    <a:pt x="62" y="281"/>
                    <a:pt x="156" y="281"/>
                  </a:cubicBezTo>
                  <a:cubicBezTo>
                    <a:pt x="250" y="281"/>
                    <a:pt x="312" y="218"/>
                    <a:pt x="312" y="156"/>
                  </a:cubicBezTo>
                  <a:cubicBezTo>
                    <a:pt x="312" y="62"/>
                    <a:pt x="250" y="0"/>
                    <a:pt x="156" y="0"/>
                  </a:cubicBezTo>
                  <a:cubicBezTo>
                    <a:pt x="62" y="0"/>
                    <a:pt x="0" y="62"/>
                    <a:pt x="0" y="156"/>
                  </a:cubicBezTo>
                </a:path>
              </a:pathLst>
            </a:custGeom>
            <a:noFill/>
            <a:ln w="15875"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sz="2178" dirty="0"/>
            </a:p>
          </p:txBody>
        </p:sp>
        <p:sp>
          <p:nvSpPr>
            <p:cNvPr id="130" name="Freeform 348"/>
            <p:cNvSpPr>
              <a:spLocks noChangeArrowheads="1"/>
            </p:cNvSpPr>
            <p:nvPr/>
          </p:nvSpPr>
          <p:spPr bwMode="auto">
            <a:xfrm>
              <a:off x="9994599" y="3772630"/>
              <a:ext cx="102275" cy="102274"/>
            </a:xfrm>
            <a:custGeom>
              <a:avLst/>
              <a:gdLst>
                <a:gd name="T0" fmla="*/ 0 w 313"/>
                <a:gd name="T1" fmla="*/ 156 h 312"/>
                <a:gd name="T2" fmla="*/ 0 w 313"/>
                <a:gd name="T3" fmla="*/ 156 h 312"/>
                <a:gd name="T4" fmla="*/ 156 w 313"/>
                <a:gd name="T5" fmla="*/ 311 h 312"/>
                <a:gd name="T6" fmla="*/ 312 w 313"/>
                <a:gd name="T7" fmla="*/ 156 h 312"/>
                <a:gd name="T8" fmla="*/ 156 w 313"/>
                <a:gd name="T9" fmla="*/ 0 h 312"/>
                <a:gd name="T10" fmla="*/ 0 w 313"/>
                <a:gd name="T11" fmla="*/ 156 h 312"/>
              </a:gdLst>
              <a:ahLst/>
              <a:cxnLst>
                <a:cxn ang="0">
                  <a:pos x="T0" y="T1"/>
                </a:cxn>
                <a:cxn ang="0">
                  <a:pos x="T2" y="T3"/>
                </a:cxn>
                <a:cxn ang="0">
                  <a:pos x="T4" y="T5"/>
                </a:cxn>
                <a:cxn ang="0">
                  <a:pos x="T6" y="T7"/>
                </a:cxn>
                <a:cxn ang="0">
                  <a:pos x="T8" y="T9"/>
                </a:cxn>
                <a:cxn ang="0">
                  <a:pos x="T10" y="T11"/>
                </a:cxn>
              </a:cxnLst>
              <a:rect l="0" t="0" r="r" b="b"/>
              <a:pathLst>
                <a:path w="313" h="312">
                  <a:moveTo>
                    <a:pt x="0" y="156"/>
                  </a:moveTo>
                  <a:lnTo>
                    <a:pt x="0" y="156"/>
                  </a:lnTo>
                  <a:cubicBezTo>
                    <a:pt x="0" y="249"/>
                    <a:pt x="62" y="311"/>
                    <a:pt x="156" y="311"/>
                  </a:cubicBezTo>
                  <a:cubicBezTo>
                    <a:pt x="250" y="311"/>
                    <a:pt x="312" y="249"/>
                    <a:pt x="312" y="156"/>
                  </a:cubicBezTo>
                  <a:cubicBezTo>
                    <a:pt x="312" y="62"/>
                    <a:pt x="250" y="0"/>
                    <a:pt x="156" y="0"/>
                  </a:cubicBezTo>
                  <a:cubicBezTo>
                    <a:pt x="62" y="0"/>
                    <a:pt x="0" y="62"/>
                    <a:pt x="0" y="156"/>
                  </a:cubicBezTo>
                </a:path>
              </a:pathLst>
            </a:custGeom>
            <a:noFill/>
            <a:ln w="15875" cap="flat">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sz="2178" dirty="0"/>
            </a:p>
          </p:txBody>
        </p:sp>
        <p:sp>
          <p:nvSpPr>
            <p:cNvPr id="131" name="Line 349"/>
            <p:cNvSpPr>
              <a:spLocks noChangeShapeType="1"/>
            </p:cNvSpPr>
            <p:nvPr/>
          </p:nvSpPr>
          <p:spPr bwMode="auto">
            <a:xfrm flipH="1">
              <a:off x="10085350" y="3742380"/>
              <a:ext cx="83548" cy="50417"/>
            </a:xfrm>
            <a:prstGeom prst="line">
              <a:avLst/>
            </a:prstGeom>
            <a:noFill/>
            <a:ln w="15875"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sz="2178" dirty="0"/>
            </a:p>
          </p:txBody>
        </p:sp>
        <p:sp>
          <p:nvSpPr>
            <p:cNvPr id="132" name="Line 350"/>
            <p:cNvSpPr>
              <a:spLocks noChangeShapeType="1"/>
            </p:cNvSpPr>
            <p:nvPr/>
          </p:nvSpPr>
          <p:spPr bwMode="auto">
            <a:xfrm>
              <a:off x="10086789" y="3854738"/>
              <a:ext cx="80667" cy="50417"/>
            </a:xfrm>
            <a:prstGeom prst="line">
              <a:avLst/>
            </a:prstGeom>
            <a:noFill/>
            <a:ln w="15875" cap="flat">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p>
              <a:endParaRPr lang="de-DE" sz="2178" dirty="0"/>
            </a:p>
          </p:txBody>
        </p:sp>
      </p:grpSp>
      <p:grpSp>
        <p:nvGrpSpPr>
          <p:cNvPr id="3" name="Gruppieren 2"/>
          <p:cNvGrpSpPr/>
          <p:nvPr/>
        </p:nvGrpSpPr>
        <p:grpSpPr>
          <a:xfrm>
            <a:off x="260068" y="4109868"/>
            <a:ext cx="10873810" cy="1717678"/>
            <a:chOff x="674410" y="3622840"/>
            <a:chExt cx="8240494" cy="1717678"/>
          </a:xfrm>
        </p:grpSpPr>
        <p:sp>
          <p:nvSpPr>
            <p:cNvPr id="133" name="Textplatzhalter 3"/>
            <p:cNvSpPr txBox="1">
              <a:spLocks/>
            </p:cNvSpPr>
            <p:nvPr/>
          </p:nvSpPr>
          <p:spPr>
            <a:xfrm>
              <a:off x="2336723" y="3622840"/>
              <a:ext cx="1849697" cy="1709940"/>
            </a:xfrm>
            <a:prstGeom prst="rect">
              <a:avLst/>
            </a:prstGeom>
          </p:spPr>
          <p:txBody>
            <a:bodyPr lIns="288000" tIns="144000" rIns="288000" bIns="0" anchor="t">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marL="228600" indent="-228600">
                <a:spcBef>
                  <a:spcPts val="0"/>
                </a:spcBef>
                <a:spcAft>
                  <a:spcPts val="0"/>
                </a:spcAft>
                <a:buFont typeface="+mj-lt"/>
                <a:buAutoNum type="arabicPeriod"/>
              </a:pPr>
              <a:r>
                <a:rPr lang="de-DE" sz="1200" dirty="0" smtClean="0">
                  <a:solidFill>
                    <a:schemeClr val="bg1"/>
                  </a:solidFill>
                </a:rPr>
                <a:t>Rechte festlegen: </a:t>
              </a:r>
            </a:p>
            <a:p>
              <a:pPr marL="525463" lvl="2" indent="-171450">
                <a:spcBef>
                  <a:spcPts val="0"/>
                </a:spcBef>
                <a:spcAft>
                  <a:spcPts val="0"/>
                </a:spcAft>
              </a:pPr>
              <a:r>
                <a:rPr lang="de-DE" dirty="0" smtClean="0">
                  <a:solidFill>
                    <a:schemeClr val="bg1"/>
                  </a:solidFill>
                </a:rPr>
                <a:t>Daten ändern</a:t>
              </a:r>
            </a:p>
            <a:p>
              <a:pPr marL="525463" lvl="2" indent="-171450">
                <a:spcBef>
                  <a:spcPts val="0"/>
                </a:spcBef>
                <a:spcAft>
                  <a:spcPts val="0"/>
                </a:spcAft>
              </a:pPr>
              <a:r>
                <a:rPr lang="de-DE" dirty="0" smtClean="0">
                  <a:solidFill>
                    <a:schemeClr val="bg1"/>
                  </a:solidFill>
                </a:rPr>
                <a:t>Daten lesen </a:t>
              </a:r>
            </a:p>
            <a:p>
              <a:pPr marL="228600" indent="-228600">
                <a:spcBef>
                  <a:spcPts val="0"/>
                </a:spcBef>
                <a:spcAft>
                  <a:spcPts val="0"/>
                </a:spcAft>
                <a:buFont typeface="+mj-lt"/>
                <a:buAutoNum type="arabicPeriod" startAt="2"/>
              </a:pPr>
              <a:r>
                <a:rPr lang="de-DE" sz="1200" dirty="0" smtClean="0">
                  <a:solidFill>
                    <a:schemeClr val="bg1"/>
                  </a:solidFill>
                </a:rPr>
                <a:t>Firmendaten und Datenschutz-</a:t>
              </a:r>
              <a:br>
                <a:rPr lang="de-DE" sz="1200" dirty="0" smtClean="0">
                  <a:solidFill>
                    <a:schemeClr val="bg1"/>
                  </a:solidFill>
                </a:rPr>
              </a:br>
              <a:r>
                <a:rPr lang="de-DE" sz="1200" dirty="0" smtClean="0">
                  <a:solidFill>
                    <a:schemeClr val="bg1"/>
                  </a:solidFill>
                </a:rPr>
                <a:t>beauftragten des Arbeitgebers eintragen</a:t>
              </a:r>
            </a:p>
          </p:txBody>
        </p:sp>
        <p:sp>
          <p:nvSpPr>
            <p:cNvPr id="134" name="Textplatzhalter 3"/>
            <p:cNvSpPr txBox="1">
              <a:spLocks/>
            </p:cNvSpPr>
            <p:nvPr/>
          </p:nvSpPr>
          <p:spPr>
            <a:xfrm>
              <a:off x="3995771" y="3622840"/>
              <a:ext cx="1680927" cy="1709940"/>
            </a:xfrm>
            <a:prstGeom prst="rect">
              <a:avLst/>
            </a:prstGeom>
          </p:spPr>
          <p:txBody>
            <a:bodyPr lIns="288000" tIns="144000" rIns="288000" bIns="0" anchor="t">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a:spcBef>
                  <a:spcPts val="0"/>
                </a:spcBef>
                <a:spcAft>
                  <a:spcPts val="0"/>
                </a:spcAft>
              </a:pPr>
              <a:r>
                <a:rPr lang="de-DE" sz="1200" dirty="0" smtClean="0">
                  <a:solidFill>
                    <a:schemeClr val="bg1"/>
                  </a:solidFill>
                </a:rPr>
                <a:t>Datenschutzvertrag </a:t>
              </a:r>
              <a:r>
                <a:rPr lang="de-DE" sz="1200" dirty="0">
                  <a:solidFill>
                    <a:schemeClr val="bg1"/>
                  </a:solidFill>
                </a:rPr>
                <a:t>und Freischaltantrag</a:t>
              </a:r>
            </a:p>
            <a:p>
              <a:pPr lvl="0">
                <a:spcBef>
                  <a:spcPts val="0"/>
                </a:spcBef>
                <a:spcAft>
                  <a:spcPts val="0"/>
                </a:spcAft>
              </a:pPr>
              <a:r>
                <a:rPr lang="de-DE" sz="1200" dirty="0" smtClean="0">
                  <a:solidFill>
                    <a:schemeClr val="bg1"/>
                  </a:solidFill>
                </a:rPr>
                <a:t>vom </a:t>
              </a:r>
              <a:r>
                <a:rPr lang="de-DE" sz="1200" dirty="0">
                  <a:solidFill>
                    <a:schemeClr val="bg1"/>
                  </a:solidFill>
                </a:rPr>
                <a:t>Arbeitgeber unterschrieben und gestempelt an </a:t>
              </a:r>
              <a:r>
                <a:rPr lang="de-DE" sz="1200" dirty="0" smtClean="0">
                  <a:solidFill>
                    <a:schemeClr val="bg1"/>
                  </a:solidFill>
                </a:rPr>
                <a:t>FirmenOnline </a:t>
              </a:r>
              <a:br>
                <a:rPr lang="de-DE" sz="1200" dirty="0" smtClean="0">
                  <a:solidFill>
                    <a:schemeClr val="bg1"/>
                  </a:solidFill>
                </a:rPr>
              </a:br>
              <a:r>
                <a:rPr lang="de-DE" sz="1200" dirty="0" smtClean="0">
                  <a:solidFill>
                    <a:schemeClr val="bg1"/>
                  </a:solidFill>
                </a:rPr>
                <a:t>schicken </a:t>
              </a:r>
              <a:r>
                <a:rPr lang="de-DE" sz="1200" dirty="0">
                  <a:solidFill>
                    <a:schemeClr val="bg1"/>
                  </a:solidFill>
                </a:rPr>
                <a:t>(</a:t>
              </a:r>
              <a:r>
                <a:rPr lang="de-DE" sz="1200" dirty="0" smtClean="0">
                  <a:solidFill>
                    <a:schemeClr val="bg1"/>
                  </a:solidFill>
                </a:rPr>
                <a:t>Mail/Post)</a:t>
              </a:r>
              <a:endParaRPr lang="de-DE" sz="1200" dirty="0">
                <a:solidFill>
                  <a:schemeClr val="bg1"/>
                </a:solidFill>
              </a:endParaRPr>
            </a:p>
          </p:txBody>
        </p:sp>
        <p:sp>
          <p:nvSpPr>
            <p:cNvPr id="135" name="Textplatzhalter 3"/>
            <p:cNvSpPr txBox="1">
              <a:spLocks/>
            </p:cNvSpPr>
            <p:nvPr/>
          </p:nvSpPr>
          <p:spPr>
            <a:xfrm>
              <a:off x="5420432" y="3630578"/>
              <a:ext cx="2122267" cy="1709940"/>
            </a:xfrm>
            <a:prstGeom prst="rect">
              <a:avLst/>
            </a:prstGeom>
          </p:spPr>
          <p:txBody>
            <a:bodyPr lIns="288000" tIns="144000" rIns="288000" bIns="0" anchor="t">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marL="228600" indent="-228600">
                <a:spcBef>
                  <a:spcPts val="0"/>
                </a:spcBef>
                <a:spcAft>
                  <a:spcPts val="0"/>
                </a:spcAft>
                <a:buFont typeface="+mj-lt"/>
                <a:buAutoNum type="arabicPeriod"/>
              </a:pPr>
              <a:r>
                <a:rPr lang="de-DE" sz="1200" dirty="0">
                  <a:solidFill>
                    <a:schemeClr val="bg1"/>
                  </a:solidFill>
                </a:rPr>
                <a:t>Daten aus </a:t>
              </a:r>
              <a:r>
                <a:rPr lang="de-DE" sz="1200" dirty="0" smtClean="0">
                  <a:solidFill>
                    <a:schemeClr val="bg1"/>
                  </a:solidFill>
                </a:rPr>
                <a:t>Personal-</a:t>
              </a:r>
              <a:r>
                <a:rPr lang="de-DE" sz="1200" dirty="0" err="1" smtClean="0">
                  <a:solidFill>
                    <a:schemeClr val="bg1"/>
                  </a:solidFill>
                </a:rPr>
                <a:t>abrechnungssystem</a:t>
              </a:r>
              <a:r>
                <a:rPr lang="de-DE" sz="1200" dirty="0" smtClean="0">
                  <a:solidFill>
                    <a:schemeClr val="bg1"/>
                  </a:solidFill>
                </a:rPr>
                <a:t> </a:t>
              </a:r>
              <a:r>
                <a:rPr lang="de-DE" sz="1200" dirty="0">
                  <a:solidFill>
                    <a:schemeClr val="bg1"/>
                  </a:solidFill>
                </a:rPr>
                <a:t>in Excel Vorlage </a:t>
              </a:r>
              <a:r>
                <a:rPr lang="de-DE" sz="1200" dirty="0" smtClean="0">
                  <a:solidFill>
                    <a:schemeClr val="bg1"/>
                  </a:solidFill>
                </a:rPr>
                <a:t>eintragen oder </a:t>
              </a:r>
              <a:br>
                <a:rPr lang="de-DE" sz="1200" dirty="0" smtClean="0">
                  <a:solidFill>
                    <a:schemeClr val="bg1"/>
                  </a:solidFill>
                </a:rPr>
              </a:br>
              <a:r>
                <a:rPr lang="de-DE" sz="1200" dirty="0" smtClean="0">
                  <a:solidFill>
                    <a:schemeClr val="bg1"/>
                  </a:solidFill>
                </a:rPr>
                <a:t>Excel-Vorlage </a:t>
              </a:r>
              <a:br>
                <a:rPr lang="de-DE" sz="1200" dirty="0" smtClean="0">
                  <a:solidFill>
                    <a:schemeClr val="bg1"/>
                  </a:solidFill>
                </a:rPr>
              </a:br>
              <a:r>
                <a:rPr lang="de-DE" sz="1200" dirty="0" smtClean="0">
                  <a:solidFill>
                    <a:schemeClr val="bg1"/>
                  </a:solidFill>
                </a:rPr>
                <a:t>selbst befüllen </a:t>
              </a:r>
              <a:endParaRPr lang="de-DE" sz="1200" dirty="0">
                <a:solidFill>
                  <a:schemeClr val="bg1"/>
                </a:solidFill>
              </a:endParaRPr>
            </a:p>
            <a:p>
              <a:pPr marL="228600" indent="-228600">
                <a:spcBef>
                  <a:spcPts val="0"/>
                </a:spcBef>
                <a:spcAft>
                  <a:spcPts val="0"/>
                </a:spcAft>
                <a:buFont typeface="+mj-lt"/>
                <a:buAutoNum type="arabicPeriod"/>
              </a:pPr>
              <a:r>
                <a:rPr lang="de-DE" sz="1200" dirty="0" smtClean="0">
                  <a:solidFill>
                    <a:schemeClr val="bg1"/>
                  </a:solidFill>
                </a:rPr>
                <a:t>Import unter Vertragsgruppe</a:t>
              </a:r>
              <a:r>
                <a:rPr lang="de-DE" sz="1200" baseline="30000" dirty="0" smtClean="0">
                  <a:solidFill>
                    <a:schemeClr val="bg1"/>
                  </a:solidFill>
                </a:rPr>
                <a:t>1</a:t>
              </a:r>
              <a:r>
                <a:rPr lang="de-DE" sz="1200" dirty="0" smtClean="0">
                  <a:solidFill>
                    <a:schemeClr val="bg1"/>
                  </a:solidFill>
                </a:rPr>
                <a:t> mittels Aktion „Verträge importieren“ durchführen  </a:t>
              </a:r>
            </a:p>
          </p:txBody>
        </p:sp>
        <p:sp>
          <p:nvSpPr>
            <p:cNvPr id="136" name="Textplatzhalter 3"/>
            <p:cNvSpPr txBox="1">
              <a:spLocks/>
            </p:cNvSpPr>
            <p:nvPr/>
          </p:nvSpPr>
          <p:spPr>
            <a:xfrm>
              <a:off x="7274812" y="3624817"/>
              <a:ext cx="1640092" cy="1709940"/>
            </a:xfrm>
            <a:prstGeom prst="rect">
              <a:avLst/>
            </a:prstGeom>
          </p:spPr>
          <p:txBody>
            <a:bodyPr lIns="288000" tIns="144000" rIns="288000" bIns="0" anchor="t">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marL="228600" lvl="0" indent="-228600">
                <a:spcBef>
                  <a:spcPts val="0"/>
                </a:spcBef>
                <a:spcAft>
                  <a:spcPts val="0"/>
                </a:spcAft>
                <a:buFont typeface="+mj-lt"/>
                <a:buAutoNum type="arabicPeriod"/>
              </a:pPr>
              <a:r>
                <a:rPr lang="de-DE" sz="1200" dirty="0" smtClean="0">
                  <a:solidFill>
                    <a:schemeClr val="bg1"/>
                  </a:solidFill>
                </a:rPr>
                <a:t>Aktualisierte Daten in Excel Vorlage eintragen</a:t>
              </a:r>
            </a:p>
            <a:p>
              <a:pPr marL="228600" lvl="0" indent="-228600">
                <a:spcBef>
                  <a:spcPts val="0"/>
                </a:spcBef>
                <a:spcAft>
                  <a:spcPts val="0"/>
                </a:spcAft>
                <a:buFont typeface="+mj-lt"/>
                <a:buAutoNum type="arabicPeriod"/>
              </a:pPr>
              <a:r>
                <a:rPr lang="de-DE" sz="1200" dirty="0" smtClean="0">
                  <a:solidFill>
                    <a:schemeClr val="bg1"/>
                  </a:solidFill>
                </a:rPr>
                <a:t>Aktualisierte Daten  importieren</a:t>
              </a:r>
              <a:endParaRPr lang="de-DE" sz="1200" dirty="0">
                <a:solidFill>
                  <a:schemeClr val="bg1"/>
                </a:solidFill>
              </a:endParaRPr>
            </a:p>
          </p:txBody>
        </p:sp>
        <p:sp>
          <p:nvSpPr>
            <p:cNvPr id="137" name="Textplatzhalter 3"/>
            <p:cNvSpPr txBox="1">
              <a:spLocks/>
            </p:cNvSpPr>
            <p:nvPr/>
          </p:nvSpPr>
          <p:spPr>
            <a:xfrm>
              <a:off x="674410" y="3622840"/>
              <a:ext cx="1830104" cy="1709940"/>
            </a:xfrm>
            <a:prstGeom prst="rect">
              <a:avLst/>
            </a:prstGeom>
          </p:spPr>
          <p:txBody>
            <a:bodyPr lIns="288000" tIns="144000" rIns="288000" bIns="0" anchor="t">
              <a:noAutofit/>
            </a:bodyPr>
            <a:lstStyle>
              <a:lvl1pPr marL="0" indent="0" algn="l" defTabSz="1219170" rtl="0" eaLnBrk="1" latinLnBrk="0" hangingPunct="1">
                <a:lnSpc>
                  <a:spcPct val="100000"/>
                </a:lnSpc>
                <a:spcBef>
                  <a:spcPts val="200"/>
                </a:spcBef>
                <a:spcAft>
                  <a:spcPts val="200"/>
                </a:spcAft>
                <a:buFont typeface="Arial" panose="020B0604020202020204" pitchFamily="34" charset="0"/>
                <a:buNone/>
                <a:defRPr sz="1400" b="0" kern="1200" cap="none" baseline="0">
                  <a:solidFill>
                    <a:schemeClr val="tx1"/>
                  </a:solidFill>
                  <a:latin typeface="+mn-lt"/>
                  <a:ea typeface="+mn-ea"/>
                  <a:cs typeface="+mn-cs"/>
                </a:defRPr>
              </a:lvl1pPr>
              <a:lvl2pPr marL="179388" marR="0" indent="-179388" algn="l" defTabSz="1219170" rtl="0" eaLnBrk="1" fontAlgn="auto" latinLnBrk="0" hangingPunct="1">
                <a:lnSpc>
                  <a:spcPct val="100000"/>
                </a:lnSpc>
                <a:spcBef>
                  <a:spcPts val="200"/>
                </a:spcBef>
                <a:spcAft>
                  <a:spcPts val="200"/>
                </a:spcAft>
                <a:buClrTx/>
                <a:buSzTx/>
                <a:buFont typeface="Arial" panose="020B0604020202020204" pitchFamily="34" charset="0"/>
                <a:buChar char="•"/>
                <a:tabLst/>
                <a:defRPr lang="en-GB" sz="1400" kern="1200" noProof="0">
                  <a:solidFill>
                    <a:schemeClr val="tx1"/>
                  </a:solidFill>
                  <a:latin typeface="+mn-lt"/>
                  <a:ea typeface="+mn-ea"/>
                  <a:cs typeface="+mn-cs"/>
                </a:defRPr>
              </a:lvl2pPr>
              <a:lvl3pPr marL="354013" indent="-179388" algn="l" defTabSz="1219170" rtl="0" eaLnBrk="1" latinLnBrk="0" hangingPunct="1">
                <a:lnSpc>
                  <a:spcPct val="100000"/>
                </a:lnSpc>
                <a:spcBef>
                  <a:spcPts val="200"/>
                </a:spcBef>
                <a:spcAft>
                  <a:spcPts val="200"/>
                </a:spcAft>
                <a:buFont typeface="Symbol" panose="05050102010706020507" pitchFamily="18" charset="2"/>
                <a:buChar char="-"/>
                <a:defRPr sz="1200" kern="1200">
                  <a:solidFill>
                    <a:schemeClr val="tx1"/>
                  </a:solidFill>
                  <a:latin typeface="+mn-lt"/>
                  <a:ea typeface="+mn-ea"/>
                  <a:cs typeface="+mn-cs"/>
                </a:defRPr>
              </a:lvl3pPr>
              <a:lvl4pPr marL="237061" indent="-237061" algn="l" defTabSz="1219170" rtl="0" eaLnBrk="1" latinLnBrk="0" hangingPunct="1">
                <a:lnSpc>
                  <a:spcPct val="100000"/>
                </a:lnSpc>
                <a:spcBef>
                  <a:spcPts val="200"/>
                </a:spcBef>
                <a:spcAft>
                  <a:spcPts val="200"/>
                </a:spcAft>
                <a:buClr>
                  <a:schemeClr val="tx1"/>
                </a:buClr>
                <a:buFont typeface="+mj-lt"/>
                <a:buAutoNum type="arabicPeriod"/>
                <a:defRPr sz="1200" kern="1200">
                  <a:solidFill>
                    <a:schemeClr val="tx1"/>
                  </a:solidFill>
                  <a:latin typeface="+mn-lt"/>
                  <a:ea typeface="+mn-ea"/>
                  <a:cs typeface="+mn-cs"/>
                </a:defRPr>
              </a:lvl4pPr>
              <a:lvl5pPr marL="0" indent="0" algn="l" defTabSz="1219170" rtl="0" eaLnBrk="1" latinLnBrk="0" hangingPunct="1">
                <a:lnSpc>
                  <a:spcPct val="100000"/>
                </a:lnSpc>
                <a:spcBef>
                  <a:spcPts val="200"/>
                </a:spcBef>
                <a:spcAft>
                  <a:spcPts val="200"/>
                </a:spcAft>
                <a:buFont typeface="Arial" panose="020B0604020202020204" pitchFamily="34" charset="0"/>
                <a:buNone/>
                <a:defRPr sz="1200" kern="1200" baseline="0">
                  <a:solidFill>
                    <a:schemeClr val="tx1"/>
                  </a:solidFill>
                  <a:latin typeface="+mn-lt"/>
                  <a:ea typeface="+mn-ea"/>
                  <a:cs typeface="+mn-cs"/>
                </a:defRPr>
              </a:lvl5pPr>
              <a:lvl6pPr marL="179388" indent="-179388" algn="l" defTabSz="1219170" rtl="0" eaLnBrk="1" latinLnBrk="0" hangingPunct="1">
                <a:lnSpc>
                  <a:spcPct val="100000"/>
                </a:lnSpc>
                <a:spcBef>
                  <a:spcPts val="200"/>
                </a:spcBef>
                <a:spcAft>
                  <a:spcPts val="200"/>
                </a:spcAft>
                <a:buFont typeface="Symbol" panose="05050102010706020507" pitchFamily="18" charset="2"/>
                <a:buChar char="-"/>
                <a:defRPr sz="1000" kern="1200">
                  <a:solidFill>
                    <a:schemeClr val="tx1"/>
                  </a:solidFill>
                  <a:latin typeface="+mn-lt"/>
                  <a:ea typeface="+mn-ea"/>
                  <a:cs typeface="+mn-cs"/>
                </a:defRPr>
              </a:lvl6pPr>
              <a:lvl7pPr marL="0" indent="0" algn="l" defTabSz="1219170" rtl="0" eaLnBrk="1" latinLnBrk="0" hangingPunct="1">
                <a:lnSpc>
                  <a:spcPct val="100000"/>
                </a:lnSpc>
                <a:spcBef>
                  <a:spcPts val="200"/>
                </a:spcBef>
                <a:spcAft>
                  <a:spcPts val="200"/>
                </a:spcAft>
                <a:buFont typeface="Arial" panose="020B0604020202020204" pitchFamily="34" charset="0"/>
                <a:buNone/>
                <a:defRPr sz="1000" kern="1200">
                  <a:solidFill>
                    <a:schemeClr val="tx1"/>
                  </a:solidFill>
                  <a:latin typeface="+mn-lt"/>
                  <a:ea typeface="+mn-ea"/>
                  <a:cs typeface="+mn-cs"/>
                </a:defRPr>
              </a:lvl7pPr>
              <a:lvl8pPr marL="0" indent="0" algn="l" defTabSz="1219170" rtl="0" eaLnBrk="1" latinLnBrk="0" hangingPunct="1">
                <a:lnSpc>
                  <a:spcPct val="100000"/>
                </a:lnSpc>
                <a:spcBef>
                  <a:spcPts val="200"/>
                </a:spcBef>
                <a:spcAft>
                  <a:spcPts val="200"/>
                </a:spcAft>
                <a:buFont typeface="Arial" panose="020B0604020202020204" pitchFamily="34" charset="0"/>
                <a:buNone/>
                <a:defRPr sz="800" kern="1200">
                  <a:solidFill>
                    <a:schemeClr val="tx1"/>
                  </a:solidFill>
                  <a:latin typeface="+mn-lt"/>
                  <a:ea typeface="+mn-ea"/>
                  <a:cs typeface="+mn-cs"/>
                </a:defRPr>
              </a:lvl8pPr>
              <a:lvl9pPr marL="122764" indent="-122764" algn="l" defTabSz="1219170" rtl="0" eaLnBrk="1" latinLnBrk="0" hangingPunct="1">
                <a:lnSpc>
                  <a:spcPct val="100000"/>
                </a:lnSpc>
                <a:spcBef>
                  <a:spcPts val="200"/>
                </a:spcBef>
                <a:spcAft>
                  <a:spcPts val="200"/>
                </a:spcAft>
                <a:buFont typeface="+mj-lt"/>
                <a:buAutoNum type="arabicParenR"/>
                <a:defRPr sz="600" kern="1200">
                  <a:solidFill>
                    <a:schemeClr val="tx1"/>
                  </a:solidFill>
                  <a:latin typeface="+mn-lt"/>
                  <a:ea typeface="+mn-ea"/>
                  <a:cs typeface="+mn-cs"/>
                </a:defRPr>
              </a:lvl9pPr>
            </a:lstStyle>
            <a:p>
              <a:pPr marL="228600" lvl="0" indent="-228600">
                <a:spcBef>
                  <a:spcPts val="0"/>
                </a:spcBef>
                <a:spcAft>
                  <a:spcPts val="0"/>
                </a:spcAft>
                <a:buFont typeface="+mj-lt"/>
                <a:buAutoNum type="arabicPeriod"/>
              </a:pPr>
              <a:r>
                <a:rPr lang="de-DE" sz="1200" dirty="0" smtClean="0">
                  <a:solidFill>
                    <a:schemeClr val="bg1"/>
                  </a:solidFill>
                </a:rPr>
                <a:t>Button „Verträge weiterer Versicherer“ in Bestandsübersicht</a:t>
              </a:r>
              <a:br>
                <a:rPr lang="de-DE" sz="1200" dirty="0" smtClean="0">
                  <a:solidFill>
                    <a:schemeClr val="bg1"/>
                  </a:solidFill>
                </a:rPr>
              </a:br>
              <a:endParaRPr lang="de-DE" sz="1200" dirty="0" smtClean="0">
                <a:solidFill>
                  <a:schemeClr val="bg1"/>
                </a:solidFill>
              </a:endParaRPr>
            </a:p>
            <a:p>
              <a:pPr marL="228600" lvl="0" indent="-228600">
                <a:spcBef>
                  <a:spcPts val="0"/>
                </a:spcBef>
                <a:spcAft>
                  <a:spcPts val="0"/>
                </a:spcAft>
                <a:buFont typeface="+mj-lt"/>
                <a:buAutoNum type="arabicPeriod"/>
              </a:pPr>
              <a:r>
                <a:rPr lang="de-DE" sz="1200" dirty="0" smtClean="0">
                  <a:solidFill>
                    <a:schemeClr val="bg1"/>
                  </a:solidFill>
                </a:rPr>
                <a:t>Über Button Absprung „zu den Informationen“ oder „zur Beantragung“</a:t>
              </a:r>
              <a:endParaRPr lang="de-DE" sz="1200" dirty="0">
                <a:solidFill>
                  <a:schemeClr val="bg1"/>
                </a:solidFill>
              </a:endParaRPr>
            </a:p>
            <a:p>
              <a:pPr lvl="0">
                <a:spcBef>
                  <a:spcPts val="0"/>
                </a:spcBef>
                <a:spcAft>
                  <a:spcPts val="0"/>
                </a:spcAft>
              </a:pPr>
              <a:endParaRPr lang="de-DE" sz="1200" dirty="0">
                <a:solidFill>
                  <a:schemeClr val="bg1"/>
                </a:solidFill>
              </a:endParaRPr>
            </a:p>
          </p:txBody>
        </p:sp>
      </p:grpSp>
      <p:sp>
        <p:nvSpPr>
          <p:cNvPr id="138" name="Textfeld 137"/>
          <p:cNvSpPr txBox="1"/>
          <p:nvPr/>
        </p:nvSpPr>
        <p:spPr>
          <a:xfrm>
            <a:off x="379282" y="6132766"/>
            <a:ext cx="11102976" cy="514738"/>
          </a:xfrm>
          <a:prstGeom prst="rect">
            <a:avLst/>
          </a:prstGeom>
        </p:spPr>
        <p:txBody>
          <a:bodyPr vert="horz" wrap="square" lIns="72000" tIns="72000" rIns="72000" bIns="72000" rtlCol="0">
            <a:spAutoFit/>
          </a:bodyPr>
          <a:lstStyle/>
          <a:p>
            <a:r>
              <a:rPr lang="de-DE" sz="800" baseline="30000" dirty="0">
                <a:solidFill>
                  <a:schemeClr val="bg1"/>
                </a:solidFill>
              </a:rPr>
              <a:t>1</a:t>
            </a:r>
            <a:r>
              <a:rPr lang="de-DE" sz="800" dirty="0" smtClean="0">
                <a:solidFill>
                  <a:schemeClr val="bg1"/>
                </a:solidFill>
              </a:rPr>
              <a:t> </a:t>
            </a:r>
            <a:r>
              <a:rPr lang="de-DE" sz="800" dirty="0">
                <a:solidFill>
                  <a:schemeClr val="bg1"/>
                </a:solidFill>
              </a:rPr>
              <a:t>Die Vertragsgruppe wird </a:t>
            </a:r>
            <a:r>
              <a:rPr lang="de-DE" sz="800" dirty="0" smtClean="0">
                <a:solidFill>
                  <a:schemeClr val="bg1"/>
                </a:solidFill>
              </a:rPr>
              <a:t>als </a:t>
            </a:r>
            <a:r>
              <a:rPr lang="de-DE" sz="800" dirty="0">
                <a:solidFill>
                  <a:schemeClr val="bg1"/>
                </a:solidFill>
              </a:rPr>
              <a:t>„Rahmen“ für die Anzeige in der Bestandsübersicht benötigt. </a:t>
            </a:r>
            <a:r>
              <a:rPr lang="de-DE" sz="800" dirty="0" smtClean="0">
                <a:solidFill>
                  <a:schemeClr val="bg1"/>
                </a:solidFill>
              </a:rPr>
              <a:t/>
            </a:r>
            <a:br>
              <a:rPr lang="de-DE" sz="800" dirty="0" smtClean="0">
                <a:solidFill>
                  <a:schemeClr val="bg1"/>
                </a:solidFill>
              </a:rPr>
            </a:br>
            <a:r>
              <a:rPr lang="de-DE" sz="800" dirty="0" smtClean="0">
                <a:solidFill>
                  <a:schemeClr val="bg1"/>
                </a:solidFill>
              </a:rPr>
              <a:t>Unter </a:t>
            </a:r>
            <a:r>
              <a:rPr lang="de-DE" sz="800" dirty="0">
                <a:solidFill>
                  <a:schemeClr val="bg1"/>
                </a:solidFill>
              </a:rPr>
              <a:t>der Vertragsgruppe können die Vertragsdaten weiterer Versicherer in die Bestandsübersicht importiert </a:t>
            </a:r>
            <a:r>
              <a:rPr lang="de-DE" sz="800" dirty="0" smtClean="0">
                <a:solidFill>
                  <a:schemeClr val="bg1"/>
                </a:solidFill>
              </a:rPr>
              <a:t>und über diese die Berechtigungen festgelegt werden</a:t>
            </a:r>
            <a:r>
              <a:rPr lang="de-DE" sz="800" dirty="0">
                <a:solidFill>
                  <a:schemeClr val="bg1"/>
                </a:solidFill>
              </a:rPr>
              <a:t>. </a:t>
            </a:r>
            <a:r>
              <a:rPr lang="de-DE" sz="800" dirty="0" smtClean="0">
                <a:solidFill>
                  <a:schemeClr val="bg1"/>
                </a:solidFill>
              </a:rPr>
              <a:t>Die Vertragsgruppennummer wird bei Beantragung automatisch generiert.</a:t>
            </a:r>
            <a:endParaRPr lang="de-DE" sz="800" dirty="0">
              <a:solidFill>
                <a:schemeClr val="bg1"/>
              </a:solidFill>
            </a:endParaRPr>
          </a:p>
          <a:p>
            <a:endParaRPr lang="de-DE" sz="800" dirty="0" smtClean="0">
              <a:solidFill>
                <a:schemeClr val="bg1"/>
              </a:solidFill>
            </a:endParaRPr>
          </a:p>
        </p:txBody>
      </p:sp>
      <p:sp>
        <p:nvSpPr>
          <p:cNvPr id="2" name="Fußzeilenplatzhalter 1"/>
          <p:cNvSpPr>
            <a:spLocks noGrp="1"/>
          </p:cNvSpPr>
          <p:nvPr>
            <p:ph type="ftr" sz="quarter" idx="13"/>
          </p:nvPr>
        </p:nvSpPr>
        <p:spPr/>
        <p:txBody>
          <a:bodyPr/>
          <a:lstStyle/>
          <a:p>
            <a:r>
              <a:rPr lang="de-DE" smtClean="0"/>
              <a:t>ertragsimport für Verträge weiterer Versicherer | L-FK FVB I L-KuV | Zureich, Bürgle</a:t>
            </a:r>
            <a:endParaRPr lang="de-DE" dirty="0"/>
          </a:p>
        </p:txBody>
      </p:sp>
    </p:spTree>
    <p:extLst>
      <p:ext uri="{BB962C8B-B14F-4D97-AF65-F5344CB8AC3E}">
        <p14:creationId xmlns:p14="http://schemas.microsoft.com/office/powerpoint/2010/main" val="1683770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435C672E-16DA-4B50-8FEC-079AC8BA9F28}"/>
              </a:ext>
            </a:extLst>
          </p:cNvPr>
          <p:cNvSpPr>
            <a:spLocks noGrp="1"/>
          </p:cNvSpPr>
          <p:nvPr>
            <p:ph type="ctrTitle"/>
          </p:nvPr>
        </p:nvSpPr>
        <p:spPr>
          <a:xfrm>
            <a:off x="479425" y="1798320"/>
            <a:ext cx="11233150" cy="2107635"/>
          </a:xfrm>
        </p:spPr>
        <p:txBody>
          <a:bodyPr/>
          <a:lstStyle/>
          <a:p>
            <a:r>
              <a:rPr lang="de-DE" dirty="0" smtClean="0"/>
              <a:t>Freischaltung</a:t>
            </a:r>
            <a:endParaRPr lang="de-DE" dirty="0"/>
          </a:p>
        </p:txBody>
      </p:sp>
      <p:sp>
        <p:nvSpPr>
          <p:cNvPr id="7" name="Textplatzhalter 6">
            <a:extLst>
              <a:ext uri="{FF2B5EF4-FFF2-40B4-BE49-F238E27FC236}">
                <a16:creationId xmlns:a16="http://schemas.microsoft.com/office/drawing/2014/main" id="{A5758957-284B-4EDA-BB59-D7A92DF8676B}"/>
              </a:ext>
            </a:extLst>
          </p:cNvPr>
          <p:cNvSpPr>
            <a:spLocks noGrp="1"/>
          </p:cNvSpPr>
          <p:nvPr>
            <p:ph type="body" sz="quarter" idx="11"/>
          </p:nvPr>
        </p:nvSpPr>
        <p:spPr>
          <a:xfrm>
            <a:off x="479425" y="496800"/>
            <a:ext cx="1692275" cy="1044000"/>
          </a:xfrm>
        </p:spPr>
        <p:txBody>
          <a:bodyPr/>
          <a:lstStyle/>
          <a:p>
            <a:r>
              <a:rPr lang="de-DE" dirty="0" smtClean="0"/>
              <a:t>02</a:t>
            </a:r>
            <a:endParaRPr lang="de-DE" dirty="0"/>
          </a:p>
        </p:txBody>
      </p:sp>
    </p:spTree>
    <p:extLst>
      <p:ext uri="{BB962C8B-B14F-4D97-AF65-F5344CB8AC3E}">
        <p14:creationId xmlns:p14="http://schemas.microsoft.com/office/powerpoint/2010/main" val="36664803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Textplatzhalter 9">
            <a:extLst>
              <a:ext uri="{FF2B5EF4-FFF2-40B4-BE49-F238E27FC236}">
                <a16:creationId xmlns:a16="http://schemas.microsoft.com/office/drawing/2014/main" id="{4F21D7D0-F58D-4FAA-9067-9C2645151098}"/>
              </a:ext>
            </a:extLst>
          </p:cNvPr>
          <p:cNvSpPr>
            <a:spLocks noGrp="1"/>
          </p:cNvSpPr>
          <p:nvPr>
            <p:ph type="body" sz="quarter" idx="12"/>
          </p:nvPr>
        </p:nvSpPr>
        <p:spPr>
          <a:xfrm>
            <a:off x="479424" y="476250"/>
            <a:ext cx="9324973" cy="252000"/>
          </a:xfrm>
        </p:spPr>
        <p:txBody>
          <a:bodyPr/>
          <a:lstStyle/>
          <a:p>
            <a:r>
              <a:rPr lang="de-DE" dirty="0" smtClean="0"/>
              <a:t>Freischaltung</a:t>
            </a:r>
            <a:endParaRPr lang="de-DE" dirty="0"/>
          </a:p>
        </p:txBody>
      </p:sp>
      <p:sp>
        <p:nvSpPr>
          <p:cNvPr id="109" name="Titel 3">
            <a:extLst>
              <a:ext uri="{FF2B5EF4-FFF2-40B4-BE49-F238E27FC236}">
                <a16:creationId xmlns:a16="http://schemas.microsoft.com/office/drawing/2014/main" id="{89A7A182-EF37-4E98-82D0-9EC00BBD7F8E}"/>
              </a:ext>
            </a:extLst>
          </p:cNvPr>
          <p:cNvSpPr>
            <a:spLocks noGrp="1"/>
          </p:cNvSpPr>
          <p:nvPr>
            <p:ph type="title"/>
          </p:nvPr>
        </p:nvSpPr>
        <p:spPr>
          <a:xfrm>
            <a:off x="479424" y="875309"/>
            <a:ext cx="10252741" cy="465811"/>
          </a:xfrm>
        </p:spPr>
        <p:txBody>
          <a:bodyPr/>
          <a:lstStyle/>
          <a:p>
            <a:r>
              <a:rPr lang="de-DE" dirty="0" smtClean="0"/>
              <a:t>Einstieg</a:t>
            </a:r>
            <a:endParaRPr lang="de-DE" dirty="0">
              <a:solidFill>
                <a:schemeClr val="accent4"/>
              </a:solidFill>
            </a:endParaRPr>
          </a:p>
        </p:txBody>
      </p:sp>
      <p:sp>
        <p:nvSpPr>
          <p:cNvPr id="2" name="Inhaltsplatzhalter 1"/>
          <p:cNvSpPr>
            <a:spLocks noGrp="1"/>
          </p:cNvSpPr>
          <p:nvPr>
            <p:ph idx="1"/>
          </p:nvPr>
        </p:nvSpPr>
        <p:spPr>
          <a:xfrm>
            <a:off x="479424" y="1488179"/>
            <a:ext cx="10645775" cy="2138941"/>
          </a:xfrm>
        </p:spPr>
        <p:txBody>
          <a:bodyPr/>
          <a:lstStyle/>
          <a:p>
            <a:pPr lvl="6"/>
            <a:r>
              <a:rPr lang="de-DE" sz="1600" dirty="0">
                <a:solidFill>
                  <a:schemeClr val="bg1"/>
                </a:solidFill>
              </a:rPr>
              <a:t>Der User gelangt zu weiteren Informationen und zur Beantragung entweder über die Werbekachel (kann weggeklickt werden) oder über den Button „Verträge weiterer Versicherer“. </a:t>
            </a: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4" y="2330034"/>
            <a:ext cx="7725271" cy="3456384"/>
          </a:xfrm>
          <a:prstGeom prst="rect">
            <a:avLst/>
          </a:prstGeom>
          <a:noFill/>
          <a:ln w="9525">
            <a:solidFill>
              <a:schemeClr val="tx2">
                <a:lumMod val="90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ußzeilenplatzhalter 2"/>
          <p:cNvSpPr>
            <a:spLocks noGrp="1"/>
          </p:cNvSpPr>
          <p:nvPr>
            <p:ph type="ftr" sz="quarter" idx="13"/>
          </p:nvPr>
        </p:nvSpPr>
        <p:spPr/>
        <p:txBody>
          <a:bodyPr/>
          <a:lstStyle/>
          <a:p>
            <a:r>
              <a:rPr lang="de-DE" smtClean="0"/>
              <a:t>ertragsimport für Verträge weiterer Versicherer | L-FK FVB I L-KuV | Zureich, Bürgle</a:t>
            </a:r>
            <a:endParaRPr lang="de-DE" dirty="0"/>
          </a:p>
        </p:txBody>
      </p:sp>
    </p:spTree>
    <p:extLst>
      <p:ext uri="{BB962C8B-B14F-4D97-AF65-F5344CB8AC3E}">
        <p14:creationId xmlns:p14="http://schemas.microsoft.com/office/powerpoint/2010/main" val="2753987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itle charts">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2.xml><?xml version="1.0" encoding="utf-8"?>
<a:theme xmlns:a="http://schemas.openxmlformats.org/drawingml/2006/main" name="Divider + end charts">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3.xml><?xml version="1.0" encoding="utf-8"?>
<a:theme xmlns:a="http://schemas.openxmlformats.org/drawingml/2006/main" name="Content charts whit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22B5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bg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4.xml><?xml version="1.0" encoding="utf-8"?>
<a:theme xmlns:a="http://schemas.openxmlformats.org/drawingml/2006/main" name="Content charts blue">
  <a:themeElements>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600" smtClean="0">
            <a:solidFill>
              <a:schemeClr val="tx1"/>
            </a:solidFill>
          </a:defRPr>
        </a:defPPr>
      </a:lstStyle>
    </a:txDef>
  </a:objectDefaults>
  <a:extraClrSchemeLst>
    <a:extraClrScheme>
      <a:clrScheme name="AllianzBlue">
        <a:dk1>
          <a:srgbClr val="003781"/>
        </a:dk1>
        <a:lt1>
          <a:srgbClr val="FFFFFF"/>
        </a:lt1>
        <a:dk2>
          <a:srgbClr val="414141"/>
        </a:dk2>
        <a:lt2>
          <a:srgbClr val="CFCFCF"/>
        </a:lt2>
        <a:accent1>
          <a:srgbClr val="122B54"/>
        </a:accent1>
        <a:accent2>
          <a:srgbClr val="006192"/>
        </a:accent2>
        <a:accent3>
          <a:srgbClr val="007AB3"/>
        </a:accent3>
        <a:accent4>
          <a:srgbClr val="13A0D3"/>
        </a:accent4>
        <a:accent5>
          <a:srgbClr val="B5DAE6"/>
        </a:accent5>
        <a:accent6>
          <a:srgbClr val="DFEFF2"/>
        </a:accent6>
        <a:hlink>
          <a:srgbClr val="003781"/>
        </a:hlink>
        <a:folHlink>
          <a:srgbClr val="B4B4B4"/>
        </a:folHlink>
      </a:clrScheme>
    </a:extraClrScheme>
    <a:extraClrScheme>
      <a:clrScheme name="AllianzVibrant">
        <a:dk1>
          <a:srgbClr val="003781"/>
        </a:dk1>
        <a:lt1>
          <a:srgbClr val="FFFFFF"/>
        </a:lt1>
        <a:dk2>
          <a:srgbClr val="414141"/>
        </a:dk2>
        <a:lt2>
          <a:srgbClr val="CFCFCF"/>
        </a:lt2>
        <a:accent1>
          <a:srgbClr val="00908D"/>
        </a:accent1>
        <a:accent2>
          <a:srgbClr val="5FCD8A"/>
        </a:accent2>
        <a:accent3>
          <a:srgbClr val="A6276F"/>
        </a:accent3>
        <a:accent4>
          <a:srgbClr val="F62459"/>
        </a:accent4>
        <a:accent5>
          <a:srgbClr val="F86200"/>
        </a:accent5>
        <a:accent6>
          <a:srgbClr val="FAB600"/>
        </a:accent6>
        <a:hlink>
          <a:srgbClr val="003781"/>
        </a:hlink>
        <a:folHlink>
          <a:srgbClr val="B4B4B4"/>
        </a:folHlink>
      </a:clrScheme>
    </a:extraClrScheme>
  </a:extraClrSchemeLst>
  <a:custClrLst>
    <a:custClr name="rgb(18,43,84)">
      <a:srgbClr val="122B54"/>
    </a:custClr>
    <a:custClr name="rgb(0,97,146)">
      <a:srgbClr val="006192"/>
    </a:custClr>
    <a:custClr name="rgb(0,122,179)">
      <a:srgbClr val="007AB3"/>
    </a:custClr>
    <a:custClr name="rgb(19,160,211)">
      <a:srgbClr val="13A0D3"/>
    </a:custClr>
    <a:custClr name="rgb(181,218,230)">
      <a:srgbClr val="B5DAE6"/>
    </a:custClr>
    <a:custClr name="rgb(223,239,242)">
      <a:srgbClr val="DFEFF2"/>
    </a:custClr>
    <a:custClr name="rgb(0,144,141)">
      <a:srgbClr val="00908D"/>
    </a:custClr>
    <a:custClr name="rgb(95,205,138)">
      <a:srgbClr val="5FCD8A"/>
    </a:custClr>
    <a:custClr name="rgb(166,39,111)">
      <a:srgbClr val="A6276F"/>
    </a:custClr>
    <a:custClr name="rgb(246,36,89)">
      <a:srgbClr val="F62459"/>
    </a:custClr>
    <a:custClr name="rgb(248,98,0)">
      <a:srgbClr val="F86200"/>
    </a:custClr>
    <a:custClr name="rgb(250,182,0)">
      <a:srgbClr val="FAB600"/>
    </a:custClr>
  </a:custClrLst>
</a:theme>
</file>

<file path=ppt/theme/theme5.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ocumentSetDescription xmlns="http://schemas.microsoft.com/sharepoint/v3" xsi:nil="true"/>
    <ContractExpirationDate xmlns="c27cf8af-65d7-4264-9ae5-7a696d441928" xsi:nil="true"/>
    <TaxCatchAll xmlns="c27cf8af-65d7-4264-9ae5-7a696d441928" xsi:nil="true"/>
    <PlaceOfOriginal xmlns="c27cf8af-65d7-4264-9ae5-7a696d441928" xsi:nil="true"/>
    <lcf76f155ced4ddcb4097134ff3c332f xmlns="fff4caa5-044e-4b85-8155-89b3a7b61d28">
      <Terms xmlns="http://schemas.microsoft.com/office/infopath/2007/PartnerControls"/>
    </lcf76f155ced4ddcb4097134ff3c332f>
    <ContractDate xmlns="c27cf8af-65d7-4264-9ae5-7a696d441928" xsi:nil="true"/>
    <OutsourcingAgreement xmlns="c27cf8af-65d7-4264-9ae5-7a696d441928" xsi:nil="true"/>
    <ExternalContractingParties xmlns="c27cf8af-65d7-4264-9ae5-7a696d441928" xsi:nil="true"/>
    <ContractManagers xmlns="c27cf8af-65d7-4264-9ae5-7a696d441928">
      <UserInfo>
        <DisplayName/>
        <AccountId xsi:nil="true"/>
        <AccountType/>
      </UserInfo>
    </ContractManagers>
    <ContractType xmlns="c27cf8af-65d7-4264-9ae5-7a696d441928" xsi:nil="true"/>
    <ContractStatus xmlns="c27cf8af-65d7-4264-9ae5-7a696d441928">Entwurf</ContractStatus>
    <MaterialContract xmlns="c27cf8af-65d7-4264-9ae5-7a696d441928" xsi:nil="true"/>
    <DocumentClass xmlns="c27cf8af-65d7-4264-9ae5-7a696d441928" xsi:nil="true"/>
    <ConversationID xmlns="c27cf8af-65d7-4264-9ae5-7a696d44192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oder Email" ma:contentTypeID="0x010100125D78925D459C4792E0AB097CA57A8700FAC6EE99810BDC4EBF7068FDAC12E07A" ma:contentTypeVersion="39" ma:contentTypeDescription="Standard-Inhaltstyp für Dokumente/ Emails ohne besondere Relevanz." ma:contentTypeScope="" ma:versionID="41834da73a75ad49e7ad302f1dd762cf">
  <xsd:schema xmlns:xsd="http://www.w3.org/2001/XMLSchema" xmlns:xs="http://www.w3.org/2001/XMLSchema" xmlns:p="http://schemas.microsoft.com/office/2006/metadata/properties" xmlns:ns1="http://schemas.microsoft.com/sharepoint/v3" xmlns:ns2="c27cf8af-65d7-4264-9ae5-7a696d441928" xmlns:ns3="fff4caa5-044e-4b85-8155-89b3a7b61d28" targetNamespace="http://schemas.microsoft.com/office/2006/metadata/properties" ma:root="true" ma:fieldsID="6c42f592e7dfe113262881051de5c5e9" ns1:_="" ns2:_="" ns3:_="">
    <xsd:import namespace="http://schemas.microsoft.com/sharepoint/v3"/>
    <xsd:import namespace="c27cf8af-65d7-4264-9ae5-7a696d441928"/>
    <xsd:import namespace="fff4caa5-044e-4b85-8155-89b3a7b61d28"/>
    <xsd:element name="properties">
      <xsd:complexType>
        <xsd:sequence>
          <xsd:element name="documentManagement">
            <xsd:complexType>
              <xsd:all>
                <xsd:element ref="ns2:ContractType" minOccurs="0"/>
                <xsd:element ref="ns2:ContractStatus" minOccurs="0"/>
                <xsd:element ref="ns2:ContractManagers" minOccurs="0"/>
                <xsd:element ref="ns2:OutsourcingAgreement" minOccurs="0"/>
                <xsd:element ref="ns2:ContractDate" minOccurs="0"/>
                <xsd:element ref="ns2:ContractExpirationDate" minOccurs="0"/>
                <xsd:element ref="ns2:MaterialContract" minOccurs="0"/>
                <xsd:element ref="ns2:ExternalContractingParties" minOccurs="0"/>
                <xsd:element ref="ns2:PlaceOfOriginal" minOccurs="0"/>
                <xsd:element ref="ns2:ConversationID" minOccurs="0"/>
                <xsd:element ref="ns2:DocumentClass" minOccurs="0"/>
                <xsd:element ref="ns1:DocumentSetDescription"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2:SharedWithUsers" minOccurs="0"/>
                <xsd:element ref="ns2:SharedWithDetails"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19" nillable="true" ma:displayName="Beschreibung" ma:description="Eine Beschreibung der Dokumentenmappe" ma:internalName="DocumentSet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7cf8af-65d7-4264-9ae5-7a696d441928" elementFormDefault="qualified">
    <xsd:import namespace="http://schemas.microsoft.com/office/2006/documentManagement/types"/>
    <xsd:import namespace="http://schemas.microsoft.com/office/infopath/2007/PartnerControls"/>
    <xsd:element name="ContractType" ma:index="8" nillable="true" ma:displayName="Vertragsart" ma:description="Attribut zur Klassifizierung des Vertrags. Bitte wählen Sie einen Wert aus der Kategorie Standard Vertragsarten oder Besondere Vertragsarten." ma:format="Dropdown" ma:hidden="true" ma:internalName="ContractType" ma:readOnly="false">
      <xsd:simpleType>
        <xsd:restriction base="dms:Choice">
          <xsd:enumeration value="Standard Vertragsarten (bitte wählen Sie einen Wert aus der Liste):"/>
          <xsd:enumeration value="-----------------------"/>
          <xsd:enumeration value="Dienstleistungsvereinbarung"/>
          <xsd:enumeration value="Kaufvertrag"/>
          <xsd:enumeration value="Kreditvertrag"/>
          <xsd:enumeration value="Vertraulichkeitsvereinbarung"/>
          <xsd:enumeration value="Kooperationsvertrag"/>
          <xsd:enumeration value="Absichtserklärung, Einverständniserklärung"/>
          <xsd:enumeration value="Versicherungsvertrag"/>
          <xsd:enumeration value="Sicherheit, Verwaltungsschreiben, Beglaubigung"/>
          <xsd:enumeration value="Sonstiges"/>
          <xsd:enumeration value="-----------------------"/>
          <xsd:enumeration value="Besondere Vertragsarten (bitte wählen Sie einen Wert aus der Liste):"/>
          <xsd:enumeration value="-----------------------"/>
          <xsd:enumeration value="Arbeitsvertrag"/>
          <xsd:enumeration value="Miet- oder Leasingvertrag"/>
          <xsd:enumeration value="Lizenzvereinbarung"/>
          <xsd:enumeration value="Datenschutzvereinbarung"/>
          <xsd:enumeration value="Vertretungsvereinbarung (gebundener Vertreter)"/>
          <xsd:enumeration value="Provisionsvereinbarung (Makler)"/>
          <xsd:enumeration value="Vertriebsvereinbarung"/>
          <xsd:enumeration value="Arbeitgeber - Betriebsrat / Gewerkschaftsvertrag"/>
          <xsd:enumeration value="Investitions- oder Finanzierungsvertrag"/>
          <xsd:enumeration value="Rückversicherungsvertrag"/>
          <xsd:enumeration value="Aktionärsvertrag"/>
          <xsd:enumeration value="Kontrollabkommen oder Gewinnabführungsvertrag"/>
          <xsd:enumeration value="Joint-Venture-Vertrag"/>
          <xsd:enumeration value="Sicherheitsübereignungsvertrag"/>
          <xsd:enumeration value="Beteiligung oder Unternehmenskauf / Fusionsvertrag"/>
          <xsd:enumeration value="Vertrag mit einem Mitglied des Vorstands oder Aufsichtsrats"/>
        </xsd:restriction>
      </xsd:simpleType>
    </xsd:element>
    <xsd:element name="ContractStatus" ma:index="9" nillable="true" ma:displayName="Vertragsstatus" ma:default="Entwurf" ma:description="Status des Vertrags" ma:format="Dropdown" ma:hidden="true" ma:internalName="ContractStatus" ma:readOnly="false">
      <xsd:simpleType>
        <xsd:restriction base="dms:Choice">
          <xsd:enumeration value="Entwurf"/>
          <xsd:enumeration value="Aktiv"/>
          <xsd:enumeration value="Abgelaufen"/>
        </xsd:restriction>
      </xsd:simpleType>
    </xsd:element>
    <xsd:element name="ContractManagers" ma:index="10" nillable="true" ma:displayName="Vertragsmanager" ma:description="Person(en), die den Vertrag managen und über detailierte Informationen darüber besitzen." ma:hidden="true" ma:list="UserInfo" ma:internalName="ContractManagers"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utsourcingAgreement" ma:index="11" nillable="true" ma:displayName="Auslagerungsvertrag" ma:description="Kennzeichnung, ob der Vertrag ein Auslagerungsvertrag gemäß der gruppenweiten Auslagerungsrichtlinie darstellt." ma:format="Dropdown" ma:hidden="true" ma:internalName="OutsourcingAgreement" ma:readOnly="false">
      <xsd:simpleType>
        <xsd:restriction base="dms:Boolean"/>
      </xsd:simpleType>
    </xsd:element>
    <xsd:element name="ContractDate" ma:index="12" nillable="true" ma:displayName="Vertragsdatum" ma:description="Datum, an dem der Vertrag geschlossen wurde." ma:format="DateOnly" ma:hidden="true" ma:internalName="ContractDate" ma:readOnly="false">
      <xsd:simpleType>
        <xsd:restriction base="dms:DateTime"/>
      </xsd:simpleType>
    </xsd:element>
    <xsd:element name="ContractExpirationDate" ma:index="13" nillable="true" ma:displayName="Außerkrafttreten des Vertrags" ma:description="Datum, an dem der Vertrag außer Kraft tritt/ trat." ma:format="DateOnly" ma:hidden="true" ma:internalName="ContractExpirationDate" ma:readOnly="false">
      <xsd:simpleType>
        <xsd:restriction base="dms:DateTime"/>
      </xsd:simpleType>
    </xsd:element>
    <xsd:element name="MaterialContract" ma:index="14" nillable="true" ma:displayName="Materieller Vertrag" ma:description="Kennzeichnung, ob der Vertrag von wesentlicher Bedeutung ist." ma:format="Dropdown" ma:hidden="true" ma:internalName="MaterialContract" ma:readOnly="false">
      <xsd:simpleType>
        <xsd:restriction base="dms:Boolean"/>
      </xsd:simpleType>
    </xsd:element>
    <xsd:element name="ExternalContractingParties" ma:index="15" nillable="true" ma:displayName="Externe Vertragspartner" ma:description="Name(n) der externen Vertragspartei(en)" ma:hidden="true" ma:internalName="ExternalContractingParties" ma:readOnly="false">
      <xsd:simpleType>
        <xsd:restriction base="dms:Text"/>
      </xsd:simpleType>
    </xsd:element>
    <xsd:element name="PlaceOfOriginal" ma:index="16" nillable="true" ma:displayName="Ort des Originaldokuments" ma:description="Ort der analogen Originalversion des Vertrags, falls vorhanden." ma:hidden="true" ma:internalName="PlaceOfOriginal" ma:readOnly="false">
      <xsd:simpleType>
        <xsd:restriction base="dms:Text"/>
      </xsd:simpleType>
    </xsd:element>
    <xsd:element name="ConversationID" ma:index="17" nillable="true" ma:displayName="Konversations-ID der Email." ma:description="Konversations-ID" ma:hidden="true" ma:internalName="ConversationID" ma:readOnly="false">
      <xsd:simpleType>
        <xsd:restriction base="dms:Text"/>
      </xsd:simpleType>
    </xsd:element>
    <xsd:element name="DocumentClass" ma:index="18" nillable="true" ma:displayName="Dokumentenkategorie" ma:description="Attribut zur Klassifizierung des Dokuments gemäß den Vorgaben zur Dokumentenaufbewahrung." ma:format="Dropdown" ma:hidden="true" ma:internalName="DocumentClass" ma:readOnly="false">
      <xsd:simpleType>
        <xsd:restriction base="dms:Choice">
          <xsd:enumeration value="Geschäftsbrief"/>
          <xsd:enumeration value="Buchhaltungsdokument"/>
          <xsd:enumeration value="Wichtige Dokumentation oder Entscheidun"/>
          <xsd:enumeration value="Entscheidung einer Aufsichtsbehörde"/>
          <xsd:enumeration value="Entscheidung einer Behörde"/>
          <xsd:enumeration value="Entscheidungsdokumentation des Vorstands"/>
          <xsd:enumeration value="Entscheidungsdokumentation des Aufsichtsrats"/>
          <xsd:enumeration value="Finanzbericht oder Buchhaltung"/>
          <xsd:enumeration value="Geschäftsbuch oder Liste von Vermögenswerten"/>
          <xsd:enumeration value="Finanzbericht oder Buchhaltung"/>
          <xsd:enumeration value="Unternehmensrichtlinie"/>
          <xsd:enumeration value="Statusbericht, Gesellschaftervertrag, oder sonstiges Gesellschaftsdokument"/>
          <xsd:enumeration value="Dokumentation über Anti-Geldwäsche oder ökonomische Sanktionen"/>
        </xsd:restriction>
      </xsd:simpleType>
    </xsd:element>
    <xsd:element name="TaxCatchAll" ma:index="28" nillable="true" ma:displayName="Taxonomy Catch All Column" ma:hidden="true" ma:list="{c413fb93-ba48-4460-9a98-d9482d155da3}" ma:internalName="TaxCatchAll" ma:showField="CatchAllData" ma:web="c27cf8af-65d7-4264-9ae5-7a696d441928">
      <xsd:complexType>
        <xsd:complexContent>
          <xsd:extension base="dms:MultiChoiceLookup">
            <xsd:sequence>
              <xsd:element name="Value" type="dms:Lookup" maxOccurs="unbounded" minOccurs="0" nillable="true"/>
            </xsd:sequence>
          </xsd:extension>
        </xsd:complexContent>
      </xsd:complexType>
    </xsd:element>
    <xsd:element name="SharedWithUsers" ma:index="3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2" nillable="true" ma:displayName="Freigegeben für -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ff4caa5-044e-4b85-8155-89b3a7b61d28" elementFormDefault="qualified">
    <xsd:import namespace="http://schemas.microsoft.com/office/2006/documentManagement/types"/>
    <xsd:import namespace="http://schemas.microsoft.com/office/infopath/2007/PartnerControls"/>
    <xsd:element name="MediaServiceMetadata" ma:index="20" nillable="true" ma:displayName="MediaServiceMetadata" ma:hidden="true" ma:internalName="MediaServiceMetadata" ma:readOnly="true">
      <xsd:simpleType>
        <xsd:restriction base="dms:Note"/>
      </xsd:simpleType>
    </xsd:element>
    <xsd:element name="MediaServiceFastMetadata" ma:index="21" nillable="true" ma:displayName="MediaServiceFastMetadata" ma:hidden="true" ma:internalName="MediaServiceFastMetadata" ma:readOnly="true">
      <xsd:simpleType>
        <xsd:restriction base="dms:Note"/>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element name="MediaServiceDateTaken" ma:index="24" nillable="true" ma:displayName="MediaServiceDateTaken" ma:hidden="true" ma:internalName="MediaServiceDateTaken" ma:readOnly="true">
      <xsd:simpleType>
        <xsd:restriction base="dms:Text"/>
      </xsd:simpleType>
    </xsd:element>
    <xsd:element name="MediaLengthInSeconds" ma:index="25" nillable="true" ma:displayName="MediaLengthInSeconds" ma:hidden="true" ma:internalName="MediaLengthInSeconds" ma:readOnly="true">
      <xsd:simpleType>
        <xsd:restriction base="dms:Unknown"/>
      </xsd:simpleType>
    </xsd:element>
    <xsd:element name="lcf76f155ced4ddcb4097134ff3c332f" ma:index="27" nillable="true" ma:taxonomy="true" ma:internalName="lcf76f155ced4ddcb4097134ff3c332f" ma:taxonomyFieldName="MediaServiceImageTags" ma:displayName="Bildmarkierungen" ma:readOnly="false" ma:fieldId="{5cf76f15-5ced-4ddc-b409-7134ff3c332f}" ma:taxonomyMulti="true" ma:sspId="10820af1-e82f-496e-bbcb-d9502914b7b2" ma:termSetId="09814cd3-568e-fe90-9814-8d621ff8fb84" ma:anchorId="fba54fb3-c3e1-fe81-a776-ca4b69148c4d" ma:open="true" ma:isKeyword="false">
      <xsd:complexType>
        <xsd:sequence>
          <xsd:element ref="pc:Terms" minOccurs="0" maxOccurs="1"/>
        </xsd:sequence>
      </xsd:complex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EventHashCode" ma:index="30" nillable="true" ma:displayName="MediaServiceEventHashCode" ma:hidden="true" ma:internalName="MediaServiceEventHashCode" ma:readOnly="true">
      <xsd:simpleType>
        <xsd:restriction base="dms:Text"/>
      </xsd:simpleType>
    </xsd:element>
    <xsd:element name="MediaServiceOCR" ma:index="33"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238861-3DAC-4F8A-8FBD-A33F14A90246}">
  <ds:schemaRef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fff4caa5-044e-4b85-8155-89b3a7b61d28"/>
    <ds:schemaRef ds:uri="http://schemas.openxmlformats.org/package/2006/metadata/core-properties"/>
    <ds:schemaRef ds:uri="http://schemas.microsoft.com/office/2006/documentManagement/types"/>
    <ds:schemaRef ds:uri="c27cf8af-65d7-4264-9ae5-7a696d441928"/>
    <ds:schemaRef ds:uri="http://www.w3.org/XML/1998/namespace"/>
    <ds:schemaRef ds:uri="http://purl.org/dc/dcmitype/"/>
  </ds:schemaRefs>
</ds:datastoreItem>
</file>

<file path=customXml/itemProps2.xml><?xml version="1.0" encoding="utf-8"?>
<ds:datastoreItem xmlns:ds="http://schemas.openxmlformats.org/officeDocument/2006/customXml" ds:itemID="{93BE5948-B583-4EB4-9C89-AAD90E38F2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27cf8af-65d7-4264-9ae5-7a696d441928"/>
    <ds:schemaRef ds:uri="fff4caa5-044e-4b85-8155-89b3a7b61d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9EEEB4-116B-45D7-A00E-4485C1BF49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DesignAllianz Benutzerfarben</Template>
  <TotalTime>0</TotalTime>
  <Words>1755</Words>
  <Application>Microsoft Office PowerPoint</Application>
  <PresentationFormat>Breitbild</PresentationFormat>
  <Paragraphs>202</Paragraphs>
  <Slides>27</Slides>
  <Notes>0</Notes>
  <HiddenSlides>0</HiddenSlides>
  <MMClips>0</MMClips>
  <ScaleCrop>false</ScaleCrop>
  <HeadingPairs>
    <vt:vector size="6" baseType="variant">
      <vt:variant>
        <vt:lpstr>Verwendete Schriftarten</vt:lpstr>
      </vt:variant>
      <vt:variant>
        <vt:i4>3</vt:i4>
      </vt:variant>
      <vt:variant>
        <vt:lpstr>Design</vt:lpstr>
      </vt:variant>
      <vt:variant>
        <vt:i4>4</vt:i4>
      </vt:variant>
      <vt:variant>
        <vt:lpstr>Folientitel</vt:lpstr>
      </vt:variant>
      <vt:variant>
        <vt:i4>27</vt:i4>
      </vt:variant>
    </vt:vector>
  </HeadingPairs>
  <TitlesOfParts>
    <vt:vector size="34" baseType="lpstr">
      <vt:lpstr>Arial</vt:lpstr>
      <vt:lpstr>Calibri</vt:lpstr>
      <vt:lpstr>Symbol</vt:lpstr>
      <vt:lpstr>Title charts</vt:lpstr>
      <vt:lpstr>Divider + end charts</vt:lpstr>
      <vt:lpstr>Content charts white</vt:lpstr>
      <vt:lpstr>Content charts blue</vt:lpstr>
      <vt:lpstr>Vertragsimport für Verträge weiterer Versicherer</vt:lpstr>
      <vt:lpstr>Übersicht</vt:lpstr>
      <vt:lpstr>Allgemeines</vt:lpstr>
      <vt:lpstr>Ausgangssituation</vt:lpstr>
      <vt:lpstr>Beteiligte &amp; Kernprozesse des Modells </vt:lpstr>
      <vt:lpstr>Leistungsübersicht</vt:lpstr>
      <vt:lpstr>Ablauf</vt:lpstr>
      <vt:lpstr>Freischaltung</vt:lpstr>
      <vt:lpstr>Einstieg</vt:lpstr>
      <vt:lpstr>Übersichtseite</vt:lpstr>
      <vt:lpstr>Angaben zum Datenschutzvertrag</vt:lpstr>
      <vt:lpstr>Angaben zu Berechtigungen</vt:lpstr>
      <vt:lpstr>Antrag abschließen</vt:lpstr>
      <vt:lpstr>Vertragsimport</vt:lpstr>
      <vt:lpstr>Einstieg</vt:lpstr>
      <vt:lpstr>Importseite – Allgemein </vt:lpstr>
      <vt:lpstr>Excel-Vorlagenbefüllung &amp; Erstimport</vt:lpstr>
      <vt:lpstr>Fehlermeldungen</vt:lpstr>
      <vt:lpstr>Erstimport Bestätigung </vt:lpstr>
      <vt:lpstr>Ansicht Bestandsübersicht</vt:lpstr>
      <vt:lpstr>Aktualisierung Einstieg </vt:lpstr>
      <vt:lpstr>Aktualisierung Durchführung </vt:lpstr>
      <vt:lpstr>Inhalte löschen</vt:lpstr>
      <vt:lpstr>Links</vt:lpstr>
      <vt:lpstr>Sonstiges</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Vertragsimport für Verträge weiterer Versicherer</dc:title>
  <dc:creator>Mik Schulz</dc:creator>
  <cp:lastModifiedBy>Proetel, Julia (Allianz Deutschland)</cp:lastModifiedBy>
  <cp:revision>1024</cp:revision>
  <dcterms:created xsi:type="dcterms:W3CDTF">2021-05-25T12:15:33Z</dcterms:created>
  <dcterms:modified xsi:type="dcterms:W3CDTF">2023-01-31T12:20:27Z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0x010100125D78925D459C4792E0AB097CA57A8700FAC6EE99810BDC4EBF7068FDAC12E07A</vt:lpwstr>
  </property>
  <property fmtid="{D5CDD505-2E9C-101B-9397-08002B2CF9AE}" pid="3" name="_AdHocReviewCycleID">
    <vt:i4>226763222</vt:i4>
  </property>
  <property fmtid="{D5CDD505-2E9C-101B-9397-08002B2CF9AE}" pid="4" name="_NewReviewCycle">
    <vt:lpwstr/>
  </property>
  <property fmtid="{D5CDD505-2E9C-101B-9397-08002B2CF9AE}" pid="5" name="_EmailSubject">
    <vt:lpwstr>PPT Master finale Version</vt:lpwstr>
  </property>
  <property fmtid="{D5CDD505-2E9C-101B-9397-08002B2CF9AE}" pid="6" name="_AuthorEmail">
    <vt:lpwstr>TOBIAS.GRUENEWALD@ALLIANZ.COM</vt:lpwstr>
  </property>
  <property fmtid="{D5CDD505-2E9C-101B-9397-08002B2CF9AE}" pid="7" name="_AuthorEmailDisplayName">
    <vt:lpwstr>Gruenewald, Tobias (Allianz SE)</vt:lpwstr>
  </property>
  <property fmtid="{D5CDD505-2E9C-101B-9397-08002B2CF9AE}" pid="8" name="_PreviousAdHocReviewCycleID">
    <vt:i4>187749390</vt:i4>
  </property>
  <property fmtid="{D5CDD505-2E9C-101B-9397-08002B2CF9AE}" pid="9" name="_dlc_DocIdItemGuid">
    <vt:lpwstr>b4d3b5d9-0dbd-4eaa-9918-83e5bf05cd25</vt:lpwstr>
  </property>
  <property fmtid="{D5CDD505-2E9C-101B-9397-08002B2CF9AE}" pid="10" name="Order">
    <vt:r8>100</vt:r8>
  </property>
  <property fmtid="{D5CDD505-2E9C-101B-9397-08002B2CF9AE}" pid="11" name="MSIP_Label_863bc15e-e7bf-41c1-bdb3-03882d8a2e2c_Enabled">
    <vt:lpwstr>true</vt:lpwstr>
  </property>
  <property fmtid="{D5CDD505-2E9C-101B-9397-08002B2CF9AE}" pid="12" name="MSIP_Label_863bc15e-e7bf-41c1-bdb3-03882d8a2e2c_SetDate">
    <vt:lpwstr>2023-01-31T12:20:27Z</vt:lpwstr>
  </property>
  <property fmtid="{D5CDD505-2E9C-101B-9397-08002B2CF9AE}" pid="13" name="MSIP_Label_863bc15e-e7bf-41c1-bdb3-03882d8a2e2c_Method">
    <vt:lpwstr>Privileged</vt:lpwstr>
  </property>
  <property fmtid="{D5CDD505-2E9C-101B-9397-08002B2CF9AE}" pid="14" name="MSIP_Label_863bc15e-e7bf-41c1-bdb3-03882d8a2e2c_Name">
    <vt:lpwstr>863bc15e-e7bf-41c1-bdb3-03882d8a2e2c</vt:lpwstr>
  </property>
  <property fmtid="{D5CDD505-2E9C-101B-9397-08002B2CF9AE}" pid="15" name="MSIP_Label_863bc15e-e7bf-41c1-bdb3-03882d8a2e2c_SiteId">
    <vt:lpwstr>6e06e42d-6925-47c6-b9e7-9581c7ca302a</vt:lpwstr>
  </property>
  <property fmtid="{D5CDD505-2E9C-101B-9397-08002B2CF9AE}" pid="16" name="MSIP_Label_863bc15e-e7bf-41c1-bdb3-03882d8a2e2c_ActionId">
    <vt:lpwstr>eb8b9148-eddf-4a8e-bb7c-bc049ebe8c22</vt:lpwstr>
  </property>
  <property fmtid="{D5CDD505-2E9C-101B-9397-08002B2CF9AE}" pid="17" name="MSIP_Label_863bc15e-e7bf-41c1-bdb3-03882d8a2e2c_ContentBits">
    <vt:lpwstr>1</vt:lpwstr>
  </property>
</Properties>
</file>