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5"/>
    <p:sldMasterId id="2147483729" r:id="rId6"/>
    <p:sldMasterId id="2147483648" r:id="rId7"/>
    <p:sldMasterId id="2147483668" r:id="rId8"/>
    <p:sldMasterId id="2147483739" r:id="rId9"/>
  </p:sldMasterIdLst>
  <p:notesMasterIdLst>
    <p:notesMasterId r:id="rId14"/>
  </p:notesMasterIdLst>
  <p:sldIdLst>
    <p:sldId id="257" r:id="rId10"/>
    <p:sldId id="409" r:id="rId11"/>
    <p:sldId id="411" r:id="rId12"/>
    <p:sldId id="410" r:id="rId13"/>
  </p:sldIdLst>
  <p:sldSz cx="12192000" cy="6858000"/>
  <p:notesSz cx="6858000" cy="9144000"/>
  <p:defaultTextStyle>
    <a:defPPr>
      <a:defRPr lang="de-DE"/>
    </a:defPPr>
    <a:lvl1pPr marL="0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02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05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08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10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11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614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716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819" algn="l" defTabSz="91420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28CB10-40AB-490B-AE4F-7283DD72D1FB}" v="1" dt="2026-01-07T13:00:50.7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ittlere Formatvorlage 2 - Akz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E171933-4619-4E11-9A3F-F7608DF75F80}" styleName="Mittlere Formatvorlage 1 - Akz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4.xml"/><Relationship Id="rId13" Type="http://schemas.openxmlformats.org/officeDocument/2006/relationships/slide" Target="slides/slide4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3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2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1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ute, Silke (Allianz Lebensversicherungs-AG)" userId="2be92a12-f39a-4b8e-a7a8-075e81a3d300" providerId="ADAL" clId="{D528CB10-40AB-490B-AE4F-7283DD72D1FB}"/>
    <pc:docChg chg="addSld modSld">
      <pc:chgData name="Klute, Silke (Allianz Lebensversicherungs-AG)" userId="2be92a12-f39a-4b8e-a7a8-075e81a3d300" providerId="ADAL" clId="{D528CB10-40AB-490B-AE4F-7283DD72D1FB}" dt="2026-01-07T13:02:42.645" v="87" actId="20577"/>
      <pc:docMkLst>
        <pc:docMk/>
      </pc:docMkLst>
      <pc:sldChg chg="modSp add mod">
        <pc:chgData name="Klute, Silke (Allianz Lebensversicherungs-AG)" userId="2be92a12-f39a-4b8e-a7a8-075e81a3d300" providerId="ADAL" clId="{D528CB10-40AB-490B-AE4F-7283DD72D1FB}" dt="2026-01-07T13:02:26.510" v="81" actId="6549"/>
        <pc:sldMkLst>
          <pc:docMk/>
          <pc:sldMk cId="4150961444" sldId="257"/>
        </pc:sldMkLst>
        <pc:spChg chg="mod">
          <ac:chgData name="Klute, Silke (Allianz Lebensversicherungs-AG)" userId="2be92a12-f39a-4b8e-a7a8-075e81a3d300" providerId="ADAL" clId="{D528CB10-40AB-490B-AE4F-7283DD72D1FB}" dt="2026-01-07T13:02:01.227" v="69" actId="20577"/>
          <ac:spMkLst>
            <pc:docMk/>
            <pc:sldMk cId="4150961444" sldId="257"/>
            <ac:spMk id="8" creationId="{7DE9121B-5E29-476E-A659-CE59D8F2D778}"/>
          </ac:spMkLst>
        </pc:spChg>
        <pc:spChg chg="mod">
          <ac:chgData name="Klute, Silke (Allianz Lebensversicherungs-AG)" userId="2be92a12-f39a-4b8e-a7a8-075e81a3d300" providerId="ADAL" clId="{D528CB10-40AB-490B-AE4F-7283DD72D1FB}" dt="2026-01-07T13:02:26.510" v="81" actId="6549"/>
          <ac:spMkLst>
            <pc:docMk/>
            <pc:sldMk cId="4150961444" sldId="257"/>
            <ac:spMk id="9" creationId="{EE9B0C72-0DB7-40B9-9454-264D9D37B510}"/>
          </ac:spMkLst>
        </pc:spChg>
      </pc:sldChg>
      <pc:sldChg chg="modSp mod">
        <pc:chgData name="Klute, Silke (Allianz Lebensversicherungs-AG)" userId="2be92a12-f39a-4b8e-a7a8-075e81a3d300" providerId="ADAL" clId="{D528CB10-40AB-490B-AE4F-7283DD72D1FB}" dt="2026-01-07T13:02:42.645" v="87" actId="20577"/>
        <pc:sldMkLst>
          <pc:docMk/>
          <pc:sldMk cId="2826179285" sldId="410"/>
        </pc:sldMkLst>
        <pc:spChg chg="mod">
          <ac:chgData name="Klute, Silke (Allianz Lebensversicherungs-AG)" userId="2be92a12-f39a-4b8e-a7a8-075e81a3d300" providerId="ADAL" clId="{D528CB10-40AB-490B-AE4F-7283DD72D1FB}" dt="2026-01-07T13:02:42.645" v="87" actId="20577"/>
          <ac:spMkLst>
            <pc:docMk/>
            <pc:sldMk cId="2826179285" sldId="410"/>
            <ac:spMk id="4" creationId="{432EC5AC-706D-9680-26CC-1883507CC46E}"/>
          </ac:spMkLst>
        </pc:spChg>
        <pc:graphicFrameChg chg="modGraphic">
          <ac:chgData name="Klute, Silke (Allianz Lebensversicherungs-AG)" userId="2be92a12-f39a-4b8e-a7a8-075e81a3d300" providerId="ADAL" clId="{D528CB10-40AB-490B-AE4F-7283DD72D1FB}" dt="2026-01-07T13:02:39.291" v="84" actId="20577"/>
          <ac:graphicFrameMkLst>
            <pc:docMk/>
            <pc:sldMk cId="2826179285" sldId="410"/>
            <ac:graphicFrameMk id="5" creationId="{275C5972-250A-6743-56FE-92B2D3F180C7}"/>
          </ac:graphicFrameMkLst>
        </pc:graphicFrameChg>
      </pc:sldChg>
    </pc:docChg>
  </pc:docChgLst>
  <pc:docChgLst>
    <pc:chgData name="Gettert, Ilona (Allianz Lebensversicherungs-AG)" userId="b542449a-89a6-4cf6-bec6-c3012c40fa72" providerId="ADAL" clId="{E0B7675E-F491-4AD5-95E2-546E90FB03BC}"/>
    <pc:docChg chg="delSld">
      <pc:chgData name="Gettert, Ilona (Allianz Lebensversicherungs-AG)" userId="b542449a-89a6-4cf6-bec6-c3012c40fa72" providerId="ADAL" clId="{E0B7675E-F491-4AD5-95E2-546E90FB03BC}" dt="2026-01-07T12:51:25.427" v="17" actId="47"/>
      <pc:docMkLst>
        <pc:docMk/>
      </pc:docMkLst>
      <pc:sldChg chg="del">
        <pc:chgData name="Gettert, Ilona (Allianz Lebensversicherungs-AG)" userId="b542449a-89a6-4cf6-bec6-c3012c40fa72" providerId="ADAL" clId="{E0B7675E-F491-4AD5-95E2-546E90FB03BC}" dt="2026-01-07T12:51:08.389" v="0" actId="47"/>
        <pc:sldMkLst>
          <pc:docMk/>
          <pc:sldMk cId="4150961444" sldId="257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25.427" v="17" actId="47"/>
        <pc:sldMkLst>
          <pc:docMk/>
          <pc:sldMk cId="1225302895" sldId="334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3.207" v="15" actId="47"/>
        <pc:sldMkLst>
          <pc:docMk/>
          <pc:sldMk cId="4234130333" sldId="335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0.270" v="6" actId="47"/>
        <pc:sldMkLst>
          <pc:docMk/>
          <pc:sldMk cId="3038846560" sldId="336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08.849" v="1" actId="47"/>
        <pc:sldMkLst>
          <pc:docMk/>
          <pc:sldMk cId="2946451565" sldId="479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09.251" v="2" actId="47"/>
        <pc:sldMkLst>
          <pc:docMk/>
          <pc:sldMk cId="472592773" sldId="480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09.585" v="3" actId="47"/>
        <pc:sldMkLst>
          <pc:docMk/>
          <pc:sldMk cId="3304485831" sldId="481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0.619" v="7" actId="47"/>
        <pc:sldMkLst>
          <pc:docMk/>
          <pc:sldMk cId="3301615623" sldId="482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0.897" v="8" actId="47"/>
        <pc:sldMkLst>
          <pc:docMk/>
          <pc:sldMk cId="3467902688" sldId="483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1.350" v="10" actId="47"/>
        <pc:sldMkLst>
          <pc:docMk/>
          <pc:sldMk cId="832081920" sldId="484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1.643" v="11" actId="47"/>
        <pc:sldMkLst>
          <pc:docMk/>
          <pc:sldMk cId="1109549883" sldId="485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1.134" v="9" actId="47"/>
        <pc:sldMkLst>
          <pc:docMk/>
          <pc:sldMk cId="2748632623" sldId="486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1.947" v="12" actId="47"/>
        <pc:sldMkLst>
          <pc:docMk/>
          <pc:sldMk cId="1611151722" sldId="487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2.330" v="13" actId="47"/>
        <pc:sldMkLst>
          <pc:docMk/>
          <pc:sldMk cId="312651973" sldId="488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09.807" v="4" actId="47"/>
        <pc:sldMkLst>
          <pc:docMk/>
          <pc:sldMk cId="952642828" sldId="489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0.046" v="5" actId="47"/>
        <pc:sldMkLst>
          <pc:docMk/>
          <pc:sldMk cId="15145738" sldId="490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2.777" v="14" actId="47"/>
        <pc:sldMkLst>
          <pc:docMk/>
          <pc:sldMk cId="1813245968" sldId="491"/>
        </pc:sldMkLst>
      </pc:sldChg>
      <pc:sldChg chg="del">
        <pc:chgData name="Gettert, Ilona (Allianz Lebensversicherungs-AG)" userId="b542449a-89a6-4cf6-bec6-c3012c40fa72" providerId="ADAL" clId="{E0B7675E-F491-4AD5-95E2-546E90FB03BC}" dt="2026-01-07T12:51:14.176" v="16" actId="47"/>
        <pc:sldMkLst>
          <pc:docMk/>
          <pc:sldMk cId="1964853934" sldId="4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C3D90-D258-41E1-BFE3-29A340648A7E}" type="datetimeFigureOut">
              <a:rPr lang="de-DE" smtClean="0"/>
              <a:t>07.01.2026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E0F7A-EA63-40E1-97FB-D173EE3BA0C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4430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1pPr>
    <a:lvl2pPr marL="483757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2pPr>
    <a:lvl3pPr marL="967514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3pPr>
    <a:lvl4pPr marL="1451272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4pPr>
    <a:lvl5pPr marL="1935029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5pPr>
    <a:lvl6pPr marL="2418787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6pPr>
    <a:lvl7pPr marL="2902544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7pPr>
    <a:lvl8pPr marL="3386301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8pPr>
    <a:lvl9pPr marL="3870059" algn="l" defTabSz="967514" rtl="0" eaLnBrk="1" latinLnBrk="0" hangingPunct="1">
      <a:defRPr sz="12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640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E0F7A-EA63-40E1-97FB-D173EE3BA0C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8640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99599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640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E0F7A-EA63-40E1-97FB-D173EE3BA0C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8640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311889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6401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F3E0F7A-EA63-40E1-97FB-D173EE3BA0C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86401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978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14.emf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5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blu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FA13754-0890-465C-BA8A-E18B554E31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855A5846-4501-444B-8F41-805425817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4" y="1773239"/>
            <a:ext cx="11233151" cy="1620000"/>
          </a:xfrm>
        </p:spPr>
        <p:txBody>
          <a:bodyPr rIns="216000" anchor="b" anchorCtr="0"/>
          <a:lstStyle>
            <a:lvl1pPr algn="l">
              <a:lnSpc>
                <a:spcPts val="8500"/>
              </a:lnSpc>
              <a:defRPr sz="85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909B2E5-8CFF-4102-B771-B048BAA6DB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6" y="3384000"/>
            <a:ext cx="7416800" cy="1656000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rgbClr val="13A0D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Untertitelformat</a:t>
            </a:r>
          </a:p>
        </p:txBody>
      </p:sp>
      <p:sp>
        <p:nvSpPr>
          <p:cNvPr id="9" name="Textplatzhalter 14">
            <a:extLst>
              <a:ext uri="{FF2B5EF4-FFF2-40B4-BE49-F238E27FC236}">
                <a16:creationId xmlns:a16="http://schemas.microsoft.com/office/drawing/2014/main" id="{A89B177C-F8F6-4738-B4AF-9E4A82438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D04322D5-0CE0-4328-BE55-EFF287C34B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  <a:p>
            <a:pPr lvl="0"/>
            <a:r>
              <a:rPr lang="de-DE"/>
              <a:t>Zweite Zeile</a:t>
            </a:r>
          </a:p>
        </p:txBody>
      </p:sp>
      <p:sp>
        <p:nvSpPr>
          <p:cNvPr id="11" name="Datumsplatzhalter 9">
            <a:extLst>
              <a:ext uri="{FF2B5EF4-FFF2-40B4-BE49-F238E27FC236}">
                <a16:creationId xmlns:a16="http://schemas.microsoft.com/office/drawing/2014/main" id="{179C16DE-E856-43D9-8CC3-1F8444D9F578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1016000" y="5772439"/>
            <a:ext cx="1282161" cy="1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303" rtl="0" eaLnBrk="1" latinLnBrk="0" hangingPunct="1">
              <a:lnSpc>
                <a:spcPct val="100000"/>
              </a:lnSpc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3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4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7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8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9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>
                <a:solidFill>
                  <a:schemeClr val="tx1"/>
                </a:solidFill>
              </a:rPr>
              <a:t>© Allianz 2026</a:t>
            </a:r>
          </a:p>
        </p:txBody>
      </p:sp>
    </p:spTree>
    <p:extLst>
      <p:ext uri="{BB962C8B-B14F-4D97-AF65-F5344CB8AC3E}">
        <p14:creationId xmlns:p14="http://schemas.microsoft.com/office/powerpoint/2010/main" val="1558217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E761017-7A9E-407D-8DCD-CEDEF7758D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Bildplatzhalter 11">
            <a:extLst>
              <a:ext uri="{FF2B5EF4-FFF2-40B4-BE49-F238E27FC236}">
                <a16:creationId xmlns:a16="http://schemas.microsoft.com/office/drawing/2014/main" id="{727A807A-44F9-421E-99A3-97AA6468028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Grafik 13">
            <a:extLst>
              <a:ext uri="{FF2B5EF4-FFF2-40B4-BE49-F238E27FC236}">
                <a16:creationId xmlns:a16="http://schemas.microsoft.com/office/drawing/2014/main" id="{CE079E16-C310-4874-A85B-DA706D4C21CA}"/>
              </a:ext>
            </a:extLst>
          </p:cNvPr>
          <p:cNvSpPr>
            <a:spLocks noChangeAspect="1"/>
          </p:cNvSpPr>
          <p:nvPr userDrawn="1"/>
        </p:nvSpPr>
        <p:spPr>
          <a:xfrm>
            <a:off x="3810098" y="1143097"/>
            <a:ext cx="4571808" cy="4571807"/>
          </a:xfrm>
          <a:custGeom>
            <a:avLst/>
            <a:gdLst>
              <a:gd name="connsiteX0" fmla="*/ 3048606 w 5327650"/>
              <a:gd name="connsiteY0" fmla="*/ 4158431 h 5327649"/>
              <a:gd name="connsiteX1" fmla="*/ 3048606 w 5327650"/>
              <a:gd name="connsiteY1" fmla="*/ 1218444 h 5327649"/>
              <a:gd name="connsiteX2" fmla="*/ 2737659 w 5327650"/>
              <a:gd name="connsiteY2" fmla="*/ 905364 h 5327649"/>
              <a:gd name="connsiteX3" fmla="*/ 2049870 w 5327650"/>
              <a:gd name="connsiteY3" fmla="*/ 905364 h 5327649"/>
              <a:gd name="connsiteX4" fmla="*/ 2049870 w 5327650"/>
              <a:gd name="connsiteY4" fmla="*/ 1233529 h 5327649"/>
              <a:gd name="connsiteX5" fmla="*/ 2090888 w 5327650"/>
              <a:gd name="connsiteY5" fmla="*/ 1233529 h 5327649"/>
              <a:gd name="connsiteX6" fmla="*/ 2278251 w 5327650"/>
              <a:gd name="connsiteY6" fmla="*/ 1458216 h 5327649"/>
              <a:gd name="connsiteX7" fmla="*/ 2278251 w 5327650"/>
              <a:gd name="connsiteY7" fmla="*/ 4158431 h 5327649"/>
              <a:gd name="connsiteX8" fmla="*/ 3048606 w 5327650"/>
              <a:gd name="connsiteY8" fmla="*/ 4158431 h 5327649"/>
              <a:gd name="connsiteX9" fmla="*/ 3387869 w 5327650"/>
              <a:gd name="connsiteY9" fmla="*/ 4158431 h 5327649"/>
              <a:gd name="connsiteX10" fmla="*/ 4152137 w 5327650"/>
              <a:gd name="connsiteY10" fmla="*/ 4158431 h 5327649"/>
              <a:gd name="connsiteX11" fmla="*/ 4152137 w 5327650"/>
              <a:gd name="connsiteY11" fmla="*/ 1868687 h 5327649"/>
              <a:gd name="connsiteX12" fmla="*/ 3839602 w 5327650"/>
              <a:gd name="connsiteY12" fmla="*/ 1556136 h 5327649"/>
              <a:gd name="connsiteX13" fmla="*/ 3387869 w 5327650"/>
              <a:gd name="connsiteY13" fmla="*/ 1556136 h 5327649"/>
              <a:gd name="connsiteX14" fmla="*/ 3387869 w 5327650"/>
              <a:gd name="connsiteY14" fmla="*/ 4158431 h 5327649"/>
              <a:gd name="connsiteX15" fmla="*/ 1940840 w 5327650"/>
              <a:gd name="connsiteY15" fmla="*/ 4158431 h 5327649"/>
              <a:gd name="connsiteX16" fmla="*/ 1940840 w 5327650"/>
              <a:gd name="connsiteY16" fmla="*/ 1556136 h 5327649"/>
              <a:gd name="connsiteX17" fmla="*/ 1488048 w 5327650"/>
              <a:gd name="connsiteY17" fmla="*/ 1556136 h 5327649"/>
              <a:gd name="connsiteX18" fmla="*/ 1176307 w 5327650"/>
              <a:gd name="connsiteY18" fmla="*/ 1868687 h 5327649"/>
              <a:gd name="connsiteX19" fmla="*/ 1176307 w 5327650"/>
              <a:gd name="connsiteY19" fmla="*/ 4158431 h 5327649"/>
              <a:gd name="connsiteX20" fmla="*/ 1940840 w 5327650"/>
              <a:gd name="connsiteY20" fmla="*/ 4158431 h 5327649"/>
              <a:gd name="connsiteX21" fmla="*/ 4875123 w 5327650"/>
              <a:gd name="connsiteY21" fmla="*/ 2664222 h 5327649"/>
              <a:gd name="connsiteX22" fmla="*/ 2664090 w 5327650"/>
              <a:gd name="connsiteY22" fmla="*/ 4901565 h 5327649"/>
              <a:gd name="connsiteX23" fmla="*/ 452792 w 5327650"/>
              <a:gd name="connsiteY23" fmla="*/ 2664222 h 5327649"/>
              <a:gd name="connsiteX24" fmla="*/ 2664090 w 5327650"/>
              <a:gd name="connsiteY24" fmla="*/ 426350 h 5327649"/>
              <a:gd name="connsiteX25" fmla="*/ 4875123 w 5327650"/>
              <a:gd name="connsiteY25" fmla="*/ 2664222 h 5327649"/>
              <a:gd name="connsiteX26" fmla="*/ 5327650 w 5327650"/>
              <a:gd name="connsiteY26" fmla="*/ 2657341 h 5327649"/>
              <a:gd name="connsiteX27" fmla="*/ 2667530 w 5327650"/>
              <a:gd name="connsiteY27" fmla="*/ 0 h 5327649"/>
              <a:gd name="connsiteX28" fmla="*/ 2660649 w 5327650"/>
              <a:gd name="connsiteY28" fmla="*/ 0 h 5327649"/>
              <a:gd name="connsiteX29" fmla="*/ 0 w 5327650"/>
              <a:gd name="connsiteY29" fmla="*/ 2664222 h 5327649"/>
              <a:gd name="connsiteX30" fmla="*/ 2664090 w 5327650"/>
              <a:gd name="connsiteY30" fmla="*/ 5327650 h 5327649"/>
              <a:gd name="connsiteX31" fmla="*/ 5327650 w 5327650"/>
              <a:gd name="connsiteY31" fmla="*/ 2670838 h 5327649"/>
              <a:gd name="connsiteX32" fmla="*/ 5327650 w 5327650"/>
              <a:gd name="connsiteY32" fmla="*/ 2657341 h 5327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5327650" h="5327649">
                <a:moveTo>
                  <a:pt x="3048606" y="4158431"/>
                </a:moveTo>
                <a:lnTo>
                  <a:pt x="3048606" y="1218444"/>
                </a:lnTo>
                <a:cubicBezTo>
                  <a:pt x="3048606" y="984230"/>
                  <a:pt x="2965245" y="905364"/>
                  <a:pt x="2737659" y="905364"/>
                </a:cubicBezTo>
                <a:lnTo>
                  <a:pt x="2049870" y="905364"/>
                </a:lnTo>
                <a:lnTo>
                  <a:pt x="2049870" y="1233529"/>
                </a:lnTo>
                <a:lnTo>
                  <a:pt x="2090888" y="1233529"/>
                </a:lnTo>
                <a:cubicBezTo>
                  <a:pt x="2248082" y="1233529"/>
                  <a:pt x="2278251" y="1268992"/>
                  <a:pt x="2278251" y="1458216"/>
                </a:cubicBezTo>
                <a:lnTo>
                  <a:pt x="2278251" y="4158431"/>
                </a:lnTo>
                <a:lnTo>
                  <a:pt x="3048606" y="4158431"/>
                </a:lnTo>
                <a:close/>
                <a:moveTo>
                  <a:pt x="3387869" y="4158431"/>
                </a:moveTo>
                <a:lnTo>
                  <a:pt x="4152137" y="4158431"/>
                </a:lnTo>
                <a:lnTo>
                  <a:pt x="4152137" y="1868687"/>
                </a:lnTo>
                <a:cubicBezTo>
                  <a:pt x="4152137" y="1638972"/>
                  <a:pt x="4063484" y="1556136"/>
                  <a:pt x="3839602" y="1556136"/>
                </a:cubicBezTo>
                <a:lnTo>
                  <a:pt x="3387869" y="1556136"/>
                </a:lnTo>
                <a:lnTo>
                  <a:pt x="3387869" y="4158431"/>
                </a:lnTo>
                <a:close/>
                <a:moveTo>
                  <a:pt x="1940840" y="4158431"/>
                </a:moveTo>
                <a:lnTo>
                  <a:pt x="1940840" y="1556136"/>
                </a:lnTo>
                <a:lnTo>
                  <a:pt x="1488048" y="1556136"/>
                </a:lnTo>
                <a:cubicBezTo>
                  <a:pt x="1264166" y="1556136"/>
                  <a:pt x="1176307" y="1638972"/>
                  <a:pt x="1176307" y="1868687"/>
                </a:cubicBezTo>
                <a:lnTo>
                  <a:pt x="1176307" y="4158431"/>
                </a:lnTo>
                <a:lnTo>
                  <a:pt x="1940840" y="4158431"/>
                </a:lnTo>
                <a:close/>
                <a:moveTo>
                  <a:pt x="4875123" y="2664222"/>
                </a:moveTo>
                <a:cubicBezTo>
                  <a:pt x="4875123" y="3959679"/>
                  <a:pt x="3943869" y="4901565"/>
                  <a:pt x="2664090" y="4901565"/>
                </a:cubicBezTo>
                <a:cubicBezTo>
                  <a:pt x="1384310" y="4901565"/>
                  <a:pt x="452792" y="3959679"/>
                  <a:pt x="452792" y="2664222"/>
                </a:cubicBezTo>
                <a:cubicBezTo>
                  <a:pt x="452792" y="1368500"/>
                  <a:pt x="1384310" y="426350"/>
                  <a:pt x="2664090" y="426350"/>
                </a:cubicBezTo>
                <a:cubicBezTo>
                  <a:pt x="3943869" y="426350"/>
                  <a:pt x="4875123" y="1374323"/>
                  <a:pt x="4875123" y="2664222"/>
                </a:cubicBezTo>
                <a:close/>
                <a:moveTo>
                  <a:pt x="5327650" y="2657341"/>
                </a:moveTo>
                <a:cubicBezTo>
                  <a:pt x="5324210" y="1138520"/>
                  <a:pt x="4187599" y="1588"/>
                  <a:pt x="2667530" y="0"/>
                </a:cubicBezTo>
                <a:lnTo>
                  <a:pt x="2660649" y="0"/>
                </a:lnTo>
                <a:cubicBezTo>
                  <a:pt x="1137670" y="1588"/>
                  <a:pt x="0" y="1141961"/>
                  <a:pt x="0" y="2664222"/>
                </a:cubicBezTo>
                <a:cubicBezTo>
                  <a:pt x="0" y="4189395"/>
                  <a:pt x="1139258" y="5327650"/>
                  <a:pt x="2664090" y="5327650"/>
                </a:cubicBezTo>
                <a:cubicBezTo>
                  <a:pt x="4186011" y="5327650"/>
                  <a:pt x="5324210" y="4192835"/>
                  <a:pt x="5327650" y="2670838"/>
                </a:cubicBezTo>
                <a:lnTo>
                  <a:pt x="5327650" y="2657341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75000"/>
                </a:schemeClr>
              </a:gs>
              <a:gs pos="100000">
                <a:schemeClr val="bg1">
                  <a:alpha val="25000"/>
                  <a:lumMod val="100000"/>
                </a:schemeClr>
              </a:gs>
            </a:gsLst>
            <a:lin ang="18900000" scaled="1"/>
            <a:tileRect/>
          </a:gradFill>
          <a:ln w="264" cap="flat">
            <a:noFill/>
            <a:prstDash val="solid"/>
            <a:miter/>
          </a:ln>
        </p:spPr>
        <p:txBody>
          <a:bodyPr rtlCol="0" anchor="ctr"/>
          <a:lstStyle/>
          <a:p>
            <a:endParaRPr lang="de-DE" sz="1905"/>
          </a:p>
        </p:txBody>
      </p:sp>
    </p:spTree>
    <p:extLst>
      <p:ext uri="{BB962C8B-B14F-4D97-AF65-F5344CB8AC3E}">
        <p14:creationId xmlns:p14="http://schemas.microsoft.com/office/powerpoint/2010/main" val="648135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6A92110-7759-4818-B8AB-E43CF4F0B5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AF63EA58-623B-4C98-B0B3-106149A956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84ABCF1-F66C-42C3-892B-72AE24E22D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6127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- No top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89296"/>
            <a:ext cx="9324974" cy="88706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4" y="1376363"/>
            <a:ext cx="11233151" cy="47894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28A5C0F-76A3-4DA0-9F81-A12F1964DA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4C13493-086D-4789-9703-1D3FC713785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898438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EE051C-6EF3-470E-8A6F-3ACCAEC2B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5508625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F1D8F2-5ECC-4655-A1DA-16D1D9E29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808163"/>
            <a:ext cx="5508625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4BDB62-A86B-4312-84AC-605A043A52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D2575-F934-4AA7-8FDB-F583B1E8E3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extplatzhalter 4">
            <a:extLst>
              <a:ext uri="{FF2B5EF4-FFF2-40B4-BE49-F238E27FC236}">
                <a16:creationId xmlns:a16="http://schemas.microsoft.com/office/drawing/2014/main" id="{7A1C0ECB-E7FD-4CFC-BB65-99367A5A0F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23496664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5DC0C1-41FA-4470-BBAC-3017E7C9FBE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E807FE-5BC5-4806-B587-BCDD6C4B17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89B1D163-4D8D-4A72-A40F-8C4E47066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3600451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DE0FC12B-A1E5-42CC-96D8-0293C9200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577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6A50DEAB-0BFD-4146-B54A-21CD06E1B0F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1212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D43DDA6-9E28-4292-8A58-91764D9BF3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3401694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+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5DC0C1-41FA-4470-BBAC-3017E7C9FBE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E807FE-5BC5-4806-B587-BCDD6C4B17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89B1D163-4D8D-4A72-A40F-8C4E47066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4185851"/>
            <a:ext cx="3600451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DE0FC12B-A1E5-42CC-96D8-0293C9200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5776" y="4185851"/>
            <a:ext cx="3600449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6A50DEAB-0BFD-4146-B54A-21CD06E1B0F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12126" y="4185851"/>
            <a:ext cx="3600449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F6E1E7D-62F9-4031-8EDE-4D54A0DCE14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F92E55E2-AF52-4C0E-A959-DF683F5CEFE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95776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34A88299-44D9-4594-9216-B685B545498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12126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C551487E-C11A-4467-98A1-8C3C5A14A9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4113021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729243C-D78B-4B34-B6EA-A7A7D5BA441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8928000" cy="6084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2F612BB-6DB3-48F4-9220-749BDAAD5D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252000" y="1332000"/>
            <a:ext cx="2460575" cy="4752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626A08E-050C-4C68-BDE6-F1BB5A27A38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9707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headlin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729243C-D78B-4B34-B6EA-A7A7D5BA441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056000" cy="594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2F612BB-6DB3-48F4-9220-749BDAAD5D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2000" y="1808163"/>
            <a:ext cx="4080575" cy="4131838"/>
          </a:xfrm>
        </p:spPr>
        <p:txBody>
          <a:bodyPr/>
          <a:lstStyle>
            <a:lvl1pPr>
              <a:lnSpc>
                <a:spcPts val="3800"/>
              </a:lnSpc>
              <a:spcAft>
                <a:spcPts val="2400"/>
              </a:spcAft>
              <a:defRPr sz="3800" b="0"/>
            </a:lvl1pPr>
            <a:lvl2pPr marL="0" indent="0">
              <a:buNone/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589E36F-7715-457D-8887-3CAB56AFC0A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7464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image + headlin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5775" y="-1"/>
            <a:ext cx="7896225" cy="4968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3600451" cy="14398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2563200"/>
            <a:ext cx="3600449" cy="2404799"/>
          </a:xfrm>
        </p:spPr>
        <p:txBody>
          <a:bodyPr anchor="b" anchorCtr="0"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CEB6A8EB-A666-4A27-9824-30E6CEF93D5D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E0780CC6-0AAA-43D9-B97A-2EF6ED7D8C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3600450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7606876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headlin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88050" y="1008001"/>
            <a:ext cx="6203950" cy="5850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3600451" cy="14398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3168000"/>
            <a:ext cx="3600449" cy="2997850"/>
          </a:xfrm>
        </p:spPr>
        <p:txBody>
          <a:bodyPr anchor="t" anchorCtr="0"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DB4B0E92-1B2C-41F7-B669-32B6FD5663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3600450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41211024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FA13754-0890-465C-BA8A-E18B554E31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8" name="Untertitel 2">
            <a:extLst>
              <a:ext uri="{FF2B5EF4-FFF2-40B4-BE49-F238E27FC236}">
                <a16:creationId xmlns:a16="http://schemas.microsoft.com/office/drawing/2014/main" id="{7909B2E5-8CFF-4102-B771-B048BAA6DB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78800" y="2315702"/>
            <a:ext cx="11233776" cy="2887655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chemeClr val="bg1"/>
                </a:solidFill>
              </a:defRPr>
            </a:lvl1pPr>
            <a:lvl2pPr marL="0" indent="0" algn="l">
              <a:lnSpc>
                <a:spcPts val="8500"/>
              </a:lnSpc>
              <a:buNone/>
              <a:defRPr sz="8500">
                <a:solidFill>
                  <a:srgbClr val="13A0D3"/>
                </a:solidFill>
              </a:defRPr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Mastertitel</a:t>
            </a:r>
          </a:p>
          <a:p>
            <a:pPr lvl="1"/>
            <a:r>
              <a:rPr lang="de-DE"/>
              <a:t>Untertitelformat</a:t>
            </a:r>
          </a:p>
        </p:txBody>
      </p:sp>
      <p:sp>
        <p:nvSpPr>
          <p:cNvPr id="9" name="Textplatzhalter 14">
            <a:extLst>
              <a:ext uri="{FF2B5EF4-FFF2-40B4-BE49-F238E27FC236}">
                <a16:creationId xmlns:a16="http://schemas.microsoft.com/office/drawing/2014/main" id="{A89B177C-F8F6-4738-B4AF-9E4A82438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D04322D5-0CE0-4328-BE55-EFF287C34B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11" name="Datumsplatzhalter 9">
            <a:extLst>
              <a:ext uri="{FF2B5EF4-FFF2-40B4-BE49-F238E27FC236}">
                <a16:creationId xmlns:a16="http://schemas.microsoft.com/office/drawing/2014/main" id="{86C3196C-51EB-4FB9-9C8C-351F403DEE68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1016000" y="5772439"/>
            <a:ext cx="1282161" cy="1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303" rtl="0" eaLnBrk="1" latinLnBrk="0" hangingPunct="1">
              <a:lnSpc>
                <a:spcPct val="100000"/>
              </a:lnSpc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3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4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7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8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9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>
                <a:solidFill>
                  <a:schemeClr val="bg1"/>
                </a:solidFill>
              </a:rPr>
              <a:t>© Allianz 2021</a:t>
            </a:r>
          </a:p>
        </p:txBody>
      </p:sp>
    </p:spTree>
    <p:extLst>
      <p:ext uri="{BB962C8B-B14F-4D97-AF65-F5344CB8AC3E}">
        <p14:creationId xmlns:p14="http://schemas.microsoft.com/office/powerpoint/2010/main" val="22961236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+ imag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03952" y="1044000"/>
            <a:ext cx="2088000" cy="2232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5508626" cy="1439863"/>
          </a:xfrm>
        </p:spPr>
        <p:txBody>
          <a:bodyPr/>
          <a:lstStyle>
            <a:lvl1pPr>
              <a:lnSpc>
                <a:spcPts val="8500"/>
              </a:lnSpc>
              <a:defRPr sz="8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4176000"/>
            <a:ext cx="3816349" cy="1989850"/>
          </a:xfrm>
        </p:spPr>
        <p:txBody>
          <a:bodyPr anchor="t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3838915D-D3FB-443D-B066-9871FCA0D90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40000" y="1044000"/>
            <a:ext cx="2376000" cy="2232000"/>
          </a:xfrm>
        </p:spPr>
        <p:txBody>
          <a:bodyPr anchor="ctr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3DA06E5-3D83-444D-925F-F4A41465D64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03952" y="3582001"/>
            <a:ext cx="2088000" cy="2232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8A4C057F-21D1-4235-9674-D17DA9EE80C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40000" y="3582001"/>
            <a:ext cx="2376000" cy="2232000"/>
          </a:xfrm>
        </p:spPr>
        <p:txBody>
          <a:bodyPr anchor="ctr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89F8AF55-CD46-430D-AC56-3428F98D0C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5508625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23302587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on blue/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85B9BCC-ED7D-4926-91D7-795B583CD299}"/>
              </a:ext>
            </a:extLst>
          </p:cNvPr>
          <p:cNvSpPr/>
          <p:nvPr userDrawn="1"/>
        </p:nvSpPr>
        <p:spPr>
          <a:xfrm>
            <a:off x="0" y="0"/>
            <a:ext cx="8112125" cy="6858000"/>
          </a:xfrm>
          <a:prstGeom prst="rect">
            <a:avLst/>
          </a:prstGeom>
          <a:solidFill>
            <a:srgbClr val="13A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423D4-7901-4F8B-B075-3D0E7C20A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8E2DDD5-62F8-4BB9-A01C-AC7CC80E2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1808162"/>
            <a:ext cx="5724523" cy="4357687"/>
          </a:xfrm>
        </p:spPr>
        <p:txBody>
          <a:bodyPr/>
          <a:lstStyle>
            <a:lvl1pPr>
              <a:lnSpc>
                <a:spcPts val="8500"/>
              </a:lnSpc>
              <a:defRPr sz="8500">
                <a:solidFill>
                  <a:srgbClr val="122B54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5DCC88A-A947-4C0A-827F-38E6245966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72525" y="1808163"/>
            <a:ext cx="2940050" cy="4357687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C600EDD0-042C-48C5-946C-9122C18A11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65CB8C84-525E-4B57-BAF4-5CD06402D3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5" y="476250"/>
            <a:ext cx="5724525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4874275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on blue/whi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85B9BCC-ED7D-4926-91D7-795B583CD299}"/>
              </a:ext>
            </a:extLst>
          </p:cNvPr>
          <p:cNvSpPr/>
          <p:nvPr userDrawn="1"/>
        </p:nvSpPr>
        <p:spPr>
          <a:xfrm>
            <a:off x="0" y="0"/>
            <a:ext cx="7020000" cy="6858000"/>
          </a:xfrm>
          <a:prstGeom prst="rect">
            <a:avLst/>
          </a:prstGeom>
          <a:solidFill>
            <a:srgbClr val="13A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423D4-7901-4F8B-B075-3D0E7C20A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8E2DDD5-62F8-4BB9-A01C-AC7CC80E2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1808162"/>
            <a:ext cx="5724523" cy="4357687"/>
          </a:xfrm>
        </p:spPr>
        <p:txBody>
          <a:bodyPr/>
          <a:lstStyle>
            <a:lvl1pPr>
              <a:lnSpc>
                <a:spcPts val="8500"/>
              </a:lnSpc>
              <a:defRPr sz="8500">
                <a:solidFill>
                  <a:srgbClr val="122B54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5DCC88A-A947-4C0A-827F-38E6245966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60000" y="3024000"/>
            <a:ext cx="4152573" cy="3141849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3A37E33-1BC4-4258-8988-7DB0EC8D5A8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00300" y="0"/>
            <a:ext cx="4320000" cy="2340000"/>
          </a:xfrm>
          <a:solidFill>
            <a:schemeClr val="tx2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C631362-B5E9-4A03-8563-BC489D509F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86895624-7DAF-4916-BF2D-DA99D815DD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425" y="476250"/>
            <a:ext cx="5025082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289406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op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CBF6088-36A1-4310-BB51-1649635E78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5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199506066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opline only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8500"/>
              </a:lnSpc>
              <a:defRPr sz="85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E58946-949A-488B-8C82-A425EDC09E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5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343401594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F6E46-F87C-4B64-99C8-86D0AD8F8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238627-407D-4004-A6C9-31955AAD8E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49159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FB93F98-2502-4A46-903A-C90B11A87BA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800" y="-152396"/>
            <a:ext cx="1104853" cy="937345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864DFD-E38D-49D7-BB64-174EB574BF4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E68A33C7-022A-46B7-AC45-09A692D08C4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5610" y="1808162"/>
            <a:ext cx="7400615" cy="4357687"/>
          </a:xfrm>
        </p:spPr>
        <p:txBody>
          <a:bodyPr/>
          <a:lstStyle>
            <a:lvl1pPr>
              <a:lnSpc>
                <a:spcPts val="3800"/>
              </a:lnSpc>
              <a:spcAft>
                <a:spcPts val="3000"/>
              </a:spcAft>
              <a:defRPr sz="3800"/>
            </a:lvl1pPr>
            <a:lvl2pPr marL="0" indent="0">
              <a:buFont typeface="Arial" panose="020B0604020202020204" pitchFamily="34" charset="0"/>
              <a:buNone/>
              <a:defRPr sz="1600"/>
            </a:lvl2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20E780E-8236-45DA-A6AF-143D4C7283C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16920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blea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543F4184-F695-473F-B37A-0DA4B8E546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12192000" cy="6858000"/>
          </a:xfrm>
          <a:solidFill>
            <a:schemeClr val="tx2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86BD1BC4-FEF0-4830-B116-C4AAB3BFE06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880000" y="3024000"/>
            <a:ext cx="5232125" cy="2248991"/>
          </a:xfrm>
        </p:spPr>
        <p:txBody>
          <a:bodyPr/>
          <a:lstStyle>
            <a:lvl1pPr>
              <a:lnSpc>
                <a:spcPts val="3800"/>
              </a:lnSpc>
              <a:defRPr sz="3800">
                <a:solidFill>
                  <a:schemeClr val="tx1"/>
                </a:solidFill>
              </a:defRPr>
            </a:lvl1pPr>
            <a:lvl2pPr marL="0" indent="0" algn="r">
              <a:lnSpc>
                <a:spcPts val="3800"/>
              </a:lnSpc>
              <a:buNone/>
              <a:defRPr sz="3800">
                <a:solidFill>
                  <a:srgbClr val="13A0D3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1AAF74-D43E-4774-9DEC-557D0F40A2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F2B9096-2D8C-433C-8C26-F6A72A4C021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526371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91DF75E5-F9FE-4B14-8C90-B1BF90164CF4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524691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0E809D7-298E-4784-9AE3-F5FC40D204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427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B7EEF68F-5357-4EC1-854D-F85E9950B8DD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4341040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F40182DB-D138-4445-9088-170FAB7AB943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8157390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de-DE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4FD059CA-F54D-436B-83BF-7C80E05A47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95775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3F0C00D3-5C3B-4DEC-B521-74B05D0D818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12125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97955563-D116-42F8-9493-607FD96D81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18957187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5" y="1808163"/>
            <a:ext cx="11233150" cy="43576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B1B47329-9857-4D53-8AEE-0DA821EB3F1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82ED1243-6147-42B8-9521-E858A8855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6" name="Textplatzhalter 4">
            <a:extLst>
              <a:ext uri="{FF2B5EF4-FFF2-40B4-BE49-F238E27FC236}">
                <a16:creationId xmlns:a16="http://schemas.microsoft.com/office/drawing/2014/main" id="{CBA18CC5-0EE1-4A52-A8DC-E8A87E5CEB6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9324974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4186953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2581BF6-597A-45B4-8AC9-E60836C8E9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5200" y="2"/>
            <a:ext cx="6858000" cy="6858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800" y="1836000"/>
            <a:ext cx="4680000" cy="2400235"/>
          </a:xfrm>
        </p:spPr>
        <p:txBody>
          <a:bodyPr rIns="216000" anchor="ctr" anchorCtr="0"/>
          <a:lstStyle>
            <a:lvl1pPr algn="l">
              <a:lnSpc>
                <a:spcPts val="7000"/>
              </a:lnSpc>
              <a:defRPr sz="7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00" y="4788000"/>
            <a:ext cx="4680000" cy="562065"/>
          </a:xfrm>
        </p:spPr>
        <p:txBody>
          <a:bodyPr rIns="216000"/>
          <a:lstStyle>
            <a:lvl1pPr marL="0" indent="0" algn="l">
              <a:buNone/>
              <a:defRPr sz="1600"/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Master-Untertitelformat bearbeiten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9DB0C78F-5BF6-4741-8EF4-0317AF8FB6B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12" name="Textplatzhalter 14">
            <a:extLst>
              <a:ext uri="{FF2B5EF4-FFF2-40B4-BE49-F238E27FC236}">
                <a16:creationId xmlns:a16="http://schemas.microsoft.com/office/drawing/2014/main" id="{010BB3A1-81DC-451B-8834-303DDC61D1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14" name="Textplatzhalter 14">
            <a:extLst>
              <a:ext uri="{FF2B5EF4-FFF2-40B4-BE49-F238E27FC236}">
                <a16:creationId xmlns:a16="http://schemas.microsoft.com/office/drawing/2014/main" id="{C2200793-2927-4E26-AE27-C3EF192AC9F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4D99D3-D209-4B5F-AFD8-F759B2994F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-5400000">
            <a:off x="11016000" y="5772158"/>
            <a:ext cx="1281600" cy="144000"/>
          </a:xfrm>
        </p:spPr>
        <p:txBody>
          <a:bodyPr anchor="b" anchorCtr="0"/>
          <a:lstStyle>
            <a:lvl1pPr>
              <a:defRPr sz="800">
                <a:solidFill>
                  <a:schemeClr val="tx1"/>
                </a:solidFill>
              </a:defRPr>
            </a:lvl1pPr>
            <a:lvl5pPr marL="288000" indent="0"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409434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- No top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89296"/>
            <a:ext cx="9324974" cy="887067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4" y="1376363"/>
            <a:ext cx="11233151" cy="47894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28A5C0F-76A3-4DA0-9F81-A12F1964DA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066B618-3572-4A35-AE43-3071208EAA4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28367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EE051C-6EF3-470E-8A6F-3ACCAEC2B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5508626" cy="43576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F1D8F2-5ECC-4655-A1DA-16D1D9E29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49" y="1808163"/>
            <a:ext cx="5508626" cy="435768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05D0B0C-A748-4D32-9576-AC3B06930A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103C9E28-168F-4D13-868D-27257D6C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90A950C1-7AA2-4F73-AC21-33D3D0370B4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38466069-A1D4-43E3-9D57-F1BB85187B7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4" y="476250"/>
            <a:ext cx="9324975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23333020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C96B8A2-A7F5-4CCA-9AAF-45B703C2E4A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C1CFEB79-DAF0-459A-90C1-93E72C7A1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95C63E0E-3BF5-4908-9362-9309FED383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3600451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DFEF79D-1387-4178-94B9-1DC016DC9A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577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D142C95E-C2F8-4F78-A54D-A69241CB1210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1212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2EAE339A-6B80-4E81-A55D-5C7A743CA5B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1" name="Textplatzhalter 4">
            <a:extLst>
              <a:ext uri="{FF2B5EF4-FFF2-40B4-BE49-F238E27FC236}">
                <a16:creationId xmlns:a16="http://schemas.microsoft.com/office/drawing/2014/main" id="{DF867C49-9429-44E7-8D7C-BE883021887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9324974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21313856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729243C-D78B-4B34-B6EA-A7A7D5BA441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056000" cy="594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de-DE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2F612BB-6DB3-48F4-9220-749BDAAD5D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2000" y="1808163"/>
            <a:ext cx="4080575" cy="4131838"/>
          </a:xfrm>
        </p:spPr>
        <p:txBody>
          <a:bodyPr/>
          <a:lstStyle>
            <a:lvl1pPr>
              <a:lnSpc>
                <a:spcPts val="3800"/>
              </a:lnSpc>
              <a:spcAft>
                <a:spcPts val="2400"/>
              </a:spcAft>
              <a:defRPr sz="3800" b="0"/>
            </a:lvl1pPr>
            <a:lvl2pPr marL="0" indent="0">
              <a:buNone/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9133B21-53A9-4C10-9A93-A4D7F9A0390F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43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op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4BDFD4E2-0908-44C9-B61C-E96E93B1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85560388-B2D9-46A0-B80F-A4F52B8241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DB801B0-E6B4-4F96-8CE5-F9E84D58C4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B5A5C9BE-C1FB-44B5-B87B-4817825EC3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476250"/>
            <a:ext cx="9324974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304019834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ED9665-CC57-45BB-925F-9031ABDF5D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AA99CC9-05C0-45B6-8C99-173138DC6555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4">
            <a:extLst>
              <a:ext uri="{FF2B5EF4-FFF2-40B4-BE49-F238E27FC236}">
                <a16:creationId xmlns:a16="http://schemas.microsoft.com/office/drawing/2014/main" id="{C59C485C-B44D-40A1-BE56-1CA8AA189B9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476250"/>
            <a:ext cx="9324974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7822190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/Content side by sid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51BBB61B-6E7A-4BFF-9CB2-ED26389C4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611" y="1808162"/>
            <a:ext cx="3584264" cy="435768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D17BF0A-6C84-41F6-BF3F-CBB13FEE33E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295775" y="1808162"/>
            <a:ext cx="7416800" cy="4357687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1DA1E9D5-A24F-4523-B6CC-0D44E010C45A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1E89875-00B9-49CB-9A52-F4F62C2F70C5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E701F698-4425-4620-94EB-05146EF47E6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3600450" cy="252000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de-DE"/>
              <a:t>Topline goes here</a:t>
            </a:r>
          </a:p>
        </p:txBody>
      </p:sp>
    </p:spTree>
    <p:extLst>
      <p:ext uri="{BB962C8B-B14F-4D97-AF65-F5344CB8AC3E}">
        <p14:creationId xmlns:p14="http://schemas.microsoft.com/office/powerpoint/2010/main" val="19216819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37A28BB5-45D7-4A7F-B5F7-BB60CFEF37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800" y="-152396"/>
            <a:ext cx="1103268" cy="936000"/>
          </a:xfrm>
          <a:prstGeom prst="rect">
            <a:avLst/>
          </a:prstGeom>
        </p:spPr>
      </p:pic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3AAFA79-6410-48B1-BD41-CB373E0AA926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C7FF25BD-BB7E-4BA1-98E8-46EBC01F610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95610" y="1808162"/>
            <a:ext cx="7400615" cy="4357687"/>
          </a:xfrm>
        </p:spPr>
        <p:txBody>
          <a:bodyPr/>
          <a:lstStyle>
            <a:lvl1pPr>
              <a:lnSpc>
                <a:spcPts val="3800"/>
              </a:lnSpc>
              <a:spcAft>
                <a:spcPts val="3000"/>
              </a:spcAft>
              <a:defRPr sz="3800"/>
            </a:lvl1pPr>
            <a:lvl2pPr marL="0" indent="0">
              <a:buFont typeface="Arial" panose="020B0604020202020204" pitchFamily="34" charset="0"/>
              <a:buNone/>
              <a:defRPr sz="1600"/>
            </a:lvl2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D1C1F5E-AD8D-491B-B3B3-0EF68361C67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09636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 userDrawn="1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284ABCF1-F66C-42C3-892B-72AE24E22DF2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6A92110-7759-4818-B8AB-E43CF4F0B5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AF63EA58-623B-4C98-B0B3-106149A9567E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8961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 Column - No top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228A5C0F-76A3-4DA0-9F81-A12F1964DA1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89296"/>
            <a:ext cx="9324974" cy="88706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44BE1ED-5593-43E7-90D4-F1D53BC3E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424" y="1376363"/>
            <a:ext cx="11233151" cy="4789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4C13493-086D-4789-9703-1D3FC713785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6378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67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lu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620000"/>
            <a:ext cx="11233150" cy="1676355"/>
          </a:xfrm>
        </p:spPr>
        <p:txBody>
          <a:bodyPr rIns="216000" anchor="b" anchorCtr="0"/>
          <a:lstStyle>
            <a:lvl1pPr algn="l">
              <a:lnSpc>
                <a:spcPts val="8500"/>
              </a:lnSpc>
              <a:defRPr sz="8500">
                <a:solidFill>
                  <a:srgbClr val="122B54"/>
                </a:solidFill>
              </a:defRPr>
            </a:lvl1pPr>
          </a:lstStyle>
          <a:p>
            <a:r>
              <a:rPr lang="de-DE"/>
              <a:t>Mastertitel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5" y="3240000"/>
            <a:ext cx="7416800" cy="1676355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chemeClr val="tx1"/>
                </a:solidFill>
              </a:defRPr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Untertitelformat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453A991D-E53C-4B2C-9CE8-F24616E7F3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4" y="496800"/>
            <a:ext cx="1692275" cy="1044000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3800">
                <a:solidFill>
                  <a:srgbClr val="122B54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692D22C-1315-4D74-BBBB-BCE2FB7714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C2789B9-E108-4B68-95AC-2F43EFACBD4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0A76155D-28BD-4C10-BAB6-57A10E8FE88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31624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9D2575-F934-4AA7-8FDB-F583B1E8E3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7" name="Textplatzhalter 4">
            <a:extLst>
              <a:ext uri="{FF2B5EF4-FFF2-40B4-BE49-F238E27FC236}">
                <a16:creationId xmlns:a16="http://schemas.microsoft.com/office/drawing/2014/main" id="{7A1C0ECB-E7FD-4CFC-BB65-99367A5A0F3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BEE051C-6EF3-470E-8A6F-3ACCAEC2B8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5508625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4F1D8F2-5ECC-4655-A1DA-16D1D9E296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3950" y="1808163"/>
            <a:ext cx="5508625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4BDB62-A86B-4312-84AC-605A043A52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1765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E807FE-5BC5-4806-B587-BCDD6C4B17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Textplatzhalter 4">
            <a:extLst>
              <a:ext uri="{FF2B5EF4-FFF2-40B4-BE49-F238E27FC236}">
                <a16:creationId xmlns:a16="http://schemas.microsoft.com/office/drawing/2014/main" id="{8D43DDA6-9E28-4292-8A58-91764D9BF32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5DC0C1-41FA-4470-BBAC-3017E7C9FBE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89B1D163-4D8D-4A72-A40F-8C4E47066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1808163"/>
            <a:ext cx="3600451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DE0FC12B-A1E5-42CC-96D8-0293C9200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577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6A50DEAB-0BFD-4146-B54A-21CD06E1B0F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12126" y="1808163"/>
            <a:ext cx="3600449" cy="4357687"/>
          </a:xfrm>
        </p:spPr>
        <p:txBody>
          <a:bodyPr/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</p:spTree>
    <p:extLst>
      <p:ext uri="{BB962C8B-B14F-4D97-AF65-F5344CB8AC3E}">
        <p14:creationId xmlns:p14="http://schemas.microsoft.com/office/powerpoint/2010/main" val="448715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 +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E807FE-5BC5-4806-B587-BCDD6C4B17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5" name="Textplatzhalter 4">
            <a:extLst>
              <a:ext uri="{FF2B5EF4-FFF2-40B4-BE49-F238E27FC236}">
                <a16:creationId xmlns:a16="http://schemas.microsoft.com/office/drawing/2014/main" id="{C551487E-C11A-4467-98A1-8C3C5A14A95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96D3917-AE3D-4FCF-A7A1-1898AD291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F6E1E7D-62F9-4031-8EDE-4D54A0DCE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79425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89B1D163-4D8D-4A72-A40F-8C4E470660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9424" y="4185851"/>
            <a:ext cx="3600451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10" name="Bildplatzhalter 3">
            <a:extLst>
              <a:ext uri="{FF2B5EF4-FFF2-40B4-BE49-F238E27FC236}">
                <a16:creationId xmlns:a16="http://schemas.microsoft.com/office/drawing/2014/main" id="{F92E55E2-AF52-4C0E-A959-DF683F5CEF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295776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DE0FC12B-A1E5-42CC-96D8-0293C9200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5776" y="4185851"/>
            <a:ext cx="3600449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34A88299-44D9-4594-9216-B685B54549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8112126" y="1808163"/>
            <a:ext cx="3600450" cy="198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6A50DEAB-0BFD-4146-B54A-21CD06E1B0F4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112126" y="4185851"/>
            <a:ext cx="3600449" cy="1980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F5DC0C1-41FA-4470-BBAC-3017E7C9FBE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9016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729243C-D78B-4B34-B6EA-A7A7D5BA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8928000" cy="6084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2F612BB-6DB3-48F4-9220-749BDAAD5D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252000" y="1332000"/>
            <a:ext cx="2460575" cy="4752000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E626A08E-050C-4C68-BDE6-F1BB5A27A38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4978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headlin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9729243C-D78B-4B34-B6EA-A7A7D5BA44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056000" cy="5940000"/>
          </a:xfrm>
          <a:solidFill>
            <a:schemeClr val="tx2">
              <a:lumMod val="90000"/>
            </a:schemeClr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D2F612BB-6DB3-48F4-9220-749BDAAD5D0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632000" y="1808163"/>
            <a:ext cx="4080575" cy="4131838"/>
          </a:xfrm>
        </p:spPr>
        <p:txBody>
          <a:bodyPr/>
          <a:lstStyle>
            <a:lvl1pPr>
              <a:lnSpc>
                <a:spcPts val="3800"/>
              </a:lnSpc>
              <a:spcAft>
                <a:spcPts val="2400"/>
              </a:spcAft>
              <a:defRPr sz="3800" b="0"/>
            </a:lvl1pPr>
            <a:lvl2pPr marL="0" indent="0">
              <a:buNone/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589E36F-7715-457D-8887-3CAB56AFC0A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32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rge image + headlin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E0780CC6-0AAA-43D9-B97A-2EF6ED7D8C4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3600450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3600451" cy="14398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5775" y="-1"/>
            <a:ext cx="7896225" cy="4968000"/>
          </a:xfrm>
          <a:solidFill>
            <a:schemeClr val="tx2"/>
          </a:solidFill>
        </p:spPr>
        <p:txBody>
          <a:bodyPr/>
          <a:lstStyle/>
          <a:p>
            <a:endParaRPr lang="en-US"/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2563200"/>
            <a:ext cx="3600449" cy="2404799"/>
          </a:xfrm>
        </p:spPr>
        <p:txBody>
          <a:bodyPr anchor="b" anchorCtr="0"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CEB6A8EB-A666-4A27-9824-30E6CEF93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1848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rge image + headlin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8" name="Textplatzhalter 4">
            <a:extLst>
              <a:ext uri="{FF2B5EF4-FFF2-40B4-BE49-F238E27FC236}">
                <a16:creationId xmlns:a16="http://schemas.microsoft.com/office/drawing/2014/main" id="{DB4B0E92-1B2C-41F7-B669-32B6FD56635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3600450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3168000"/>
            <a:ext cx="3600449" cy="2997850"/>
          </a:xfrm>
        </p:spPr>
        <p:txBody>
          <a:bodyPr anchor="t" anchorCtr="0"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88050" y="1008001"/>
            <a:ext cx="6203950" cy="5850000"/>
          </a:xfrm>
          <a:solidFill>
            <a:schemeClr val="tx2"/>
          </a:solidFill>
        </p:spPr>
        <p:txBody>
          <a:bodyPr/>
          <a:lstStyle/>
          <a:p>
            <a:endParaRPr lang="en-US"/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3600451" cy="14398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8412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+ images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01E388C-6A4B-4AA3-B573-6AE8043CAA9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89F8AF55-CD46-430D-AC56-3428F98D0CC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5" y="476250"/>
            <a:ext cx="5508625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7" name="Titel 1">
            <a:extLst>
              <a:ext uri="{FF2B5EF4-FFF2-40B4-BE49-F238E27FC236}">
                <a16:creationId xmlns:a16="http://schemas.microsoft.com/office/drawing/2014/main" id="{A3F8960E-E537-4E49-AC42-4DEBF27F4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4" y="873125"/>
            <a:ext cx="5508626" cy="1439863"/>
          </a:xfrm>
        </p:spPr>
        <p:txBody>
          <a:bodyPr/>
          <a:lstStyle>
            <a:lvl1pPr>
              <a:lnSpc>
                <a:spcPts val="8500"/>
              </a:lnSpc>
              <a:defRPr sz="8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Textplatzhalter 9">
            <a:extLst>
              <a:ext uri="{FF2B5EF4-FFF2-40B4-BE49-F238E27FC236}">
                <a16:creationId xmlns:a16="http://schemas.microsoft.com/office/drawing/2014/main" id="{73B815B3-09D1-4001-B105-D9E1330B1B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9426" y="4176000"/>
            <a:ext cx="3816349" cy="1989850"/>
          </a:xfrm>
        </p:spPr>
        <p:txBody>
          <a:bodyPr anchor="t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56AD9E6D-63E1-41E1-8A4D-9A2F8102A9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03952" y="1044000"/>
            <a:ext cx="2088000" cy="2232000"/>
          </a:xfrm>
          <a:solidFill>
            <a:schemeClr val="tx2"/>
          </a:solidFill>
        </p:spPr>
        <p:txBody>
          <a:bodyPr/>
          <a:lstStyle/>
          <a:p>
            <a:endParaRPr lang="en-US"/>
          </a:p>
        </p:txBody>
      </p:sp>
      <p:sp>
        <p:nvSpPr>
          <p:cNvPr id="8" name="Textplatzhalter 9">
            <a:extLst>
              <a:ext uri="{FF2B5EF4-FFF2-40B4-BE49-F238E27FC236}">
                <a16:creationId xmlns:a16="http://schemas.microsoft.com/office/drawing/2014/main" id="{3838915D-D3FB-443D-B066-9871FCA0D90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8640000" y="1044000"/>
            <a:ext cx="2376000" cy="2232000"/>
          </a:xfrm>
        </p:spPr>
        <p:txBody>
          <a:bodyPr anchor="ctr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3DA06E5-3D83-444D-925F-F4A41465D6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03952" y="3582001"/>
            <a:ext cx="2088000" cy="2232000"/>
          </a:xfrm>
          <a:solidFill>
            <a:schemeClr val="tx2"/>
          </a:solidFill>
        </p:spPr>
        <p:txBody>
          <a:bodyPr/>
          <a:lstStyle/>
          <a:p>
            <a:endParaRPr lang="en-US"/>
          </a:p>
        </p:txBody>
      </p:sp>
      <p:sp>
        <p:nvSpPr>
          <p:cNvPr id="11" name="Textplatzhalter 9">
            <a:extLst>
              <a:ext uri="{FF2B5EF4-FFF2-40B4-BE49-F238E27FC236}">
                <a16:creationId xmlns:a16="http://schemas.microsoft.com/office/drawing/2014/main" id="{8A4C057F-21D1-4235-9674-D17DA9EE80C1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640000" y="3582001"/>
            <a:ext cx="2376000" cy="2232000"/>
          </a:xfrm>
        </p:spPr>
        <p:txBody>
          <a:bodyPr anchor="ctr" anchorCtr="0"/>
          <a:lstStyle>
            <a:lvl1pPr>
              <a:defRPr sz="1600" b="0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5D691213-0404-49EC-B501-4C4965B48592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8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on blue/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85B9BCC-ED7D-4926-91D7-795B583CD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112125" cy="6858000"/>
          </a:xfrm>
          <a:prstGeom prst="rect">
            <a:avLst/>
          </a:prstGeom>
          <a:solidFill>
            <a:srgbClr val="13A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423D4-7901-4F8B-B075-3D0E7C20A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65CB8C84-525E-4B57-BAF4-5CD06402D3A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5" y="476250"/>
            <a:ext cx="5724525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8E2DDD5-62F8-4BB9-A01C-AC7CC80E2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1808162"/>
            <a:ext cx="5724523" cy="4357687"/>
          </a:xfrm>
        </p:spPr>
        <p:txBody>
          <a:bodyPr/>
          <a:lstStyle>
            <a:lvl1pPr>
              <a:lnSpc>
                <a:spcPts val="8500"/>
              </a:lnSpc>
              <a:defRPr sz="8500">
                <a:solidFill>
                  <a:srgbClr val="122B5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5DCC88A-A947-4C0A-827F-38E6245966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772525" y="1808163"/>
            <a:ext cx="2940050" cy="4357687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C600EDD0-042C-48C5-946C-9122C18A1125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416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ld headline on blue/whi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85B9BCC-ED7D-4926-91D7-795B583CD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7020000" cy="6858000"/>
          </a:xfrm>
          <a:prstGeom prst="rect">
            <a:avLst/>
          </a:prstGeom>
          <a:solidFill>
            <a:srgbClr val="13A0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0E423D4-7901-4F8B-B075-3D0E7C20A64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86895624-7DAF-4916-BF2D-DA99D815DD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9425" y="476250"/>
            <a:ext cx="5025082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7" name="Titel 6">
            <a:extLst>
              <a:ext uri="{FF2B5EF4-FFF2-40B4-BE49-F238E27FC236}">
                <a16:creationId xmlns:a16="http://schemas.microsoft.com/office/drawing/2014/main" id="{28E2DDD5-62F8-4BB9-A01C-AC7CC80E2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1808162"/>
            <a:ext cx="5724523" cy="4357687"/>
          </a:xfrm>
        </p:spPr>
        <p:txBody>
          <a:bodyPr/>
          <a:lstStyle>
            <a:lvl1pPr>
              <a:lnSpc>
                <a:spcPts val="8500"/>
              </a:lnSpc>
              <a:defRPr sz="8500">
                <a:solidFill>
                  <a:srgbClr val="122B5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25DCC88A-A947-4C0A-827F-38E6245966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560000" y="3024000"/>
            <a:ext cx="4152573" cy="3141849"/>
          </a:xfrm>
        </p:spPr>
        <p:txBody>
          <a:bodyPr/>
          <a:lstStyle>
            <a:lvl1pPr>
              <a:defRPr sz="1600" b="1"/>
            </a:lvl1pPr>
            <a:lvl2pPr marL="0" indent="0">
              <a:buNone/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C3A37E33-1BC4-4258-8988-7DB0EC8D5A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00300" y="0"/>
            <a:ext cx="4320000" cy="2340000"/>
          </a:xfrm>
          <a:solidFill>
            <a:schemeClr val="tx2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7C631362-B5E9-4A03-8563-BC489D509F8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78660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1620000"/>
            <a:ext cx="11233150" cy="1676355"/>
          </a:xfrm>
        </p:spPr>
        <p:txBody>
          <a:bodyPr rIns="216000" anchor="b" anchorCtr="0"/>
          <a:lstStyle>
            <a:lvl1pPr algn="l">
              <a:lnSpc>
                <a:spcPct val="80000"/>
              </a:lnSpc>
              <a:defRPr sz="85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5" y="3240000"/>
            <a:ext cx="7416800" cy="1676355"/>
          </a:xfrm>
        </p:spPr>
        <p:txBody>
          <a:bodyPr rIns="216000"/>
          <a:lstStyle>
            <a:lvl1pPr marL="0" indent="0" algn="l">
              <a:lnSpc>
                <a:spcPct val="80000"/>
              </a:lnSpc>
              <a:buNone/>
              <a:defRPr sz="8500">
                <a:solidFill>
                  <a:srgbClr val="13A0D3"/>
                </a:solidFill>
              </a:defRPr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Untertitelformat</a:t>
            </a:r>
          </a:p>
        </p:txBody>
      </p:sp>
      <p:sp>
        <p:nvSpPr>
          <p:cNvPr id="15" name="Textplatzhalter 14">
            <a:extLst>
              <a:ext uri="{FF2B5EF4-FFF2-40B4-BE49-F238E27FC236}">
                <a16:creationId xmlns:a16="http://schemas.microsoft.com/office/drawing/2014/main" id="{453A991D-E53C-4B2C-9CE8-F24616E7F33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9425" y="496800"/>
            <a:ext cx="1692275" cy="1044000"/>
          </a:xfrm>
        </p:spPr>
        <p:txBody>
          <a:bodyPr anchor="t" anchorCtr="0"/>
          <a:lstStyle>
            <a:lvl1pPr algn="l">
              <a:lnSpc>
                <a:spcPct val="80000"/>
              </a:lnSpc>
              <a:defRPr sz="38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896FE83-F99B-4339-865C-D01C13BF52C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440552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op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CBF6088-36A1-4310-BB51-1649635E789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5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598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+ topline only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8E58946-949A-488B-8C82-A425EDC09E3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9424" y="476250"/>
            <a:ext cx="9324975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ts val="8500"/>
              </a:lnSpc>
              <a:defRPr sz="8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79999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238627-407D-4004-A6C9-31955AAD8E8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CCF6E46-F87C-4B64-99C8-86D0AD8F84A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34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FFB93F98-2502-4A46-903A-C90B11A87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800" y="-152396"/>
            <a:ext cx="1104853" cy="937345"/>
          </a:xfrm>
          <a:prstGeom prst="rect">
            <a:avLst/>
          </a:prstGeom>
        </p:spPr>
      </p:pic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8864DFD-E38D-49D7-BB64-174EB574BF44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31789C7-E5A6-4AA7-BF30-57CEC805A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1808163"/>
            <a:ext cx="7400615" cy="435768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F20E780E-8236-45DA-A6AF-143D4C7283C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073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139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blea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543F4184-F695-473F-B37A-0DA4B8E546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12192000" cy="6858000"/>
          </a:xfrm>
          <a:solidFill>
            <a:schemeClr val="tx2">
              <a:lumMod val="90000"/>
            </a:schemeClr>
          </a:solidFill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1AAF74-D43E-4774-9DEC-557D0F40A22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0" name="Bildplatzhalter 9">
            <a:extLst>
              <a:ext uri="{FF2B5EF4-FFF2-40B4-BE49-F238E27FC236}">
                <a16:creationId xmlns:a16="http://schemas.microsoft.com/office/drawing/2014/main" id="{7F2B9096-2D8C-433C-8C26-F6A72A4C0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AD3F89-8F63-4AD4-9A29-6909CDF4E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9999" y="3031886"/>
            <a:ext cx="5929704" cy="932854"/>
          </a:xfrm>
        </p:spPr>
        <p:txBody>
          <a:bodyPr/>
          <a:lstStyle>
            <a:lvl1pPr defTabSz="720000">
              <a:defRPr lang="en-US" sz="3800" kern="120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8900672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F45E11-429A-423F-97E9-1B1309F4DB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97955563-D116-42F8-9493-607FD96D811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9424" y="476250"/>
            <a:ext cx="9324973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Bildplatzhalter 3">
            <a:extLst>
              <a:ext uri="{FF2B5EF4-FFF2-40B4-BE49-F238E27FC236}">
                <a16:creationId xmlns:a16="http://schemas.microsoft.com/office/drawing/2014/main" id="{91DF75E5-F9FE-4B14-8C90-B1BF90164CF4}"/>
              </a:ext>
            </a:extLst>
          </p:cNvPr>
          <p:cNvSpPr>
            <a:spLocks noGrp="1" noChangeAspect="1"/>
          </p:cNvSpPr>
          <p:nvPr>
            <p:ph type="pic" sz="quarter" idx="12"/>
          </p:nvPr>
        </p:nvSpPr>
        <p:spPr>
          <a:xfrm>
            <a:off x="524691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0E809D7-298E-4784-9AE3-F5FC40D204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79427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Bildplatzhalter 3">
            <a:extLst>
              <a:ext uri="{FF2B5EF4-FFF2-40B4-BE49-F238E27FC236}">
                <a16:creationId xmlns:a16="http://schemas.microsoft.com/office/drawing/2014/main" id="{B7EEF68F-5357-4EC1-854D-F85E9950B8DD}"/>
              </a:ext>
            </a:extLst>
          </p:cNvPr>
          <p:cNvSpPr>
            <a:spLocks noGrp="1" noChangeAspect="1"/>
          </p:cNvSpPr>
          <p:nvPr>
            <p:ph type="pic" sz="quarter" idx="14"/>
          </p:nvPr>
        </p:nvSpPr>
        <p:spPr>
          <a:xfrm>
            <a:off x="4341040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4FD059CA-F54D-436B-83BF-7C80E05A47B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295775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F40182DB-D138-4445-9088-170FAB7AB943}"/>
              </a:ext>
            </a:extLst>
          </p:cNvPr>
          <p:cNvSpPr>
            <a:spLocks noGrp="1" noChangeAspect="1"/>
          </p:cNvSpPr>
          <p:nvPr>
            <p:ph type="pic" sz="quarter" idx="16"/>
          </p:nvPr>
        </p:nvSpPr>
        <p:spPr>
          <a:xfrm>
            <a:off x="8157390" y="1836000"/>
            <a:ext cx="1872000" cy="1872000"/>
          </a:xfrm>
          <a:prstGeom prst="ellipse">
            <a:avLst/>
          </a:prstGeom>
          <a:solidFill>
            <a:schemeClr val="tx2">
              <a:lumMod val="90000"/>
            </a:schemeClr>
          </a:solidFill>
          <a:ln w="127000">
            <a:solidFill>
              <a:schemeClr val="bg1"/>
            </a:solidFill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platzhalter 7">
            <a:extLst>
              <a:ext uri="{FF2B5EF4-FFF2-40B4-BE49-F238E27FC236}">
                <a16:creationId xmlns:a16="http://schemas.microsoft.com/office/drawing/2014/main" id="{3F0C00D3-5C3B-4DEC-B521-74B05D0D818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112125" y="3983525"/>
            <a:ext cx="3600450" cy="2182325"/>
          </a:xfrm>
        </p:spPr>
        <p:txBody>
          <a:bodyPr/>
          <a:lstStyle>
            <a:lvl1pPr>
              <a:spcAft>
                <a:spcPts val="600"/>
              </a:spcAft>
              <a:defRPr sz="1600" b="1"/>
            </a:lvl1pPr>
            <a:lvl2pPr marL="0" indent="0">
              <a:buNone/>
              <a:tabLst>
                <a:tab pos="288000" algn="l"/>
              </a:tabLst>
              <a:defRPr sz="1600"/>
            </a:lvl2pPr>
            <a:lvl3pPr marL="180000" indent="-180000">
              <a:buFontTx/>
              <a:buBlip>
                <a:blip r:embed="rId2"/>
              </a:buBlip>
              <a:defRPr sz="1600"/>
            </a:lvl3pPr>
            <a:lvl4pPr marL="180000" indent="-180000">
              <a:buFontTx/>
              <a:buBlip>
                <a:blip r:embed="rId3"/>
              </a:buBlip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12C489F-F019-4419-9172-668E44FC8C2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1184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Bildplatzhalter 12">
            <a:extLst>
              <a:ext uri="{FF2B5EF4-FFF2-40B4-BE49-F238E27FC236}">
                <a16:creationId xmlns:a16="http://schemas.microsoft.com/office/drawing/2014/main" id="{E2581BF6-597A-45B4-8AC9-E60836C8E9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35200" y="2"/>
            <a:ext cx="6858000" cy="6858000"/>
          </a:xfrm>
          <a:solidFill>
            <a:schemeClr val="tx2"/>
          </a:solidFill>
        </p:spPr>
        <p:txBody>
          <a:bodyPr/>
          <a:lstStyle/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8800" y="1836000"/>
            <a:ext cx="4680000" cy="2400235"/>
          </a:xfrm>
        </p:spPr>
        <p:txBody>
          <a:bodyPr rIns="216000" anchor="ctr" anchorCtr="0"/>
          <a:lstStyle>
            <a:lvl1pPr algn="l">
              <a:lnSpc>
                <a:spcPts val="7000"/>
              </a:lnSpc>
              <a:defRPr sz="7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8800" y="4788000"/>
            <a:ext cx="4680000" cy="562065"/>
          </a:xfrm>
        </p:spPr>
        <p:txBody>
          <a:bodyPr rIns="216000"/>
          <a:lstStyle>
            <a:lvl1pPr marL="0" indent="0" algn="l">
              <a:buNone/>
              <a:defRPr sz="1600"/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9DB0C78F-5BF6-4741-8EF4-0317AF8FB6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12" name="Textplatzhalter 14">
            <a:extLst>
              <a:ext uri="{FF2B5EF4-FFF2-40B4-BE49-F238E27FC236}">
                <a16:creationId xmlns:a16="http://schemas.microsoft.com/office/drawing/2014/main" id="{010BB3A1-81DC-451B-8834-303DDC61D17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First level</a:t>
            </a:r>
          </a:p>
        </p:txBody>
      </p:sp>
      <p:sp>
        <p:nvSpPr>
          <p:cNvPr id="14" name="Textplatzhalter 14">
            <a:extLst>
              <a:ext uri="{FF2B5EF4-FFF2-40B4-BE49-F238E27FC236}">
                <a16:creationId xmlns:a16="http://schemas.microsoft.com/office/drawing/2014/main" id="{C2200793-2927-4E26-AE27-C3EF192AC9F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First level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44D99D3-D209-4B5F-AFD8-F759B2994F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-5400000">
            <a:off x="11016000" y="5772158"/>
            <a:ext cx="1281600" cy="144000"/>
          </a:xfrm>
        </p:spPr>
        <p:txBody>
          <a:bodyPr anchor="b" anchorCtr="0"/>
          <a:lstStyle>
            <a:lvl1pPr>
              <a:defRPr sz="800">
                <a:solidFill>
                  <a:schemeClr val="tx1"/>
                </a:solidFill>
              </a:defRPr>
            </a:lvl1pPr>
            <a:lvl5pPr marL="288000" indent="0"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8294269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line + toplin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85560388-B2D9-46A0-B80F-A4F52B8241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Textplatzhalter 4">
            <a:extLst>
              <a:ext uri="{FF2B5EF4-FFF2-40B4-BE49-F238E27FC236}">
                <a16:creationId xmlns:a16="http://schemas.microsoft.com/office/drawing/2014/main" id="{B5A5C9BE-C1FB-44B5-B87B-4817825EC39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476250"/>
            <a:ext cx="9324974" cy="252000"/>
          </a:xfrm>
        </p:spPr>
        <p:txBody>
          <a:bodyPr/>
          <a:lstStyle>
            <a:lvl1pPr>
              <a:defRPr lang="en-US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 goes here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4BDFD4E2-0908-44C9-B61C-E96E93B11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ußzeilenplatzhalter 1">
            <a:extLst>
              <a:ext uri="{FF2B5EF4-FFF2-40B4-BE49-F238E27FC236}">
                <a16:creationId xmlns:a16="http://schemas.microsoft.com/office/drawing/2014/main" id="{0DB801B0-E6B4-4F96-8CE5-F9E84D58C40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711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blu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FA13754-0890-465C-BA8A-E18B554E3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855A5846-4501-444B-8F41-80542581745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9424" y="1773239"/>
            <a:ext cx="11233151" cy="1620000"/>
          </a:xfrm>
        </p:spPr>
        <p:txBody>
          <a:bodyPr rIns="216000" anchor="b" anchorCtr="0"/>
          <a:lstStyle>
            <a:lvl1pPr algn="l">
              <a:lnSpc>
                <a:spcPts val="8500"/>
              </a:lnSpc>
              <a:defRPr sz="8500">
                <a:solidFill>
                  <a:schemeClr val="tx1"/>
                </a:solidFill>
              </a:defRPr>
            </a:lvl1pPr>
          </a:lstStyle>
          <a:p>
            <a:r>
              <a:rPr lang="en-US"/>
              <a:t>Master title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909B2E5-8CFF-4102-B771-B048BAA6DB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6" y="3384000"/>
            <a:ext cx="7416800" cy="1656000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rgbClr val="13A0D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Subtitle style</a:t>
            </a:r>
          </a:p>
        </p:txBody>
      </p:sp>
      <p:sp>
        <p:nvSpPr>
          <p:cNvPr id="9" name="Textplatzhalter 14">
            <a:extLst>
              <a:ext uri="{FF2B5EF4-FFF2-40B4-BE49-F238E27FC236}">
                <a16:creationId xmlns:a16="http://schemas.microsoft.com/office/drawing/2014/main" id="{A89B177C-F8F6-4738-B4AF-9E4A82438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First level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D04322D5-0CE0-4328-BE55-EFF287C34B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First level</a:t>
            </a:r>
          </a:p>
          <a:p>
            <a:pPr lvl="0"/>
            <a:r>
              <a:rPr lang="en-US"/>
              <a:t>Second row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915B85D1-F199-4887-990C-E3BAA24078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6200000">
            <a:off x="11016000" y="5772158"/>
            <a:ext cx="1281600" cy="144000"/>
          </a:xfrm>
        </p:spPr>
        <p:txBody>
          <a:bodyPr anchor="b" anchorCtr="0"/>
          <a:lstStyle>
            <a:lvl1pPr>
              <a:defRPr sz="800">
                <a:solidFill>
                  <a:schemeClr val="tx1"/>
                </a:solidFill>
              </a:defRPr>
            </a:lvl1pPr>
            <a:lvl5pPr marL="288000" indent="0"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7137023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E0FA48-9F47-4B37-94C3-D2CE80E96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7C99564-206A-4E78-879E-461DE1C1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© Allianz 2024 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1E6CE44-58CD-4A81-8691-BCFF76116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err="1"/>
              <a:t>Topline</a:t>
            </a:r>
            <a:r>
              <a:rPr lang="de-DE"/>
              <a:t> </a:t>
            </a:r>
            <a:r>
              <a:rPr lang="de-DE" err="1"/>
              <a:t>goes</a:t>
            </a:r>
            <a:r>
              <a:rPr lang="de-DE"/>
              <a:t> </a:t>
            </a:r>
            <a:r>
              <a:rPr lang="de-DE" err="1"/>
              <a:t>here</a:t>
            </a: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8C3DA5C-4C9C-4ACC-A420-FC8EA23DD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6B16C-3F5F-44BC-AFCC-8CBCBD90898D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5234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old typo blu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28590" y="1152000"/>
            <a:ext cx="12801058" cy="2666928"/>
          </a:xfrm>
          <a:prstGeom prst="rect">
            <a:avLst/>
          </a:prstGeom>
        </p:spPr>
        <p:txBody>
          <a:bodyPr rIns="216000" anchor="b" anchorCtr="0"/>
          <a:lstStyle>
            <a:lvl1pPr algn="r">
              <a:lnSpc>
                <a:spcPct val="80000"/>
              </a:lnSpc>
              <a:defRPr sz="20002">
                <a:solidFill>
                  <a:schemeClr val="tx1"/>
                </a:solidFill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-228590" y="3420000"/>
            <a:ext cx="12801058" cy="3581884"/>
          </a:xfrm>
          <a:prstGeom prst="rect">
            <a:avLst/>
          </a:prstGeom>
        </p:spPr>
        <p:txBody>
          <a:bodyPr rIns="216000"/>
          <a:lstStyle>
            <a:lvl1pPr marL="0" indent="0" algn="l">
              <a:lnSpc>
                <a:spcPct val="80000"/>
              </a:lnSpc>
              <a:buNone/>
              <a:defRPr sz="20002">
                <a:solidFill>
                  <a:srgbClr val="13A0D3"/>
                </a:solidFill>
              </a:defRPr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Unter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84903B4-6642-4AFF-90D9-E8903BFF6D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374A9CB5-CAA2-4A49-8F24-799255B5E5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325123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auf blau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>
            <a:extLst>
              <a:ext uri="{FF2B5EF4-FFF2-40B4-BE49-F238E27FC236}">
                <a16:creationId xmlns:a16="http://schemas.microsoft.com/office/drawing/2014/main" id="{AE2EA14D-E275-49FF-9C8E-323C9A806CA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6390307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353" imgH="353" progId="TCLayout.ActiveDocument.1">
                  <p:embed/>
                </p:oleObj>
              </mc:Choice>
              <mc:Fallback>
                <p:oleObj name="think-cell Folie" r:id="rId3" imgW="353" imgH="353" progId="TCLayout.ActiveDocument.1">
                  <p:embed/>
                  <p:pic>
                    <p:nvPicPr>
                      <p:cNvPr id="3" name="Objekt 2" hidden="1">
                        <a:extLst>
                          <a:ext uri="{FF2B5EF4-FFF2-40B4-BE49-F238E27FC236}">
                            <a16:creationId xmlns:a16="http://schemas.microsoft.com/office/drawing/2014/main" id="{AE2EA14D-E275-49FF-9C8E-323C9A806C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Grafik 5">
            <a:extLst>
              <a:ext uri="{FF2B5EF4-FFF2-40B4-BE49-F238E27FC236}">
                <a16:creationId xmlns:a16="http://schemas.microsoft.com/office/drawing/2014/main" id="{3FA13754-0890-465C-BA8A-E18B554E31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855A5846-4501-444B-8F41-805425817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4" y="1773239"/>
            <a:ext cx="11233151" cy="1620000"/>
          </a:xfrm>
        </p:spPr>
        <p:txBody>
          <a:bodyPr vert="horz" rIns="216000" anchor="b" anchorCtr="0"/>
          <a:lstStyle>
            <a:lvl1pPr algn="l">
              <a:lnSpc>
                <a:spcPts val="8500"/>
              </a:lnSpc>
              <a:defRPr sz="8500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909B2E5-8CFF-4102-B771-B048BAA6DB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6" y="3384000"/>
            <a:ext cx="7416800" cy="1656000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rgbClr val="13A0D3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Untertitel</a:t>
            </a:r>
          </a:p>
        </p:txBody>
      </p:sp>
      <p:sp>
        <p:nvSpPr>
          <p:cNvPr id="9" name="Textplatzhalter 14">
            <a:extLst>
              <a:ext uri="{FF2B5EF4-FFF2-40B4-BE49-F238E27FC236}">
                <a16:creationId xmlns:a16="http://schemas.microsoft.com/office/drawing/2014/main" id="{A89B177C-F8F6-4738-B4AF-9E4A8243858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/>
              <a:t>Formatvorlagen des Textmasters bearbeiten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D04322D5-0CE0-4328-BE55-EFF287C34B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 noProof="0"/>
              <a:t>Formatvorlagen des Textmasters bearbeiten</a:t>
            </a:r>
          </a:p>
        </p:txBody>
      </p:sp>
      <p:sp>
        <p:nvSpPr>
          <p:cNvPr id="12" name="Textplatzhalter 4">
            <a:extLst>
              <a:ext uri="{FF2B5EF4-FFF2-40B4-BE49-F238E27FC236}">
                <a16:creationId xmlns:a16="http://schemas.microsoft.com/office/drawing/2014/main" id="{915B85D1-F199-4887-990C-E3BAA240783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16200000">
            <a:off x="11016000" y="5772158"/>
            <a:ext cx="1281600" cy="144000"/>
          </a:xfrm>
        </p:spPr>
        <p:txBody>
          <a:bodyPr anchor="b" anchorCtr="0"/>
          <a:lstStyle>
            <a:lvl1pPr>
              <a:defRPr sz="800">
                <a:solidFill>
                  <a:schemeClr val="tx1"/>
                </a:solidFill>
              </a:defRPr>
            </a:lvl1pPr>
            <a:lvl5pPr marL="288000" indent="0">
              <a:buNone/>
              <a:defRPr/>
            </a:lvl5pPr>
          </a:lstStyle>
          <a:p>
            <a:pPr lvl="0"/>
            <a:r>
              <a:rPr lang="de-DE" noProof="0"/>
              <a:t>Formatvorlagen des Textmasters bearbeiten</a:t>
            </a:r>
          </a:p>
        </p:txBody>
      </p:sp>
    </p:spTree>
    <p:extLst>
      <p:ext uri="{BB962C8B-B14F-4D97-AF65-F5344CB8AC3E}">
        <p14:creationId xmlns:p14="http://schemas.microsoft.com/office/powerpoint/2010/main" val="94953828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A6033797-53DE-F527-4294-51CB1E255E5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785121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404" imgH="405" progId="TCLayout.ActiveDocument.1">
                  <p:embed/>
                </p:oleObj>
              </mc:Choice>
              <mc:Fallback>
                <p:oleObj name="think-cell Folie" r:id="rId3" imgW="404" imgH="405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6033797-53DE-F527-4294-51CB1E255E5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126FDAA8-8B2C-4943-A92E-AA894087B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89296"/>
            <a:ext cx="9324974" cy="887067"/>
          </a:xfrm>
        </p:spPr>
        <p:txBody>
          <a:bodyPr vert="horz"/>
          <a:lstStyle>
            <a:lvl1pPr rtl="0">
              <a:defRPr/>
            </a:lvl1pPr>
          </a:lstStyle>
          <a:p>
            <a:r>
              <a:rPr lang="de-DE"/>
              <a:t>Click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edit</a:t>
            </a:r>
            <a:r>
              <a:rPr lang="de-DE"/>
              <a:t>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C2FF63-8857-4442-9FAB-D56DB865FA5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6" y="6168528"/>
            <a:ext cx="9601200" cy="347472"/>
          </a:xfrm>
        </p:spPr>
        <p:txBody>
          <a:bodyPr vert="horz" lIns="0" tIns="0" rIns="0" bIns="0" rtlCol="0" anchor="b" anchorCtr="0">
            <a:noAutofit/>
          </a:bodyPr>
          <a:lstStyle>
            <a:lvl1pPr rtl="0">
              <a:defRPr lang="en-US" sz="800" b="0" cap="none" spc="0" baseline="0" smtClean="0"/>
            </a:lvl1pPr>
            <a:lvl2pPr>
              <a:defRPr lang="en-US" sz="1800" smtClean="0">
                <a:solidFill>
                  <a:schemeClr val="tx1"/>
                </a:solidFill>
              </a:defRPr>
            </a:lvl2pPr>
            <a:lvl3pPr>
              <a:defRPr lang="en-US" sz="1800" smtClean="0">
                <a:solidFill>
                  <a:schemeClr val="tx1"/>
                </a:solidFill>
              </a:defRPr>
            </a:lvl3pPr>
            <a:lvl4pPr>
              <a:defRPr lang="en-US" sz="1800" smtClean="0">
                <a:solidFill>
                  <a:schemeClr val="tx1"/>
                </a:solidFill>
              </a:defRPr>
            </a:lvl4pPr>
            <a:lvl5pPr>
              <a:defRPr lang="en-US" sz="1800">
                <a:solidFill>
                  <a:schemeClr val="tx1"/>
                </a:solidFill>
              </a:defRPr>
            </a:lvl5pPr>
          </a:lstStyle>
          <a:p>
            <a:pPr lvl="0" defTabSz="914205">
              <a:lnSpc>
                <a:spcPct val="90000"/>
              </a:lnSpc>
            </a:pPr>
            <a:r>
              <a:rPr lang="de-DE" err="1"/>
              <a:t>Footer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0CF798-4565-4831-8B36-3FD19E671A5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9427" y="220346"/>
            <a:ext cx="9418320" cy="256032"/>
          </a:xfrm>
        </p:spPr>
        <p:txBody>
          <a:bodyPr vert="horz" lIns="0" tIns="0" rIns="0" bIns="0" rtlCol="0" anchor="t" anchorCtr="0">
            <a:noAutofit/>
          </a:bodyPr>
          <a:lstStyle>
            <a:lvl1pPr rtl="0">
              <a:defRPr lang="en-US" sz="1100" b="1" cap="all" spc="63" baseline="0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lvl="0"/>
            <a:r>
              <a:rPr lang="de-DE" err="1"/>
              <a:t>Topline</a:t>
            </a:r>
            <a:r>
              <a:rPr lang="de-DE"/>
              <a:t> </a:t>
            </a:r>
            <a:r>
              <a:rPr lang="de-DE" err="1"/>
              <a:t>goes</a:t>
            </a:r>
            <a:r>
              <a:rPr lang="de-DE"/>
              <a:t> </a:t>
            </a:r>
            <a:r>
              <a:rPr lang="de-DE" err="1"/>
              <a:t>here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2010769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>
        <p15:guide id="1" orient="horz" pos="867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Z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E1AD99-C1BA-33A5-B632-C84270C60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6693CF-ABAA-6C9C-9765-2273FAA93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© Allianz 20XX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9BEB35-C429-9755-2186-F70ACDFAE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placeholder is not used?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4FC28-BF2D-73A5-AD8B-68B53B32C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ED59-5903-48CD-935E-2E905FC656A7}" type="slidenum">
              <a:rPr lang="en-US" smtClean="0"/>
              <a:t>‹Nr.›</a:t>
            </a:fld>
            <a:endParaRPr lang="en-US"/>
          </a:p>
        </p:txBody>
      </p:sp>
      <p:sp>
        <p:nvSpPr>
          <p:cNvPr id="7" name="Topline Placeholder 1">
            <a:extLst>
              <a:ext uri="{FF2B5EF4-FFF2-40B4-BE49-F238E27FC236}">
                <a16:creationId xmlns:a16="http://schemas.microsoft.com/office/drawing/2014/main" id="{D78E99B1-4F69-DA74-99DD-EF0ADD32FF1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9425" y="476250"/>
            <a:ext cx="9324975" cy="379412"/>
          </a:xfrm>
        </p:spPr>
        <p:txBody>
          <a:bodyPr/>
          <a:lstStyle>
            <a:lvl1pPr>
              <a:defRPr lang="de-DE" sz="1100" b="1" kern="1200" cap="all" spc="63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Topline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892494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630867" y="-8359"/>
            <a:ext cx="3840000" cy="68663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/>
              <a:t>Your Picture Here</a:t>
            </a:r>
            <a:endParaRPr lang="ko-KR" altLang="en-US"/>
          </a:p>
        </p:txBody>
      </p:sp>
      <p:sp>
        <p:nvSpPr>
          <p:cNvPr id="8" name="Right Triangle 7"/>
          <p:cNvSpPr/>
          <p:nvPr userDrawn="1"/>
        </p:nvSpPr>
        <p:spPr>
          <a:xfrm rot="5400000">
            <a:off x="138000" y="-138000"/>
            <a:ext cx="828000" cy="1104000"/>
          </a:xfrm>
          <a:prstGeom prst="rtTriangl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Rectangle 3"/>
          <p:cNvSpPr/>
          <p:nvPr userDrawn="1"/>
        </p:nvSpPr>
        <p:spPr>
          <a:xfrm>
            <a:off x="8445501" y="0"/>
            <a:ext cx="3746500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</p:spTree>
    <p:extLst>
      <p:ext uri="{BB962C8B-B14F-4D97-AF65-F5344CB8AC3E}">
        <p14:creationId xmlns:p14="http://schemas.microsoft.com/office/powerpoint/2010/main" val="532473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blu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3FA13754-0890-465C-BA8A-E18B554E31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9425" y="476250"/>
            <a:ext cx="2057313" cy="509277"/>
          </a:xfrm>
          <a:prstGeom prst="rect">
            <a:avLst/>
          </a:prstGeom>
        </p:spPr>
      </p:pic>
      <p:sp>
        <p:nvSpPr>
          <p:cNvPr id="7" name="Titel 1">
            <a:extLst>
              <a:ext uri="{FF2B5EF4-FFF2-40B4-BE49-F238E27FC236}">
                <a16:creationId xmlns:a16="http://schemas.microsoft.com/office/drawing/2014/main" id="{855A5846-4501-444B-8F41-8054258174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4" y="1773239"/>
            <a:ext cx="11233151" cy="1620000"/>
          </a:xfrm>
        </p:spPr>
        <p:txBody>
          <a:bodyPr rIns="216000" anchor="b" anchorCtr="0"/>
          <a:lstStyle>
            <a:lvl1pPr algn="l">
              <a:lnSpc>
                <a:spcPts val="8500"/>
              </a:lnSpc>
              <a:defRPr sz="8500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</a:t>
            </a:r>
          </a:p>
        </p:txBody>
      </p:sp>
      <p:sp>
        <p:nvSpPr>
          <p:cNvPr id="8" name="Untertitel 2">
            <a:extLst>
              <a:ext uri="{FF2B5EF4-FFF2-40B4-BE49-F238E27FC236}">
                <a16:creationId xmlns:a16="http://schemas.microsoft.com/office/drawing/2014/main" id="{7909B2E5-8CFF-4102-B771-B048BAA6DB8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95776" y="3384000"/>
            <a:ext cx="7416800" cy="1656000"/>
          </a:xfrm>
        </p:spPr>
        <p:txBody>
          <a:bodyPr rIns="216000"/>
          <a:lstStyle>
            <a:lvl1pPr marL="0" indent="0" algn="l">
              <a:lnSpc>
                <a:spcPts val="8500"/>
              </a:lnSpc>
              <a:buNone/>
              <a:defRPr sz="8500">
                <a:solidFill>
                  <a:srgbClr val="13A0D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Untertitelformat</a:t>
            </a:r>
          </a:p>
        </p:txBody>
      </p:sp>
      <p:sp>
        <p:nvSpPr>
          <p:cNvPr id="9" name="Textplatzhalter 14">
            <a:extLst>
              <a:ext uri="{FF2B5EF4-FFF2-40B4-BE49-F238E27FC236}">
                <a16:creationId xmlns:a16="http://schemas.microsoft.com/office/drawing/2014/main" id="{A89B177C-F8F6-4738-B4AF-9E4A8243858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88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</p:txBody>
      </p:sp>
      <p:sp>
        <p:nvSpPr>
          <p:cNvPr id="10" name="Textplatzhalter 14">
            <a:extLst>
              <a:ext uri="{FF2B5EF4-FFF2-40B4-BE49-F238E27FC236}">
                <a16:creationId xmlns:a16="http://schemas.microsoft.com/office/drawing/2014/main" id="{D04322D5-0CE0-4328-BE55-EFF287C34B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387600" y="5968800"/>
            <a:ext cx="1692900" cy="546124"/>
          </a:xfrm>
        </p:spPr>
        <p:txBody>
          <a:bodyPr anchor="b" anchorCtr="0"/>
          <a:lstStyle>
            <a:lvl1pPr>
              <a:lnSpc>
                <a:spcPct val="100000"/>
              </a:lnSpc>
              <a:defRPr sz="1100">
                <a:solidFill>
                  <a:schemeClr val="tx1"/>
                </a:solidFill>
              </a:defRPr>
            </a:lvl1pPr>
          </a:lstStyle>
          <a:p>
            <a:pPr lvl="0"/>
            <a:r>
              <a:rPr lang="de-DE"/>
              <a:t>Erste Ebene</a:t>
            </a:r>
          </a:p>
          <a:p>
            <a:pPr lvl="0"/>
            <a:r>
              <a:rPr lang="de-DE"/>
              <a:t>Zweite Zeile</a:t>
            </a:r>
          </a:p>
        </p:txBody>
      </p:sp>
      <p:sp>
        <p:nvSpPr>
          <p:cNvPr id="11" name="Datumsplatzhalter 9">
            <a:extLst>
              <a:ext uri="{FF2B5EF4-FFF2-40B4-BE49-F238E27FC236}">
                <a16:creationId xmlns:a16="http://schemas.microsoft.com/office/drawing/2014/main" id="{179C16DE-E856-43D9-8CC3-1F8444D9F578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1016000" y="5772439"/>
            <a:ext cx="1282161" cy="1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303" rtl="0" eaLnBrk="1" latinLnBrk="0" hangingPunct="1">
              <a:lnSpc>
                <a:spcPct val="100000"/>
              </a:lnSpc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3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4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7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8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9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>
                <a:solidFill>
                  <a:schemeClr val="tx1"/>
                </a:solidFill>
              </a:rPr>
              <a:t>© Allianz 2026</a:t>
            </a:r>
          </a:p>
        </p:txBody>
      </p:sp>
    </p:spTree>
    <p:extLst>
      <p:ext uri="{BB962C8B-B14F-4D97-AF65-F5344CB8AC3E}">
        <p14:creationId xmlns:p14="http://schemas.microsoft.com/office/powerpoint/2010/main" val="2877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bold typo whi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44D3D-750E-4AA5-BD45-F6CFA3D07F0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-228590" y="1152000"/>
            <a:ext cx="12801058" cy="2666928"/>
          </a:xfrm>
        </p:spPr>
        <p:txBody>
          <a:bodyPr rIns="216000" anchor="b" anchorCtr="0"/>
          <a:lstStyle>
            <a:lvl1pPr algn="r">
              <a:lnSpc>
                <a:spcPct val="80000"/>
              </a:lnSpc>
              <a:defRPr sz="20002">
                <a:solidFill>
                  <a:schemeClr val="bg1"/>
                </a:solidFill>
              </a:defRPr>
            </a:lvl1pPr>
          </a:lstStyle>
          <a:p>
            <a:r>
              <a:rPr lang="de-DE"/>
              <a:t>Titel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F4A5A7B-32F1-4538-86EC-D0B2317455D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-228590" y="3420000"/>
            <a:ext cx="12801058" cy="3581884"/>
          </a:xfrm>
        </p:spPr>
        <p:txBody>
          <a:bodyPr rIns="216000"/>
          <a:lstStyle>
            <a:lvl1pPr marL="0" indent="0" algn="l">
              <a:lnSpc>
                <a:spcPct val="80000"/>
              </a:lnSpc>
              <a:buNone/>
              <a:defRPr sz="20002">
                <a:solidFill>
                  <a:srgbClr val="13A0D3"/>
                </a:solidFill>
              </a:defRPr>
            </a:lvl1pPr>
            <a:lvl2pPr marL="483855" indent="0" algn="ctr">
              <a:buNone/>
              <a:defRPr sz="2117"/>
            </a:lvl2pPr>
            <a:lvl3pPr marL="967710" indent="0" algn="ctr">
              <a:buNone/>
              <a:defRPr sz="1905"/>
            </a:lvl3pPr>
            <a:lvl4pPr marL="1451564" indent="0" algn="ctr">
              <a:buNone/>
              <a:defRPr sz="1693"/>
            </a:lvl4pPr>
            <a:lvl5pPr marL="1935419" indent="0" algn="ctr">
              <a:buNone/>
              <a:defRPr sz="1693"/>
            </a:lvl5pPr>
            <a:lvl6pPr marL="2419274" indent="0" algn="ctr">
              <a:buNone/>
              <a:defRPr sz="1693"/>
            </a:lvl6pPr>
            <a:lvl7pPr marL="2903129" indent="0" algn="ctr">
              <a:buNone/>
              <a:defRPr sz="1693"/>
            </a:lvl7pPr>
            <a:lvl8pPr marL="3386983" indent="0" algn="ctr">
              <a:buNone/>
              <a:defRPr sz="1693"/>
            </a:lvl8pPr>
            <a:lvl9pPr marL="3870838" indent="0" algn="ctr">
              <a:buNone/>
              <a:defRPr sz="1693"/>
            </a:lvl9pPr>
          </a:lstStyle>
          <a:p>
            <a:r>
              <a:rPr lang="de-DE"/>
              <a:t>Unter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D4BF3A5-0D07-42B9-83A0-4BB19773B0E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46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blue + image"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19988-30BF-4574-85B3-793CCEE2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76250"/>
            <a:ext cx="3600448" cy="108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DBAB04-1D2E-4D8E-B3D2-20C3A531B5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CE71AF72-2FFB-40A2-ADC6-9889A3507C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48001" y="0"/>
            <a:ext cx="7044000" cy="4968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783CECED-A8D5-4BD6-A656-0D10C41795B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69759C4-BC62-4FF7-9444-30229490F12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3600000"/>
            <a:ext cx="3816350" cy="1947863"/>
          </a:xfrm>
        </p:spPr>
        <p:txBody>
          <a:bodyPr/>
          <a:lstStyle>
            <a:lvl1pPr>
              <a:defRPr sz="16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06304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hi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219988-30BF-4574-85B3-793CCEE20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476250"/>
            <a:ext cx="3600448" cy="1080000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BDBAB04-1D2E-4D8E-B3D2-20C3A531B5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CE71AF72-2FFB-40A2-ADC6-9889A3507C4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48001" y="0"/>
            <a:ext cx="7044000" cy="4968000"/>
          </a:xfrm>
          <a:solidFill>
            <a:schemeClr val="tx2"/>
          </a:solidFill>
        </p:spPr>
        <p:txBody>
          <a:bodyPr/>
          <a:lstStyle/>
          <a:p>
            <a:endParaRPr lang="de-DE"/>
          </a:p>
        </p:txBody>
      </p:sp>
      <p:sp>
        <p:nvSpPr>
          <p:cNvPr id="6" name="Bildplatzhalter 9">
            <a:extLst>
              <a:ext uri="{FF2B5EF4-FFF2-40B4-BE49-F238E27FC236}">
                <a16:creationId xmlns:a16="http://schemas.microsoft.com/office/drawing/2014/main" id="{783CECED-A8D5-4BD6-A656-0D10C41795B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692000" y="504000"/>
            <a:ext cx="1018800" cy="252000"/>
          </a:xfr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8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69759C4-BC62-4FF7-9444-30229490F12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79425" y="3600000"/>
            <a:ext cx="3816350" cy="194786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1969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18" Type="http://schemas.openxmlformats.org/officeDocument/2006/relationships/slideLayout" Target="../slideLayouts/slideLayout28.xml"/><Relationship Id="rId3" Type="http://schemas.openxmlformats.org/officeDocument/2006/relationships/slideLayout" Target="../slideLayouts/slideLayout13.xml"/><Relationship Id="rId21" Type="http://schemas.openxmlformats.org/officeDocument/2006/relationships/image" Target="../media/image2.svg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2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20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image" Target="../media/image4.svg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33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" Type="http://schemas.openxmlformats.org/officeDocument/2006/relationships/slideLayout" Target="../slideLayouts/slideLayout40.xml"/><Relationship Id="rId21" Type="http://schemas.openxmlformats.org/officeDocument/2006/relationships/slideLayout" Target="../slideLayouts/slideLayout58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33" Type="http://schemas.openxmlformats.org/officeDocument/2006/relationships/image" Target="../media/image2.svg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29" Type="http://schemas.openxmlformats.org/officeDocument/2006/relationships/tags" Target="../tags/tag1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32" Type="http://schemas.openxmlformats.org/officeDocument/2006/relationships/image" Target="../media/image1.png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28" Type="http://schemas.openxmlformats.org/officeDocument/2006/relationships/theme" Target="../theme/theme5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31" Type="http://schemas.openxmlformats.org/officeDocument/2006/relationships/image" Target="../media/image13.emf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slideLayout" Target="../slideLayouts/slideLayout64.xml"/><Relationship Id="rId30" Type="http://schemas.openxmlformats.org/officeDocument/2006/relationships/oleObject" Target="../embeddings/oleObject1.bin"/><Relationship Id="rId8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E283E6-A5BA-4B3C-88E4-54966FAC3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845E14-909C-4B3E-8D6E-D6710B87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4" y="1808163"/>
            <a:ext cx="11233151" cy="43576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Ebenen 7 bis 9 nicht verwenden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69A9FCF-4D55-4AF3-8D50-049F0279B78E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8" name="Foliennummernplatzhalter 9">
            <a:extLst>
              <a:ext uri="{FF2B5EF4-FFF2-40B4-BE49-F238E27FC236}">
                <a16:creationId xmlns:a16="http://schemas.microsoft.com/office/drawing/2014/main" id="{804B8442-C573-4F72-B4E9-57061958D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0" y="6372000"/>
            <a:ext cx="268995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000"/>
              </a:lnSpc>
              <a:defRPr lang="de-DE" sz="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64973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707" r:id="rId2"/>
    <p:sldLayoutId id="2147483708" r:id="rId3"/>
  </p:sldLayoutIdLst>
  <p:hf hdr="0" ftr="0" dt="0"/>
  <p:txStyles>
    <p:titleStyle>
      <a:lvl1pPr algn="l" defTabSz="967710" rtl="0" eaLnBrk="1" latinLnBrk="0" hangingPunct="1">
        <a:lnSpc>
          <a:spcPts val="3800"/>
        </a:lnSpc>
        <a:spcBef>
          <a:spcPct val="0"/>
        </a:spcBef>
        <a:buNone/>
        <a:defRPr sz="3800" kern="1200">
          <a:solidFill>
            <a:schemeClr val="bg1"/>
          </a:solidFill>
          <a:latin typeface="+mn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67710" rtl="0" eaLnBrk="1" latinLnBrk="0" hangingPunct="1">
        <a:lnSpc>
          <a:spcPct val="100000"/>
        </a:lnSpc>
        <a:spcBef>
          <a:spcPts val="0"/>
        </a:spcBef>
        <a:buFont typeface="+mj-lt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576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67710" rtl="0" eaLnBrk="1" latinLnBrk="0" hangingPunct="1">
        <a:lnSpc>
          <a:spcPct val="100000"/>
        </a:lnSpc>
        <a:spcBef>
          <a:spcPts val="2400"/>
        </a:spcBef>
        <a:buFont typeface="Arial" panose="020B0604020202020204" pitchFamily="34" charset="0"/>
        <a:buNone/>
        <a:defRPr sz="800" kern="120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6771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rgbClr val="FF0000"/>
          </a:solidFill>
          <a:latin typeface="+mn-lt"/>
          <a:ea typeface="+mn-ea"/>
          <a:cs typeface="+mn-cs"/>
        </a:defRPr>
      </a:lvl7pPr>
      <a:lvl8pPr marL="3628911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2765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56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41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927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312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983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838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2" userDrawn="1">
          <p15:clr>
            <a:srgbClr val="F26B43"/>
          </p15:clr>
        </p15:guide>
        <p15:guide id="2" pos="7378" userDrawn="1">
          <p15:clr>
            <a:srgbClr val="F26B43"/>
          </p15:clr>
        </p15:guide>
        <p15:guide id="3" orient="horz" pos="300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9" pos="1368" userDrawn="1">
          <p15:clr>
            <a:srgbClr val="F26B43"/>
          </p15:clr>
        </p15:guide>
        <p15:guide id="10" pos="1504" userDrawn="1">
          <p15:clr>
            <a:srgbClr val="F26B43"/>
          </p15:clr>
        </p15:guide>
        <p15:guide id="11" pos="2570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3772" userDrawn="1">
          <p15:clr>
            <a:srgbClr val="F26B43"/>
          </p15:clr>
        </p15:guide>
        <p15:guide id="14" pos="3908" userDrawn="1">
          <p15:clr>
            <a:srgbClr val="F26B43"/>
          </p15:clr>
        </p15:guide>
        <p15:guide id="15" pos="4974" userDrawn="1">
          <p15:clr>
            <a:srgbClr val="F26B43"/>
          </p15:clr>
        </p15:guide>
        <p15:guide id="16" pos="5110" userDrawn="1">
          <p15:clr>
            <a:srgbClr val="F26B43"/>
          </p15:clr>
        </p15:guide>
        <p15:guide id="17" pos="6176" userDrawn="1">
          <p15:clr>
            <a:srgbClr val="F26B43"/>
          </p15:clr>
        </p15:guide>
        <p15:guide id="18" pos="6312" userDrawn="1">
          <p15:clr>
            <a:srgbClr val="F26B43"/>
          </p15:clr>
        </p15:guide>
        <p15:guide id="19" orient="horz" pos="550" userDrawn="1">
          <p15:clr>
            <a:srgbClr val="F26B43"/>
          </p15:clr>
        </p15:guide>
        <p15:guide id="22" orient="horz" pos="113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E283E6-A5BA-4B3C-88E4-54966FAC3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845E14-909C-4B3E-8D6E-D6710B87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4" y="1808163"/>
            <a:ext cx="11233151" cy="43576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Ebenen 7 bis 9 nicht verwenden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69A9FCF-4D55-4AF3-8D50-049F0279B78E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8" name="Foliennummernplatzhalter 9">
            <a:extLst>
              <a:ext uri="{FF2B5EF4-FFF2-40B4-BE49-F238E27FC236}">
                <a16:creationId xmlns:a16="http://schemas.microsoft.com/office/drawing/2014/main" id="{804B8442-C573-4F72-B4E9-57061958D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0" y="6372000"/>
            <a:ext cx="268995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000"/>
              </a:lnSpc>
              <a:defRPr lang="de-DE" sz="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9" name="Fußzeilenplatzhalter 4">
            <a:extLst>
              <a:ext uri="{FF2B5EF4-FFF2-40B4-BE49-F238E27FC236}">
                <a16:creationId xmlns:a16="http://schemas.microsoft.com/office/drawing/2014/main" id="{DA2F4508-9777-4819-A665-39ABDE4929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9426" y="6165850"/>
            <a:ext cx="9324974" cy="35015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800" b="0" cap="none" spc="0" baseline="0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4" name="Datumsplatzhalter 9">
            <a:extLst>
              <a:ext uri="{FF2B5EF4-FFF2-40B4-BE49-F238E27FC236}">
                <a16:creationId xmlns:a16="http://schemas.microsoft.com/office/drawing/2014/main" id="{0C29EF1B-623A-7D2A-AFB1-4D9A0B233C27}"/>
              </a:ext>
            </a:extLst>
          </p:cNvPr>
          <p:cNvSpPr txBox="1">
            <a:spLocks/>
          </p:cNvSpPr>
          <p:nvPr userDrawn="1"/>
        </p:nvSpPr>
        <p:spPr>
          <a:xfrm rot="16200000">
            <a:off x="11016000" y="5772439"/>
            <a:ext cx="1282161" cy="144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303" rtl="0" eaLnBrk="1" latinLnBrk="0" hangingPunct="1">
              <a:lnSpc>
                <a:spcPct val="100000"/>
              </a:lnSpc>
              <a:defRPr sz="1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51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03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454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60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755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907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58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209" algn="l" defTabSz="914303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800">
                <a:solidFill>
                  <a:schemeClr val="bg1"/>
                </a:solidFill>
              </a:rPr>
              <a:t>© Allianz 2026</a:t>
            </a:r>
          </a:p>
        </p:txBody>
      </p:sp>
    </p:spTree>
    <p:extLst>
      <p:ext uri="{BB962C8B-B14F-4D97-AF65-F5344CB8AC3E}">
        <p14:creationId xmlns:p14="http://schemas.microsoft.com/office/powerpoint/2010/main" val="38575842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7" r:id="rId1"/>
    <p:sldLayoutId id="2147483734" r:id="rId2"/>
    <p:sldLayoutId id="2147483736" r:id="rId3"/>
    <p:sldLayoutId id="2147483733" r:id="rId4"/>
    <p:sldLayoutId id="2147483735" r:id="rId5"/>
    <p:sldLayoutId id="2147483738" r:id="rId6"/>
    <p:sldLayoutId id="2147483705" r:id="rId7"/>
  </p:sldLayoutIdLst>
  <p:hf hdr="0" ftr="0" dt="0"/>
  <p:txStyles>
    <p:titleStyle>
      <a:lvl1pPr algn="l" defTabSz="967710" rtl="0" eaLnBrk="1" latinLnBrk="0" hangingPunct="1">
        <a:lnSpc>
          <a:spcPts val="3800"/>
        </a:lnSpc>
        <a:spcBef>
          <a:spcPct val="0"/>
        </a:spcBef>
        <a:buNone/>
        <a:defRPr sz="3800" kern="1200">
          <a:solidFill>
            <a:schemeClr val="bg1"/>
          </a:solidFill>
          <a:latin typeface="+mn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67710" rtl="0" eaLnBrk="1" latinLnBrk="0" hangingPunct="1">
        <a:lnSpc>
          <a:spcPct val="100000"/>
        </a:lnSpc>
        <a:spcBef>
          <a:spcPts val="0"/>
        </a:spcBef>
        <a:buFont typeface="+mj-lt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576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67710" rtl="0" eaLnBrk="1" latinLnBrk="0" hangingPunct="1">
        <a:lnSpc>
          <a:spcPct val="100000"/>
        </a:lnSpc>
        <a:spcBef>
          <a:spcPts val="2400"/>
        </a:spcBef>
        <a:buFont typeface="Arial" panose="020B0604020202020204" pitchFamily="34" charset="0"/>
        <a:buNone/>
        <a:defRPr sz="800" kern="120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6771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rgbClr val="FF0000"/>
          </a:solidFill>
          <a:latin typeface="+mn-lt"/>
          <a:ea typeface="+mn-ea"/>
          <a:cs typeface="+mn-cs"/>
        </a:defRPr>
      </a:lvl7pPr>
      <a:lvl8pPr marL="3628911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2765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56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41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927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312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983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838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2" userDrawn="1">
          <p15:clr>
            <a:srgbClr val="F26B43"/>
          </p15:clr>
        </p15:guide>
        <p15:guide id="2" pos="7378" userDrawn="1">
          <p15:clr>
            <a:srgbClr val="F26B43"/>
          </p15:clr>
        </p15:guide>
        <p15:guide id="3" orient="horz" pos="300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9" pos="1368" userDrawn="1">
          <p15:clr>
            <a:srgbClr val="F26B43"/>
          </p15:clr>
        </p15:guide>
        <p15:guide id="10" pos="1504" userDrawn="1">
          <p15:clr>
            <a:srgbClr val="F26B43"/>
          </p15:clr>
        </p15:guide>
        <p15:guide id="11" pos="2570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3772" userDrawn="1">
          <p15:clr>
            <a:srgbClr val="F26B43"/>
          </p15:clr>
        </p15:guide>
        <p15:guide id="14" pos="3908" userDrawn="1">
          <p15:clr>
            <a:srgbClr val="F26B43"/>
          </p15:clr>
        </p15:guide>
        <p15:guide id="15" pos="4974" userDrawn="1">
          <p15:clr>
            <a:srgbClr val="F26B43"/>
          </p15:clr>
        </p15:guide>
        <p15:guide id="16" pos="5110" userDrawn="1">
          <p15:clr>
            <a:srgbClr val="F26B43"/>
          </p15:clr>
        </p15:guide>
        <p15:guide id="17" pos="6176" userDrawn="1">
          <p15:clr>
            <a:srgbClr val="F26B43"/>
          </p15:clr>
        </p15:guide>
        <p15:guide id="18" pos="6312" userDrawn="1">
          <p15:clr>
            <a:srgbClr val="F26B43"/>
          </p15:clr>
        </p15:guide>
        <p15:guide id="19" orient="horz" pos="550" userDrawn="1">
          <p15:clr>
            <a:srgbClr val="F26B43"/>
          </p15:clr>
        </p15:guide>
        <p15:guide id="22" orient="horz" pos="1139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E283E6-A5BA-4B3C-88E4-54966FAC3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845E14-909C-4B3E-8D6E-D6710B87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4" y="1808163"/>
            <a:ext cx="11233151" cy="43576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Ebenen 7 bis 9 nicht verwenden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8440D7-D4EC-4E78-AA22-CBC23D0FE4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9426" y="6165850"/>
            <a:ext cx="9324974" cy="35015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800" b="0" cap="none" spc="0" baseline="0">
                <a:solidFill>
                  <a:schemeClr val="bg1"/>
                </a:solidFill>
              </a:defRPr>
            </a:lvl1pPr>
          </a:lstStyle>
          <a:p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69A9FCF-4D55-4AF3-8D50-049F0279B78E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8" name="Foliennummernplatzhalter 9">
            <a:extLst>
              <a:ext uri="{FF2B5EF4-FFF2-40B4-BE49-F238E27FC236}">
                <a16:creationId xmlns:a16="http://schemas.microsoft.com/office/drawing/2014/main" id="{804B8442-C573-4F72-B4E9-57061958D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0" y="6372000"/>
            <a:ext cx="268995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000"/>
              </a:lnSpc>
              <a:defRPr lang="de-DE" sz="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129501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0" r:id="rId1"/>
    <p:sldLayoutId id="2147483692" r:id="rId2"/>
    <p:sldLayoutId id="2147483652" r:id="rId3"/>
    <p:sldLayoutId id="2147483663" r:id="rId4"/>
    <p:sldLayoutId id="2147483698" r:id="rId5"/>
    <p:sldLayoutId id="2147483655" r:id="rId6"/>
    <p:sldLayoutId id="2147483695" r:id="rId7"/>
    <p:sldLayoutId id="2147483696" r:id="rId8"/>
    <p:sldLayoutId id="2147483697" r:id="rId9"/>
    <p:sldLayoutId id="2147483699" r:id="rId10"/>
    <p:sldLayoutId id="2147483684" r:id="rId11"/>
    <p:sldLayoutId id="2147483694" r:id="rId12"/>
    <p:sldLayoutId id="2147483654" r:id="rId13"/>
    <p:sldLayoutId id="2147483702" r:id="rId14"/>
    <p:sldLayoutId id="2147483687" r:id="rId15"/>
    <p:sldLayoutId id="2147483688" r:id="rId16"/>
    <p:sldLayoutId id="2147483661" r:id="rId17"/>
    <p:sldLayoutId id="2147483704" r:id="rId18"/>
  </p:sldLayoutIdLst>
  <p:hf hdr="0" ftr="0" dt="0"/>
  <p:txStyles>
    <p:titleStyle>
      <a:lvl1pPr algn="l" defTabSz="967710" rtl="0" eaLnBrk="1" latinLnBrk="0" hangingPunct="1">
        <a:lnSpc>
          <a:spcPts val="3800"/>
        </a:lnSpc>
        <a:spcBef>
          <a:spcPct val="0"/>
        </a:spcBef>
        <a:buNone/>
        <a:defRPr sz="3800" kern="1200">
          <a:solidFill>
            <a:schemeClr val="bg1"/>
          </a:solidFill>
          <a:latin typeface="+mn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67710" rtl="0" eaLnBrk="1" latinLnBrk="0" hangingPunct="1">
        <a:lnSpc>
          <a:spcPct val="100000"/>
        </a:lnSpc>
        <a:spcBef>
          <a:spcPts val="0"/>
        </a:spcBef>
        <a:buFont typeface="+mj-lt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576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67710" rtl="0" eaLnBrk="1" latinLnBrk="0" hangingPunct="1">
        <a:lnSpc>
          <a:spcPct val="100000"/>
        </a:lnSpc>
        <a:spcBef>
          <a:spcPts val="2400"/>
        </a:spcBef>
        <a:buFont typeface="Arial" panose="020B0604020202020204" pitchFamily="34" charset="0"/>
        <a:buNone/>
        <a:defRPr sz="800" kern="120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6771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rgbClr val="FF0000"/>
          </a:solidFill>
          <a:latin typeface="+mn-lt"/>
          <a:ea typeface="+mn-ea"/>
          <a:cs typeface="+mn-cs"/>
        </a:defRPr>
      </a:lvl7pPr>
      <a:lvl8pPr marL="3628911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2765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56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41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927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312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983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838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2" userDrawn="1">
          <p15:clr>
            <a:srgbClr val="F26B43"/>
          </p15:clr>
        </p15:guide>
        <p15:guide id="2" pos="7378" userDrawn="1">
          <p15:clr>
            <a:srgbClr val="F26B43"/>
          </p15:clr>
        </p15:guide>
        <p15:guide id="3" orient="horz" pos="300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9" pos="1368" userDrawn="1">
          <p15:clr>
            <a:srgbClr val="F26B43"/>
          </p15:clr>
        </p15:guide>
        <p15:guide id="10" pos="1504" userDrawn="1">
          <p15:clr>
            <a:srgbClr val="F26B43"/>
          </p15:clr>
        </p15:guide>
        <p15:guide id="11" pos="2570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3772" userDrawn="1">
          <p15:clr>
            <a:srgbClr val="F26B43"/>
          </p15:clr>
        </p15:guide>
        <p15:guide id="14" pos="3908" userDrawn="1">
          <p15:clr>
            <a:srgbClr val="F26B43"/>
          </p15:clr>
        </p15:guide>
        <p15:guide id="15" pos="4974" userDrawn="1">
          <p15:clr>
            <a:srgbClr val="F26B43"/>
          </p15:clr>
        </p15:guide>
        <p15:guide id="16" pos="5110" userDrawn="1">
          <p15:clr>
            <a:srgbClr val="F26B43"/>
          </p15:clr>
        </p15:guide>
        <p15:guide id="17" pos="6176" userDrawn="1">
          <p15:clr>
            <a:srgbClr val="F26B43"/>
          </p15:clr>
        </p15:guide>
        <p15:guide id="18" pos="6312" userDrawn="1">
          <p15:clr>
            <a:srgbClr val="F26B43"/>
          </p15:clr>
        </p15:guide>
        <p15:guide id="19" orient="horz" pos="550" userDrawn="1">
          <p15:clr>
            <a:srgbClr val="F26B43"/>
          </p15:clr>
        </p15:guide>
        <p15:guide id="22" orient="horz" pos="1139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22B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platzhalter 1">
            <a:extLst>
              <a:ext uri="{FF2B5EF4-FFF2-40B4-BE49-F238E27FC236}">
                <a16:creationId xmlns:a16="http://schemas.microsoft.com/office/drawing/2014/main" id="{C537BF08-75BA-421A-99FE-E0E5618D75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6B4F9080-C8C2-406E-9CAD-3E76991ABD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4" y="1808163"/>
            <a:ext cx="11233151" cy="43576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  <a:p>
            <a:pPr lvl="5"/>
            <a:r>
              <a:rPr lang="de-DE"/>
              <a:t>Sechste Ebene</a:t>
            </a:r>
          </a:p>
          <a:p>
            <a:pPr lvl="6"/>
            <a:r>
              <a:rPr lang="de-DE"/>
              <a:t>Ebenen 7 bis 9 nicht verwenden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31AF2E81-26A4-440F-A8A4-A0986FA3C603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11" name="Foliennummernplatzhalter 9">
            <a:extLst>
              <a:ext uri="{FF2B5EF4-FFF2-40B4-BE49-F238E27FC236}">
                <a16:creationId xmlns:a16="http://schemas.microsoft.com/office/drawing/2014/main" id="{135B86A6-138A-4A28-AB13-4C24B97CD4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0" y="6372000"/>
            <a:ext cx="268995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000"/>
              </a:lnSpc>
              <a:defRPr lang="de-DE" sz="8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C449F3-BD9D-48DC-BFF1-0F66671DA7C6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D88D4DA1-666E-4D7E-9EEA-96C021035F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9426" y="6165850"/>
            <a:ext cx="9324974" cy="35015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800" b="0" cap="none" spc="0" baseline="0">
                <a:solidFill>
                  <a:schemeClr val="tx1"/>
                </a:solidFill>
              </a:defRPr>
            </a:lvl1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71559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93" r:id="rId2"/>
    <p:sldLayoutId id="2147483678" r:id="rId3"/>
    <p:sldLayoutId id="2147483679" r:id="rId4"/>
    <p:sldLayoutId id="2147483703" r:id="rId5"/>
    <p:sldLayoutId id="2147483681" r:id="rId6"/>
    <p:sldLayoutId id="2147483683" r:id="rId7"/>
    <p:sldLayoutId id="2147483671" r:id="rId8"/>
    <p:sldLayoutId id="2147483672" r:id="rId9"/>
  </p:sldLayoutIdLst>
  <p:hf hdr="0" ftr="0" dt="0"/>
  <p:txStyles>
    <p:titleStyle>
      <a:lvl1pPr algn="l" defTabSz="967710" rtl="0" eaLnBrk="1" latinLnBrk="0" hangingPunct="1">
        <a:lnSpc>
          <a:spcPts val="3800"/>
        </a:lnSpc>
        <a:spcBef>
          <a:spcPct val="0"/>
        </a:spcBef>
        <a:buNone/>
        <a:defRPr sz="3800" kern="1200">
          <a:solidFill>
            <a:schemeClr val="tx1"/>
          </a:solidFill>
          <a:latin typeface="+mn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67710" rtl="0" eaLnBrk="1" latinLnBrk="0" hangingPunct="1">
        <a:lnSpc>
          <a:spcPct val="100000"/>
        </a:lnSpc>
        <a:spcBef>
          <a:spcPts val="0"/>
        </a:spcBef>
        <a:buFont typeface="+mj-lt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576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67710" rtl="0" eaLnBrk="1" latinLnBrk="0" hangingPunct="1">
        <a:lnSpc>
          <a:spcPct val="100000"/>
        </a:lnSpc>
        <a:spcBef>
          <a:spcPts val="2400"/>
        </a:spcBef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6pPr>
      <a:lvl7pPr marL="0" indent="0" algn="l" defTabSz="96771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rgbClr val="FF0000"/>
          </a:solidFill>
          <a:latin typeface="+mn-lt"/>
          <a:ea typeface="+mn-ea"/>
          <a:cs typeface="+mn-cs"/>
        </a:defRPr>
      </a:lvl7pPr>
      <a:lvl8pPr marL="3628911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2765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56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41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927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312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983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838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2" userDrawn="1">
          <p15:clr>
            <a:srgbClr val="F26B43"/>
          </p15:clr>
        </p15:guide>
        <p15:guide id="2" pos="7378" userDrawn="1">
          <p15:clr>
            <a:srgbClr val="F26B43"/>
          </p15:clr>
        </p15:guide>
        <p15:guide id="3" orient="horz" pos="300" userDrawn="1">
          <p15:clr>
            <a:srgbClr val="F26B43"/>
          </p15:clr>
        </p15:guide>
        <p15:guide id="6" orient="horz" pos="3884" userDrawn="1">
          <p15:clr>
            <a:srgbClr val="F26B43"/>
          </p15:clr>
        </p15:guide>
        <p15:guide id="9" pos="1368" userDrawn="1">
          <p15:clr>
            <a:srgbClr val="F26B43"/>
          </p15:clr>
        </p15:guide>
        <p15:guide id="10" pos="1504" userDrawn="1">
          <p15:clr>
            <a:srgbClr val="F26B43"/>
          </p15:clr>
        </p15:guide>
        <p15:guide id="11" pos="2570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3772" userDrawn="1">
          <p15:clr>
            <a:srgbClr val="F26B43"/>
          </p15:clr>
        </p15:guide>
        <p15:guide id="14" pos="3908" userDrawn="1">
          <p15:clr>
            <a:srgbClr val="F26B43"/>
          </p15:clr>
        </p15:guide>
        <p15:guide id="15" pos="5110" userDrawn="1">
          <p15:clr>
            <a:srgbClr val="F26B43"/>
          </p15:clr>
        </p15:guide>
        <p15:guide id="16" pos="4974" userDrawn="1">
          <p15:clr>
            <a:srgbClr val="F26B43"/>
          </p15:clr>
        </p15:guide>
        <p15:guide id="17" pos="6312" userDrawn="1">
          <p15:clr>
            <a:srgbClr val="F26B43"/>
          </p15:clr>
        </p15:guide>
        <p15:guide id="18" pos="6176" userDrawn="1">
          <p15:clr>
            <a:srgbClr val="F26B43"/>
          </p15:clr>
        </p15:guide>
        <p15:guide id="19" orient="horz" pos="550" userDrawn="1">
          <p15:clr>
            <a:srgbClr val="F26B43"/>
          </p15:clr>
        </p15:guide>
        <p15:guide id="21" orient="horz" pos="1139" userDrawn="1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hink-cell data - do not delete" hidden="1">
            <a:extLst>
              <a:ext uri="{FF2B5EF4-FFF2-40B4-BE49-F238E27FC236}">
                <a16:creationId xmlns:a16="http://schemas.microsoft.com/office/drawing/2014/main" id="{A0C89FF1-C7C6-B059-ABA3-7321855D8E7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9"/>
            </p:custDataLst>
            <p:extLst>
              <p:ext uri="{D42A27DB-BD31-4B8C-83A1-F6EECF244321}">
                <p14:modId xmlns:p14="http://schemas.microsoft.com/office/powerpoint/2010/main" val="10148649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0" imgW="404" imgH="405" progId="TCLayout.ActiveDocument.1">
                  <p:embed/>
                </p:oleObj>
              </mc:Choice>
              <mc:Fallback>
                <p:oleObj name="think-cell Folie" r:id="rId30" imgW="404" imgH="405" progId="TCLayout.ActiveDocument.1">
                  <p:embed/>
                  <p:pic>
                    <p:nvPicPr>
                      <p:cNvPr id="9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0C89FF1-C7C6-B059-ABA3-7321855D8E7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Foliennummernplatzhalter 9">
            <a:extLst>
              <a:ext uri="{FF2B5EF4-FFF2-40B4-BE49-F238E27FC236}">
                <a16:creationId xmlns:a16="http://schemas.microsoft.com/office/drawing/2014/main" id="{804B8442-C573-4F72-B4E9-57061958D6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43580" y="6372000"/>
            <a:ext cx="268995" cy="144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ts val="1000"/>
              </a:lnSpc>
              <a:defRPr lang="en-US" sz="800" b="1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6C449F3-BD9D-48DC-BFF1-0F66671DA7C6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1DE283E6-A5BA-4B3C-88E4-54966FAC3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27" y="875309"/>
            <a:ext cx="9324974" cy="93285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C845E14-909C-4B3E-8D6E-D6710B8703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9424" y="1808163"/>
            <a:ext cx="11233151" cy="4357687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Don´t use level 7 to 9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88440D7-D4EC-4E78-AA22-CBC23D0FE4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79426" y="6165850"/>
            <a:ext cx="9324974" cy="35015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lnSpc>
                <a:spcPct val="90000"/>
              </a:lnSpc>
              <a:defRPr sz="800" b="0" cap="none" spc="0" baseline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E69A9FCF-4D55-4AF3-8D50-049F0279B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3"/>
              </a:ext>
            </a:extLst>
          </a:blip>
          <a:stretch>
            <a:fillRect/>
          </a:stretch>
        </p:blipFill>
        <p:spPr>
          <a:xfrm>
            <a:off x="10692000" y="504000"/>
            <a:ext cx="1017998" cy="252000"/>
          </a:xfrm>
          <a:prstGeom prst="rect">
            <a:avLst/>
          </a:prstGeom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4619E1AF-6E86-EB2A-91F1-400364AAB12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893562" y="63500"/>
            <a:ext cx="43338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de-DE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Internal</a:t>
            </a:r>
          </a:p>
        </p:txBody>
      </p:sp>
    </p:spTree>
    <p:extLst>
      <p:ext uri="{BB962C8B-B14F-4D97-AF65-F5344CB8AC3E}">
        <p14:creationId xmlns:p14="http://schemas.microsoft.com/office/powerpoint/2010/main" val="32779051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  <p:sldLayoutId id="2147483752" r:id="rId13"/>
    <p:sldLayoutId id="2147483753" r:id="rId14"/>
    <p:sldLayoutId id="2147483754" r:id="rId15"/>
    <p:sldLayoutId id="2147483755" r:id="rId16"/>
    <p:sldLayoutId id="2147483756" r:id="rId17"/>
    <p:sldLayoutId id="2147483757" r:id="rId18"/>
    <p:sldLayoutId id="2147483758" r:id="rId19"/>
    <p:sldLayoutId id="2147483759" r:id="rId20"/>
    <p:sldLayoutId id="2147483760" r:id="rId21"/>
    <p:sldLayoutId id="2147483761" r:id="rId22"/>
    <p:sldLayoutId id="2147483762" r:id="rId23"/>
    <p:sldLayoutId id="2147483763" r:id="rId24"/>
    <p:sldLayoutId id="2147483764" r:id="rId25"/>
    <p:sldLayoutId id="2147483765" r:id="rId26"/>
    <p:sldLayoutId id="2147483766" r:id="rId27"/>
  </p:sldLayoutIdLst>
  <p:hf hdr="0" ftr="0" dt="0"/>
  <p:txStyles>
    <p:titleStyle>
      <a:lvl1pPr algn="l" defTabSz="967710" rtl="0" eaLnBrk="1" latinLnBrk="0" hangingPunct="1">
        <a:lnSpc>
          <a:spcPts val="3800"/>
        </a:lnSpc>
        <a:spcBef>
          <a:spcPct val="0"/>
        </a:spcBef>
        <a:buNone/>
        <a:defRPr sz="380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67710" rtl="0" eaLnBrk="1" latinLnBrk="0" hangingPunct="1">
        <a:lnSpc>
          <a:spcPct val="100000"/>
        </a:lnSpc>
        <a:spcBef>
          <a:spcPts val="0"/>
        </a:spcBef>
        <a:buFont typeface="+mj-lt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+mj-lt"/>
        <a:buAutoNum type="arabicPeriod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288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576000" indent="-288000" algn="l" defTabSz="967710" rtl="0" eaLnBrk="1" latinLnBrk="0" hangingPunct="1">
        <a:lnSpc>
          <a:spcPct val="100000"/>
        </a:lnSpc>
        <a:spcBef>
          <a:spcPts val="0"/>
        </a:spcBef>
        <a:buFont typeface="Symbol" panose="05050102010706020507" pitchFamily="18" charset="2"/>
        <a:buChar char="-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0" indent="0" algn="l" defTabSz="967710" rtl="0" eaLnBrk="1" latinLnBrk="0" hangingPunct="1">
        <a:lnSpc>
          <a:spcPct val="100000"/>
        </a:lnSpc>
        <a:spcBef>
          <a:spcPts val="2400"/>
        </a:spcBef>
        <a:buFont typeface="Arial" panose="020B0604020202020204" pitchFamily="34" charset="0"/>
        <a:buNone/>
        <a:defRPr sz="800" kern="1200">
          <a:solidFill>
            <a:schemeClr val="bg1"/>
          </a:solidFill>
          <a:latin typeface="+mn-lt"/>
          <a:ea typeface="+mn-ea"/>
          <a:cs typeface="+mn-cs"/>
        </a:defRPr>
      </a:lvl6pPr>
      <a:lvl7pPr marL="0" indent="0" algn="l" defTabSz="96771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800" kern="1200">
          <a:solidFill>
            <a:srgbClr val="FF0000"/>
          </a:solidFill>
          <a:latin typeface="+mn-lt"/>
          <a:ea typeface="+mn-ea"/>
          <a:cs typeface="+mn-cs"/>
        </a:defRPr>
      </a:lvl7pPr>
      <a:lvl8pPr marL="3628911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4112765" indent="-241927" algn="l" defTabSz="967710" rtl="0" eaLnBrk="1" latinLnBrk="0" hangingPunct="1">
        <a:lnSpc>
          <a:spcPct val="90000"/>
        </a:lnSpc>
        <a:spcBef>
          <a:spcPts val="529"/>
        </a:spcBef>
        <a:buFont typeface="Arial" panose="020B0604020202020204" pitchFamily="34" charset="0"/>
        <a:buChar char="•"/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1pPr>
      <a:lvl2pPr marL="483855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2pPr>
      <a:lvl3pPr marL="967710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3pPr>
      <a:lvl4pPr marL="145156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4pPr>
      <a:lvl5pPr marL="193541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5pPr>
      <a:lvl6pPr marL="2419274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6pPr>
      <a:lvl7pPr marL="2903129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7pPr>
      <a:lvl8pPr marL="3386983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8pPr>
      <a:lvl9pPr marL="3870838" algn="l" defTabSz="967710" rtl="0" eaLnBrk="1" latinLnBrk="0" hangingPunct="1">
        <a:defRPr sz="19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2">
          <p15:clr>
            <a:srgbClr val="F26B43"/>
          </p15:clr>
        </p15:guide>
        <p15:guide id="2" pos="7378">
          <p15:clr>
            <a:srgbClr val="F26B43"/>
          </p15:clr>
        </p15:guide>
        <p15:guide id="3" orient="horz" pos="300">
          <p15:clr>
            <a:srgbClr val="F26B43"/>
          </p15:clr>
        </p15:guide>
        <p15:guide id="6" orient="horz" pos="3884">
          <p15:clr>
            <a:srgbClr val="F26B43"/>
          </p15:clr>
        </p15:guide>
        <p15:guide id="9" pos="1368">
          <p15:clr>
            <a:srgbClr val="F26B43"/>
          </p15:clr>
        </p15:guide>
        <p15:guide id="10" pos="1504">
          <p15:clr>
            <a:srgbClr val="F26B43"/>
          </p15:clr>
        </p15:guide>
        <p15:guide id="11" pos="2570">
          <p15:clr>
            <a:srgbClr val="F26B43"/>
          </p15:clr>
        </p15:guide>
        <p15:guide id="12" pos="2706">
          <p15:clr>
            <a:srgbClr val="F26B43"/>
          </p15:clr>
        </p15:guide>
        <p15:guide id="13" pos="3772">
          <p15:clr>
            <a:srgbClr val="F26B43"/>
          </p15:clr>
        </p15:guide>
        <p15:guide id="14" pos="3908">
          <p15:clr>
            <a:srgbClr val="F26B43"/>
          </p15:clr>
        </p15:guide>
        <p15:guide id="15" pos="4974">
          <p15:clr>
            <a:srgbClr val="F26B43"/>
          </p15:clr>
        </p15:guide>
        <p15:guide id="16" pos="5110">
          <p15:clr>
            <a:srgbClr val="F26B43"/>
          </p15:clr>
        </p15:guide>
        <p15:guide id="17" pos="6176">
          <p15:clr>
            <a:srgbClr val="F26B43"/>
          </p15:clr>
        </p15:guide>
        <p15:guide id="18" pos="6312">
          <p15:clr>
            <a:srgbClr val="F26B43"/>
          </p15:clr>
        </p15:guide>
        <p15:guide id="19" orient="horz" pos="550">
          <p15:clr>
            <a:srgbClr val="F26B43"/>
          </p15:clr>
        </p15:guide>
        <p15:guide id="22" orient="horz" pos="1139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>
            <a:extLst>
              <a:ext uri="{FF2B5EF4-FFF2-40B4-BE49-F238E27FC236}">
                <a16:creationId xmlns:a16="http://schemas.microsoft.com/office/drawing/2014/main" id="{7DE9121B-5E29-476E-A659-CE59D8F2D7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0413" y="997392"/>
            <a:ext cx="11233151" cy="1620000"/>
          </a:xfrm>
        </p:spPr>
        <p:txBody>
          <a:bodyPr/>
          <a:lstStyle/>
          <a:p>
            <a:r>
              <a:rPr lang="de-DE" sz="6600" dirty="0"/>
              <a:t>BranchenLösungen leben - </a:t>
            </a:r>
          </a:p>
        </p:txBody>
      </p:sp>
      <p:sp>
        <p:nvSpPr>
          <p:cNvPr id="9" name="Untertitel 8">
            <a:extLst>
              <a:ext uri="{FF2B5EF4-FFF2-40B4-BE49-F238E27FC236}">
                <a16:creationId xmlns:a16="http://schemas.microsoft.com/office/drawing/2014/main" id="{EE9B0C72-0DB7-40B9-9454-264D9D37B5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985" y="2617392"/>
            <a:ext cx="9828009" cy="2235750"/>
          </a:xfrm>
        </p:spPr>
        <p:txBody>
          <a:bodyPr/>
          <a:lstStyle/>
          <a:p>
            <a:r>
              <a:rPr lang="de-DE" sz="6600" dirty="0"/>
              <a:t>Personenkreise und Nachweise Verbändelösungen</a:t>
            </a:r>
          </a:p>
        </p:txBody>
      </p:sp>
      <p:sp>
        <p:nvSpPr>
          <p:cNvPr id="10" name="Textplatzhalter 9">
            <a:extLst>
              <a:ext uri="{FF2B5EF4-FFF2-40B4-BE49-F238E27FC236}">
                <a16:creationId xmlns:a16="http://schemas.microsoft.com/office/drawing/2014/main" id="{3498AEBA-199A-4BF6-8FB1-7D6A67A4629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79424" y="6098196"/>
            <a:ext cx="1692900" cy="546124"/>
          </a:xfrm>
        </p:spPr>
        <p:txBody>
          <a:bodyPr/>
          <a:lstStyle/>
          <a:p>
            <a:r>
              <a:rPr lang="de-DE"/>
              <a:t>L-FK-KGF BuB </a:t>
            </a:r>
          </a:p>
          <a:p>
            <a:r>
              <a:rPr lang="de-DE"/>
              <a:t>Stuttgart, Januar 2026</a:t>
            </a:r>
          </a:p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096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32EC5AC-706D-9680-26CC-1883507CC46E}"/>
              </a:ext>
            </a:extLst>
          </p:cNvPr>
          <p:cNvSpPr txBox="1"/>
          <p:nvPr/>
        </p:nvSpPr>
        <p:spPr>
          <a:xfrm>
            <a:off x="500019" y="842499"/>
            <a:ext cx="10195690" cy="68308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2963">
                <a:solidFill>
                  <a:schemeClr val="bg1"/>
                </a:solidFill>
                <a:latin typeface="+mj-lt"/>
              </a:rPr>
              <a:t>Versicherbarer Personenkreis – BVP, HWP, </a:t>
            </a:r>
            <a:r>
              <a:rPr lang="de-DE" sz="2963" err="1">
                <a:solidFill>
                  <a:schemeClr val="bg1"/>
                </a:solidFill>
                <a:latin typeface="+mj-lt"/>
              </a:rPr>
              <a:t>HoGaPlan</a:t>
            </a:r>
            <a:endParaRPr lang="de-DE" sz="2963">
              <a:solidFill>
                <a:schemeClr val="bg1"/>
              </a:solidFill>
              <a:latin typeface="+mj-lt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275C5972-250A-6743-56FE-92B2D3F1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3698952"/>
              </p:ext>
            </p:extLst>
          </p:nvPr>
        </p:nvGraphicFramePr>
        <p:xfrm>
          <a:off x="500019" y="1525580"/>
          <a:ext cx="10673152" cy="4735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451">
                  <a:extLst>
                    <a:ext uri="{9D8B030D-6E8A-4147-A177-3AD203B41FA5}">
                      <a16:colId xmlns:a16="http://schemas.microsoft.com/office/drawing/2014/main" val="636800559"/>
                    </a:ext>
                  </a:extLst>
                </a:gridCol>
                <a:gridCol w="2618480">
                  <a:extLst>
                    <a:ext uri="{9D8B030D-6E8A-4147-A177-3AD203B41FA5}">
                      <a16:colId xmlns:a16="http://schemas.microsoft.com/office/drawing/2014/main" val="2237828979"/>
                    </a:ext>
                  </a:extLst>
                </a:gridCol>
                <a:gridCol w="2055927">
                  <a:extLst>
                    <a:ext uri="{9D8B030D-6E8A-4147-A177-3AD203B41FA5}">
                      <a16:colId xmlns:a16="http://schemas.microsoft.com/office/drawing/2014/main" val="3007380484"/>
                    </a:ext>
                  </a:extLst>
                </a:gridCol>
                <a:gridCol w="3178749">
                  <a:extLst>
                    <a:ext uri="{9D8B030D-6E8A-4147-A177-3AD203B41FA5}">
                      <a16:colId xmlns:a16="http://schemas.microsoft.com/office/drawing/2014/main" val="3059293348"/>
                    </a:ext>
                  </a:extLst>
                </a:gridCol>
                <a:gridCol w="2181545">
                  <a:extLst>
                    <a:ext uri="{9D8B030D-6E8A-4147-A177-3AD203B41FA5}">
                      <a16:colId xmlns:a16="http://schemas.microsoft.com/office/drawing/2014/main" val="956264143"/>
                    </a:ext>
                  </a:extLst>
                </a:gridCol>
              </a:tblGrid>
              <a:tr h="322566">
                <a:tc>
                  <a:txBody>
                    <a:bodyPr/>
                    <a:lstStyle/>
                    <a:p>
                      <a:endParaRPr lang="de-DE" sz="1500">
                        <a:latin typeface="+mj-lt"/>
                      </a:endParaRPr>
                    </a:p>
                  </a:txBody>
                  <a:tcPr marL="96770" marR="96770" marT="48385" marB="4838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bAV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Privat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592235"/>
                  </a:ext>
                </a:extLst>
              </a:tr>
              <a:tr h="274181">
                <a:tc>
                  <a:txBody>
                    <a:bodyPr/>
                    <a:lstStyle/>
                    <a:p>
                      <a:endParaRPr lang="de-DE" sz="1200" b="1">
                        <a:latin typeface="+mj-lt"/>
                      </a:endParaRPr>
                    </a:p>
                  </a:txBody>
                  <a:tcPr marL="96770" marR="96770" marT="48385" marB="48385" anchor="ctr"/>
                </a:tc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Personenkreis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Personenkreis * (VN=VP)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384400"/>
                  </a:ext>
                </a:extLst>
              </a:tr>
              <a:tr h="1516062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BVP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AN und GGF von </a:t>
                      </a:r>
                      <a:r>
                        <a:rPr lang="de-DE" sz="1200" b="1">
                          <a:latin typeface="+mj-lt"/>
                        </a:rPr>
                        <a:t>kleinen Unternehmen</a:t>
                      </a:r>
                      <a:r>
                        <a:rPr lang="de-DE" sz="1200">
                          <a:latin typeface="+mj-lt"/>
                        </a:rPr>
                        <a:t>,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mit mind. einem und max. 50 sozialversicherungspflichtigen Mitarbeitern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b="1">
                          <a:latin typeface="+mj-lt"/>
                        </a:rPr>
                        <a:t>Branche</a:t>
                      </a:r>
                      <a:r>
                        <a:rPr lang="de-DE" sz="1200">
                          <a:latin typeface="+mj-lt"/>
                        </a:rPr>
                        <a:t> </a:t>
                      </a:r>
                      <a:r>
                        <a:rPr lang="de-DE" sz="1200" b="1">
                          <a:latin typeface="+mj-lt"/>
                        </a:rPr>
                        <a:t>Dienstleistung</a:t>
                      </a:r>
                      <a:r>
                        <a:rPr lang="de-DE" sz="1200">
                          <a:latin typeface="+mj-lt"/>
                        </a:rPr>
                        <a:t> gemäß Satzung angehörend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Achtstellige Betriebsnummer des Arbeitgebers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AN und GGF/Inhaber von kleinen Unternehmen,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dirty="0">
                          <a:latin typeface="+mj-lt"/>
                        </a:rPr>
                        <a:t>mit mind. einem  und max. 50 sozialversicherungspflichtigen Mitarbeitern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dirty="0">
                          <a:latin typeface="+mj-lt"/>
                        </a:rPr>
                        <a:t>Branche Dienstleistung der Satzung angehörend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de-DE" sz="1200" dirty="0">
                        <a:latin typeface="+mj-lt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Achtstellige Betriebsnummer des Arbeitgebers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des Arbeitgebers</a:t>
                      </a:r>
                    </a:p>
                    <a:p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638094"/>
                  </a:ext>
                </a:extLst>
              </a:tr>
              <a:tr h="1161239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HWP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AN und GGF von </a:t>
                      </a:r>
                      <a:r>
                        <a:rPr lang="de-DE" sz="1200" b="1">
                          <a:latin typeface="+mj-lt"/>
                        </a:rPr>
                        <a:t>Handwerksbetrieben</a:t>
                      </a:r>
                      <a:r>
                        <a:rPr lang="de-DE" sz="1200">
                          <a:latin typeface="+mj-lt"/>
                        </a:rPr>
                        <a:t>,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die Mitglied in der Handwerkskammer sind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b="1">
                          <a:latin typeface="+mj-lt"/>
                        </a:rPr>
                        <a:t>Branche</a:t>
                      </a:r>
                      <a:r>
                        <a:rPr lang="de-DE" sz="1200">
                          <a:latin typeface="+mj-lt"/>
                        </a:rPr>
                        <a:t> </a:t>
                      </a:r>
                      <a:r>
                        <a:rPr lang="de-DE" sz="1200" b="1">
                          <a:latin typeface="+mj-lt"/>
                        </a:rPr>
                        <a:t>Handwerk</a:t>
                      </a:r>
                      <a:r>
                        <a:rPr lang="de-DE" sz="1200">
                          <a:latin typeface="+mj-lt"/>
                        </a:rPr>
                        <a:t> gemäß Satzung angehörend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Betriebsnummer der Handwerkskarte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 und GGF/Inhaber von Handwerksbetrieben,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die in der Handwerkskammer sind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Branche Handwerk angehörend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Betriebsnummer der Handwerkskarte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des Arbeitgebers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242669"/>
                  </a:ext>
                </a:extLst>
              </a:tr>
              <a:tr h="1338650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HoGa</a:t>
                      </a:r>
                      <a:br>
                        <a:rPr lang="de-DE" sz="1200" b="1">
                          <a:latin typeface="+mj-lt"/>
                        </a:rPr>
                      </a:br>
                      <a:r>
                        <a:rPr lang="de-DE" sz="1200" b="1">
                          <a:latin typeface="+mj-lt"/>
                        </a:rPr>
                        <a:t>Plan</a:t>
                      </a: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pPr marL="0" marR="0" lvl="0" indent="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>
                          <a:latin typeface="+mj-lt"/>
                        </a:rPr>
                        <a:t>AN und GGF von </a:t>
                      </a:r>
                      <a:r>
                        <a:rPr lang="de-DE" sz="1200" b="1">
                          <a:latin typeface="+mj-lt"/>
                        </a:rPr>
                        <a:t>Hotel- und Gaststättenbetrieben</a:t>
                      </a:r>
                      <a:r>
                        <a:rPr lang="de-DE" sz="1200">
                          <a:latin typeface="+mj-lt"/>
                        </a:rPr>
                        <a:t>, 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200">
                          <a:latin typeface="+mj-lt"/>
                        </a:rPr>
                        <a:t>mit mind. einem und max. 50 sozialversicherungspflichtigen Mitarbeitern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1200">
                          <a:latin typeface="+mj-lt"/>
                        </a:rPr>
                        <a:t>Branche </a:t>
                      </a:r>
                      <a:r>
                        <a:rPr lang="de-DE" sz="1200" b="1">
                          <a:latin typeface="+mj-lt"/>
                        </a:rPr>
                        <a:t>Gastronomie</a:t>
                      </a:r>
                      <a:r>
                        <a:rPr lang="de-DE" sz="1200">
                          <a:latin typeface="+mj-lt"/>
                        </a:rPr>
                        <a:t> gemäß Satzung angehörend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 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Achtstellige Betriebsnummer des Arbeitgebers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 und GGF/Inhaber von Hotel- und Gaststättenbetrieben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mit mind. einem und max. 50 sozialversicherungspflichtigen Mitarbeitern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Branche Gastronomie angehörend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 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Achtstellige Betriebsnummer des Arbeitgebers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des Arbeitgebers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857430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4094B108-37F9-772E-9525-4266B73A49C2}"/>
              </a:ext>
            </a:extLst>
          </p:cNvPr>
          <p:cNvSpPr txBox="1"/>
          <p:nvPr/>
        </p:nvSpPr>
        <p:spPr>
          <a:xfrm>
            <a:off x="500018" y="6381706"/>
            <a:ext cx="10707517" cy="1651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1111">
                <a:solidFill>
                  <a:schemeClr val="bg1"/>
                </a:solidFill>
              </a:rPr>
              <a:t>* Bei der </a:t>
            </a:r>
            <a:r>
              <a:rPr lang="de-DE" sz="1111" err="1">
                <a:solidFill>
                  <a:schemeClr val="bg1"/>
                </a:solidFill>
              </a:rPr>
              <a:t>KinderPolice</a:t>
            </a:r>
            <a:r>
              <a:rPr lang="de-DE" sz="1111">
                <a:solidFill>
                  <a:schemeClr val="bg1"/>
                </a:solidFill>
              </a:rPr>
              <a:t>/</a:t>
            </a:r>
            <a:r>
              <a:rPr lang="de-DE" sz="1111" err="1">
                <a:solidFill>
                  <a:schemeClr val="bg1"/>
                </a:solidFill>
              </a:rPr>
              <a:t>AusbildungsPolice</a:t>
            </a:r>
            <a:r>
              <a:rPr lang="de-DE" sz="1111">
                <a:solidFill>
                  <a:schemeClr val="bg1"/>
                </a:solidFill>
              </a:rPr>
              <a:t> sind kindergeldberechtige Kinder als VP zulässig.</a:t>
            </a:r>
          </a:p>
        </p:txBody>
      </p:sp>
      <p:sp>
        <p:nvSpPr>
          <p:cNvPr id="9" name="Textplatzhalter 2">
            <a:extLst>
              <a:ext uri="{FF2B5EF4-FFF2-40B4-BE49-F238E27FC236}">
                <a16:creationId xmlns:a16="http://schemas.microsoft.com/office/drawing/2014/main" id="{7F371605-385C-B4B5-CB62-F68CF9E0447E}"/>
              </a:ext>
            </a:extLst>
          </p:cNvPr>
          <p:cNvSpPr txBox="1">
            <a:spLocks/>
          </p:cNvSpPr>
          <p:nvPr/>
        </p:nvSpPr>
        <p:spPr>
          <a:xfrm>
            <a:off x="546099" y="368655"/>
            <a:ext cx="9324973" cy="2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205" rtl="0" eaLnBrk="1" latinLnBrk="0" hangingPunct="1">
              <a:lnSpc>
                <a:spcPct val="90000"/>
              </a:lnSpc>
              <a:defRPr sz="800" b="0" kern="1200" cap="none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02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05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08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410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511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614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16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819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b="1">
                <a:latin typeface="+mj-lt"/>
              </a:rPr>
              <a:t>BRANCHENLÖSUNGEN LEBEN – VERBÄNDELÖSUNGEN</a:t>
            </a:r>
          </a:p>
        </p:txBody>
      </p:sp>
    </p:spTree>
    <p:extLst>
      <p:ext uri="{BB962C8B-B14F-4D97-AF65-F5344CB8AC3E}">
        <p14:creationId xmlns:p14="http://schemas.microsoft.com/office/powerpoint/2010/main" val="1665435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32EC5AC-706D-9680-26CC-1883507CC46E}"/>
              </a:ext>
            </a:extLst>
          </p:cNvPr>
          <p:cNvSpPr txBox="1"/>
          <p:nvPr/>
        </p:nvSpPr>
        <p:spPr>
          <a:xfrm>
            <a:off x="500019" y="842499"/>
            <a:ext cx="8472110" cy="68308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2963">
                <a:solidFill>
                  <a:schemeClr val="bg1"/>
                </a:solidFill>
                <a:latin typeface="+mj-lt"/>
              </a:rPr>
              <a:t>Versicherbarer Personenkreis – JWP, GVP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275C5972-250A-6743-56FE-92B2D3F1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488103"/>
              </p:ext>
            </p:extLst>
          </p:nvPr>
        </p:nvGraphicFramePr>
        <p:xfrm>
          <a:off x="500019" y="1525580"/>
          <a:ext cx="10673152" cy="445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451">
                  <a:extLst>
                    <a:ext uri="{9D8B030D-6E8A-4147-A177-3AD203B41FA5}">
                      <a16:colId xmlns:a16="http://schemas.microsoft.com/office/drawing/2014/main" val="636800559"/>
                    </a:ext>
                  </a:extLst>
                </a:gridCol>
                <a:gridCol w="2618480">
                  <a:extLst>
                    <a:ext uri="{9D8B030D-6E8A-4147-A177-3AD203B41FA5}">
                      <a16:colId xmlns:a16="http://schemas.microsoft.com/office/drawing/2014/main" val="2237828979"/>
                    </a:ext>
                  </a:extLst>
                </a:gridCol>
                <a:gridCol w="2055927">
                  <a:extLst>
                    <a:ext uri="{9D8B030D-6E8A-4147-A177-3AD203B41FA5}">
                      <a16:colId xmlns:a16="http://schemas.microsoft.com/office/drawing/2014/main" val="3007380484"/>
                    </a:ext>
                  </a:extLst>
                </a:gridCol>
                <a:gridCol w="3178749">
                  <a:extLst>
                    <a:ext uri="{9D8B030D-6E8A-4147-A177-3AD203B41FA5}">
                      <a16:colId xmlns:a16="http://schemas.microsoft.com/office/drawing/2014/main" val="3059293348"/>
                    </a:ext>
                  </a:extLst>
                </a:gridCol>
                <a:gridCol w="2181545">
                  <a:extLst>
                    <a:ext uri="{9D8B030D-6E8A-4147-A177-3AD203B41FA5}">
                      <a16:colId xmlns:a16="http://schemas.microsoft.com/office/drawing/2014/main" val="956264143"/>
                    </a:ext>
                  </a:extLst>
                </a:gridCol>
              </a:tblGrid>
              <a:tr h="322566">
                <a:tc>
                  <a:txBody>
                    <a:bodyPr/>
                    <a:lstStyle/>
                    <a:p>
                      <a:endParaRPr lang="de-DE" sz="1500">
                        <a:latin typeface="+mj-lt"/>
                      </a:endParaRPr>
                    </a:p>
                  </a:txBody>
                  <a:tcPr marL="96770" marR="96770" marT="48385" marB="4838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bAV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Privat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592235"/>
                  </a:ext>
                </a:extLst>
              </a:tr>
              <a:tr h="274181">
                <a:tc>
                  <a:txBody>
                    <a:bodyPr/>
                    <a:lstStyle/>
                    <a:p>
                      <a:endParaRPr lang="de-DE" sz="1200" b="1">
                        <a:latin typeface="+mj-lt"/>
                      </a:endParaRPr>
                    </a:p>
                  </a:txBody>
                  <a:tcPr marL="96770" marR="96770" marT="48385" marB="48385" anchor="ctr"/>
                </a:tc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Personenkreis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Personenkreis* (VN=VP)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384400"/>
                  </a:ext>
                </a:extLst>
              </a:tr>
              <a:tr h="1693473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JWP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AN, Azubi, GGF von AG, die der </a:t>
                      </a:r>
                      <a:r>
                        <a:rPr lang="de-DE" sz="1200" b="1">
                          <a:latin typeface="+mj-lt"/>
                        </a:rPr>
                        <a:t>Branche Rechts- und Wirtschaftswesen </a:t>
                      </a:r>
                      <a:r>
                        <a:rPr lang="de-DE" sz="1200">
                          <a:latin typeface="+mj-lt"/>
                        </a:rPr>
                        <a:t>gemäß Satzungsbezug angehören.</a:t>
                      </a:r>
                    </a:p>
                    <a:p>
                      <a:endParaRPr lang="de-DE" sz="1200">
                        <a:latin typeface="+mj-lt"/>
                      </a:endParaRPr>
                    </a:p>
                    <a:p>
                      <a:r>
                        <a:rPr lang="de-DE" sz="1200">
                          <a:latin typeface="+mj-lt"/>
                        </a:rPr>
                        <a:t>Unternehmen der Rechtsberatung, Wirtschaftsprüfung, Unternehmensberatung, Steuerberatung und Notariat.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Kein spezieller Nachweis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 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Natürliche Personen mit definierten Berufen aus der Rechts- und Wirtschaftswesenbranche und berufliche Tätigkeit muss zur Branche gemäß Satzung gehören.</a:t>
                      </a:r>
                    </a:p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Bei Angestellten muss der AG der Branche Rechts- und Wirtschaftswesen nach der Satzung angehören.</a:t>
                      </a:r>
                    </a:p>
                    <a:p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Keine Beamten und Angestellten des öffentlichen Dienstes.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der Berufstätigkeit 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857430"/>
                  </a:ext>
                </a:extLst>
              </a:tr>
              <a:tr h="1338650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GVP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 dirty="0">
                          <a:latin typeface="+mj-lt"/>
                        </a:rPr>
                        <a:t>AN, Azubi, GGF von AG, die der </a:t>
                      </a:r>
                      <a:r>
                        <a:rPr lang="de-DE" sz="1200" b="1" dirty="0">
                          <a:latin typeface="+mj-lt"/>
                        </a:rPr>
                        <a:t>Branche Gesundheitswesen </a:t>
                      </a:r>
                      <a:r>
                        <a:rPr lang="de-DE" sz="1200" dirty="0">
                          <a:latin typeface="+mj-lt"/>
                        </a:rPr>
                        <a:t>gemäß Satzungsbezug angehören. </a:t>
                      </a:r>
                    </a:p>
                    <a:p>
                      <a:endParaRPr lang="de-DE" sz="1200" dirty="0">
                        <a:latin typeface="+mj-lt"/>
                      </a:endParaRPr>
                    </a:p>
                    <a:p>
                      <a:r>
                        <a:rPr lang="de-DE" sz="1200" dirty="0">
                          <a:latin typeface="+mj-lt"/>
                        </a:rPr>
                        <a:t>Unternehmen sind beispielhaft im Vertrag genannt.</a:t>
                      </a:r>
                    </a:p>
                    <a:p>
                      <a:endParaRPr lang="de-DE" sz="1200" dirty="0">
                        <a:latin typeface="+mj-lt"/>
                      </a:endParaRPr>
                    </a:p>
                    <a:p>
                      <a:endParaRPr lang="de-DE" sz="1200" dirty="0">
                        <a:latin typeface="+mj-lt"/>
                      </a:endParaRPr>
                    </a:p>
                    <a:p>
                      <a:r>
                        <a:rPr lang="de-DE" sz="1200" dirty="0">
                          <a:latin typeface="+mj-lt"/>
                        </a:rPr>
                        <a:t>Gesundheitshandwerksberufe gehören zur Zielgruppe des HWP.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Kein spezieller Nachweis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 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Natürliche Personen mit definierten Berufen aus der Gesundheitsbranche und berufliche Tätigkeit muss zur Branche gemäß Satzung gehören.</a:t>
                      </a:r>
                    </a:p>
                    <a:p>
                      <a:r>
                        <a:rPr lang="de-DE" sz="1200" b="1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Bei Angestellten muss der AG der Branche Gesundheitswesen nach der Satzung angehören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Gesundheitshandwerksberufe gehören zur Zielgruppe des HWP.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der Berufstätigkeit </a:t>
                      </a: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938549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6898D5BD-2D4F-7A8D-367A-EBDC42547EE9}"/>
              </a:ext>
            </a:extLst>
          </p:cNvPr>
          <p:cNvSpPr txBox="1"/>
          <p:nvPr/>
        </p:nvSpPr>
        <p:spPr>
          <a:xfrm>
            <a:off x="500018" y="6134056"/>
            <a:ext cx="10707517" cy="1651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1111">
                <a:solidFill>
                  <a:schemeClr val="bg1"/>
                </a:solidFill>
              </a:rPr>
              <a:t>* Bei der </a:t>
            </a:r>
            <a:r>
              <a:rPr lang="de-DE" sz="1111" err="1">
                <a:solidFill>
                  <a:schemeClr val="bg1"/>
                </a:solidFill>
              </a:rPr>
              <a:t>KinderPolice</a:t>
            </a:r>
            <a:r>
              <a:rPr lang="de-DE" sz="1111">
                <a:solidFill>
                  <a:schemeClr val="bg1"/>
                </a:solidFill>
              </a:rPr>
              <a:t>/</a:t>
            </a:r>
            <a:r>
              <a:rPr lang="de-DE" sz="1111" err="1">
                <a:solidFill>
                  <a:schemeClr val="bg1"/>
                </a:solidFill>
              </a:rPr>
              <a:t>AusbildungsPolice</a:t>
            </a:r>
            <a:r>
              <a:rPr lang="de-DE" sz="1111">
                <a:solidFill>
                  <a:schemeClr val="bg1"/>
                </a:solidFill>
              </a:rPr>
              <a:t> sind kindergeldberechtige Kinder als VP zulässig.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76189A8F-F021-B76A-F33D-C4BBD62C6975}"/>
              </a:ext>
            </a:extLst>
          </p:cNvPr>
          <p:cNvSpPr txBox="1">
            <a:spLocks/>
          </p:cNvSpPr>
          <p:nvPr/>
        </p:nvSpPr>
        <p:spPr>
          <a:xfrm>
            <a:off x="546099" y="368655"/>
            <a:ext cx="9324973" cy="2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205" rtl="0" eaLnBrk="1" latinLnBrk="0" hangingPunct="1">
              <a:lnSpc>
                <a:spcPct val="90000"/>
              </a:lnSpc>
              <a:defRPr sz="800" b="0" kern="1200" cap="none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02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05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08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410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511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614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16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819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b="1">
                <a:latin typeface="+mj-lt"/>
              </a:rPr>
              <a:t>BRANCHENLÖSUNGEN LEBEN – VERBÄNDELÖSUNGEN</a:t>
            </a:r>
          </a:p>
        </p:txBody>
      </p:sp>
    </p:spTree>
    <p:extLst>
      <p:ext uri="{BB962C8B-B14F-4D97-AF65-F5344CB8AC3E}">
        <p14:creationId xmlns:p14="http://schemas.microsoft.com/office/powerpoint/2010/main" val="3172620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32EC5AC-706D-9680-26CC-1883507CC46E}"/>
              </a:ext>
            </a:extLst>
          </p:cNvPr>
          <p:cNvSpPr txBox="1"/>
          <p:nvPr/>
        </p:nvSpPr>
        <p:spPr>
          <a:xfrm>
            <a:off x="500019" y="929412"/>
            <a:ext cx="8472110" cy="68308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2963">
                <a:solidFill>
                  <a:schemeClr val="bg1"/>
                </a:solidFill>
                <a:latin typeface="+mj-lt"/>
              </a:rPr>
              <a:t>Versicherbarer Personenkreis – LVP, ÖDVP</a:t>
            </a: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275C5972-250A-6743-56FE-92B2D3F180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0183055"/>
              </p:ext>
            </p:extLst>
          </p:nvPr>
        </p:nvGraphicFramePr>
        <p:xfrm>
          <a:off x="500019" y="1581443"/>
          <a:ext cx="10673151" cy="372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3072">
                  <a:extLst>
                    <a:ext uri="{9D8B030D-6E8A-4147-A177-3AD203B41FA5}">
                      <a16:colId xmlns:a16="http://schemas.microsoft.com/office/drawing/2014/main" val="636800559"/>
                    </a:ext>
                  </a:extLst>
                </a:gridCol>
                <a:gridCol w="2511294">
                  <a:extLst>
                    <a:ext uri="{9D8B030D-6E8A-4147-A177-3AD203B41FA5}">
                      <a16:colId xmlns:a16="http://schemas.microsoft.com/office/drawing/2014/main" val="2237828979"/>
                    </a:ext>
                  </a:extLst>
                </a:gridCol>
                <a:gridCol w="2008491">
                  <a:extLst>
                    <a:ext uri="{9D8B030D-6E8A-4147-A177-3AD203B41FA5}">
                      <a16:colId xmlns:a16="http://schemas.microsoft.com/office/drawing/2014/main" val="3007380484"/>
                    </a:ext>
                  </a:extLst>
                </a:gridCol>
                <a:gridCol w="3178749">
                  <a:extLst>
                    <a:ext uri="{9D8B030D-6E8A-4147-A177-3AD203B41FA5}">
                      <a16:colId xmlns:a16="http://schemas.microsoft.com/office/drawing/2014/main" val="3059293348"/>
                    </a:ext>
                  </a:extLst>
                </a:gridCol>
                <a:gridCol w="2181545">
                  <a:extLst>
                    <a:ext uri="{9D8B030D-6E8A-4147-A177-3AD203B41FA5}">
                      <a16:colId xmlns:a16="http://schemas.microsoft.com/office/drawing/2014/main" val="956264143"/>
                    </a:ext>
                  </a:extLst>
                </a:gridCol>
              </a:tblGrid>
              <a:tr h="322566">
                <a:tc>
                  <a:txBody>
                    <a:bodyPr/>
                    <a:lstStyle/>
                    <a:p>
                      <a:endParaRPr lang="de-DE" sz="1500">
                        <a:latin typeface="+mj-lt"/>
                      </a:endParaRPr>
                    </a:p>
                  </a:txBody>
                  <a:tcPr marL="96770" marR="96770" marT="48385" marB="48385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bAV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de-DE" sz="1500">
                          <a:latin typeface="+mj-lt"/>
                        </a:rPr>
                        <a:t>Privat</a:t>
                      </a:r>
                    </a:p>
                  </a:txBody>
                  <a:tcPr marL="96770" marR="96770" marT="48385" marB="48385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4592235"/>
                  </a:ext>
                </a:extLst>
              </a:tr>
              <a:tr h="274181">
                <a:tc>
                  <a:txBody>
                    <a:bodyPr/>
                    <a:lstStyle/>
                    <a:p>
                      <a:endParaRPr lang="de-DE" sz="1200" b="1">
                        <a:latin typeface="+mj-lt"/>
                      </a:endParaRPr>
                    </a:p>
                  </a:txBody>
                  <a:tcPr marL="96770" marR="96770" marT="48385" marB="48385" anchor="ctr"/>
                </a:tc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Personenkreis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Personenkreis* (VN=VP)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1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Nachweis in der Technik</a:t>
                      </a:r>
                    </a:p>
                  </a:txBody>
                  <a:tcPr marL="96770" marR="96770" marT="48385" marB="48385"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7384400"/>
                  </a:ext>
                </a:extLst>
              </a:tr>
              <a:tr h="1516062">
                <a:tc>
                  <a:txBody>
                    <a:bodyPr/>
                    <a:lstStyle/>
                    <a:p>
                      <a:r>
                        <a:rPr lang="de-DE" sz="1200" b="1">
                          <a:latin typeface="+mj-lt"/>
                        </a:rPr>
                        <a:t>LVP</a:t>
                      </a:r>
                      <a:endParaRPr lang="de-DE" sz="1200" b="1" dirty="0">
                        <a:latin typeface="+mj-lt"/>
                      </a:endParaRP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AN und GGF von </a:t>
                      </a:r>
                      <a:r>
                        <a:rPr lang="de-DE" sz="1200" b="1">
                          <a:latin typeface="+mj-lt"/>
                        </a:rPr>
                        <a:t>Landwirtschaftsunternehmen</a:t>
                      </a:r>
                      <a:r>
                        <a:rPr lang="de-DE" sz="1200">
                          <a:latin typeface="+mj-lt"/>
                        </a:rPr>
                        <a:t>,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die in der Branche Landwirtschaft tätig sind und sich mit der Erzeugung von pflanzlichen und tierischen Produkten befassen.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Branche Landwirtschaft gemäß Satzung angehörend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der VN zum versicherbaren Personenkreis gehört.</a:t>
                      </a:r>
                    </a:p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12-stellige InVeKoS-Betriebsnummer 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AN und GGF/Inhaber von Landwirtschaftsbetrieben,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die in der Branche Landwirtschaft tätig sind und sich mit der Erzeugung von pflanzlichen und tierischen Produkten befassen.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>
                          <a:latin typeface="+mj-lt"/>
                        </a:rPr>
                        <a:t>Branche Landwirtschaft gemäß Satzung angehörend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VN zum versicherbaren Personenkreis gehört.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12-stellige InVeKoS-Betriebsnummer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des Arbeitgebers </a:t>
                      </a:r>
                    </a:p>
                    <a:p>
                      <a:endParaRPr lang="de-DE" sz="1200" kern="120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638094"/>
                  </a:ext>
                </a:extLst>
              </a:tr>
              <a:tr h="1338650">
                <a:tc>
                  <a:txBody>
                    <a:bodyPr/>
                    <a:lstStyle/>
                    <a:p>
                      <a:r>
                        <a:rPr lang="de-DE" sz="1200" b="1" dirty="0">
                          <a:latin typeface="+mj-lt"/>
                        </a:rPr>
                        <a:t>ÖDVP</a:t>
                      </a:r>
                    </a:p>
                  </a:txBody>
                  <a:tcPr marL="96770" marR="96770" marT="48385" marB="48385"/>
                </a:tc>
                <a:tc>
                  <a:txBody>
                    <a:bodyPr/>
                    <a:lstStyle/>
                    <a:p>
                      <a:r>
                        <a:rPr lang="de-DE" sz="1200">
                          <a:latin typeface="+mj-lt"/>
                        </a:rPr>
                        <a:t>Beschäftigte von </a:t>
                      </a:r>
                      <a:r>
                        <a:rPr lang="de-DE" sz="1200" b="1">
                          <a:latin typeface="+mj-lt"/>
                        </a:rPr>
                        <a:t>Einrichtungen des öffentlichen Dienstes </a:t>
                      </a:r>
                      <a:r>
                        <a:rPr lang="de-DE" sz="1200">
                          <a:latin typeface="+mj-lt"/>
                        </a:rPr>
                        <a:t>von Hamburg und Saarland</a:t>
                      </a: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3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Checkliste des Arbeitgebers bzw. der Dienststelle als Nachweis.</a:t>
                      </a:r>
                    </a:p>
                    <a:p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FFCC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Beamte, AN öfftl. Dienst, Richter, Zeit- und Berufssoldaten, 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die bei definierten Einrichtungen des öffentlichen Dienstes beschäftigt sind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§"/>
                      </a:pPr>
                      <a:r>
                        <a:rPr lang="de-DE" sz="1200" kern="120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Branche der Satzung angehören</a:t>
                      </a: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VN zum versicherbaren Personenkreis gehört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Bestätigung, dass AG zum </a:t>
                      </a:r>
                      <a:r>
                        <a:rPr lang="de-DE" sz="1200" kern="1200" dirty="0" err="1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öffentl</a:t>
                      </a: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. Dienst gehört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de-DE" sz="1200" kern="1200" dirty="0">
                          <a:solidFill>
                            <a:schemeClr val="dk1"/>
                          </a:solidFill>
                          <a:latin typeface="+mj-lt"/>
                          <a:ea typeface="+mn-ea"/>
                          <a:cs typeface="+mn-cs"/>
                        </a:rPr>
                        <a:t>Angabe des Arbeitgebers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de-DE" sz="1200" kern="1200" dirty="0">
                        <a:solidFill>
                          <a:schemeClr val="dk1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6770" marR="96770" marT="48385" marB="48385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4242669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9325CC-93C5-978F-884C-BA44BB4AE3C3}"/>
              </a:ext>
            </a:extLst>
          </p:cNvPr>
          <p:cNvSpPr txBox="1"/>
          <p:nvPr/>
        </p:nvSpPr>
        <p:spPr>
          <a:xfrm>
            <a:off x="500018" y="5467306"/>
            <a:ext cx="10707517" cy="165128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noAutofit/>
          </a:bodyPr>
          <a:lstStyle/>
          <a:p>
            <a:pPr algn="l"/>
            <a:r>
              <a:rPr lang="de-DE" sz="1111">
                <a:solidFill>
                  <a:schemeClr val="bg1"/>
                </a:solidFill>
              </a:rPr>
              <a:t>* Bei der </a:t>
            </a:r>
            <a:r>
              <a:rPr lang="de-DE" sz="1111" err="1">
                <a:solidFill>
                  <a:schemeClr val="bg1"/>
                </a:solidFill>
              </a:rPr>
              <a:t>KinderPolice</a:t>
            </a:r>
            <a:r>
              <a:rPr lang="de-DE" sz="1111">
                <a:solidFill>
                  <a:schemeClr val="bg1"/>
                </a:solidFill>
              </a:rPr>
              <a:t>/</a:t>
            </a:r>
            <a:r>
              <a:rPr lang="de-DE" sz="1111" err="1">
                <a:solidFill>
                  <a:schemeClr val="bg1"/>
                </a:solidFill>
              </a:rPr>
              <a:t>AusbildungsPolice</a:t>
            </a:r>
            <a:r>
              <a:rPr lang="de-DE" sz="1111">
                <a:solidFill>
                  <a:schemeClr val="bg1"/>
                </a:solidFill>
              </a:rPr>
              <a:t> sind kindergeldberechtige Kinder als VP zulässig.</a:t>
            </a:r>
          </a:p>
        </p:txBody>
      </p:sp>
      <p:sp>
        <p:nvSpPr>
          <p:cNvPr id="8" name="Textplatzhalter 2">
            <a:extLst>
              <a:ext uri="{FF2B5EF4-FFF2-40B4-BE49-F238E27FC236}">
                <a16:creationId xmlns:a16="http://schemas.microsoft.com/office/drawing/2014/main" id="{BE311FBA-94A3-5F6A-A016-7992C3C4E5E0}"/>
              </a:ext>
            </a:extLst>
          </p:cNvPr>
          <p:cNvSpPr txBox="1">
            <a:spLocks/>
          </p:cNvSpPr>
          <p:nvPr/>
        </p:nvSpPr>
        <p:spPr>
          <a:xfrm>
            <a:off x="546099" y="368655"/>
            <a:ext cx="9324973" cy="2520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de-DE"/>
            </a:defPPr>
            <a:lvl1pPr marL="0" algn="l" defTabSz="914205" rtl="0" eaLnBrk="1" latinLnBrk="0" hangingPunct="1">
              <a:lnSpc>
                <a:spcPct val="90000"/>
              </a:lnSpc>
              <a:defRPr sz="800" b="0" kern="1200" cap="none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102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205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308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410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511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2614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99716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6819" algn="l" defTabSz="914205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b="1">
                <a:latin typeface="+mj-lt"/>
              </a:rPr>
              <a:t>BRANCHENLÖSUNGEN LEBEN – VERBÄNDELÖSUNGEN</a:t>
            </a:r>
          </a:p>
        </p:txBody>
      </p:sp>
    </p:spTree>
    <p:extLst>
      <p:ext uri="{BB962C8B-B14F-4D97-AF65-F5344CB8AC3E}">
        <p14:creationId xmlns:p14="http://schemas.microsoft.com/office/powerpoint/2010/main" val="28261792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Title charts">
  <a:themeElements>
    <a:clrScheme name="AllianzBlue">
      <a:dk1>
        <a:srgbClr val="003781"/>
      </a:dk1>
      <a:lt1>
        <a:srgbClr val="FFFFFF"/>
      </a:lt1>
      <a:dk2>
        <a:srgbClr val="414141"/>
      </a:dk2>
      <a:lt2>
        <a:srgbClr val="CFCFCF"/>
      </a:lt2>
      <a:accent1>
        <a:srgbClr val="122B54"/>
      </a:accent1>
      <a:accent2>
        <a:srgbClr val="006192"/>
      </a:accent2>
      <a:accent3>
        <a:srgbClr val="007AB3"/>
      </a:accent3>
      <a:accent4>
        <a:srgbClr val="13A0D3"/>
      </a:accent4>
      <a:accent5>
        <a:srgbClr val="B5DAE6"/>
      </a:accent5>
      <a:accent6>
        <a:srgbClr val="DFEFF2"/>
      </a:accent6>
      <a:hlink>
        <a:srgbClr val="003781"/>
      </a:hlink>
      <a:folHlink>
        <a:srgbClr val="B4B4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22B5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160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AllianzBlue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122B54"/>
        </a:accent1>
        <a:accent2>
          <a:srgbClr val="006192"/>
        </a:accent2>
        <a:accent3>
          <a:srgbClr val="007AB3"/>
        </a:accent3>
        <a:accent4>
          <a:srgbClr val="13A0D3"/>
        </a:accent4>
        <a:accent5>
          <a:srgbClr val="B5DAE6"/>
        </a:accent5>
        <a:accent6>
          <a:srgbClr val="DFEFF2"/>
        </a:accent6>
        <a:hlink>
          <a:srgbClr val="003781"/>
        </a:hlink>
        <a:folHlink>
          <a:srgbClr val="B4B4B4"/>
        </a:folHlink>
      </a:clrScheme>
    </a:extraClrScheme>
    <a:extraClrScheme>
      <a:clrScheme name="AllianzVibrant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00908D"/>
        </a:accent1>
        <a:accent2>
          <a:srgbClr val="5FCD8A"/>
        </a:accent2>
        <a:accent3>
          <a:srgbClr val="A6276F"/>
        </a:accent3>
        <a:accent4>
          <a:srgbClr val="F62459"/>
        </a:accent4>
        <a:accent5>
          <a:srgbClr val="F86200"/>
        </a:accent5>
        <a:accent6>
          <a:srgbClr val="FAB600"/>
        </a:accent6>
        <a:hlink>
          <a:srgbClr val="003781"/>
        </a:hlink>
        <a:folHlink>
          <a:srgbClr val="B4B4B4"/>
        </a:folHlink>
      </a:clrScheme>
    </a:extraClrScheme>
  </a:extraClrSchemeLst>
  <a:custClrLst>
    <a:custClr name="rgb(18,43,84)">
      <a:srgbClr val="122B54"/>
    </a:custClr>
    <a:custClr name="rgb(0,97,146)">
      <a:srgbClr val="006192"/>
    </a:custClr>
    <a:custClr name="rgb(0,122,179)">
      <a:srgbClr val="007AB3"/>
    </a:custClr>
    <a:custClr name="rgb(19,160,211)">
      <a:srgbClr val="13A0D3"/>
    </a:custClr>
    <a:custClr name="rgb(181,218,230)">
      <a:srgbClr val="B5DAE6"/>
    </a:custClr>
    <a:custClr name="rgb(223,239,242)">
      <a:srgbClr val="DFEFF2"/>
    </a:custClr>
    <a:custClr name="rgb(0,144,141)">
      <a:srgbClr val="00908D"/>
    </a:custClr>
    <a:custClr name="rgb(95,205,138)">
      <a:srgbClr val="5FCD8A"/>
    </a:custClr>
    <a:custClr name="rgb(166,39,111)">
      <a:srgbClr val="A6276F"/>
    </a:custClr>
    <a:custClr name="rgb(246,36,89)">
      <a:srgbClr val="F62459"/>
    </a:custClr>
    <a:custClr name="rgb(248,98,0)">
      <a:srgbClr val="F86200"/>
    </a:custClr>
    <a:custClr name="rgb(250,182,0)">
      <a:srgbClr val="FAB600"/>
    </a:custClr>
  </a:custClrLst>
</a:theme>
</file>

<file path=ppt/theme/theme2.xml><?xml version="1.0" encoding="utf-8"?>
<a:theme xmlns:a="http://schemas.openxmlformats.org/drawingml/2006/main" name="Divider + end charts">
  <a:themeElements>
    <a:clrScheme name="AllianzBlue">
      <a:dk1>
        <a:srgbClr val="003781"/>
      </a:dk1>
      <a:lt1>
        <a:srgbClr val="FFFFFF"/>
      </a:lt1>
      <a:dk2>
        <a:srgbClr val="414141"/>
      </a:dk2>
      <a:lt2>
        <a:srgbClr val="CFCFCF"/>
      </a:lt2>
      <a:accent1>
        <a:srgbClr val="122B54"/>
      </a:accent1>
      <a:accent2>
        <a:srgbClr val="006192"/>
      </a:accent2>
      <a:accent3>
        <a:srgbClr val="007AB3"/>
      </a:accent3>
      <a:accent4>
        <a:srgbClr val="13A0D3"/>
      </a:accent4>
      <a:accent5>
        <a:srgbClr val="B5DAE6"/>
      </a:accent5>
      <a:accent6>
        <a:srgbClr val="DFEFF2"/>
      </a:accent6>
      <a:hlink>
        <a:srgbClr val="003781"/>
      </a:hlink>
      <a:folHlink>
        <a:srgbClr val="B4B4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22B5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160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AllianzBlue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122B54"/>
        </a:accent1>
        <a:accent2>
          <a:srgbClr val="006192"/>
        </a:accent2>
        <a:accent3>
          <a:srgbClr val="007AB3"/>
        </a:accent3>
        <a:accent4>
          <a:srgbClr val="13A0D3"/>
        </a:accent4>
        <a:accent5>
          <a:srgbClr val="B5DAE6"/>
        </a:accent5>
        <a:accent6>
          <a:srgbClr val="DFEFF2"/>
        </a:accent6>
        <a:hlink>
          <a:srgbClr val="003781"/>
        </a:hlink>
        <a:folHlink>
          <a:srgbClr val="B4B4B4"/>
        </a:folHlink>
      </a:clrScheme>
    </a:extraClrScheme>
    <a:extraClrScheme>
      <a:clrScheme name="AllianzVibrant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00908D"/>
        </a:accent1>
        <a:accent2>
          <a:srgbClr val="5FCD8A"/>
        </a:accent2>
        <a:accent3>
          <a:srgbClr val="A6276F"/>
        </a:accent3>
        <a:accent4>
          <a:srgbClr val="F62459"/>
        </a:accent4>
        <a:accent5>
          <a:srgbClr val="F86200"/>
        </a:accent5>
        <a:accent6>
          <a:srgbClr val="FAB600"/>
        </a:accent6>
        <a:hlink>
          <a:srgbClr val="003781"/>
        </a:hlink>
        <a:folHlink>
          <a:srgbClr val="B4B4B4"/>
        </a:folHlink>
      </a:clrScheme>
    </a:extraClrScheme>
  </a:extraClrSchemeLst>
  <a:custClrLst>
    <a:custClr name="rgb(18,43,84)">
      <a:srgbClr val="122B54"/>
    </a:custClr>
    <a:custClr name="rgb(0,97,146)">
      <a:srgbClr val="006192"/>
    </a:custClr>
    <a:custClr name="rgb(0,122,179)">
      <a:srgbClr val="007AB3"/>
    </a:custClr>
    <a:custClr name="rgb(19,160,211)">
      <a:srgbClr val="13A0D3"/>
    </a:custClr>
    <a:custClr name="rgb(181,218,230)">
      <a:srgbClr val="B5DAE6"/>
    </a:custClr>
    <a:custClr name="rgb(223,239,242)">
      <a:srgbClr val="DFEFF2"/>
    </a:custClr>
    <a:custClr name="rgb(0,144,141)">
      <a:srgbClr val="00908D"/>
    </a:custClr>
    <a:custClr name="rgb(95,205,138)">
      <a:srgbClr val="5FCD8A"/>
    </a:custClr>
    <a:custClr name="rgb(166,39,111)">
      <a:srgbClr val="A6276F"/>
    </a:custClr>
    <a:custClr name="rgb(246,36,89)">
      <a:srgbClr val="F62459"/>
    </a:custClr>
    <a:custClr name="rgb(248,98,0)">
      <a:srgbClr val="F86200"/>
    </a:custClr>
    <a:custClr name="rgb(250,182,0)">
      <a:srgbClr val="FAB600"/>
    </a:custClr>
  </a:custClrLst>
</a:theme>
</file>

<file path=ppt/theme/theme3.xml><?xml version="1.0" encoding="utf-8"?>
<a:theme xmlns:a="http://schemas.openxmlformats.org/drawingml/2006/main" name="Content charts white">
  <a:themeElements>
    <a:clrScheme name="AllianzBlue">
      <a:dk1>
        <a:srgbClr val="003781"/>
      </a:dk1>
      <a:lt1>
        <a:srgbClr val="FFFFFF"/>
      </a:lt1>
      <a:dk2>
        <a:srgbClr val="414141"/>
      </a:dk2>
      <a:lt2>
        <a:srgbClr val="CFCFCF"/>
      </a:lt2>
      <a:accent1>
        <a:srgbClr val="122B54"/>
      </a:accent1>
      <a:accent2>
        <a:srgbClr val="006192"/>
      </a:accent2>
      <a:accent3>
        <a:srgbClr val="007AB3"/>
      </a:accent3>
      <a:accent4>
        <a:srgbClr val="13A0D3"/>
      </a:accent4>
      <a:accent5>
        <a:srgbClr val="B5DAE6"/>
      </a:accent5>
      <a:accent6>
        <a:srgbClr val="DFEFF2"/>
      </a:accent6>
      <a:hlink>
        <a:srgbClr val="003781"/>
      </a:hlink>
      <a:folHlink>
        <a:srgbClr val="B4B4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22B5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160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AllianzBlue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122B54"/>
        </a:accent1>
        <a:accent2>
          <a:srgbClr val="006192"/>
        </a:accent2>
        <a:accent3>
          <a:srgbClr val="007AB3"/>
        </a:accent3>
        <a:accent4>
          <a:srgbClr val="13A0D3"/>
        </a:accent4>
        <a:accent5>
          <a:srgbClr val="B5DAE6"/>
        </a:accent5>
        <a:accent6>
          <a:srgbClr val="DFEFF2"/>
        </a:accent6>
        <a:hlink>
          <a:srgbClr val="003781"/>
        </a:hlink>
        <a:folHlink>
          <a:srgbClr val="B4B4B4"/>
        </a:folHlink>
      </a:clrScheme>
    </a:extraClrScheme>
    <a:extraClrScheme>
      <a:clrScheme name="AllianzVibrant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00908D"/>
        </a:accent1>
        <a:accent2>
          <a:srgbClr val="5FCD8A"/>
        </a:accent2>
        <a:accent3>
          <a:srgbClr val="A6276F"/>
        </a:accent3>
        <a:accent4>
          <a:srgbClr val="F62459"/>
        </a:accent4>
        <a:accent5>
          <a:srgbClr val="F86200"/>
        </a:accent5>
        <a:accent6>
          <a:srgbClr val="FAB600"/>
        </a:accent6>
        <a:hlink>
          <a:srgbClr val="003781"/>
        </a:hlink>
        <a:folHlink>
          <a:srgbClr val="B4B4B4"/>
        </a:folHlink>
      </a:clrScheme>
    </a:extraClrScheme>
  </a:extraClrSchemeLst>
  <a:custClrLst>
    <a:custClr name="rgb(18,43,84)">
      <a:srgbClr val="122B54"/>
    </a:custClr>
    <a:custClr name="rgb(0,97,146)">
      <a:srgbClr val="006192"/>
    </a:custClr>
    <a:custClr name="rgb(0,122,179)">
      <a:srgbClr val="007AB3"/>
    </a:custClr>
    <a:custClr name="rgb(19,160,211)">
      <a:srgbClr val="13A0D3"/>
    </a:custClr>
    <a:custClr name="rgb(181,218,230)">
      <a:srgbClr val="B5DAE6"/>
    </a:custClr>
    <a:custClr name="rgb(223,239,242)">
      <a:srgbClr val="DFEFF2"/>
    </a:custClr>
    <a:custClr name="rgb(0,144,141)">
      <a:srgbClr val="00908D"/>
    </a:custClr>
    <a:custClr name="rgb(95,205,138)">
      <a:srgbClr val="5FCD8A"/>
    </a:custClr>
    <a:custClr name="rgb(166,39,111)">
      <a:srgbClr val="A6276F"/>
    </a:custClr>
    <a:custClr name="rgb(246,36,89)">
      <a:srgbClr val="F62459"/>
    </a:custClr>
    <a:custClr name="rgb(248,98,0)">
      <a:srgbClr val="F86200"/>
    </a:custClr>
    <a:custClr name="rgb(250,182,0)">
      <a:srgbClr val="FAB600"/>
    </a:custClr>
  </a:custClrLst>
</a:theme>
</file>

<file path=ppt/theme/theme4.xml><?xml version="1.0" encoding="utf-8"?>
<a:theme xmlns:a="http://schemas.openxmlformats.org/drawingml/2006/main" name="Content charts blue">
  <a:themeElements>
    <a:clrScheme name="AllianzBlue">
      <a:dk1>
        <a:srgbClr val="003781"/>
      </a:dk1>
      <a:lt1>
        <a:srgbClr val="FFFFFF"/>
      </a:lt1>
      <a:dk2>
        <a:srgbClr val="414141"/>
      </a:dk2>
      <a:lt2>
        <a:srgbClr val="CFCFCF"/>
      </a:lt2>
      <a:accent1>
        <a:srgbClr val="122B54"/>
      </a:accent1>
      <a:accent2>
        <a:srgbClr val="006192"/>
      </a:accent2>
      <a:accent3>
        <a:srgbClr val="007AB3"/>
      </a:accent3>
      <a:accent4>
        <a:srgbClr val="13A0D3"/>
      </a:accent4>
      <a:accent5>
        <a:srgbClr val="B5DAE6"/>
      </a:accent5>
      <a:accent6>
        <a:srgbClr val="DFEFF2"/>
      </a:accent6>
      <a:hlink>
        <a:srgbClr val="003781"/>
      </a:hlink>
      <a:folHlink>
        <a:srgbClr val="B4B4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160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AllianzBlue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122B54"/>
        </a:accent1>
        <a:accent2>
          <a:srgbClr val="006192"/>
        </a:accent2>
        <a:accent3>
          <a:srgbClr val="007AB3"/>
        </a:accent3>
        <a:accent4>
          <a:srgbClr val="13A0D3"/>
        </a:accent4>
        <a:accent5>
          <a:srgbClr val="B5DAE6"/>
        </a:accent5>
        <a:accent6>
          <a:srgbClr val="DFEFF2"/>
        </a:accent6>
        <a:hlink>
          <a:srgbClr val="003781"/>
        </a:hlink>
        <a:folHlink>
          <a:srgbClr val="B4B4B4"/>
        </a:folHlink>
      </a:clrScheme>
    </a:extraClrScheme>
    <a:extraClrScheme>
      <a:clrScheme name="AllianzVibrant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00908D"/>
        </a:accent1>
        <a:accent2>
          <a:srgbClr val="5FCD8A"/>
        </a:accent2>
        <a:accent3>
          <a:srgbClr val="A6276F"/>
        </a:accent3>
        <a:accent4>
          <a:srgbClr val="F62459"/>
        </a:accent4>
        <a:accent5>
          <a:srgbClr val="F86200"/>
        </a:accent5>
        <a:accent6>
          <a:srgbClr val="FAB600"/>
        </a:accent6>
        <a:hlink>
          <a:srgbClr val="003781"/>
        </a:hlink>
        <a:folHlink>
          <a:srgbClr val="B4B4B4"/>
        </a:folHlink>
      </a:clrScheme>
    </a:extraClrScheme>
  </a:extraClrSchemeLst>
  <a:custClrLst>
    <a:custClr name="rgb(18,43,84)">
      <a:srgbClr val="122B54"/>
    </a:custClr>
    <a:custClr name="rgb(0,97,146)">
      <a:srgbClr val="006192"/>
    </a:custClr>
    <a:custClr name="rgb(0,122,179)">
      <a:srgbClr val="007AB3"/>
    </a:custClr>
    <a:custClr name="rgb(19,160,211)">
      <a:srgbClr val="13A0D3"/>
    </a:custClr>
    <a:custClr name="rgb(181,218,230)">
      <a:srgbClr val="B5DAE6"/>
    </a:custClr>
    <a:custClr name="rgb(223,239,242)">
      <a:srgbClr val="DFEFF2"/>
    </a:custClr>
    <a:custClr name="rgb(0,144,141)">
      <a:srgbClr val="00908D"/>
    </a:custClr>
    <a:custClr name="rgb(95,205,138)">
      <a:srgbClr val="5FCD8A"/>
    </a:custClr>
    <a:custClr name="rgb(166,39,111)">
      <a:srgbClr val="A6276F"/>
    </a:custClr>
    <a:custClr name="rgb(246,36,89)">
      <a:srgbClr val="F62459"/>
    </a:custClr>
    <a:custClr name="rgb(248,98,0)">
      <a:srgbClr val="F86200"/>
    </a:custClr>
    <a:custClr name="rgb(250,182,0)">
      <a:srgbClr val="FAB600"/>
    </a:custClr>
  </a:custClrLst>
</a:theme>
</file>

<file path=ppt/theme/theme5.xml><?xml version="1.0" encoding="utf-8"?>
<a:theme xmlns:a="http://schemas.openxmlformats.org/drawingml/2006/main" name="1_Content charts white">
  <a:themeElements>
    <a:clrScheme name="AllianzBlue">
      <a:dk1>
        <a:srgbClr val="003781"/>
      </a:dk1>
      <a:lt1>
        <a:srgbClr val="FFFFFF"/>
      </a:lt1>
      <a:dk2>
        <a:srgbClr val="414141"/>
      </a:dk2>
      <a:lt2>
        <a:srgbClr val="CFCFCF"/>
      </a:lt2>
      <a:accent1>
        <a:srgbClr val="122B54"/>
      </a:accent1>
      <a:accent2>
        <a:srgbClr val="006192"/>
      </a:accent2>
      <a:accent3>
        <a:srgbClr val="007AB3"/>
      </a:accent3>
      <a:accent4>
        <a:srgbClr val="13A0D3"/>
      </a:accent4>
      <a:accent5>
        <a:srgbClr val="B5DAE6"/>
      </a:accent5>
      <a:accent6>
        <a:srgbClr val="DFEFF2"/>
      </a:accent6>
      <a:hlink>
        <a:srgbClr val="003781"/>
      </a:hlink>
      <a:folHlink>
        <a:srgbClr val="B4B4B4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22B5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 anchor="t" anchorCtr="0">
        <a:noAutofit/>
      </a:bodyPr>
      <a:lstStyle>
        <a:defPPr algn="l">
          <a:defRPr sz="1600" dirty="0" smtClean="0">
            <a:solidFill>
              <a:schemeClr val="bg1"/>
            </a:solidFill>
          </a:defRPr>
        </a:defPPr>
      </a:lstStyle>
    </a:txDef>
  </a:objectDefaults>
  <a:extraClrSchemeLst>
    <a:extraClrScheme>
      <a:clrScheme name="AllianzBlue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122B54"/>
        </a:accent1>
        <a:accent2>
          <a:srgbClr val="006192"/>
        </a:accent2>
        <a:accent3>
          <a:srgbClr val="007AB3"/>
        </a:accent3>
        <a:accent4>
          <a:srgbClr val="13A0D3"/>
        </a:accent4>
        <a:accent5>
          <a:srgbClr val="B5DAE6"/>
        </a:accent5>
        <a:accent6>
          <a:srgbClr val="DFEFF2"/>
        </a:accent6>
        <a:hlink>
          <a:srgbClr val="003781"/>
        </a:hlink>
        <a:folHlink>
          <a:srgbClr val="B4B4B4"/>
        </a:folHlink>
      </a:clrScheme>
    </a:extraClrScheme>
    <a:extraClrScheme>
      <a:clrScheme name="AllianzVibrant">
        <a:dk1>
          <a:srgbClr val="003781"/>
        </a:dk1>
        <a:lt1>
          <a:srgbClr val="FFFFFF"/>
        </a:lt1>
        <a:dk2>
          <a:srgbClr val="414141"/>
        </a:dk2>
        <a:lt2>
          <a:srgbClr val="CFCFCF"/>
        </a:lt2>
        <a:accent1>
          <a:srgbClr val="00908D"/>
        </a:accent1>
        <a:accent2>
          <a:srgbClr val="5FCD8A"/>
        </a:accent2>
        <a:accent3>
          <a:srgbClr val="A6276F"/>
        </a:accent3>
        <a:accent4>
          <a:srgbClr val="F62459"/>
        </a:accent4>
        <a:accent5>
          <a:srgbClr val="F86200"/>
        </a:accent5>
        <a:accent6>
          <a:srgbClr val="FAB600"/>
        </a:accent6>
        <a:hlink>
          <a:srgbClr val="003781"/>
        </a:hlink>
        <a:folHlink>
          <a:srgbClr val="B4B4B4"/>
        </a:folHlink>
      </a:clrScheme>
    </a:extraClrScheme>
  </a:extraClrSchemeLst>
  <a:custClrLst>
    <a:custClr name="rgb(18,43,84)">
      <a:srgbClr val="122B54"/>
    </a:custClr>
    <a:custClr name="rgb(0,97,146)">
      <a:srgbClr val="006192"/>
    </a:custClr>
    <a:custClr name="rgb(0,122,179)">
      <a:srgbClr val="007AB3"/>
    </a:custClr>
    <a:custClr name="rgb(19,160,211)">
      <a:srgbClr val="13A0D3"/>
    </a:custClr>
    <a:custClr name="rgb(181,218,230)">
      <a:srgbClr val="B5DAE6"/>
    </a:custClr>
    <a:custClr name="rgb(223,239,242)">
      <a:srgbClr val="DFEFF2"/>
    </a:custClr>
    <a:custClr name="rgb(0,144,141)">
      <a:srgbClr val="00908D"/>
    </a:custClr>
    <a:custClr name="rgb(95,205,138)">
      <a:srgbClr val="5FCD8A"/>
    </a:custClr>
    <a:custClr name="rgb(166,39,111)">
      <a:srgbClr val="A6276F"/>
    </a:custClr>
    <a:custClr name="rgb(246,36,89)">
      <a:srgbClr val="F62459"/>
    </a:custClr>
    <a:custClr name="rgb(248,98,0)">
      <a:srgbClr val="F86200"/>
    </a:custClr>
    <a:custClr name="rgb(250,182,0)">
      <a:srgbClr val="FAB600"/>
    </a:custClr>
  </a:custClrLst>
  <a:extLst>
    <a:ext uri="{05A4C25C-085E-4340-85A3-A5531E510DB2}">
      <thm15:themeFamily xmlns:thm15="http://schemas.microsoft.com/office/thememl/2012/main" name="Allianz_PPT_Master_2.potx" id="{BDEB0E28-CD62-4F68-B02D-6F9C01032E96}" vid="{08400C5C-446E-47DA-961F-FEB8852D2A55}"/>
    </a:ext>
  </a:extLst>
</a:theme>
</file>

<file path=ppt/theme/theme6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62371e-85f0-4e6e-8e8a-a2e2c1f34f66" xsi:nil="true"/>
    <TaxCatchAll xmlns="db30aede-fe75-471a-b029-7ebf3eec245d">
      <Value>1</Value>
    </TaxCatchAll>
    <ContractExpirationDate xmlns="db30aede-fe75-471a-b029-7ebf3eec245d" xsi:nil="true"/>
    <ConversationID xmlns="db30aede-fe75-471a-b029-7ebf3eec245d" xsi:nil="true"/>
    <ed152a9e7cd94948b70a3bbd3e308ce0 xmlns="db30aede-fe75-471a-b029-7ebf3eec245d">
      <Terms xmlns="http://schemas.microsoft.com/office/infopath/2007/PartnerControls">
        <TermInfo xmlns="http://schemas.microsoft.com/office/infopath/2007/PartnerControls">
          <TermName xmlns="http://schemas.microsoft.com/office/infopath/2007/PartnerControls">Zurückbehaltung aus anderen geschäftlichen Gründen</TermName>
          <TermId xmlns="http://schemas.microsoft.com/office/infopath/2007/PartnerControls">47571490-813a-497a-89cb-d23539d0261c</TermId>
        </TermInfo>
      </Terms>
    </ed152a9e7cd94948b70a3bbd3e308ce0>
    <hrmFrom xmlns="db30aede-fe75-471a-b029-7ebf3eec245d">Gettert</hrmFrom>
    <DossierOwner xmlns="db30aede-fe75-471a-b029-7ebf3eec245d">
      <UserInfo>
        <DisplayName/>
        <AccountId xsi:nil="true"/>
        <AccountType/>
      </UserInfo>
    </DossierOwner>
    <hrmSubject xmlns="db30aede-fe75-471a-b029-7ebf3eec245d">Verbände</hrmSubject>
    <Description xmlns="http://schemas.microsoft.com/sharepoint/v3/fields" xsi:nil="true"/>
    <hrmTo xmlns="db30aede-fe75-471a-b029-7ebf3eec245d">Schwarz</hrmTo>
    <hrmCc xmlns="db30aede-fe75-471a-b029-7ebf3eec245d" xsi:nil="true"/>
    <EmailDate xmlns="db30aede-fe75-471a-b029-7ebf3eec245d">11.12.2025</EmailDate>
    <hrmHasAttachments xmlns="db30aede-fe75-471a-b029-7ebf3eec245d">nein</hrmHasAttachments>
    <DossierStatus xmlns="db30aede-fe75-471a-b029-7ebf3eec245d" xsi:nil="true"/>
    <_dlc_DocId xmlns="db30aede-fe75-471a-b029-7ebf3eec245d">TYND7V6PAJK4-1839697227-1532</_dlc_DocId>
    <_dlc_DocIdUrl xmlns="db30aede-fe75-471a-b029-7ebf3eec245d">
      <Url>https://allianzms.sharepoint.com/teams/DE0028-3544829/_layouts/15/DocIdRedir.aspx?ID=TYND7V6PAJK4-1839697227-1532</Url>
      <Description>TYND7V6PAJK4-1839697227-1532</Description>
    </_dlc_DocIdUrl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Relevante Email" ma:contentTypeID="0x0101001643E7CA10BA6448B33AA641C98D24BD007B5477FFA624A04CB3D0A43007141DF5" ma:contentTypeVersion="27" ma:contentTypeDescription="Ein neues Dokument erstellen." ma:contentTypeScope="" ma:versionID="4cfccb396ecd4cd4bc22df515469dca7">
  <xsd:schema xmlns:xsd="http://www.w3.org/2001/XMLSchema" xmlns:xs="http://www.w3.org/2001/XMLSchema" xmlns:p="http://schemas.microsoft.com/office/2006/metadata/properties" xmlns:ns2="db30aede-fe75-471a-b029-7ebf3eec245d" xmlns:ns3="http://schemas.microsoft.com/sharepoint/v3/fields" xmlns:ns4="4e62371e-85f0-4e6e-8e8a-a2e2c1f34f66" targetNamespace="http://schemas.microsoft.com/office/2006/metadata/properties" ma:root="true" ma:fieldsID="7da3534fd81b9f50d0b95b833e52da20" ns2:_="" ns3:_="" ns4:_="">
    <xsd:import namespace="db30aede-fe75-471a-b029-7ebf3eec245d"/>
    <xsd:import namespace="http://schemas.microsoft.com/sharepoint/v3/fields"/>
    <xsd:import namespace="4e62371e-85f0-4e6e-8e8a-a2e2c1f34f6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ed152a9e7cd94948b70a3bbd3e308ce0" minOccurs="0"/>
                <xsd:element ref="ns2:TaxCatchAll" minOccurs="0"/>
                <xsd:element ref="ns2:TaxCatchAllLabel" minOccurs="0"/>
                <xsd:element ref="ns2:hrmSubject"/>
                <xsd:element ref="ns2:hrmFrom"/>
                <xsd:element ref="ns2:hrmTo"/>
                <xsd:element ref="ns2:hrmCc" minOccurs="0"/>
                <xsd:element ref="ns2:EmailDate"/>
                <xsd:element ref="ns2:hrmHasAttachments"/>
                <xsd:element ref="ns2:ConversationID" minOccurs="0"/>
                <xsd:element ref="ns2:DossierStatus" minOccurs="0"/>
                <xsd:element ref="ns2:DossierOwner" minOccurs="0"/>
                <xsd:element ref="ns3:Description" minOccurs="0"/>
                <xsd:element ref="ns2:ContractExpirationDate" minOccurs="0"/>
                <xsd:element ref="ns4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0aede-fe75-471a-b029-7ebf3eec245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Wert der Dokument-ID" ma:description="Der Wert der diesem Element zugewiesenen Dokument-ID." ma:indexed="true" ma:internalName="_dlc_DocId" ma:readOnly="true">
      <xsd:simpleType>
        <xsd:restriction base="dms:Text"/>
      </xsd:simpleType>
    </xsd:element>
    <xsd:element name="_dlc_DocIdUrl" ma:index="9" nillable="true" ma:displayName="Dokument-ID" ma:description="Permanenter Hyperlink zu diesem Dok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ed152a9e7cd94948b70a3bbd3e308ce0" ma:index="11" ma:taxonomy="true" ma:internalName="ed152a9e7cd94948b70a3bbd3e308ce0" ma:taxonomyFieldName="Document_Class" ma:displayName="Dokumentenkategorie" ma:readOnly="false" ma:fieldId="{ed152a9e-7cd9-4948-b70a-3bbd3e308ce0}" ma:sspId="10820af1-e82f-496e-bbcb-d9502914b7b2" ma:termSetId="a8fe5516-3f25-4a18-9fe8-9ec61fcfebb7" ma:anchorId="f3769284-ebf9-45c0-9e0f-a19a2a60e5c6" ma:open="false" ma:isKeyword="false">
      <xsd:complexType>
        <xsd:sequence>
          <xsd:element ref="pc:Terms" minOccurs="0" maxOccurs="1"/>
        </xsd:sequence>
      </xsd:complexType>
    </xsd:element>
    <xsd:element name="TaxCatchAll" ma:index="12" nillable="true" ma:displayName="Taxonomy Catch All Column" ma:hidden="true" ma:list="{f41145a3-ee21-4526-be09-343fafa1e5e7}" ma:internalName="TaxCatchAll" ma:showField="CatchAllData" ma:web="db30aede-fe75-471a-b029-7ebf3eec24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3" nillable="true" ma:displayName="Taxonomy Catch All Column1" ma:hidden="true" ma:list="{f41145a3-ee21-4526-be09-343fafa1e5e7}" ma:internalName="TaxCatchAllLabel" ma:readOnly="true" ma:showField="CatchAllDataLabel" ma:web="db30aede-fe75-471a-b029-7ebf3eec245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hrmSubject" ma:index="15" ma:displayName="Email Betreff" ma:default="Untitled" ma:description="Betreff der Email." ma:internalName="hrmSubject" ma:readOnly="false">
      <xsd:simpleType>
        <xsd:restriction base="dms:Text"/>
      </xsd:simpleType>
    </xsd:element>
    <xsd:element name="hrmFrom" ma:index="16" ma:displayName="Email Von" ma:default="" ma:description="Absender der Email." ma:internalName="hrmFrom" ma:readOnly="false">
      <xsd:simpleType>
        <xsd:restriction base="dms:Text"/>
      </xsd:simpleType>
    </xsd:element>
    <xsd:element name="hrmTo" ma:index="17" ma:displayName="Email An" ma:default="" ma:description="Empfänger der Email." ma:internalName="hrmTo" ma:readOnly="false">
      <xsd:simpleType>
        <xsd:restriction base="dms:Text"/>
      </xsd:simpleType>
    </xsd:element>
    <xsd:element name="hrmCc" ma:index="18" nillable="true" ma:displayName="Email CC" ma:default="" ma:description="Email-Empfanger in Cc." ma:internalName="hrmCc" ma:readOnly="false">
      <xsd:simpleType>
        <xsd:restriction base="dms:Text"/>
      </xsd:simpleType>
    </xsd:element>
    <xsd:element name="EmailDate" ma:index="19" ma:displayName="Email Datum" ma:default="" ma:description="Datum, an dem die Email versendet/ empfangen wurde." ma:internalName="EmailDate" ma:readOnly="false">
      <xsd:simpleType>
        <xsd:restriction base="dms:Text"/>
      </xsd:simpleType>
    </xsd:element>
    <xsd:element name="hrmHasAttachments" ma:index="20" ma:displayName="Mit Anhang" ma:default="" ma:description="Kennzeichnung, ob die Email einen Anhang enthält." ma:internalName="hrmHasAttachments" ma:readOnly="false">
      <xsd:simpleType>
        <xsd:restriction base="dms:Text"/>
      </xsd:simpleType>
    </xsd:element>
    <xsd:element name="ConversationID" ma:index="21" nillable="true" ma:displayName="Conversation ID" ma:default="isTrue" ma:description="Conversation ID" ma:hidden="true" ma:internalName="ConversationID" ma:readOnly="false">
      <xsd:simpleType>
        <xsd:restriction base="dms:Text"/>
      </xsd:simpleType>
    </xsd:element>
    <xsd:element name="DossierStatus" ma:index="22" nillable="true" ma:displayName="Dossier Status" ma:description="Status des Dossiers." ma:hidden="true" ma:internalName="DossierStatus" ma:readOnly="false">
      <xsd:simpleType>
        <xsd:restriction base="dms:Choice">
          <xsd:enumeration value="Offen"/>
          <xsd:enumeration value="Geschlossen"/>
        </xsd:restriction>
      </xsd:simpleType>
    </xsd:element>
    <xsd:element name="DossierOwner" ma:index="23" nillable="true" ma:displayName="Dossier Verantwortliche" ma:description="Person(en), die für die Informationen in diesem Dossier verantwortlich sind. " ma:hidden="true" ma:internalName="DossierOwne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ntractExpirationDate" ma:index="25" nillable="true" ma:displayName="Ablaufdatum" ma:description="Das formale Ablaufdatum der Angelegenheit bzw. des Vertragsgegenstandes, entweder aufgrund der vertraglichen Vereinbarung oder weil eine Kündigung (rechtlich) wirksam geworden ist." ma:format="DateOnly" ma:hidden="true" ma:internalName="ContractExpirationDate" ma:readOnly="fals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Description" ma:index="24" nillable="true" ma:displayName="Beschreibung" ma:internalName="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62371e-85f0-4e6e-8e8a-a2e2c1f34f66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26" nillable="true" ma:displayName="Image Tags_0" ma:hidden="true" ma:internalName="lcf76f155ced4ddcb4097134ff3c332f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E754430-CE5C-433C-B7A4-5AC7EC4E818D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979EEEB4-116B-45D7-A00E-4485C1BF495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238861-3DAC-4F8A-8FBD-A33F14A90246}">
  <ds:schemaRefs>
    <ds:schemaRef ds:uri="http://purl.org/dc/elements/1.1/"/>
    <ds:schemaRef ds:uri="db30aede-fe75-471a-b029-7ebf3eec245d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4e62371e-85f0-4e6e-8e8a-a2e2c1f34f66"/>
    <ds:schemaRef ds:uri="http://schemas.microsoft.com/sharepoint/v3/fields"/>
    <ds:schemaRef ds:uri="http://schemas.microsoft.com/office/2006/metadata/properties"/>
    <ds:schemaRef ds:uri="http://www.w3.org/XML/1998/namespace"/>
  </ds:schemaRefs>
</ds:datastoreItem>
</file>

<file path=customXml/itemProps4.xml><?xml version="1.0" encoding="utf-8"?>
<ds:datastoreItem xmlns:ds="http://schemas.openxmlformats.org/officeDocument/2006/customXml" ds:itemID="{CB176049-DFDE-4545-BC05-7197901D70B7}"/>
</file>

<file path=docProps/app.xml><?xml version="1.0" encoding="utf-8"?>
<Properties xmlns="http://schemas.openxmlformats.org/officeDocument/2006/extended-properties" xmlns:vt="http://schemas.openxmlformats.org/officeDocument/2006/docPropsVTypes">
  <Template>DesignAllianz Benutzerfarben</Template>
  <TotalTime>0</TotalTime>
  <Words>712</Words>
  <Application>Microsoft Office PowerPoint</Application>
  <PresentationFormat>Breitbild</PresentationFormat>
  <Paragraphs>117</Paragraphs>
  <Slides>4</Slides>
  <Notes>3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5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4" baseType="lpstr">
      <vt:lpstr>Arial</vt:lpstr>
      <vt:lpstr>Calibri</vt:lpstr>
      <vt:lpstr>Symbol</vt:lpstr>
      <vt:lpstr>Wingdings</vt:lpstr>
      <vt:lpstr>Title charts</vt:lpstr>
      <vt:lpstr>Divider + end charts</vt:lpstr>
      <vt:lpstr>Content charts white</vt:lpstr>
      <vt:lpstr>Content charts blue</vt:lpstr>
      <vt:lpstr>1_Content charts white</vt:lpstr>
      <vt:lpstr>think-cell Folie</vt:lpstr>
      <vt:lpstr>BranchenLösungen leben - 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 Schulz</dc:creator>
  <cp:lastModifiedBy>Klute, Silke (Allianz Lebensversicherungs-AG)</cp:lastModifiedBy>
  <cp:revision>2</cp:revision>
  <dcterms:created xsi:type="dcterms:W3CDTF">2021-05-25T12:15:33Z</dcterms:created>
  <dcterms:modified xsi:type="dcterms:W3CDTF">2026-01-07T13:02:43Z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0x0101001643E7CA10BA6448B33AA641C98D24BD007B5477FFA624A04CB3D0A43007141DF5</vt:lpwstr>
  </property>
  <property fmtid="{D5CDD505-2E9C-101B-9397-08002B2CF9AE}" pid="3" name="_NewReviewCycle">
    <vt:lpwstr/>
  </property>
  <property fmtid="{D5CDD505-2E9C-101B-9397-08002B2CF9AE}" pid="4" name="MSIP_Label_ce5f591a-3248-43e9-9b70-1ad50135772d_Enabled">
    <vt:lpwstr>true</vt:lpwstr>
  </property>
  <property fmtid="{D5CDD505-2E9C-101B-9397-08002B2CF9AE}" pid="5" name="MSIP_Label_ce5f591a-3248-43e9-9b70-1ad50135772d_SetDate">
    <vt:lpwstr>2021-07-29T09:20:11Z</vt:lpwstr>
  </property>
  <property fmtid="{D5CDD505-2E9C-101B-9397-08002B2CF9AE}" pid="6" name="MSIP_Label_ce5f591a-3248-43e9-9b70-1ad50135772d_Method">
    <vt:lpwstr>Privileged</vt:lpwstr>
  </property>
  <property fmtid="{D5CDD505-2E9C-101B-9397-08002B2CF9AE}" pid="7" name="MSIP_Label_ce5f591a-3248-43e9-9b70-1ad50135772d_Name">
    <vt:lpwstr>ce5f591a-3248-43e9-9b70-1ad50135772d</vt:lpwstr>
  </property>
  <property fmtid="{D5CDD505-2E9C-101B-9397-08002B2CF9AE}" pid="8" name="MSIP_Label_ce5f591a-3248-43e9-9b70-1ad50135772d_SiteId">
    <vt:lpwstr>6e06e42d-6925-47c6-b9e7-9581c7ca302a</vt:lpwstr>
  </property>
  <property fmtid="{D5CDD505-2E9C-101B-9397-08002B2CF9AE}" pid="9" name="MSIP_Label_ce5f591a-3248-43e9-9b70-1ad50135772d_ActionId">
    <vt:lpwstr>cae8452c-7462-4e0b-86f6-dfc751feef05</vt:lpwstr>
  </property>
  <property fmtid="{D5CDD505-2E9C-101B-9397-08002B2CF9AE}" pid="10" name="MSIP_Label_ce5f591a-3248-43e9-9b70-1ad50135772d_ContentBits">
    <vt:lpwstr>0</vt:lpwstr>
  </property>
  <property fmtid="{D5CDD505-2E9C-101B-9397-08002B2CF9AE}" pid="11" name="Order">
    <vt:r8>100</vt:r8>
  </property>
  <property fmtid="{D5CDD505-2E9C-101B-9397-08002B2CF9AE}" pid="12" name="MediaServiceImageTags">
    <vt:lpwstr/>
  </property>
  <property fmtid="{D5CDD505-2E9C-101B-9397-08002B2CF9AE}" pid="13" name="hrmSubject">
    <vt:lpwstr/>
  </property>
  <property fmtid="{D5CDD505-2E9C-101B-9397-08002B2CF9AE}" pid="14" name="hrmTo">
    <vt:lpwstr/>
  </property>
  <property fmtid="{D5CDD505-2E9C-101B-9397-08002B2CF9AE}" pid="15" name="hrmHasAttachments">
    <vt:lpwstr/>
  </property>
  <property fmtid="{D5CDD505-2E9C-101B-9397-08002B2CF9AE}" pid="16" name="xd_ProgID">
    <vt:lpwstr/>
  </property>
  <property fmtid="{D5CDD505-2E9C-101B-9397-08002B2CF9AE}" pid="17" name="DocumentSetDescription">
    <vt:lpwstr/>
  </property>
  <property fmtid="{D5CDD505-2E9C-101B-9397-08002B2CF9AE}" pid="18" name="EmailDate">
    <vt:lpwstr/>
  </property>
  <property fmtid="{D5CDD505-2E9C-101B-9397-08002B2CF9AE}" pid="19" name="ComplianceAssetId">
    <vt:lpwstr/>
  </property>
  <property fmtid="{D5CDD505-2E9C-101B-9397-08002B2CF9AE}" pid="20" name="TemplateUrl">
    <vt:lpwstr/>
  </property>
  <property fmtid="{D5CDD505-2E9C-101B-9397-08002B2CF9AE}" pid="21" name="hrmCc">
    <vt:lpwstr/>
  </property>
  <property fmtid="{D5CDD505-2E9C-101B-9397-08002B2CF9AE}" pid="22" name="_ExtendedDescription">
    <vt:lpwstr/>
  </property>
  <property fmtid="{D5CDD505-2E9C-101B-9397-08002B2CF9AE}" pid="23" name="TriggerFlowInfo">
    <vt:lpwstr/>
  </property>
  <property fmtid="{D5CDD505-2E9C-101B-9397-08002B2CF9AE}" pid="24" name="ConversationID">
    <vt:lpwstr/>
  </property>
  <property fmtid="{D5CDD505-2E9C-101B-9397-08002B2CF9AE}" pid="25" name="ContractStatus">
    <vt:lpwstr>Entwurf</vt:lpwstr>
  </property>
  <property fmtid="{D5CDD505-2E9C-101B-9397-08002B2CF9AE}" pid="26" name="hrmFrom">
    <vt:lpwstr/>
  </property>
  <property fmtid="{D5CDD505-2E9C-101B-9397-08002B2CF9AE}" pid="27" name="xd_Signature">
    <vt:bool>false</vt:bool>
  </property>
  <property fmtid="{D5CDD505-2E9C-101B-9397-08002B2CF9AE}" pid="28" name="_dlc_DocIdItemGuid">
    <vt:lpwstr>a9e0b43f-bff5-41bd-a4eb-4fd06fe3de19</vt:lpwstr>
  </property>
  <property fmtid="{D5CDD505-2E9C-101B-9397-08002B2CF9AE}" pid="29" name="DossierDepartment">
    <vt:lpwstr/>
  </property>
  <property fmtid="{D5CDD505-2E9C-101B-9397-08002B2CF9AE}" pid="30" name="g0fa09d2023b44048134804ad75c80a1">
    <vt:lpwstr/>
  </property>
  <property fmtid="{D5CDD505-2E9C-101B-9397-08002B2CF9AE}" pid="31" name="i8978bf2a7d64121853c9311fb4f1132">
    <vt:lpwstr/>
  </property>
  <property fmtid="{D5CDD505-2E9C-101B-9397-08002B2CF9AE}" pid="32" name="Document_Class">
    <vt:lpwstr>1;#Zurückbehaltung aus anderen geschäftlichen Gründen|47571490-813a-497a-89cb-d23539d0261c</vt:lpwstr>
  </property>
  <property fmtid="{D5CDD505-2E9C-101B-9397-08002B2CF9AE}" pid="33" name="o0ed95ec7df445b8a53d9a55187e3fc9">
    <vt:lpwstr/>
  </property>
  <property fmtid="{D5CDD505-2E9C-101B-9397-08002B2CF9AE}" pid="34" name="AllianzContractingParties">
    <vt:lpwstr/>
  </property>
  <property fmtid="{D5CDD505-2E9C-101B-9397-08002B2CF9AE}" pid="35" name="mc24a9022905446d865f3cdfdd1abb02">
    <vt:lpwstr/>
  </property>
  <property fmtid="{D5CDD505-2E9C-101B-9397-08002B2CF9AE}" pid="36" name="k40643bd56354e51b6254a3a4f55ff89">
    <vt:lpwstr/>
  </property>
</Properties>
</file>