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4"/>
    <p:sldMasterId id="2147483707" r:id="rId5"/>
  </p:sldMasterIdLst>
  <p:notesMasterIdLst>
    <p:notesMasterId r:id="rId11"/>
  </p:notesMasterIdLst>
  <p:sldIdLst>
    <p:sldId id="2147375895" r:id="rId6"/>
    <p:sldId id="2147375897" r:id="rId7"/>
    <p:sldId id="266" r:id="rId8"/>
    <p:sldId id="261" r:id="rId9"/>
    <p:sldId id="265" r:id="rId10"/>
  </p:sldIdLst>
  <p:sldSz cx="7559675" cy="10691813"/>
  <p:notesSz cx="6858000" cy="9144000"/>
  <p:defaultTextStyle>
    <a:defPPr>
      <a:defRPr lang="en-US"/>
    </a:defPPr>
    <a:lvl1pPr marL="0" algn="l" defTabSz="995295" rtl="0" eaLnBrk="1" latinLnBrk="0" hangingPunct="1">
      <a:defRPr sz="1960" kern="1200">
        <a:solidFill>
          <a:schemeClr val="tx1"/>
        </a:solidFill>
        <a:latin typeface="+mn-lt"/>
        <a:ea typeface="+mn-ea"/>
        <a:cs typeface="+mn-cs"/>
      </a:defRPr>
    </a:lvl1pPr>
    <a:lvl2pPr marL="497647" algn="l" defTabSz="995295" rtl="0" eaLnBrk="1" latinLnBrk="0" hangingPunct="1">
      <a:defRPr sz="1960" kern="1200">
        <a:solidFill>
          <a:schemeClr val="tx1"/>
        </a:solidFill>
        <a:latin typeface="+mn-lt"/>
        <a:ea typeface="+mn-ea"/>
        <a:cs typeface="+mn-cs"/>
      </a:defRPr>
    </a:lvl2pPr>
    <a:lvl3pPr marL="995295" algn="l" defTabSz="995295" rtl="0" eaLnBrk="1" latinLnBrk="0" hangingPunct="1">
      <a:defRPr sz="1960" kern="1200">
        <a:solidFill>
          <a:schemeClr val="tx1"/>
        </a:solidFill>
        <a:latin typeface="+mn-lt"/>
        <a:ea typeface="+mn-ea"/>
        <a:cs typeface="+mn-cs"/>
      </a:defRPr>
    </a:lvl3pPr>
    <a:lvl4pPr marL="1492943" algn="l" defTabSz="995295" rtl="0" eaLnBrk="1" latinLnBrk="0" hangingPunct="1">
      <a:defRPr sz="1960" kern="1200">
        <a:solidFill>
          <a:schemeClr val="tx1"/>
        </a:solidFill>
        <a:latin typeface="+mn-lt"/>
        <a:ea typeface="+mn-ea"/>
        <a:cs typeface="+mn-cs"/>
      </a:defRPr>
    </a:lvl4pPr>
    <a:lvl5pPr marL="1990590" algn="l" defTabSz="995295" rtl="0" eaLnBrk="1" latinLnBrk="0" hangingPunct="1">
      <a:defRPr sz="1960" kern="1200">
        <a:solidFill>
          <a:schemeClr val="tx1"/>
        </a:solidFill>
        <a:latin typeface="+mn-lt"/>
        <a:ea typeface="+mn-ea"/>
        <a:cs typeface="+mn-cs"/>
      </a:defRPr>
    </a:lvl5pPr>
    <a:lvl6pPr marL="2488236" algn="l" defTabSz="995295" rtl="0" eaLnBrk="1" latinLnBrk="0" hangingPunct="1">
      <a:defRPr sz="1960" kern="1200">
        <a:solidFill>
          <a:schemeClr val="tx1"/>
        </a:solidFill>
        <a:latin typeface="+mn-lt"/>
        <a:ea typeface="+mn-ea"/>
        <a:cs typeface="+mn-cs"/>
      </a:defRPr>
    </a:lvl6pPr>
    <a:lvl7pPr marL="2985884" algn="l" defTabSz="995295" rtl="0" eaLnBrk="1" latinLnBrk="0" hangingPunct="1">
      <a:defRPr sz="1960" kern="1200">
        <a:solidFill>
          <a:schemeClr val="tx1"/>
        </a:solidFill>
        <a:latin typeface="+mn-lt"/>
        <a:ea typeface="+mn-ea"/>
        <a:cs typeface="+mn-cs"/>
      </a:defRPr>
    </a:lvl7pPr>
    <a:lvl8pPr marL="3483531" algn="l" defTabSz="995295" rtl="0" eaLnBrk="1" latinLnBrk="0" hangingPunct="1">
      <a:defRPr sz="1960" kern="1200">
        <a:solidFill>
          <a:schemeClr val="tx1"/>
        </a:solidFill>
        <a:latin typeface="+mn-lt"/>
        <a:ea typeface="+mn-ea"/>
        <a:cs typeface="+mn-cs"/>
      </a:defRPr>
    </a:lvl8pPr>
    <a:lvl9pPr marL="3981179" algn="l" defTabSz="995295" rtl="0" eaLnBrk="1" latinLnBrk="0" hangingPunct="1">
      <a:defRPr sz="1960" kern="1200">
        <a:solidFill>
          <a:schemeClr val="tx1"/>
        </a:solidFill>
        <a:latin typeface="+mn-lt"/>
        <a:ea typeface="+mn-ea"/>
        <a:cs typeface="+mn-cs"/>
      </a:defRPr>
    </a:lvl9pPr>
  </p:defaultTextStyle>
  <p:extLst>
    <p:ext uri="{521415D9-36F7-43E2-AB2F-B90AF26B5E84}">
      <p14:sectionLst xmlns:p14="http://schemas.microsoft.com/office/powerpoint/2010/main">
        <p14:section name="Guideline" id="{C7ECCB69-1DF3-924C-AC1F-D59C0B438ECD}">
          <p14:sldIdLst>
            <p14:sldId id="2147375895"/>
            <p14:sldId id="2147375897"/>
          </p14:sldIdLst>
        </p14:section>
        <p14:section name="Benefit-Baukasten" id="{D5BA18E1-0258-B24A-B334-C62C2F57AF4D}">
          <p14:sldIdLst>
            <p14:sldId id="266"/>
            <p14:sldId id="261"/>
            <p14:sldId id="265"/>
          </p14:sldIdLst>
        </p14:section>
        <p14:section name="Vorlage" id="{8591687E-3059-0C48-B4AB-C76A90AD5669}">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E247001-CD9A-DE76-5843-4B889B2552E6}" name="Ent, Corina (Allianz Lebensversicherungs-AG)" initials="EC(L" userId="S::corina.ent@allianz.de::9057a839-2834-4a16-8c26-03efc12c9dab" providerId="AD"/>
  <p188:author id="{C29A001E-AC11-DB25-2AB1-8F3EEE954FB2}" name="Jasmin Simsch" initials="JS" userId="S::jasmin.simsch@port-neo.com::603e6df7-d21d-464a-b35e-836e0738c734"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46" d="100"/>
          <a:sy n="46" d="100"/>
        </p:scale>
        <p:origin x="1625" y="2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8C3D90-D258-41E1-BFE3-29A340648A7E}" type="datetimeFigureOut">
              <a:rPr lang="de-DE" smtClean="0"/>
              <a:t>16.01.2024</a:t>
            </a:fld>
            <a:endParaRPr lang="de-DE"/>
          </a:p>
        </p:txBody>
      </p:sp>
      <p:sp>
        <p:nvSpPr>
          <p:cNvPr id="4" name="Folienbildplatzhalt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3E0F7A-EA63-40E1-97FB-D173EE3BA0CC}" type="slidenum">
              <a:rPr lang="de-DE" smtClean="0"/>
              <a:t>‹Nr.›</a:t>
            </a:fld>
            <a:endParaRPr lang="de-DE"/>
          </a:p>
        </p:txBody>
      </p:sp>
    </p:spTree>
    <p:extLst>
      <p:ext uri="{BB962C8B-B14F-4D97-AF65-F5344CB8AC3E}">
        <p14:creationId xmlns:p14="http://schemas.microsoft.com/office/powerpoint/2010/main" val="944430142"/>
      </p:ext>
    </p:extLst>
  </p:cSld>
  <p:clrMap bg1="lt1" tx1="dk1" bg2="lt2" tx2="dk2" accent1="accent1" accent2="accent2" accent3="accent3" accent4="accent4" accent5="accent5" accent6="accent6" hlink="hlink" folHlink="folHlink"/>
  <p:notesStyle>
    <a:lvl1pPr marL="0" algn="l" defTabSz="1053332" rtl="0" eaLnBrk="1" latinLnBrk="0" hangingPunct="1">
      <a:defRPr sz="1383" kern="1200">
        <a:solidFill>
          <a:schemeClr val="tx1"/>
        </a:solidFill>
        <a:latin typeface="+mn-lt"/>
        <a:ea typeface="+mn-ea"/>
        <a:cs typeface="+mn-cs"/>
      </a:defRPr>
    </a:lvl1pPr>
    <a:lvl2pPr marL="526666" algn="l" defTabSz="1053332" rtl="0" eaLnBrk="1" latinLnBrk="0" hangingPunct="1">
      <a:defRPr sz="1383" kern="1200">
        <a:solidFill>
          <a:schemeClr val="tx1"/>
        </a:solidFill>
        <a:latin typeface="+mn-lt"/>
        <a:ea typeface="+mn-ea"/>
        <a:cs typeface="+mn-cs"/>
      </a:defRPr>
    </a:lvl2pPr>
    <a:lvl3pPr marL="1053332" algn="l" defTabSz="1053332" rtl="0" eaLnBrk="1" latinLnBrk="0" hangingPunct="1">
      <a:defRPr sz="1383" kern="1200">
        <a:solidFill>
          <a:schemeClr val="tx1"/>
        </a:solidFill>
        <a:latin typeface="+mn-lt"/>
        <a:ea typeface="+mn-ea"/>
        <a:cs typeface="+mn-cs"/>
      </a:defRPr>
    </a:lvl3pPr>
    <a:lvl4pPr marL="1580000" algn="l" defTabSz="1053332" rtl="0" eaLnBrk="1" latinLnBrk="0" hangingPunct="1">
      <a:defRPr sz="1383" kern="1200">
        <a:solidFill>
          <a:schemeClr val="tx1"/>
        </a:solidFill>
        <a:latin typeface="+mn-lt"/>
        <a:ea typeface="+mn-ea"/>
        <a:cs typeface="+mn-cs"/>
      </a:defRPr>
    </a:lvl4pPr>
    <a:lvl5pPr marL="2106666" algn="l" defTabSz="1053332" rtl="0" eaLnBrk="1" latinLnBrk="0" hangingPunct="1">
      <a:defRPr sz="1383" kern="1200">
        <a:solidFill>
          <a:schemeClr val="tx1"/>
        </a:solidFill>
        <a:latin typeface="+mn-lt"/>
        <a:ea typeface="+mn-ea"/>
        <a:cs typeface="+mn-cs"/>
      </a:defRPr>
    </a:lvl5pPr>
    <a:lvl6pPr marL="2633333" algn="l" defTabSz="1053332" rtl="0" eaLnBrk="1" latinLnBrk="0" hangingPunct="1">
      <a:defRPr sz="1383" kern="1200">
        <a:solidFill>
          <a:schemeClr val="tx1"/>
        </a:solidFill>
        <a:latin typeface="+mn-lt"/>
        <a:ea typeface="+mn-ea"/>
        <a:cs typeface="+mn-cs"/>
      </a:defRPr>
    </a:lvl6pPr>
    <a:lvl7pPr marL="3160000" algn="l" defTabSz="1053332" rtl="0" eaLnBrk="1" latinLnBrk="0" hangingPunct="1">
      <a:defRPr sz="1383" kern="1200">
        <a:solidFill>
          <a:schemeClr val="tx1"/>
        </a:solidFill>
        <a:latin typeface="+mn-lt"/>
        <a:ea typeface="+mn-ea"/>
        <a:cs typeface="+mn-cs"/>
      </a:defRPr>
    </a:lvl7pPr>
    <a:lvl8pPr marL="3686666" algn="l" defTabSz="1053332" rtl="0" eaLnBrk="1" latinLnBrk="0" hangingPunct="1">
      <a:defRPr sz="1383" kern="1200">
        <a:solidFill>
          <a:schemeClr val="tx1"/>
        </a:solidFill>
        <a:latin typeface="+mn-lt"/>
        <a:ea typeface="+mn-ea"/>
        <a:cs typeface="+mn-cs"/>
      </a:defRPr>
    </a:lvl8pPr>
    <a:lvl9pPr marL="4213333" algn="l" defTabSz="1053332" rtl="0" eaLnBrk="1" latinLnBrk="0" hangingPunct="1">
      <a:defRPr sz="138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338388" y="1143000"/>
            <a:ext cx="2181225" cy="308610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BF3E0F7A-EA63-40E1-97FB-D173EE3BA0CC}" type="slidenum">
              <a:rPr lang="de-DE" smtClean="0"/>
              <a:t>1</a:t>
            </a:fld>
            <a:endParaRPr lang="de-DE"/>
          </a:p>
        </p:txBody>
      </p:sp>
    </p:spTree>
    <p:extLst>
      <p:ext uri="{BB962C8B-B14F-4D97-AF65-F5344CB8AC3E}">
        <p14:creationId xmlns:p14="http://schemas.microsoft.com/office/powerpoint/2010/main" val="3276345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marL="0" marR="0" lvl="0" indent="0" algn="r" defTabSz="914205" rtl="0" eaLnBrk="1" fontAlgn="auto" latinLnBrk="0" hangingPunct="1">
              <a:lnSpc>
                <a:spcPct val="100000"/>
              </a:lnSpc>
              <a:spcBef>
                <a:spcPts val="0"/>
              </a:spcBef>
              <a:spcAft>
                <a:spcPts val="0"/>
              </a:spcAft>
              <a:buClrTx/>
              <a:buSzTx/>
              <a:buFontTx/>
              <a:buNone/>
              <a:tabLst/>
              <a:defRPr/>
            </a:pPr>
            <a:fld id="{BF3E0F7A-EA63-40E1-97FB-D173EE3BA0CC}"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205" rtl="0" eaLnBrk="1" fontAlgn="auto" latinLnBrk="0" hangingPunct="1">
                <a:lnSpc>
                  <a:spcPct val="100000"/>
                </a:lnSpc>
                <a:spcBef>
                  <a:spcPts val="0"/>
                </a:spcBef>
                <a:spcAft>
                  <a:spcPts val="0"/>
                </a:spcAft>
                <a:buClrTx/>
                <a:buSzTx/>
                <a:buFontTx/>
                <a:buNone/>
                <a:tabLst/>
                <a:defRPr/>
              </a:pPr>
              <a:t>2</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9847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A38718-26FA-9F03-E5E3-6B4989746B26}"/>
              </a:ext>
            </a:extLst>
          </p:cNvPr>
          <p:cNvSpPr>
            <a:spLocks noGrp="1"/>
          </p:cNvSpPr>
          <p:nvPr>
            <p:ph type="title"/>
          </p:nvPr>
        </p:nvSpPr>
        <p:spPr/>
        <p:txBody>
          <a:bodyPr/>
          <a:lstStyle/>
          <a:p>
            <a:r>
              <a:rPr lang="de-DE"/>
              <a:t>Mastertitelformat bearbeiten</a:t>
            </a:r>
          </a:p>
        </p:txBody>
      </p:sp>
      <p:sp>
        <p:nvSpPr>
          <p:cNvPr id="3" name="Foliennummernplatzhalter 2">
            <a:extLst>
              <a:ext uri="{FF2B5EF4-FFF2-40B4-BE49-F238E27FC236}">
                <a16:creationId xmlns:a16="http://schemas.microsoft.com/office/drawing/2014/main" id="{A9234863-25C4-8E82-38B1-EB8C90DE14A6}"/>
              </a:ext>
            </a:extLst>
          </p:cNvPr>
          <p:cNvSpPr>
            <a:spLocks noGrp="1"/>
          </p:cNvSpPr>
          <p:nvPr>
            <p:ph type="sldNum" sz="quarter" idx="10"/>
          </p:nvPr>
        </p:nvSpPr>
        <p:spPr/>
        <p:txBody>
          <a:bodyPr/>
          <a:lstStyle/>
          <a:p>
            <a:fld id="{56C449F3-BD9D-48DC-BFF1-0F66671DA7C6}" type="slidenum">
              <a:rPr lang="en-US" smtClean="0"/>
              <a:pPr/>
              <a:t>‹Nr.›</a:t>
            </a:fld>
            <a:endParaRPr lang="en-US"/>
          </a:p>
        </p:txBody>
      </p:sp>
      <p:sp>
        <p:nvSpPr>
          <p:cNvPr id="6" name="Textplatzhalter 2">
            <a:extLst>
              <a:ext uri="{FF2B5EF4-FFF2-40B4-BE49-F238E27FC236}">
                <a16:creationId xmlns:a16="http://schemas.microsoft.com/office/drawing/2014/main" id="{569426DC-EDE3-B8C1-6E8B-E3314EFFD0BA}"/>
              </a:ext>
            </a:extLst>
          </p:cNvPr>
          <p:cNvSpPr>
            <a:spLocks noGrp="1"/>
          </p:cNvSpPr>
          <p:nvPr>
            <p:ph idx="1"/>
          </p:nvPr>
        </p:nvSpPr>
        <p:spPr>
          <a:xfrm>
            <a:off x="486479" y="1369520"/>
            <a:ext cx="5594510" cy="8833966"/>
          </a:xfrm>
          <a:prstGeom prst="rect">
            <a:avLst/>
          </a:prstGeom>
        </p:spPr>
        <p:txBody>
          <a:bodyPr vert="horz" lIns="0" tIns="0" rIns="0" bIns="0" rtlCol="0" anchor="t" anchorCtr="0">
            <a:no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Tree>
    <p:extLst>
      <p:ext uri="{BB962C8B-B14F-4D97-AF65-F5344CB8AC3E}">
        <p14:creationId xmlns:p14="http://schemas.microsoft.com/office/powerpoint/2010/main" val="2548251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rge image + text">
    <p:spTree>
      <p:nvGrpSpPr>
        <p:cNvPr id="1" name=""/>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901E388C-6A4B-4AA3-B573-6AE8043CAA97}"/>
              </a:ext>
            </a:extLst>
          </p:cNvPr>
          <p:cNvSpPr>
            <a:spLocks noGrp="1"/>
          </p:cNvSpPr>
          <p:nvPr>
            <p:ph type="sldNum" sz="quarter" idx="11"/>
          </p:nvPr>
        </p:nvSpPr>
        <p:spPr/>
        <p:txBody>
          <a:bodyPr/>
          <a:lstStyle/>
          <a:p>
            <a:fld id="{56C449F3-BD9D-48DC-BFF1-0F66671DA7C6}" type="slidenum">
              <a:rPr lang="en-US" smtClean="0"/>
              <a:pPr/>
              <a:t>‹Nr.›</a:t>
            </a:fld>
            <a:endParaRPr lang="en-US"/>
          </a:p>
        </p:txBody>
      </p:sp>
      <p:sp>
        <p:nvSpPr>
          <p:cNvPr id="8" name="Bildplatzhalter 7">
            <a:extLst>
              <a:ext uri="{FF2B5EF4-FFF2-40B4-BE49-F238E27FC236}">
                <a16:creationId xmlns:a16="http://schemas.microsoft.com/office/drawing/2014/main" id="{9729243C-D78B-4B34-B6EA-A7A7D5BA4415}"/>
              </a:ext>
              <a:ext uri="{C183D7F6-B498-43B3-948B-1728B52AA6E4}">
                <adec:decorative xmlns:adec="http://schemas.microsoft.com/office/drawing/2017/decorative" val="1"/>
              </a:ext>
            </a:extLst>
          </p:cNvPr>
          <p:cNvSpPr>
            <a:spLocks noGrp="1"/>
          </p:cNvSpPr>
          <p:nvPr>
            <p:ph type="pic" sz="quarter" idx="12"/>
          </p:nvPr>
        </p:nvSpPr>
        <p:spPr>
          <a:xfrm>
            <a:off x="0" y="0"/>
            <a:ext cx="5535825" cy="9485125"/>
          </a:xfrm>
          <a:solidFill>
            <a:schemeClr val="tx2">
              <a:lumMod val="90000"/>
            </a:schemeClr>
          </a:solidFill>
        </p:spPr>
        <p:txBody>
          <a:bodyPr/>
          <a:lstStyle/>
          <a:p>
            <a:endParaRPr lang="en-US"/>
          </a:p>
        </p:txBody>
      </p:sp>
      <p:sp>
        <p:nvSpPr>
          <p:cNvPr id="11" name="Textplatzhalter 9">
            <a:extLst>
              <a:ext uri="{FF2B5EF4-FFF2-40B4-BE49-F238E27FC236}">
                <a16:creationId xmlns:a16="http://schemas.microsoft.com/office/drawing/2014/main" id="{D2F612BB-6DB3-48F4-9220-749BDAAD5D05}"/>
              </a:ext>
            </a:extLst>
          </p:cNvPr>
          <p:cNvSpPr>
            <a:spLocks noGrp="1"/>
          </p:cNvSpPr>
          <p:nvPr>
            <p:ph type="body" sz="quarter" idx="13"/>
          </p:nvPr>
        </p:nvSpPr>
        <p:spPr>
          <a:xfrm>
            <a:off x="5736722" y="2076625"/>
            <a:ext cx="1525685" cy="7408500"/>
          </a:xfrm>
        </p:spPr>
        <p:txBody>
          <a:bodyPr/>
          <a:lstStyle>
            <a:lvl1pPr>
              <a:defRPr sz="2494" b="1"/>
            </a:lvl1pPr>
            <a:lvl2pPr marL="0" indent="0">
              <a:buNone/>
              <a:defRPr sz="2494"/>
            </a:lvl2pPr>
            <a:lvl3pPr>
              <a:defRPr sz="2494"/>
            </a:lvl3pPr>
            <a:lvl4pPr>
              <a:defRPr sz="2494"/>
            </a:lvl4pPr>
            <a:lvl5pPr>
              <a:defRPr sz="2494"/>
            </a:lvl5pPr>
          </a:lstStyle>
          <a:p>
            <a:pPr lvl="0"/>
            <a:r>
              <a:rPr lang="en-US"/>
              <a:t>Click to edit Master text</a:t>
            </a:r>
          </a:p>
          <a:p>
            <a:pPr lvl="1"/>
            <a:r>
              <a:rPr lang="en-US"/>
              <a:t>Second level</a:t>
            </a:r>
          </a:p>
          <a:p>
            <a:pPr lvl="2"/>
            <a:r>
              <a:rPr lang="en-US"/>
              <a:t>Third level</a:t>
            </a:r>
          </a:p>
          <a:p>
            <a:pPr lvl="3"/>
            <a:r>
              <a:rPr lang="en-US"/>
              <a:t>Fourth level</a:t>
            </a:r>
          </a:p>
          <a:p>
            <a:pPr lvl="4"/>
            <a:r>
              <a:rPr lang="en-US"/>
              <a:t>Fifth level</a:t>
            </a:r>
          </a:p>
          <a:p>
            <a:pPr lvl="5"/>
            <a:r>
              <a:rPr lang="en-US"/>
              <a:t>Sixth level</a:t>
            </a:r>
          </a:p>
        </p:txBody>
      </p:sp>
      <p:sp>
        <p:nvSpPr>
          <p:cNvPr id="2" name="Fußzeilenplatzhalter 1">
            <a:extLst>
              <a:ext uri="{FF2B5EF4-FFF2-40B4-BE49-F238E27FC236}">
                <a16:creationId xmlns:a16="http://schemas.microsoft.com/office/drawing/2014/main" id="{E626A08E-050C-4C68-BDE6-F1BB5A27A38B}"/>
              </a:ext>
            </a:extLst>
          </p:cNvPr>
          <p:cNvSpPr>
            <a:spLocks noGrp="1"/>
          </p:cNvSpPr>
          <p:nvPr>
            <p:ph type="ftr" sz="quarter" idx="14"/>
          </p:nvPr>
        </p:nvSpPr>
        <p:spPr/>
        <p:txBody>
          <a:bodyPr/>
          <a:lstStyle/>
          <a:p>
            <a:endParaRPr lang="en-US"/>
          </a:p>
        </p:txBody>
      </p:sp>
    </p:spTree>
    <p:extLst>
      <p:ext uri="{BB962C8B-B14F-4D97-AF65-F5344CB8AC3E}">
        <p14:creationId xmlns:p14="http://schemas.microsoft.com/office/powerpoint/2010/main" val="2623244605"/>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image + headline 01">
    <p:spTree>
      <p:nvGrpSpPr>
        <p:cNvPr id="1" name=""/>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901E388C-6A4B-4AA3-B573-6AE8043CAA97}"/>
              </a:ext>
            </a:extLst>
          </p:cNvPr>
          <p:cNvSpPr>
            <a:spLocks noGrp="1"/>
          </p:cNvSpPr>
          <p:nvPr>
            <p:ph type="sldNum" sz="quarter" idx="11"/>
          </p:nvPr>
        </p:nvSpPr>
        <p:spPr/>
        <p:txBody>
          <a:bodyPr/>
          <a:lstStyle/>
          <a:p>
            <a:fld id="{56C449F3-BD9D-48DC-BFF1-0F66671DA7C6}" type="slidenum">
              <a:rPr lang="en-US" smtClean="0"/>
              <a:pPr/>
              <a:t>‹Nr.›</a:t>
            </a:fld>
            <a:endParaRPr lang="en-US"/>
          </a:p>
        </p:txBody>
      </p:sp>
      <p:sp>
        <p:nvSpPr>
          <p:cNvPr id="8" name="Bildplatzhalter 7">
            <a:extLst>
              <a:ext uri="{FF2B5EF4-FFF2-40B4-BE49-F238E27FC236}">
                <a16:creationId xmlns:a16="http://schemas.microsoft.com/office/drawing/2014/main" id="{9729243C-D78B-4B34-B6EA-A7A7D5BA4415}"/>
              </a:ext>
              <a:ext uri="{C183D7F6-B498-43B3-948B-1728B52AA6E4}">
                <adec:decorative xmlns:adec="http://schemas.microsoft.com/office/drawing/2017/decorative" val="1"/>
              </a:ext>
            </a:extLst>
          </p:cNvPr>
          <p:cNvSpPr>
            <a:spLocks noGrp="1"/>
          </p:cNvSpPr>
          <p:nvPr>
            <p:ph type="pic" sz="quarter" idx="12"/>
          </p:nvPr>
        </p:nvSpPr>
        <p:spPr>
          <a:xfrm>
            <a:off x="0" y="0"/>
            <a:ext cx="4375088" cy="9260625"/>
          </a:xfrm>
          <a:solidFill>
            <a:schemeClr val="tx2">
              <a:lumMod val="90000"/>
            </a:schemeClr>
          </a:solidFill>
        </p:spPr>
        <p:txBody>
          <a:bodyPr/>
          <a:lstStyle/>
          <a:p>
            <a:endParaRPr lang="en-US"/>
          </a:p>
        </p:txBody>
      </p:sp>
      <p:sp>
        <p:nvSpPr>
          <p:cNvPr id="11" name="Textplatzhalter 9">
            <a:extLst>
              <a:ext uri="{FF2B5EF4-FFF2-40B4-BE49-F238E27FC236}">
                <a16:creationId xmlns:a16="http://schemas.microsoft.com/office/drawing/2014/main" id="{D2F612BB-6DB3-48F4-9220-749BDAAD5D05}"/>
              </a:ext>
            </a:extLst>
          </p:cNvPr>
          <p:cNvSpPr>
            <a:spLocks noGrp="1"/>
          </p:cNvSpPr>
          <p:nvPr>
            <p:ph type="body" sz="quarter" idx="13"/>
          </p:nvPr>
        </p:nvSpPr>
        <p:spPr>
          <a:xfrm>
            <a:off x="4732238" y="2818976"/>
            <a:ext cx="2530169" cy="6441651"/>
          </a:xfrm>
        </p:spPr>
        <p:txBody>
          <a:bodyPr/>
          <a:lstStyle>
            <a:lvl1pPr>
              <a:lnSpc>
                <a:spcPts val="5924"/>
              </a:lnSpc>
              <a:spcAft>
                <a:spcPts val="3742"/>
              </a:spcAft>
              <a:defRPr sz="5924" b="0"/>
            </a:lvl1pPr>
            <a:lvl2pPr marL="0" indent="0">
              <a:buNone/>
              <a:defRPr sz="3118"/>
            </a:lvl2pPr>
            <a:lvl3pPr>
              <a:defRPr sz="2494"/>
            </a:lvl3pPr>
            <a:lvl4pPr>
              <a:defRPr sz="2494"/>
            </a:lvl4pPr>
            <a:lvl5pPr>
              <a:defRPr sz="249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p:txBody>
      </p:sp>
      <p:sp>
        <p:nvSpPr>
          <p:cNvPr id="2" name="Fußzeilenplatzhalter 1">
            <a:extLst>
              <a:ext uri="{FF2B5EF4-FFF2-40B4-BE49-F238E27FC236}">
                <a16:creationId xmlns:a16="http://schemas.microsoft.com/office/drawing/2014/main" id="{0589E36F-7715-457D-8887-3CAB56AFC0AD}"/>
              </a:ext>
            </a:extLst>
          </p:cNvPr>
          <p:cNvSpPr>
            <a:spLocks noGrp="1"/>
          </p:cNvSpPr>
          <p:nvPr>
            <p:ph type="ftr" sz="quarter" idx="14"/>
          </p:nvPr>
        </p:nvSpPr>
        <p:spPr/>
        <p:txBody>
          <a:bodyPr/>
          <a:lstStyle/>
          <a:p>
            <a:endParaRPr lang="en-US"/>
          </a:p>
        </p:txBody>
      </p:sp>
    </p:spTree>
    <p:extLst>
      <p:ext uri="{BB962C8B-B14F-4D97-AF65-F5344CB8AC3E}">
        <p14:creationId xmlns:p14="http://schemas.microsoft.com/office/powerpoint/2010/main" val="2048385886"/>
      </p:ext>
    </p:extLst>
  </p:cSld>
  <p:clrMapOvr>
    <a:masterClrMapping/>
  </p:clrMapOvr>
  <p:extLst>
    <p:ext uri="{DCECCB84-F9BA-43D5-87BE-67443E8EF086}">
      <p15:sldGuideLst xmlns:p15="http://schemas.microsoft.com/office/powerpoint/2012/main">
        <p15:guide id="1" orient="horz" pos="1776">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Large image + headline 02">
    <p:spTree>
      <p:nvGrpSpPr>
        <p:cNvPr id="1" name=""/>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901E388C-6A4B-4AA3-B573-6AE8043CAA97}"/>
              </a:ext>
            </a:extLst>
          </p:cNvPr>
          <p:cNvSpPr>
            <a:spLocks noGrp="1"/>
          </p:cNvSpPr>
          <p:nvPr>
            <p:ph type="sldNum" sz="quarter" idx="11"/>
          </p:nvPr>
        </p:nvSpPr>
        <p:spPr/>
        <p:txBody>
          <a:bodyPr/>
          <a:lstStyle/>
          <a:p>
            <a:fld id="{56C449F3-BD9D-48DC-BFF1-0F66671DA7C6}" type="slidenum">
              <a:rPr lang="en-US" smtClean="0"/>
              <a:pPr/>
              <a:t>‹Nr.›</a:t>
            </a:fld>
            <a:endParaRPr lang="en-US"/>
          </a:p>
        </p:txBody>
      </p:sp>
      <p:sp>
        <p:nvSpPr>
          <p:cNvPr id="8" name="Textplatzhalter 4">
            <a:extLst>
              <a:ext uri="{FF2B5EF4-FFF2-40B4-BE49-F238E27FC236}">
                <a16:creationId xmlns:a16="http://schemas.microsoft.com/office/drawing/2014/main" id="{E0780CC6-0AAA-43D9-B97A-2EF6ED7D8C4B}"/>
              </a:ext>
            </a:extLst>
          </p:cNvPr>
          <p:cNvSpPr>
            <a:spLocks noGrp="1"/>
          </p:cNvSpPr>
          <p:nvPr>
            <p:ph type="body" sz="quarter" idx="12" hasCustomPrompt="1"/>
          </p:nvPr>
        </p:nvSpPr>
        <p:spPr>
          <a:xfrm>
            <a:off x="297268" y="742487"/>
            <a:ext cx="2232467" cy="392875"/>
          </a:xfrm>
        </p:spPr>
        <p:txBody>
          <a:bodyPr/>
          <a:lstStyle>
            <a:lvl1pPr>
              <a:defRPr lang="en-US" sz="1715" b="1" kern="1200" cap="all" spc="98" baseline="0" smtClean="0">
                <a:solidFill>
                  <a:schemeClr val="bg1"/>
                </a:solidFill>
                <a:latin typeface="+mn-lt"/>
                <a:ea typeface="+mn-ea"/>
                <a:cs typeface="+mn-cs"/>
              </a:defRPr>
            </a:lvl1pPr>
          </a:lstStyle>
          <a:p>
            <a:pPr lvl="0"/>
            <a:r>
              <a:rPr lang="en-US"/>
              <a:t>Topline goes here</a:t>
            </a:r>
          </a:p>
        </p:txBody>
      </p:sp>
      <p:sp>
        <p:nvSpPr>
          <p:cNvPr id="7" name="Titel 1">
            <a:extLst>
              <a:ext uri="{FF2B5EF4-FFF2-40B4-BE49-F238E27FC236}">
                <a16:creationId xmlns:a16="http://schemas.microsoft.com/office/drawing/2014/main" id="{A3F8960E-E537-4E49-AC42-4DEBF27F46A6}"/>
              </a:ext>
            </a:extLst>
          </p:cNvPr>
          <p:cNvSpPr>
            <a:spLocks noGrp="1"/>
          </p:cNvSpPr>
          <p:nvPr>
            <p:ph type="title"/>
          </p:nvPr>
        </p:nvSpPr>
        <p:spPr>
          <a:xfrm>
            <a:off x="297268" y="1361227"/>
            <a:ext cx="2232467" cy="2244787"/>
          </a:xfrm>
        </p:spPr>
        <p:txBody>
          <a:bodyPr/>
          <a:lstStyle/>
          <a:p>
            <a:r>
              <a:rPr lang="en-US"/>
              <a:t>Click to edit Master title style</a:t>
            </a:r>
          </a:p>
        </p:txBody>
      </p:sp>
      <p:sp>
        <p:nvSpPr>
          <p:cNvPr id="5" name="Bildplatzhalter 6">
            <a:extLst>
              <a:ext uri="{FF2B5EF4-FFF2-40B4-BE49-F238E27FC236}">
                <a16:creationId xmlns:a16="http://schemas.microsoft.com/office/drawing/2014/main" id="{56AD9E6D-63E1-41E1-8A4D-9A2F8102A993}"/>
              </a:ext>
              <a:ext uri="{C183D7F6-B498-43B3-948B-1728B52AA6E4}">
                <adec:decorative xmlns:adec="http://schemas.microsoft.com/office/drawing/2017/decorative" val="1"/>
              </a:ext>
            </a:extLst>
          </p:cNvPr>
          <p:cNvSpPr>
            <a:spLocks noGrp="1"/>
          </p:cNvSpPr>
          <p:nvPr>
            <p:ph type="pic" sz="quarter" idx="13"/>
          </p:nvPr>
        </p:nvSpPr>
        <p:spPr>
          <a:xfrm>
            <a:off x="2663604" y="-1"/>
            <a:ext cx="4896071" cy="7745250"/>
          </a:xfrm>
          <a:solidFill>
            <a:schemeClr val="tx2"/>
          </a:solidFill>
        </p:spPr>
        <p:txBody>
          <a:bodyPr/>
          <a:lstStyle/>
          <a:p>
            <a:endParaRPr lang="en-US"/>
          </a:p>
        </p:txBody>
      </p:sp>
      <p:sp>
        <p:nvSpPr>
          <p:cNvPr id="9" name="Textplatzhalter 9">
            <a:extLst>
              <a:ext uri="{FF2B5EF4-FFF2-40B4-BE49-F238E27FC236}">
                <a16:creationId xmlns:a16="http://schemas.microsoft.com/office/drawing/2014/main" id="{73B815B3-09D1-4001-B105-D9E1330B1B62}"/>
              </a:ext>
            </a:extLst>
          </p:cNvPr>
          <p:cNvSpPr>
            <a:spLocks noGrp="1"/>
          </p:cNvSpPr>
          <p:nvPr>
            <p:ph type="body" sz="quarter" idx="14"/>
          </p:nvPr>
        </p:nvSpPr>
        <p:spPr>
          <a:xfrm>
            <a:off x="297269" y="3996101"/>
            <a:ext cx="2232466" cy="3749149"/>
          </a:xfrm>
        </p:spPr>
        <p:txBody>
          <a:bodyPr anchor="b" anchorCtr="0"/>
          <a:lstStyle>
            <a:lvl1pPr>
              <a:defRPr sz="2494" b="1"/>
            </a:lvl1pPr>
            <a:lvl2pPr marL="0" indent="0">
              <a:buNone/>
              <a:defRPr sz="2494"/>
            </a:lvl2pPr>
            <a:lvl3pPr>
              <a:defRPr sz="2494"/>
            </a:lvl3pPr>
            <a:lvl4pPr>
              <a:defRPr sz="2494"/>
            </a:lvl4pPr>
            <a:lvl5pPr>
              <a:defRPr sz="249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Bildplatzhalter 9">
            <a:extLst>
              <a:ext uri="{FF2B5EF4-FFF2-40B4-BE49-F238E27FC236}">
                <a16:creationId xmlns:a16="http://schemas.microsoft.com/office/drawing/2014/main" id="{CEB6A8EB-A666-4A27-9824-30E6CEF93D5D}"/>
              </a:ext>
              <a:ext uri="{C183D7F6-B498-43B3-948B-1728B52AA6E4}">
                <adec:decorative xmlns:adec="http://schemas.microsoft.com/office/drawing/2017/decorative" val="1"/>
              </a:ext>
            </a:extLst>
          </p:cNvPr>
          <p:cNvSpPr>
            <a:spLocks noGrp="1"/>
          </p:cNvSpPr>
          <p:nvPr>
            <p:ph type="pic" sz="quarter" idx="17"/>
          </p:nvPr>
        </p:nvSpPr>
        <p:spPr>
          <a:xfrm>
            <a:off x="6629597" y="785750"/>
            <a:ext cx="631709" cy="392875"/>
          </a:xfrm>
          <a:blipFill>
            <a:blip r:embed="rId2">
              <a:extLst>
                <a:ext uri="{96DAC541-7B7A-43D3-8B79-37D633B846F1}">
                  <asvg:svgBlip xmlns:asvg="http://schemas.microsoft.com/office/drawing/2016/SVG/main" r:embed="rId3"/>
                </a:ext>
              </a:extLst>
            </a:blip>
            <a:stretch>
              <a:fillRect/>
            </a:stretch>
          </a:blipFill>
        </p:spPr>
        <p:txBody>
          <a:bodyPr/>
          <a:lstStyle>
            <a:lvl1pPr>
              <a:defRPr sz="1247">
                <a:solidFill>
                  <a:schemeClr val="tx1">
                    <a:alpha val="0"/>
                  </a:schemeClr>
                </a:solidFill>
              </a:defRPr>
            </a:lvl1pPr>
          </a:lstStyle>
          <a:p>
            <a:endParaRPr lang="en-US"/>
          </a:p>
        </p:txBody>
      </p:sp>
      <p:sp>
        <p:nvSpPr>
          <p:cNvPr id="2" name="Fußzeilenplatzhalter 1">
            <a:extLst>
              <a:ext uri="{FF2B5EF4-FFF2-40B4-BE49-F238E27FC236}">
                <a16:creationId xmlns:a16="http://schemas.microsoft.com/office/drawing/2014/main" id="{5D691213-0404-49EC-B501-4C4965B48592}"/>
              </a:ext>
            </a:extLst>
          </p:cNvPr>
          <p:cNvSpPr>
            <a:spLocks noGrp="1"/>
          </p:cNvSpPr>
          <p:nvPr>
            <p:ph type="ftr" sz="quarter" idx="18"/>
          </p:nvPr>
        </p:nvSpPr>
        <p:spPr/>
        <p:txBody>
          <a:bodyPr/>
          <a:lstStyle/>
          <a:p>
            <a:endParaRPr lang="en-US"/>
          </a:p>
        </p:txBody>
      </p:sp>
    </p:spTree>
    <p:extLst>
      <p:ext uri="{BB962C8B-B14F-4D97-AF65-F5344CB8AC3E}">
        <p14:creationId xmlns:p14="http://schemas.microsoft.com/office/powerpoint/2010/main" val="2517155334"/>
      </p:ext>
    </p:extLst>
  </p:cSld>
  <p:clrMapOvr>
    <a:masterClrMapping/>
  </p:clrMapOvr>
  <p:extLst>
    <p:ext uri="{DCECCB84-F9BA-43D5-87BE-67443E8EF086}">
      <p15:sldGuideLst xmlns:p15="http://schemas.microsoft.com/office/powerpoint/2012/main">
        <p15:guide id="1" orient="horz" pos="177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image + headline 03">
    <p:spTree>
      <p:nvGrpSpPr>
        <p:cNvPr id="1" name=""/>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901E388C-6A4B-4AA3-B573-6AE8043CAA97}"/>
              </a:ext>
            </a:extLst>
          </p:cNvPr>
          <p:cNvSpPr>
            <a:spLocks noGrp="1"/>
          </p:cNvSpPr>
          <p:nvPr>
            <p:ph type="sldNum" sz="quarter" idx="11"/>
          </p:nvPr>
        </p:nvSpPr>
        <p:spPr/>
        <p:txBody>
          <a:bodyPr/>
          <a:lstStyle>
            <a:lvl1pPr>
              <a:defRPr>
                <a:solidFill>
                  <a:schemeClr val="tx1"/>
                </a:solidFill>
              </a:defRPr>
            </a:lvl1pPr>
          </a:lstStyle>
          <a:p>
            <a:fld id="{56C449F3-BD9D-48DC-BFF1-0F66671DA7C6}" type="slidenum">
              <a:rPr lang="en-US" smtClean="0"/>
              <a:pPr/>
              <a:t>‹Nr.›</a:t>
            </a:fld>
            <a:endParaRPr lang="en-US"/>
          </a:p>
        </p:txBody>
      </p:sp>
      <p:sp>
        <p:nvSpPr>
          <p:cNvPr id="8" name="Textplatzhalter 4">
            <a:extLst>
              <a:ext uri="{FF2B5EF4-FFF2-40B4-BE49-F238E27FC236}">
                <a16:creationId xmlns:a16="http://schemas.microsoft.com/office/drawing/2014/main" id="{DB4B0E92-1B2C-41F7-B669-32B6FD56635A}"/>
              </a:ext>
            </a:extLst>
          </p:cNvPr>
          <p:cNvSpPr>
            <a:spLocks noGrp="1"/>
          </p:cNvSpPr>
          <p:nvPr>
            <p:ph type="body" sz="quarter" idx="12" hasCustomPrompt="1"/>
          </p:nvPr>
        </p:nvSpPr>
        <p:spPr>
          <a:xfrm>
            <a:off x="297268" y="742487"/>
            <a:ext cx="2232467" cy="392875"/>
          </a:xfrm>
        </p:spPr>
        <p:txBody>
          <a:bodyPr/>
          <a:lstStyle>
            <a:lvl1pPr>
              <a:defRPr lang="en-US" sz="1715" b="1" kern="1200" cap="all" spc="98" baseline="0" smtClean="0">
                <a:solidFill>
                  <a:schemeClr val="bg1"/>
                </a:solidFill>
                <a:latin typeface="+mn-lt"/>
                <a:ea typeface="+mn-ea"/>
                <a:cs typeface="+mn-cs"/>
              </a:defRPr>
            </a:lvl1pPr>
          </a:lstStyle>
          <a:p>
            <a:pPr lvl="0"/>
            <a:r>
              <a:rPr lang="en-US"/>
              <a:t>Topline goes here</a:t>
            </a:r>
          </a:p>
        </p:txBody>
      </p:sp>
      <p:sp>
        <p:nvSpPr>
          <p:cNvPr id="9" name="Textplatzhalter 9">
            <a:extLst>
              <a:ext uri="{FF2B5EF4-FFF2-40B4-BE49-F238E27FC236}">
                <a16:creationId xmlns:a16="http://schemas.microsoft.com/office/drawing/2014/main" id="{73B815B3-09D1-4001-B105-D9E1330B1B62}"/>
              </a:ext>
            </a:extLst>
          </p:cNvPr>
          <p:cNvSpPr>
            <a:spLocks noGrp="1"/>
          </p:cNvSpPr>
          <p:nvPr>
            <p:ph type="body" sz="quarter" idx="14"/>
          </p:nvPr>
        </p:nvSpPr>
        <p:spPr>
          <a:xfrm>
            <a:off x="297269" y="4939000"/>
            <a:ext cx="2232466" cy="4673732"/>
          </a:xfrm>
        </p:spPr>
        <p:txBody>
          <a:bodyPr anchor="t" anchorCtr="0"/>
          <a:lstStyle>
            <a:lvl1pPr>
              <a:defRPr sz="2494" b="1"/>
            </a:lvl1pPr>
            <a:lvl2pPr marL="0" indent="0">
              <a:buNone/>
              <a:defRPr sz="2494"/>
            </a:lvl2pPr>
            <a:lvl3pPr>
              <a:defRPr sz="2494"/>
            </a:lvl3pPr>
            <a:lvl4pPr>
              <a:defRPr sz="2494"/>
            </a:lvl4pPr>
            <a:lvl5pPr>
              <a:defRPr sz="249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Bildplatzhalter 6">
            <a:extLst>
              <a:ext uri="{FF2B5EF4-FFF2-40B4-BE49-F238E27FC236}">
                <a16:creationId xmlns:a16="http://schemas.microsoft.com/office/drawing/2014/main" id="{56AD9E6D-63E1-41E1-8A4D-9A2F8102A993}"/>
              </a:ext>
              <a:ext uri="{C183D7F6-B498-43B3-948B-1728B52AA6E4}">
                <adec:decorative xmlns:adec="http://schemas.microsoft.com/office/drawing/2017/decorative" val="1"/>
              </a:ext>
            </a:extLst>
          </p:cNvPr>
          <p:cNvSpPr>
            <a:spLocks noGrp="1"/>
          </p:cNvSpPr>
          <p:nvPr>
            <p:ph type="pic" sz="quarter" idx="13"/>
          </p:nvPr>
        </p:nvSpPr>
        <p:spPr>
          <a:xfrm>
            <a:off x="3712903" y="1571502"/>
            <a:ext cx="3846772" cy="9120313"/>
          </a:xfrm>
          <a:solidFill>
            <a:schemeClr val="tx2"/>
          </a:solidFill>
        </p:spPr>
        <p:txBody>
          <a:bodyPr/>
          <a:lstStyle/>
          <a:p>
            <a:endParaRPr lang="en-US"/>
          </a:p>
        </p:txBody>
      </p:sp>
      <p:sp>
        <p:nvSpPr>
          <p:cNvPr id="7" name="Titel 1">
            <a:extLst>
              <a:ext uri="{FF2B5EF4-FFF2-40B4-BE49-F238E27FC236}">
                <a16:creationId xmlns:a16="http://schemas.microsoft.com/office/drawing/2014/main" id="{A3F8960E-E537-4E49-AC42-4DEBF27F46A6}"/>
              </a:ext>
            </a:extLst>
          </p:cNvPr>
          <p:cNvSpPr>
            <a:spLocks noGrp="1"/>
          </p:cNvSpPr>
          <p:nvPr>
            <p:ph type="title"/>
          </p:nvPr>
        </p:nvSpPr>
        <p:spPr>
          <a:xfrm>
            <a:off x="297268" y="1361227"/>
            <a:ext cx="2232467" cy="2244787"/>
          </a:xfrm>
        </p:spPr>
        <p:txBody>
          <a:bodyPr/>
          <a:lstStyle/>
          <a:p>
            <a:r>
              <a:rPr lang="en-US"/>
              <a:t>Click to edit Master title style</a:t>
            </a:r>
          </a:p>
        </p:txBody>
      </p:sp>
      <p:sp>
        <p:nvSpPr>
          <p:cNvPr id="2" name="Fußzeilenplatzhalter 1">
            <a:extLst>
              <a:ext uri="{FF2B5EF4-FFF2-40B4-BE49-F238E27FC236}">
                <a16:creationId xmlns:a16="http://schemas.microsoft.com/office/drawing/2014/main" id="{5D691213-0404-49EC-B501-4C4965B48592}"/>
              </a:ext>
            </a:extLst>
          </p:cNvPr>
          <p:cNvSpPr>
            <a:spLocks noGrp="1"/>
          </p:cNvSpPr>
          <p:nvPr>
            <p:ph type="ftr" sz="quarter" idx="18"/>
          </p:nvPr>
        </p:nvSpPr>
        <p:spPr/>
        <p:txBody>
          <a:bodyPr/>
          <a:lstStyle/>
          <a:p>
            <a:endParaRPr lang="en-US"/>
          </a:p>
        </p:txBody>
      </p:sp>
    </p:spTree>
    <p:extLst>
      <p:ext uri="{BB962C8B-B14F-4D97-AF65-F5344CB8AC3E}">
        <p14:creationId xmlns:p14="http://schemas.microsoft.com/office/powerpoint/2010/main" val="3082647105"/>
      </p:ext>
    </p:extLst>
  </p:cSld>
  <p:clrMapOvr>
    <a:masterClrMapping/>
  </p:clrMapOvr>
  <p:extLst>
    <p:ext uri="{DCECCB84-F9BA-43D5-87BE-67443E8EF086}">
      <p15:sldGuideLst xmlns:p15="http://schemas.microsoft.com/office/powerpoint/2012/main">
        <p15:guide id="1" orient="horz" pos="1776">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old headline + images and text">
    <p:spTree>
      <p:nvGrpSpPr>
        <p:cNvPr id="1" name=""/>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901E388C-6A4B-4AA3-B573-6AE8043CAA97}"/>
              </a:ext>
            </a:extLst>
          </p:cNvPr>
          <p:cNvSpPr>
            <a:spLocks noGrp="1"/>
          </p:cNvSpPr>
          <p:nvPr>
            <p:ph type="sldNum" sz="quarter" idx="11"/>
          </p:nvPr>
        </p:nvSpPr>
        <p:spPr/>
        <p:txBody>
          <a:bodyPr/>
          <a:lstStyle>
            <a:lvl1pPr>
              <a:defRPr>
                <a:solidFill>
                  <a:schemeClr val="bg1"/>
                </a:solidFill>
              </a:defRPr>
            </a:lvl1pPr>
          </a:lstStyle>
          <a:p>
            <a:fld id="{56C449F3-BD9D-48DC-BFF1-0F66671DA7C6}" type="slidenum">
              <a:rPr lang="en-US" smtClean="0"/>
              <a:pPr/>
              <a:t>‹Nr.›</a:t>
            </a:fld>
            <a:endParaRPr lang="en-US"/>
          </a:p>
        </p:txBody>
      </p:sp>
      <p:sp>
        <p:nvSpPr>
          <p:cNvPr id="12" name="Textplatzhalter 4">
            <a:extLst>
              <a:ext uri="{FF2B5EF4-FFF2-40B4-BE49-F238E27FC236}">
                <a16:creationId xmlns:a16="http://schemas.microsoft.com/office/drawing/2014/main" id="{89F8AF55-CD46-430D-AC56-3428F98D0CCF}"/>
              </a:ext>
            </a:extLst>
          </p:cNvPr>
          <p:cNvSpPr>
            <a:spLocks noGrp="1"/>
          </p:cNvSpPr>
          <p:nvPr>
            <p:ph type="body" sz="quarter" idx="12" hasCustomPrompt="1"/>
          </p:nvPr>
        </p:nvSpPr>
        <p:spPr>
          <a:xfrm>
            <a:off x="297269" y="742487"/>
            <a:ext cx="3415634" cy="392875"/>
          </a:xfrm>
        </p:spPr>
        <p:txBody>
          <a:bodyPr/>
          <a:lstStyle>
            <a:lvl1pPr>
              <a:defRPr lang="en-US" sz="1715" b="1" kern="1200" cap="all" spc="98" baseline="0" smtClean="0">
                <a:solidFill>
                  <a:schemeClr val="bg1"/>
                </a:solidFill>
                <a:latin typeface="+mn-lt"/>
                <a:ea typeface="+mn-ea"/>
                <a:cs typeface="+mn-cs"/>
              </a:defRPr>
            </a:lvl1pPr>
          </a:lstStyle>
          <a:p>
            <a:pPr lvl="0"/>
            <a:r>
              <a:rPr lang="en-US"/>
              <a:t>Topline goes here</a:t>
            </a:r>
          </a:p>
        </p:txBody>
      </p:sp>
      <p:sp>
        <p:nvSpPr>
          <p:cNvPr id="7" name="Titel 1">
            <a:extLst>
              <a:ext uri="{FF2B5EF4-FFF2-40B4-BE49-F238E27FC236}">
                <a16:creationId xmlns:a16="http://schemas.microsoft.com/office/drawing/2014/main" id="{A3F8960E-E537-4E49-AC42-4DEBF27F46A6}"/>
              </a:ext>
            </a:extLst>
          </p:cNvPr>
          <p:cNvSpPr>
            <a:spLocks noGrp="1"/>
          </p:cNvSpPr>
          <p:nvPr>
            <p:ph type="title"/>
          </p:nvPr>
        </p:nvSpPr>
        <p:spPr>
          <a:xfrm>
            <a:off x="297268" y="1361227"/>
            <a:ext cx="3415635" cy="2244787"/>
          </a:xfrm>
        </p:spPr>
        <p:txBody>
          <a:bodyPr/>
          <a:lstStyle>
            <a:lvl1pPr>
              <a:lnSpc>
                <a:spcPts val="13251"/>
              </a:lnSpc>
              <a:defRPr sz="13251"/>
            </a:lvl1pPr>
          </a:lstStyle>
          <a:p>
            <a:r>
              <a:rPr lang="en-US"/>
              <a:t>Click to edit Master title style</a:t>
            </a:r>
          </a:p>
        </p:txBody>
      </p:sp>
      <p:sp>
        <p:nvSpPr>
          <p:cNvPr id="9" name="Textplatzhalter 9">
            <a:extLst>
              <a:ext uri="{FF2B5EF4-FFF2-40B4-BE49-F238E27FC236}">
                <a16:creationId xmlns:a16="http://schemas.microsoft.com/office/drawing/2014/main" id="{73B815B3-09D1-4001-B105-D9E1330B1B62}"/>
              </a:ext>
            </a:extLst>
          </p:cNvPr>
          <p:cNvSpPr>
            <a:spLocks noGrp="1"/>
          </p:cNvSpPr>
          <p:nvPr>
            <p:ph type="body" sz="quarter" idx="14"/>
          </p:nvPr>
        </p:nvSpPr>
        <p:spPr>
          <a:xfrm>
            <a:off x="297269" y="6510500"/>
            <a:ext cx="2366335" cy="3102232"/>
          </a:xfrm>
        </p:spPr>
        <p:txBody>
          <a:bodyPr anchor="t" anchorCtr="0"/>
          <a:lstStyle>
            <a:lvl1pPr>
              <a:defRPr sz="2494" b="0"/>
            </a:lvl1pPr>
            <a:lvl2pPr marL="0" indent="0">
              <a:buNone/>
              <a:defRPr sz="2494"/>
            </a:lvl2pPr>
            <a:lvl3pPr>
              <a:defRPr sz="2494"/>
            </a:lvl3pPr>
            <a:lvl4pPr>
              <a:defRPr sz="2494"/>
            </a:lvl4pPr>
            <a:lvl5pPr>
              <a:defRPr sz="249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Bildplatzhalter 6">
            <a:extLst>
              <a:ext uri="{FF2B5EF4-FFF2-40B4-BE49-F238E27FC236}">
                <a16:creationId xmlns:a16="http://schemas.microsoft.com/office/drawing/2014/main" id="{56AD9E6D-63E1-41E1-8A4D-9A2F8102A993}"/>
              </a:ext>
              <a:ext uri="{C183D7F6-B498-43B3-948B-1728B52AA6E4}">
                <adec:decorative xmlns:adec="http://schemas.microsoft.com/office/drawing/2017/decorative" val="1"/>
              </a:ext>
            </a:extLst>
          </p:cNvPr>
          <p:cNvSpPr>
            <a:spLocks noGrp="1"/>
          </p:cNvSpPr>
          <p:nvPr>
            <p:ph type="pic" sz="quarter" idx="13"/>
          </p:nvPr>
        </p:nvSpPr>
        <p:spPr>
          <a:xfrm>
            <a:off x="3846773" y="1627625"/>
            <a:ext cx="1294669" cy="3479750"/>
          </a:xfrm>
          <a:solidFill>
            <a:schemeClr val="tx2"/>
          </a:solidFill>
        </p:spPr>
        <p:txBody>
          <a:bodyPr/>
          <a:lstStyle/>
          <a:p>
            <a:endParaRPr lang="en-US"/>
          </a:p>
        </p:txBody>
      </p:sp>
      <p:sp>
        <p:nvSpPr>
          <p:cNvPr id="8" name="Textplatzhalter 9">
            <a:extLst>
              <a:ext uri="{FF2B5EF4-FFF2-40B4-BE49-F238E27FC236}">
                <a16:creationId xmlns:a16="http://schemas.microsoft.com/office/drawing/2014/main" id="{3838915D-D3FB-443D-B066-9871FCA0D90C}"/>
              </a:ext>
            </a:extLst>
          </p:cNvPr>
          <p:cNvSpPr>
            <a:spLocks noGrp="1"/>
          </p:cNvSpPr>
          <p:nvPr>
            <p:ph type="body" sz="quarter" idx="19"/>
          </p:nvPr>
        </p:nvSpPr>
        <p:spPr>
          <a:xfrm>
            <a:off x="5357250" y="1627625"/>
            <a:ext cx="1473244" cy="3479750"/>
          </a:xfrm>
        </p:spPr>
        <p:txBody>
          <a:bodyPr anchor="ctr" anchorCtr="0"/>
          <a:lstStyle>
            <a:lvl1pPr>
              <a:defRPr sz="2494" b="0"/>
            </a:lvl1pPr>
            <a:lvl2pPr marL="0" indent="0">
              <a:buNone/>
              <a:defRPr sz="2494"/>
            </a:lvl2pPr>
            <a:lvl3pPr>
              <a:defRPr sz="2494"/>
            </a:lvl3pPr>
            <a:lvl4pPr>
              <a:defRPr sz="2494"/>
            </a:lvl4pPr>
            <a:lvl5pPr>
              <a:defRPr sz="249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Bildplatzhalter 6">
            <a:extLst>
              <a:ext uri="{FF2B5EF4-FFF2-40B4-BE49-F238E27FC236}">
                <a16:creationId xmlns:a16="http://schemas.microsoft.com/office/drawing/2014/main" id="{53DA06E5-3D83-444D-925F-F4A41465D64C}"/>
              </a:ext>
              <a:ext uri="{C183D7F6-B498-43B3-948B-1728B52AA6E4}">
                <adec:decorative xmlns:adec="http://schemas.microsoft.com/office/drawing/2017/decorative" val="1"/>
              </a:ext>
            </a:extLst>
          </p:cNvPr>
          <p:cNvSpPr>
            <a:spLocks noGrp="1"/>
          </p:cNvSpPr>
          <p:nvPr>
            <p:ph type="pic" sz="quarter" idx="20"/>
          </p:nvPr>
        </p:nvSpPr>
        <p:spPr>
          <a:xfrm>
            <a:off x="3846773" y="5584439"/>
            <a:ext cx="1294669" cy="3479750"/>
          </a:xfrm>
          <a:solidFill>
            <a:schemeClr val="tx2"/>
          </a:solidFill>
        </p:spPr>
        <p:txBody>
          <a:bodyPr/>
          <a:lstStyle/>
          <a:p>
            <a:endParaRPr lang="en-US"/>
          </a:p>
        </p:txBody>
      </p:sp>
      <p:sp>
        <p:nvSpPr>
          <p:cNvPr id="11" name="Textplatzhalter 9">
            <a:extLst>
              <a:ext uri="{FF2B5EF4-FFF2-40B4-BE49-F238E27FC236}">
                <a16:creationId xmlns:a16="http://schemas.microsoft.com/office/drawing/2014/main" id="{8A4C057F-21D1-4235-9674-D17DA9EE80C1}"/>
              </a:ext>
            </a:extLst>
          </p:cNvPr>
          <p:cNvSpPr>
            <a:spLocks noGrp="1"/>
          </p:cNvSpPr>
          <p:nvPr>
            <p:ph type="body" sz="quarter" idx="21"/>
          </p:nvPr>
        </p:nvSpPr>
        <p:spPr>
          <a:xfrm>
            <a:off x="5357250" y="5584439"/>
            <a:ext cx="1473244" cy="3479750"/>
          </a:xfrm>
        </p:spPr>
        <p:txBody>
          <a:bodyPr anchor="ctr" anchorCtr="0"/>
          <a:lstStyle>
            <a:lvl1pPr>
              <a:defRPr sz="2494" b="0"/>
            </a:lvl1pPr>
            <a:lvl2pPr marL="0" indent="0">
              <a:buNone/>
              <a:defRPr sz="2494"/>
            </a:lvl2pPr>
            <a:lvl3pPr>
              <a:defRPr sz="2494"/>
            </a:lvl3pPr>
            <a:lvl4pPr>
              <a:defRPr sz="2494"/>
            </a:lvl4pPr>
            <a:lvl5pPr>
              <a:defRPr sz="249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Fußzeilenplatzhalter 1">
            <a:extLst>
              <a:ext uri="{FF2B5EF4-FFF2-40B4-BE49-F238E27FC236}">
                <a16:creationId xmlns:a16="http://schemas.microsoft.com/office/drawing/2014/main" id="{5D691213-0404-49EC-B501-4C4965B48592}"/>
              </a:ext>
            </a:extLst>
          </p:cNvPr>
          <p:cNvSpPr>
            <a:spLocks noGrp="1"/>
          </p:cNvSpPr>
          <p:nvPr>
            <p:ph type="ftr" sz="quarter" idx="18"/>
          </p:nvPr>
        </p:nvSpPr>
        <p:spPr/>
        <p:txBody>
          <a:bodyPr/>
          <a:lstStyle/>
          <a:p>
            <a:endParaRPr lang="en-US"/>
          </a:p>
        </p:txBody>
      </p:sp>
    </p:spTree>
    <p:extLst>
      <p:ext uri="{BB962C8B-B14F-4D97-AF65-F5344CB8AC3E}">
        <p14:creationId xmlns:p14="http://schemas.microsoft.com/office/powerpoint/2010/main" val="3626173723"/>
      </p:ext>
    </p:extLst>
  </p:cSld>
  <p:clrMapOvr>
    <a:masterClrMapping/>
  </p:clrMapOvr>
  <p:extLst>
    <p:ext uri="{DCECCB84-F9BA-43D5-87BE-67443E8EF086}">
      <p15:sldGuideLst xmlns:p15="http://schemas.microsoft.com/office/powerpoint/2012/main">
        <p15:guide id="1" orient="horz" pos="1776">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old headline on blue/white">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D85B9BCC-ED7D-4926-91D7-795B583CD299}"/>
              </a:ext>
              <a:ext uri="{C183D7F6-B498-43B3-948B-1728B52AA6E4}">
                <adec:decorative xmlns:adec="http://schemas.microsoft.com/office/drawing/2017/decorative" val="1"/>
              </a:ext>
            </a:extLst>
          </p:cNvPr>
          <p:cNvSpPr/>
          <p:nvPr userDrawn="1"/>
        </p:nvSpPr>
        <p:spPr>
          <a:xfrm>
            <a:off x="0" y="0"/>
            <a:ext cx="5029940" cy="10691813"/>
          </a:xfrm>
          <a:prstGeom prst="rect">
            <a:avLst/>
          </a:prstGeom>
          <a:solidFill>
            <a:srgbClr val="13A0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6"/>
          </a:p>
        </p:txBody>
      </p:sp>
      <p:sp>
        <p:nvSpPr>
          <p:cNvPr id="6" name="Foliennummernplatzhalter 5">
            <a:extLst>
              <a:ext uri="{FF2B5EF4-FFF2-40B4-BE49-F238E27FC236}">
                <a16:creationId xmlns:a16="http://schemas.microsoft.com/office/drawing/2014/main" id="{50E423D4-7901-4F8B-B075-3D0E7C20A648}"/>
              </a:ext>
            </a:extLst>
          </p:cNvPr>
          <p:cNvSpPr>
            <a:spLocks noGrp="1"/>
          </p:cNvSpPr>
          <p:nvPr>
            <p:ph type="sldNum" sz="quarter" idx="11"/>
          </p:nvPr>
        </p:nvSpPr>
        <p:spPr/>
        <p:txBody>
          <a:bodyPr/>
          <a:lstStyle/>
          <a:p>
            <a:fld id="{56C449F3-BD9D-48DC-BFF1-0F66671DA7C6}" type="slidenum">
              <a:rPr lang="en-US" smtClean="0"/>
              <a:pPr/>
              <a:t>‹Nr.›</a:t>
            </a:fld>
            <a:endParaRPr lang="en-US"/>
          </a:p>
        </p:txBody>
      </p:sp>
      <p:sp>
        <p:nvSpPr>
          <p:cNvPr id="9" name="Textplatzhalter 4">
            <a:extLst>
              <a:ext uri="{FF2B5EF4-FFF2-40B4-BE49-F238E27FC236}">
                <a16:creationId xmlns:a16="http://schemas.microsoft.com/office/drawing/2014/main" id="{65CB8C84-525E-4B57-BAF4-5CD06402D3A1}"/>
              </a:ext>
            </a:extLst>
          </p:cNvPr>
          <p:cNvSpPr>
            <a:spLocks noGrp="1"/>
          </p:cNvSpPr>
          <p:nvPr>
            <p:ph type="body" sz="quarter" idx="14" hasCustomPrompt="1"/>
          </p:nvPr>
        </p:nvSpPr>
        <p:spPr>
          <a:xfrm>
            <a:off x="297269" y="742487"/>
            <a:ext cx="3549504" cy="392875"/>
          </a:xfrm>
        </p:spPr>
        <p:txBody>
          <a:bodyPr/>
          <a:lstStyle>
            <a:lvl1pPr>
              <a:defRPr lang="en-US" sz="1715" b="1" kern="1200" cap="all" spc="98" baseline="0" smtClean="0">
                <a:solidFill>
                  <a:schemeClr val="tx1"/>
                </a:solidFill>
                <a:latin typeface="+mn-lt"/>
                <a:ea typeface="+mn-ea"/>
                <a:cs typeface="+mn-cs"/>
              </a:defRPr>
            </a:lvl1pPr>
          </a:lstStyle>
          <a:p>
            <a:pPr lvl="0"/>
            <a:r>
              <a:rPr lang="en-US"/>
              <a:t>Topline goes here</a:t>
            </a:r>
          </a:p>
        </p:txBody>
      </p:sp>
      <p:sp>
        <p:nvSpPr>
          <p:cNvPr id="7" name="Titel 6">
            <a:extLst>
              <a:ext uri="{FF2B5EF4-FFF2-40B4-BE49-F238E27FC236}">
                <a16:creationId xmlns:a16="http://schemas.microsoft.com/office/drawing/2014/main" id="{28E2DDD5-62F8-4BB9-A01C-AC7CC80E2678}"/>
              </a:ext>
            </a:extLst>
          </p:cNvPr>
          <p:cNvSpPr>
            <a:spLocks noGrp="1"/>
          </p:cNvSpPr>
          <p:nvPr>
            <p:ph type="title"/>
          </p:nvPr>
        </p:nvSpPr>
        <p:spPr>
          <a:xfrm>
            <a:off x="297270" y="2818976"/>
            <a:ext cx="3549502" cy="6793755"/>
          </a:xfrm>
        </p:spPr>
        <p:txBody>
          <a:bodyPr/>
          <a:lstStyle>
            <a:lvl1pPr>
              <a:lnSpc>
                <a:spcPts val="13251"/>
              </a:lnSpc>
              <a:defRPr sz="13251">
                <a:solidFill>
                  <a:srgbClr val="122B54"/>
                </a:solidFill>
              </a:defRPr>
            </a:lvl1pPr>
          </a:lstStyle>
          <a:p>
            <a:r>
              <a:rPr lang="en-US"/>
              <a:t>Click to edit Master title style</a:t>
            </a:r>
          </a:p>
        </p:txBody>
      </p:sp>
      <p:sp>
        <p:nvSpPr>
          <p:cNvPr id="10" name="Textplatzhalter 9">
            <a:extLst>
              <a:ext uri="{FF2B5EF4-FFF2-40B4-BE49-F238E27FC236}">
                <a16:creationId xmlns:a16="http://schemas.microsoft.com/office/drawing/2014/main" id="{25DCC88A-A947-4C0A-827F-38E624596684}"/>
              </a:ext>
            </a:extLst>
          </p:cNvPr>
          <p:cNvSpPr>
            <a:spLocks noGrp="1"/>
          </p:cNvSpPr>
          <p:nvPr>
            <p:ph type="body" sz="quarter" idx="12"/>
          </p:nvPr>
        </p:nvSpPr>
        <p:spPr>
          <a:xfrm>
            <a:off x="5439422" y="2818977"/>
            <a:ext cx="1822984" cy="6793755"/>
          </a:xfrm>
        </p:spPr>
        <p:txBody>
          <a:bodyPr/>
          <a:lstStyle>
            <a:lvl1pPr>
              <a:defRPr sz="2494" b="1"/>
            </a:lvl1pPr>
            <a:lvl2pPr marL="0" indent="0">
              <a:buNone/>
              <a:defRPr sz="2494"/>
            </a:lvl2pPr>
            <a:lvl3pPr>
              <a:defRPr sz="2494"/>
            </a:lvl3pPr>
            <a:lvl4pPr>
              <a:defRPr sz="2494"/>
            </a:lvl4pPr>
            <a:lvl5pPr>
              <a:defRPr sz="249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Fußzeilenplatzhalter 1">
            <a:extLst>
              <a:ext uri="{FF2B5EF4-FFF2-40B4-BE49-F238E27FC236}">
                <a16:creationId xmlns:a16="http://schemas.microsoft.com/office/drawing/2014/main" id="{C600EDD0-042C-48C5-946C-9122C18A1125}"/>
              </a:ext>
            </a:extLst>
          </p:cNvPr>
          <p:cNvSpPr>
            <a:spLocks noGrp="1"/>
          </p:cNvSpPr>
          <p:nvPr>
            <p:ph type="ftr" sz="quarter" idx="13"/>
          </p:nvPr>
        </p:nvSpPr>
        <p:spPr/>
        <p:txBody>
          <a:bodyPr/>
          <a:lstStyle>
            <a:lvl1pPr>
              <a:defRPr>
                <a:solidFill>
                  <a:schemeClr val="tx1"/>
                </a:solidFill>
              </a:defRPr>
            </a:lvl1pPr>
          </a:lstStyle>
          <a:p>
            <a:endParaRPr lang="en-US"/>
          </a:p>
        </p:txBody>
      </p:sp>
    </p:spTree>
    <p:extLst>
      <p:ext uri="{BB962C8B-B14F-4D97-AF65-F5344CB8AC3E}">
        <p14:creationId xmlns:p14="http://schemas.microsoft.com/office/powerpoint/2010/main" val="2210468455"/>
      </p:ext>
    </p:extLst>
  </p:cSld>
  <p:clrMapOvr>
    <a:masterClrMapping/>
  </p:clrMapOvr>
  <p:extLst>
    <p:ext uri="{DCECCB84-F9BA-43D5-87BE-67443E8EF086}">
      <p15:sldGuideLst xmlns:p15="http://schemas.microsoft.com/office/powerpoint/2012/main">
        <p15:guide id="1" orient="horz" pos="1776">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old headline on blue/white + image">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D85B9BCC-ED7D-4926-91D7-795B583CD299}"/>
              </a:ext>
              <a:ext uri="{C183D7F6-B498-43B3-948B-1728B52AA6E4}">
                <adec:decorative xmlns:adec="http://schemas.microsoft.com/office/drawing/2017/decorative" val="1"/>
              </a:ext>
            </a:extLst>
          </p:cNvPr>
          <p:cNvSpPr/>
          <p:nvPr userDrawn="1"/>
        </p:nvSpPr>
        <p:spPr>
          <a:xfrm>
            <a:off x="0" y="0"/>
            <a:ext cx="4352766" cy="10691813"/>
          </a:xfrm>
          <a:prstGeom prst="rect">
            <a:avLst/>
          </a:prstGeom>
          <a:solidFill>
            <a:srgbClr val="13A0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6"/>
          </a:p>
        </p:txBody>
      </p:sp>
      <p:sp>
        <p:nvSpPr>
          <p:cNvPr id="6" name="Foliennummernplatzhalter 5">
            <a:extLst>
              <a:ext uri="{FF2B5EF4-FFF2-40B4-BE49-F238E27FC236}">
                <a16:creationId xmlns:a16="http://schemas.microsoft.com/office/drawing/2014/main" id="{50E423D4-7901-4F8B-B075-3D0E7C20A648}"/>
              </a:ext>
            </a:extLst>
          </p:cNvPr>
          <p:cNvSpPr>
            <a:spLocks noGrp="1"/>
          </p:cNvSpPr>
          <p:nvPr>
            <p:ph type="sldNum" sz="quarter" idx="11"/>
          </p:nvPr>
        </p:nvSpPr>
        <p:spPr/>
        <p:txBody>
          <a:bodyPr/>
          <a:lstStyle/>
          <a:p>
            <a:fld id="{56C449F3-BD9D-48DC-BFF1-0F66671DA7C6}" type="slidenum">
              <a:rPr lang="en-US" smtClean="0"/>
              <a:pPr/>
              <a:t>‹Nr.›</a:t>
            </a:fld>
            <a:endParaRPr lang="en-US"/>
          </a:p>
        </p:txBody>
      </p:sp>
      <p:sp>
        <p:nvSpPr>
          <p:cNvPr id="9" name="Textplatzhalter 4">
            <a:extLst>
              <a:ext uri="{FF2B5EF4-FFF2-40B4-BE49-F238E27FC236}">
                <a16:creationId xmlns:a16="http://schemas.microsoft.com/office/drawing/2014/main" id="{86895624-7DAF-4916-BF2D-DA99D815DD92}"/>
              </a:ext>
            </a:extLst>
          </p:cNvPr>
          <p:cNvSpPr>
            <a:spLocks noGrp="1"/>
          </p:cNvSpPr>
          <p:nvPr>
            <p:ph type="body" sz="quarter" idx="15" hasCustomPrompt="1"/>
          </p:nvPr>
        </p:nvSpPr>
        <p:spPr>
          <a:xfrm>
            <a:off x="297268" y="742487"/>
            <a:ext cx="3115813" cy="392875"/>
          </a:xfrm>
        </p:spPr>
        <p:txBody>
          <a:bodyPr/>
          <a:lstStyle>
            <a:lvl1pPr>
              <a:defRPr lang="en-US" sz="1715" b="1" kern="1200" cap="all" spc="98" baseline="0" smtClean="0">
                <a:solidFill>
                  <a:schemeClr val="tx1"/>
                </a:solidFill>
                <a:latin typeface="+mn-lt"/>
                <a:ea typeface="+mn-ea"/>
                <a:cs typeface="+mn-cs"/>
              </a:defRPr>
            </a:lvl1pPr>
          </a:lstStyle>
          <a:p>
            <a:pPr lvl="0"/>
            <a:r>
              <a:rPr lang="en-US"/>
              <a:t>Topline goes here</a:t>
            </a:r>
          </a:p>
        </p:txBody>
      </p:sp>
      <p:sp>
        <p:nvSpPr>
          <p:cNvPr id="7" name="Titel 6">
            <a:extLst>
              <a:ext uri="{FF2B5EF4-FFF2-40B4-BE49-F238E27FC236}">
                <a16:creationId xmlns:a16="http://schemas.microsoft.com/office/drawing/2014/main" id="{28E2DDD5-62F8-4BB9-A01C-AC7CC80E2678}"/>
              </a:ext>
            </a:extLst>
          </p:cNvPr>
          <p:cNvSpPr>
            <a:spLocks noGrp="1"/>
          </p:cNvSpPr>
          <p:nvPr>
            <p:ph type="title"/>
          </p:nvPr>
        </p:nvSpPr>
        <p:spPr>
          <a:xfrm>
            <a:off x="297270" y="2818976"/>
            <a:ext cx="3549502" cy="6793755"/>
          </a:xfrm>
        </p:spPr>
        <p:txBody>
          <a:bodyPr/>
          <a:lstStyle>
            <a:lvl1pPr>
              <a:lnSpc>
                <a:spcPts val="13251"/>
              </a:lnSpc>
              <a:defRPr sz="13251">
                <a:solidFill>
                  <a:srgbClr val="122B54"/>
                </a:solidFill>
              </a:defRPr>
            </a:lvl1pPr>
          </a:lstStyle>
          <a:p>
            <a:r>
              <a:rPr lang="en-US"/>
              <a:t>Click to edit Master title style</a:t>
            </a:r>
          </a:p>
        </p:txBody>
      </p:sp>
      <p:sp>
        <p:nvSpPr>
          <p:cNvPr id="10" name="Textplatzhalter 9">
            <a:extLst>
              <a:ext uri="{FF2B5EF4-FFF2-40B4-BE49-F238E27FC236}">
                <a16:creationId xmlns:a16="http://schemas.microsoft.com/office/drawing/2014/main" id="{25DCC88A-A947-4C0A-827F-38E624596684}"/>
              </a:ext>
            </a:extLst>
          </p:cNvPr>
          <p:cNvSpPr>
            <a:spLocks noGrp="1"/>
          </p:cNvSpPr>
          <p:nvPr>
            <p:ph type="body" sz="quarter" idx="12"/>
          </p:nvPr>
        </p:nvSpPr>
        <p:spPr>
          <a:xfrm>
            <a:off x="4687594" y="4714501"/>
            <a:ext cx="2574812" cy="4898230"/>
          </a:xfrm>
        </p:spPr>
        <p:txBody>
          <a:bodyPr/>
          <a:lstStyle>
            <a:lvl1pPr>
              <a:defRPr sz="2494" b="1"/>
            </a:lvl1pPr>
            <a:lvl2pPr marL="0" indent="0">
              <a:buNone/>
              <a:defRPr sz="2494"/>
            </a:lvl2pPr>
            <a:lvl3pPr>
              <a:defRPr sz="2494"/>
            </a:lvl3pPr>
            <a:lvl4pPr>
              <a:defRPr sz="2494"/>
            </a:lvl4pPr>
            <a:lvl5pPr>
              <a:defRPr sz="249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Bildplatzhalter 2">
            <a:extLst>
              <a:ext uri="{FF2B5EF4-FFF2-40B4-BE49-F238E27FC236}">
                <a16:creationId xmlns:a16="http://schemas.microsoft.com/office/drawing/2014/main" id="{C3A37E33-1BC4-4258-8988-7DB0EC8D5A84}"/>
              </a:ext>
              <a:ext uri="{C183D7F6-B498-43B3-948B-1728B52AA6E4}">
                <adec:decorative xmlns:adec="http://schemas.microsoft.com/office/drawing/2017/decorative" val="1"/>
              </a:ext>
            </a:extLst>
          </p:cNvPr>
          <p:cNvSpPr>
            <a:spLocks noGrp="1"/>
          </p:cNvSpPr>
          <p:nvPr>
            <p:ph type="pic" sz="quarter" idx="13"/>
          </p:nvPr>
        </p:nvSpPr>
        <p:spPr>
          <a:xfrm>
            <a:off x="3534483" y="0"/>
            <a:ext cx="2678625" cy="3648125"/>
          </a:xfrm>
          <a:solidFill>
            <a:schemeClr val="tx2">
              <a:lumMod val="90000"/>
            </a:schemeClr>
          </a:solidFill>
        </p:spPr>
        <p:txBody>
          <a:bodyPr/>
          <a:lstStyle>
            <a:lvl1pPr>
              <a:defRPr>
                <a:solidFill>
                  <a:schemeClr val="tx1"/>
                </a:solidFill>
              </a:defRPr>
            </a:lvl1pPr>
          </a:lstStyle>
          <a:p>
            <a:endParaRPr lang="en-US"/>
          </a:p>
        </p:txBody>
      </p:sp>
      <p:sp>
        <p:nvSpPr>
          <p:cNvPr id="2" name="Fußzeilenplatzhalter 1">
            <a:extLst>
              <a:ext uri="{FF2B5EF4-FFF2-40B4-BE49-F238E27FC236}">
                <a16:creationId xmlns:a16="http://schemas.microsoft.com/office/drawing/2014/main" id="{7C631362-B5E9-4A03-8563-BC489D509F80}"/>
              </a:ext>
            </a:extLst>
          </p:cNvPr>
          <p:cNvSpPr>
            <a:spLocks noGrp="1"/>
          </p:cNvSpPr>
          <p:nvPr>
            <p:ph type="ftr" sz="quarter" idx="14"/>
          </p:nvPr>
        </p:nvSpPr>
        <p:spPr/>
        <p:txBody>
          <a:bodyPr/>
          <a:lstStyle>
            <a:lvl1pPr>
              <a:defRPr>
                <a:solidFill>
                  <a:schemeClr val="tx1"/>
                </a:solidFill>
              </a:defRPr>
            </a:lvl1pPr>
          </a:lstStyle>
          <a:p>
            <a:endParaRPr lang="en-US"/>
          </a:p>
        </p:txBody>
      </p:sp>
    </p:spTree>
    <p:extLst>
      <p:ext uri="{BB962C8B-B14F-4D97-AF65-F5344CB8AC3E}">
        <p14:creationId xmlns:p14="http://schemas.microsoft.com/office/powerpoint/2010/main" val="1256682897"/>
      </p:ext>
    </p:extLst>
  </p:cSld>
  <p:clrMapOvr>
    <a:masterClrMapping/>
  </p:clrMapOvr>
  <p:extLst>
    <p:ext uri="{DCECCB84-F9BA-43D5-87BE-67443E8EF086}">
      <p15:sldGuideLst xmlns:p15="http://schemas.microsoft.com/office/powerpoint/2012/main">
        <p15:guide id="1" orient="horz" pos="1776">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 topline only">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B5F45E11-429A-423F-97E9-1B1309F4DB3A}"/>
              </a:ext>
            </a:extLst>
          </p:cNvPr>
          <p:cNvSpPr>
            <a:spLocks noGrp="1"/>
          </p:cNvSpPr>
          <p:nvPr>
            <p:ph type="sldNum" sz="quarter" idx="11"/>
          </p:nvPr>
        </p:nvSpPr>
        <p:spPr/>
        <p:txBody>
          <a:bodyPr/>
          <a:lstStyle/>
          <a:p>
            <a:fld id="{56C449F3-BD9D-48DC-BFF1-0F66671DA7C6}" type="slidenum">
              <a:rPr lang="en-US" smtClean="0"/>
              <a:pPr/>
              <a:t>‹Nr.›</a:t>
            </a:fld>
            <a:endParaRPr lang="en-US"/>
          </a:p>
        </p:txBody>
      </p:sp>
      <p:sp>
        <p:nvSpPr>
          <p:cNvPr id="5" name="Textplatzhalter 4">
            <a:extLst>
              <a:ext uri="{FF2B5EF4-FFF2-40B4-BE49-F238E27FC236}">
                <a16:creationId xmlns:a16="http://schemas.microsoft.com/office/drawing/2014/main" id="{2CBF6088-36A1-4310-BB51-1649635E7893}"/>
              </a:ext>
            </a:extLst>
          </p:cNvPr>
          <p:cNvSpPr>
            <a:spLocks noGrp="1"/>
          </p:cNvSpPr>
          <p:nvPr>
            <p:ph type="body" sz="quarter" idx="12" hasCustomPrompt="1"/>
          </p:nvPr>
        </p:nvSpPr>
        <p:spPr>
          <a:xfrm>
            <a:off x="297268" y="742487"/>
            <a:ext cx="5781970" cy="392875"/>
          </a:xfrm>
        </p:spPr>
        <p:txBody>
          <a:bodyPr/>
          <a:lstStyle>
            <a:lvl1pPr>
              <a:defRPr lang="en-US" sz="1715" b="1" kern="1200" cap="all" spc="98" baseline="0" smtClean="0">
                <a:solidFill>
                  <a:schemeClr val="bg1"/>
                </a:solidFill>
                <a:latin typeface="+mn-lt"/>
                <a:ea typeface="+mn-ea"/>
                <a:cs typeface="+mn-cs"/>
              </a:defRPr>
            </a:lvl1pPr>
          </a:lstStyle>
          <a:p>
            <a:pPr lvl="0"/>
            <a:r>
              <a:rPr lang="en-US"/>
              <a:t>Topline goes here</a:t>
            </a:r>
          </a:p>
        </p:txBody>
      </p:sp>
      <p:sp>
        <p:nvSpPr>
          <p:cNvPr id="2" name="Titel 1">
            <a:extLst>
              <a:ext uri="{FF2B5EF4-FFF2-40B4-BE49-F238E27FC236}">
                <a16:creationId xmlns:a16="http://schemas.microsoft.com/office/drawing/2014/main" id="{7FE0FA48-9F47-4B37-94C3-D2CE80E96A54}"/>
              </a:ext>
            </a:extLst>
          </p:cNvPr>
          <p:cNvSpPr>
            <a:spLocks noGrp="1"/>
          </p:cNvSpPr>
          <p:nvPr>
            <p:ph type="title"/>
          </p:nvPr>
        </p:nvSpPr>
        <p:spPr/>
        <p:txBody>
          <a:bodyPr/>
          <a:lstStyle/>
          <a:p>
            <a:r>
              <a:rPr lang="en-US"/>
              <a:t>Click to edit Master title style</a:t>
            </a:r>
          </a:p>
        </p:txBody>
      </p:sp>
      <p:sp>
        <p:nvSpPr>
          <p:cNvPr id="6" name="Fußzeilenplatzhalter 5">
            <a:extLst>
              <a:ext uri="{FF2B5EF4-FFF2-40B4-BE49-F238E27FC236}">
                <a16:creationId xmlns:a16="http://schemas.microsoft.com/office/drawing/2014/main" id="{B12C489F-F019-4419-9172-668E44FC8C23}"/>
              </a:ext>
            </a:extLst>
          </p:cNvPr>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1957066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 topline only bo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B5F45E11-429A-423F-97E9-1B1309F4DB3A}"/>
              </a:ext>
            </a:extLst>
          </p:cNvPr>
          <p:cNvSpPr>
            <a:spLocks noGrp="1"/>
          </p:cNvSpPr>
          <p:nvPr>
            <p:ph type="sldNum" sz="quarter" idx="11"/>
          </p:nvPr>
        </p:nvSpPr>
        <p:spPr/>
        <p:txBody>
          <a:bodyPr/>
          <a:lstStyle/>
          <a:p>
            <a:fld id="{56C449F3-BD9D-48DC-BFF1-0F66671DA7C6}" type="slidenum">
              <a:rPr lang="en-US" smtClean="0"/>
              <a:pPr/>
              <a:t>‹Nr.›</a:t>
            </a:fld>
            <a:endParaRPr lang="en-US"/>
          </a:p>
        </p:txBody>
      </p:sp>
      <p:sp>
        <p:nvSpPr>
          <p:cNvPr id="5" name="Textplatzhalter 4">
            <a:extLst>
              <a:ext uri="{FF2B5EF4-FFF2-40B4-BE49-F238E27FC236}">
                <a16:creationId xmlns:a16="http://schemas.microsoft.com/office/drawing/2014/main" id="{08E58946-949A-488B-8C82-A425EDC09E3F}"/>
              </a:ext>
            </a:extLst>
          </p:cNvPr>
          <p:cNvSpPr>
            <a:spLocks noGrp="1"/>
          </p:cNvSpPr>
          <p:nvPr>
            <p:ph type="body" sz="quarter" idx="12" hasCustomPrompt="1"/>
          </p:nvPr>
        </p:nvSpPr>
        <p:spPr>
          <a:xfrm>
            <a:off x="297268" y="742487"/>
            <a:ext cx="5781970" cy="392875"/>
          </a:xfrm>
        </p:spPr>
        <p:txBody>
          <a:bodyPr/>
          <a:lstStyle>
            <a:lvl1pPr>
              <a:defRPr lang="en-US" sz="1715" b="1" kern="1200" cap="all" spc="98" baseline="0" smtClean="0">
                <a:solidFill>
                  <a:schemeClr val="bg1"/>
                </a:solidFill>
                <a:latin typeface="+mn-lt"/>
                <a:ea typeface="+mn-ea"/>
                <a:cs typeface="+mn-cs"/>
              </a:defRPr>
            </a:lvl1pPr>
          </a:lstStyle>
          <a:p>
            <a:pPr lvl="0"/>
            <a:r>
              <a:rPr lang="en-US"/>
              <a:t>Topline goes here</a:t>
            </a:r>
          </a:p>
        </p:txBody>
      </p:sp>
      <p:sp>
        <p:nvSpPr>
          <p:cNvPr id="2" name="Titel 1">
            <a:extLst>
              <a:ext uri="{FF2B5EF4-FFF2-40B4-BE49-F238E27FC236}">
                <a16:creationId xmlns:a16="http://schemas.microsoft.com/office/drawing/2014/main" id="{7FE0FA48-9F47-4B37-94C3-D2CE80E96A54}"/>
              </a:ext>
            </a:extLst>
          </p:cNvPr>
          <p:cNvSpPr>
            <a:spLocks noGrp="1"/>
          </p:cNvSpPr>
          <p:nvPr>
            <p:ph type="title"/>
          </p:nvPr>
        </p:nvSpPr>
        <p:spPr/>
        <p:txBody>
          <a:bodyPr/>
          <a:lstStyle>
            <a:lvl1pPr>
              <a:lnSpc>
                <a:spcPts val="13251"/>
              </a:lnSpc>
              <a:defRPr sz="13251"/>
            </a:lvl1pPr>
          </a:lstStyle>
          <a:p>
            <a:r>
              <a:rPr lang="en-US"/>
              <a:t>Click to edit Master title style</a:t>
            </a:r>
          </a:p>
        </p:txBody>
      </p:sp>
      <p:sp>
        <p:nvSpPr>
          <p:cNvPr id="6" name="Fußzeilenplatzhalter 5">
            <a:extLst>
              <a:ext uri="{FF2B5EF4-FFF2-40B4-BE49-F238E27FC236}">
                <a16:creationId xmlns:a16="http://schemas.microsoft.com/office/drawing/2014/main" id="{B12C489F-F019-4419-9172-668E44FC8C23}"/>
              </a:ext>
            </a:extLst>
          </p:cNvPr>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33059389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9A238627-407D-4004-A6C9-31955AAD8E8C}"/>
              </a:ext>
            </a:extLst>
          </p:cNvPr>
          <p:cNvSpPr>
            <a:spLocks noGrp="1"/>
          </p:cNvSpPr>
          <p:nvPr>
            <p:ph type="sldNum" sz="quarter" idx="11"/>
          </p:nvPr>
        </p:nvSpPr>
        <p:spPr/>
        <p:txBody>
          <a:bodyPr/>
          <a:lstStyle/>
          <a:p>
            <a:fld id="{56C449F3-BD9D-48DC-BFF1-0F66671DA7C6}" type="slidenum">
              <a:rPr lang="en-US" smtClean="0"/>
              <a:pPr/>
              <a:t>‹Nr.›</a:t>
            </a:fld>
            <a:endParaRPr lang="en-US"/>
          </a:p>
        </p:txBody>
      </p:sp>
      <p:sp>
        <p:nvSpPr>
          <p:cNvPr id="5" name="Fußzeilenplatzhalter 4">
            <a:extLst>
              <a:ext uri="{FF2B5EF4-FFF2-40B4-BE49-F238E27FC236}">
                <a16:creationId xmlns:a16="http://schemas.microsoft.com/office/drawing/2014/main" id="{1CCF6E46-F87C-4B64-99C8-86D0AD8F84AE}"/>
              </a:ext>
            </a:extLst>
          </p:cNvPr>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1340062674"/>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py + 2 Benefi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DE8909-C1E3-3AA1-56DB-70BFBFB76C47}"/>
              </a:ext>
            </a:extLst>
          </p:cNvPr>
          <p:cNvSpPr>
            <a:spLocks noGrp="1"/>
          </p:cNvSpPr>
          <p:nvPr>
            <p:ph type="title"/>
          </p:nvPr>
        </p:nvSpPr>
        <p:spPr/>
        <p:txBody>
          <a:bodyPr/>
          <a:lstStyle/>
          <a:p>
            <a:r>
              <a:rPr lang="de-DE"/>
              <a:t>Mastertitelformat bearbeiten</a:t>
            </a:r>
          </a:p>
        </p:txBody>
      </p:sp>
      <p:sp>
        <p:nvSpPr>
          <p:cNvPr id="3" name="Foliennummernplatzhalter 2">
            <a:extLst>
              <a:ext uri="{FF2B5EF4-FFF2-40B4-BE49-F238E27FC236}">
                <a16:creationId xmlns:a16="http://schemas.microsoft.com/office/drawing/2014/main" id="{99235437-07C3-000C-5E4E-BFABD73D3AA9}"/>
              </a:ext>
            </a:extLst>
          </p:cNvPr>
          <p:cNvSpPr>
            <a:spLocks noGrp="1"/>
          </p:cNvSpPr>
          <p:nvPr>
            <p:ph type="sldNum" sz="quarter" idx="10"/>
          </p:nvPr>
        </p:nvSpPr>
        <p:spPr/>
        <p:txBody>
          <a:bodyPr/>
          <a:lstStyle/>
          <a:p>
            <a:fld id="{56C449F3-BD9D-48DC-BFF1-0F66671DA7C6}" type="slidenum">
              <a:rPr lang="en-US" smtClean="0"/>
              <a:pPr/>
              <a:t>‹Nr.›</a:t>
            </a:fld>
            <a:endParaRPr lang="en-US"/>
          </a:p>
        </p:txBody>
      </p:sp>
      <p:sp>
        <p:nvSpPr>
          <p:cNvPr id="8" name="Rechteck 7">
            <a:extLst>
              <a:ext uri="{FF2B5EF4-FFF2-40B4-BE49-F238E27FC236}">
                <a16:creationId xmlns:a16="http://schemas.microsoft.com/office/drawing/2014/main" id="{628BAE23-EED1-E6E7-BB26-76E514F529AC}"/>
              </a:ext>
            </a:extLst>
          </p:cNvPr>
          <p:cNvSpPr/>
          <p:nvPr userDrawn="1"/>
        </p:nvSpPr>
        <p:spPr>
          <a:xfrm>
            <a:off x="881962" y="4227551"/>
            <a:ext cx="6346072" cy="2875327"/>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115"/>
          </a:p>
        </p:txBody>
      </p:sp>
      <p:sp>
        <p:nvSpPr>
          <p:cNvPr id="9" name="Rechteck 8">
            <a:extLst>
              <a:ext uri="{FF2B5EF4-FFF2-40B4-BE49-F238E27FC236}">
                <a16:creationId xmlns:a16="http://schemas.microsoft.com/office/drawing/2014/main" id="{3E048AAB-53DA-203A-A66C-4BCFB654FA2E}"/>
              </a:ext>
            </a:extLst>
          </p:cNvPr>
          <p:cNvSpPr/>
          <p:nvPr userDrawn="1"/>
        </p:nvSpPr>
        <p:spPr>
          <a:xfrm>
            <a:off x="881962" y="7328159"/>
            <a:ext cx="6346072" cy="2875327"/>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115"/>
          </a:p>
        </p:txBody>
      </p:sp>
      <p:sp>
        <p:nvSpPr>
          <p:cNvPr id="5" name="Textplatzhalter 2">
            <a:extLst>
              <a:ext uri="{FF2B5EF4-FFF2-40B4-BE49-F238E27FC236}">
                <a16:creationId xmlns:a16="http://schemas.microsoft.com/office/drawing/2014/main" id="{8B34BBBC-287D-B9F2-76A1-8092BEFCC53F}"/>
              </a:ext>
            </a:extLst>
          </p:cNvPr>
          <p:cNvSpPr>
            <a:spLocks noGrp="1"/>
          </p:cNvSpPr>
          <p:nvPr>
            <p:ph idx="1"/>
          </p:nvPr>
        </p:nvSpPr>
        <p:spPr>
          <a:xfrm>
            <a:off x="486479" y="1369520"/>
            <a:ext cx="5594510" cy="1246931"/>
          </a:xfrm>
          <a:prstGeom prst="rect">
            <a:avLst/>
          </a:prstGeom>
        </p:spPr>
        <p:txBody>
          <a:bodyPr vert="horz" lIns="0" tIns="0" rIns="0" bIns="0" rtlCol="0" anchor="t" anchorCtr="0">
            <a:no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Tree>
    <p:extLst>
      <p:ext uri="{BB962C8B-B14F-4D97-AF65-F5344CB8AC3E}">
        <p14:creationId xmlns:p14="http://schemas.microsoft.com/office/powerpoint/2010/main" val="206665964"/>
      </p:ext>
    </p:extLst>
  </p:cSld>
  <p:clrMapOvr>
    <a:masterClrMapping/>
  </p:clrMapOvr>
  <p:extLst>
    <p:ext uri="{DCECCB84-F9BA-43D5-87BE-67443E8EF086}">
      <p15:sldGuideLst xmlns:p15="http://schemas.microsoft.com/office/powerpoint/2012/main">
        <p15:guide id="1" pos="431" userDrawn="1">
          <p15:clr>
            <a:srgbClr val="FBAE40"/>
          </p15:clr>
        </p15:guide>
        <p15:guide id="2" pos="856" userDrawn="1">
          <p15:clr>
            <a:srgbClr val="FBAE40"/>
          </p15:clr>
        </p15:guide>
        <p15:guide id="3" orient="horz" pos="871" userDrawn="1">
          <p15:clr>
            <a:srgbClr val="FBAE40"/>
          </p15:clr>
        </p15:guide>
        <p15:guide id="5" orient="horz" pos="3319" userDrawn="1">
          <p15:clr>
            <a:srgbClr val="FBAE40"/>
          </p15:clr>
        </p15:guide>
        <p15:guide id="6" orient="horz" pos="5277" userDrawn="1">
          <p15:clr>
            <a:srgbClr val="FBAE40"/>
          </p15:clr>
        </p15:guide>
        <p15:guide id="7" orient="horz" pos="2609" userDrawn="1">
          <p15:clr>
            <a:srgbClr val="FBAE40"/>
          </p15:clr>
        </p15:guide>
        <p15:guide id="8" orient="horz" pos="4567" userDrawn="1">
          <p15:clr>
            <a:srgbClr val="FBAE40"/>
          </p15:clr>
        </p15:guide>
        <p15:guide id="9" orient="horz" pos="4812" userDrawn="1">
          <p15:clr>
            <a:srgbClr val="FBAE40"/>
          </p15:clr>
        </p15:guide>
        <p15:guide id="10" orient="horz" pos="2854"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FFB93F98-2502-4A46-903A-C90B11A87BA1}"/>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296881" y="-237589"/>
            <a:ext cx="685066" cy="1461347"/>
          </a:xfrm>
          <a:prstGeom prst="rect">
            <a:avLst/>
          </a:prstGeom>
        </p:spPr>
      </p:pic>
      <p:sp>
        <p:nvSpPr>
          <p:cNvPr id="5" name="Foliennummernplatzhalter 4">
            <a:extLst>
              <a:ext uri="{FF2B5EF4-FFF2-40B4-BE49-F238E27FC236}">
                <a16:creationId xmlns:a16="http://schemas.microsoft.com/office/drawing/2014/main" id="{B8864DFD-E38D-49D7-BB64-174EB574BF44}"/>
              </a:ext>
            </a:extLst>
          </p:cNvPr>
          <p:cNvSpPr>
            <a:spLocks noGrp="1"/>
          </p:cNvSpPr>
          <p:nvPr>
            <p:ph type="sldNum" sz="quarter" idx="17"/>
          </p:nvPr>
        </p:nvSpPr>
        <p:spPr/>
        <p:txBody>
          <a:bodyPr/>
          <a:lstStyle/>
          <a:p>
            <a:fld id="{56C449F3-BD9D-48DC-BFF1-0F66671DA7C6}" type="slidenum">
              <a:rPr lang="en-US" smtClean="0"/>
              <a:pPr/>
              <a:t>‹Nr.›</a:t>
            </a:fld>
            <a:endParaRPr lang="en-US"/>
          </a:p>
        </p:txBody>
      </p:sp>
      <p:sp>
        <p:nvSpPr>
          <p:cNvPr id="3" name="Title 2">
            <a:extLst>
              <a:ext uri="{FF2B5EF4-FFF2-40B4-BE49-F238E27FC236}">
                <a16:creationId xmlns:a16="http://schemas.microsoft.com/office/drawing/2014/main" id="{831789C7-E5A6-4AA7-BF30-57CEC805ADEA}"/>
              </a:ext>
            </a:extLst>
          </p:cNvPr>
          <p:cNvSpPr>
            <a:spLocks noGrp="1"/>
          </p:cNvSpPr>
          <p:nvPr>
            <p:ph type="title"/>
          </p:nvPr>
        </p:nvSpPr>
        <p:spPr>
          <a:xfrm>
            <a:off x="297270" y="2818976"/>
            <a:ext cx="4588767" cy="6793754"/>
          </a:xfrm>
        </p:spPr>
        <p:txBody>
          <a:bodyPr/>
          <a:lstStyle/>
          <a:p>
            <a:r>
              <a:rPr lang="en-US"/>
              <a:t>Click to edit Master title style</a:t>
            </a:r>
          </a:p>
        </p:txBody>
      </p:sp>
      <p:sp>
        <p:nvSpPr>
          <p:cNvPr id="2" name="Fußzeilenplatzhalter 1">
            <a:extLst>
              <a:ext uri="{FF2B5EF4-FFF2-40B4-BE49-F238E27FC236}">
                <a16:creationId xmlns:a16="http://schemas.microsoft.com/office/drawing/2014/main" id="{F20E780E-8236-45DA-A6AF-143D4C7283C7}"/>
              </a:ext>
            </a:extLst>
          </p:cNvPr>
          <p:cNvSpPr>
            <a:spLocks noGrp="1"/>
          </p:cNvSpPr>
          <p:nvPr>
            <p:ph type="ftr" sz="quarter" idx="19"/>
          </p:nvPr>
        </p:nvSpPr>
        <p:spPr/>
        <p:txBody>
          <a:bodyPr/>
          <a:lstStyle/>
          <a:p>
            <a:endParaRPr lang="en-US"/>
          </a:p>
        </p:txBody>
      </p:sp>
    </p:spTree>
    <p:extLst>
      <p:ext uri="{BB962C8B-B14F-4D97-AF65-F5344CB8AC3E}">
        <p14:creationId xmlns:p14="http://schemas.microsoft.com/office/powerpoint/2010/main" val="3431408288"/>
      </p:ext>
    </p:extLst>
  </p:cSld>
  <p:clrMapOvr>
    <a:masterClrMapping/>
  </p:clrMapOvr>
  <p:extLst>
    <p:ext uri="{DCECCB84-F9BA-43D5-87BE-67443E8EF086}">
      <p15:sldGuideLst xmlns:p15="http://schemas.microsoft.com/office/powerpoint/2012/main">
        <p15:guide id="1" orient="horz" pos="1776">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ullblead image">
    <p:spTree>
      <p:nvGrpSpPr>
        <p:cNvPr id="1" name=""/>
        <p:cNvGrpSpPr/>
        <p:nvPr/>
      </p:nvGrpSpPr>
      <p:grpSpPr>
        <a:xfrm>
          <a:off x="0" y="0"/>
          <a:ext cx="0" cy="0"/>
          <a:chOff x="0" y="0"/>
          <a:chExt cx="0" cy="0"/>
        </a:xfrm>
      </p:grpSpPr>
      <p:sp>
        <p:nvSpPr>
          <p:cNvPr id="7" name="Bildplatzhalter 6">
            <a:extLst>
              <a:ext uri="{FF2B5EF4-FFF2-40B4-BE49-F238E27FC236}">
                <a16:creationId xmlns:a16="http://schemas.microsoft.com/office/drawing/2014/main" id="{543F4184-F695-473F-B37A-0DA4B8E546ED}"/>
              </a:ext>
              <a:ext uri="{C183D7F6-B498-43B3-948B-1728B52AA6E4}">
                <adec:decorative xmlns:adec="http://schemas.microsoft.com/office/drawing/2017/decorative" val="1"/>
              </a:ext>
            </a:extLst>
          </p:cNvPr>
          <p:cNvSpPr>
            <a:spLocks noGrp="1"/>
          </p:cNvSpPr>
          <p:nvPr>
            <p:ph type="pic" sz="quarter" idx="13"/>
          </p:nvPr>
        </p:nvSpPr>
        <p:spPr>
          <a:xfrm>
            <a:off x="0" y="3"/>
            <a:ext cx="7559675" cy="10691813"/>
          </a:xfrm>
          <a:solidFill>
            <a:schemeClr val="tx2">
              <a:lumMod val="90000"/>
            </a:schemeClr>
          </a:solidFill>
        </p:spPr>
        <p:txBody>
          <a:bodyPr/>
          <a:lstStyle>
            <a:lvl1pPr>
              <a:defRPr>
                <a:solidFill>
                  <a:schemeClr val="tx1"/>
                </a:solidFill>
              </a:defRPr>
            </a:lvl1pPr>
          </a:lstStyle>
          <a:p>
            <a:endParaRPr lang="en-US"/>
          </a:p>
        </p:txBody>
      </p:sp>
      <p:sp>
        <p:nvSpPr>
          <p:cNvPr id="6" name="Foliennummernplatzhalter 5">
            <a:extLst>
              <a:ext uri="{FF2B5EF4-FFF2-40B4-BE49-F238E27FC236}">
                <a16:creationId xmlns:a16="http://schemas.microsoft.com/office/drawing/2014/main" id="{B41AAF74-D43E-4774-9DEC-557D0F40A220}"/>
              </a:ext>
            </a:extLst>
          </p:cNvPr>
          <p:cNvSpPr>
            <a:spLocks noGrp="1"/>
          </p:cNvSpPr>
          <p:nvPr>
            <p:ph type="sldNum" sz="quarter" idx="16"/>
          </p:nvPr>
        </p:nvSpPr>
        <p:spPr/>
        <p:txBody>
          <a:bodyPr/>
          <a:lstStyle>
            <a:lvl1pPr>
              <a:defRPr>
                <a:solidFill>
                  <a:schemeClr val="tx1"/>
                </a:solidFill>
              </a:defRPr>
            </a:lvl1pPr>
          </a:lstStyle>
          <a:p>
            <a:fld id="{56C449F3-BD9D-48DC-BFF1-0F66671DA7C6}" type="slidenum">
              <a:rPr lang="en-US" smtClean="0"/>
              <a:pPr/>
              <a:t>‹Nr.›</a:t>
            </a:fld>
            <a:endParaRPr lang="en-US"/>
          </a:p>
        </p:txBody>
      </p:sp>
      <p:sp>
        <p:nvSpPr>
          <p:cNvPr id="10" name="Bildplatzhalter 9">
            <a:extLst>
              <a:ext uri="{FF2B5EF4-FFF2-40B4-BE49-F238E27FC236}">
                <a16:creationId xmlns:a16="http://schemas.microsoft.com/office/drawing/2014/main" id="{7F2B9096-2D8C-433C-8C26-F6A72A4C0219}"/>
              </a:ext>
              <a:ext uri="{C183D7F6-B498-43B3-948B-1728B52AA6E4}">
                <adec:decorative xmlns:adec="http://schemas.microsoft.com/office/drawing/2017/decorative" val="1"/>
              </a:ext>
            </a:extLst>
          </p:cNvPr>
          <p:cNvSpPr>
            <a:spLocks noGrp="1"/>
          </p:cNvSpPr>
          <p:nvPr>
            <p:ph type="pic" sz="quarter" idx="17"/>
          </p:nvPr>
        </p:nvSpPr>
        <p:spPr>
          <a:xfrm>
            <a:off x="6629597" y="785750"/>
            <a:ext cx="631709" cy="392875"/>
          </a:xfrm>
          <a:blipFill>
            <a:blip r:embed="rId2">
              <a:extLst>
                <a:ext uri="{96DAC541-7B7A-43D3-8B79-37D633B846F1}">
                  <asvg:svgBlip xmlns:asvg="http://schemas.microsoft.com/office/drawing/2016/SVG/main" r:embed="rId3"/>
                </a:ext>
              </a:extLst>
            </a:blip>
            <a:stretch>
              <a:fillRect/>
            </a:stretch>
          </a:blipFill>
        </p:spPr>
        <p:txBody>
          <a:bodyPr/>
          <a:lstStyle>
            <a:lvl1pPr>
              <a:defRPr sz="1247">
                <a:solidFill>
                  <a:schemeClr val="tx1">
                    <a:alpha val="0"/>
                  </a:schemeClr>
                </a:solidFill>
              </a:defRPr>
            </a:lvl1pPr>
          </a:lstStyle>
          <a:p>
            <a:endParaRPr lang="en-US"/>
          </a:p>
        </p:txBody>
      </p:sp>
      <p:sp>
        <p:nvSpPr>
          <p:cNvPr id="2" name="Title 1">
            <a:extLst>
              <a:ext uri="{FF2B5EF4-FFF2-40B4-BE49-F238E27FC236}">
                <a16:creationId xmlns:a16="http://schemas.microsoft.com/office/drawing/2014/main" id="{5CAD3F89-8F63-4AD4-9A29-6909CDF4E52D}"/>
              </a:ext>
            </a:extLst>
          </p:cNvPr>
          <p:cNvSpPr>
            <a:spLocks noGrp="1"/>
          </p:cNvSpPr>
          <p:nvPr>
            <p:ph type="title"/>
          </p:nvPr>
        </p:nvSpPr>
        <p:spPr>
          <a:xfrm>
            <a:off x="1785750" y="4726795"/>
            <a:ext cx="3676725" cy="1454345"/>
          </a:xfrm>
        </p:spPr>
        <p:txBody>
          <a:bodyPr/>
          <a:lstStyle>
            <a:lvl1pPr defTabSz="1122480">
              <a:defRPr lang="en-US" sz="5924" kern="1200" smtClean="0">
                <a:solidFill>
                  <a:schemeClr val="tx1"/>
                </a:solidFill>
                <a:latin typeface="+mj-lt"/>
                <a:ea typeface="+mn-ea"/>
                <a:cs typeface="+mn-cs"/>
              </a:defRPr>
            </a:lvl1pPr>
          </a:lstStyle>
          <a:p>
            <a:r>
              <a:rPr lang="en-US"/>
              <a:t>Click to edit Master title style</a:t>
            </a:r>
          </a:p>
        </p:txBody>
      </p:sp>
    </p:spTree>
    <p:extLst>
      <p:ext uri="{BB962C8B-B14F-4D97-AF65-F5344CB8AC3E}">
        <p14:creationId xmlns:p14="http://schemas.microsoft.com/office/powerpoint/2010/main" val="25198014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B5F45E11-429A-423F-97E9-1B1309F4DB3A}"/>
              </a:ext>
            </a:extLst>
          </p:cNvPr>
          <p:cNvSpPr>
            <a:spLocks noGrp="1"/>
          </p:cNvSpPr>
          <p:nvPr>
            <p:ph type="sldNum" sz="quarter" idx="11"/>
          </p:nvPr>
        </p:nvSpPr>
        <p:spPr/>
        <p:txBody>
          <a:bodyPr/>
          <a:lstStyle/>
          <a:p>
            <a:fld id="{56C449F3-BD9D-48DC-BFF1-0F66671DA7C6}" type="slidenum">
              <a:rPr lang="en-US" smtClean="0"/>
              <a:pPr/>
              <a:t>‹Nr.›</a:t>
            </a:fld>
            <a:endParaRPr lang="en-US"/>
          </a:p>
        </p:txBody>
      </p:sp>
      <p:sp>
        <p:nvSpPr>
          <p:cNvPr id="12" name="Textplatzhalter 4">
            <a:extLst>
              <a:ext uri="{FF2B5EF4-FFF2-40B4-BE49-F238E27FC236}">
                <a16:creationId xmlns:a16="http://schemas.microsoft.com/office/drawing/2014/main" id="{97955563-D116-42F8-9493-607FD96D811B}"/>
              </a:ext>
            </a:extLst>
          </p:cNvPr>
          <p:cNvSpPr>
            <a:spLocks noGrp="1"/>
          </p:cNvSpPr>
          <p:nvPr>
            <p:ph type="body" sz="quarter" idx="19" hasCustomPrompt="1"/>
          </p:nvPr>
        </p:nvSpPr>
        <p:spPr>
          <a:xfrm>
            <a:off x="297268" y="742487"/>
            <a:ext cx="5781969" cy="392875"/>
          </a:xfrm>
        </p:spPr>
        <p:txBody>
          <a:bodyPr/>
          <a:lstStyle>
            <a:lvl1pPr>
              <a:defRPr lang="en-US" sz="1715" b="1" kern="1200" cap="all" spc="98" baseline="0" smtClean="0">
                <a:solidFill>
                  <a:schemeClr val="bg1"/>
                </a:solidFill>
                <a:latin typeface="+mn-lt"/>
                <a:ea typeface="+mn-ea"/>
                <a:cs typeface="+mn-cs"/>
              </a:defRPr>
            </a:lvl1pPr>
          </a:lstStyle>
          <a:p>
            <a:pPr lvl="0"/>
            <a:r>
              <a:rPr lang="en-US"/>
              <a:t>Topline goes here</a:t>
            </a:r>
          </a:p>
        </p:txBody>
      </p:sp>
      <p:sp>
        <p:nvSpPr>
          <p:cNvPr id="2" name="Titel 1">
            <a:extLst>
              <a:ext uri="{FF2B5EF4-FFF2-40B4-BE49-F238E27FC236}">
                <a16:creationId xmlns:a16="http://schemas.microsoft.com/office/drawing/2014/main" id="{7FE0FA48-9F47-4B37-94C3-D2CE80E96A54}"/>
              </a:ext>
            </a:extLst>
          </p:cNvPr>
          <p:cNvSpPr>
            <a:spLocks noGrp="1"/>
          </p:cNvSpPr>
          <p:nvPr>
            <p:ph type="title"/>
          </p:nvPr>
        </p:nvSpPr>
        <p:spPr/>
        <p:txBody>
          <a:bodyPr/>
          <a:lstStyle/>
          <a:p>
            <a:r>
              <a:rPr lang="en-US"/>
              <a:t>Click to edit Master title style</a:t>
            </a:r>
          </a:p>
        </p:txBody>
      </p:sp>
      <p:sp>
        <p:nvSpPr>
          <p:cNvPr id="4" name="Bildplatzhalter 3">
            <a:extLst>
              <a:ext uri="{FF2B5EF4-FFF2-40B4-BE49-F238E27FC236}">
                <a16:creationId xmlns:a16="http://schemas.microsoft.com/office/drawing/2014/main" id="{91DF75E5-F9FE-4B14-8C90-B1BF90164CF4}"/>
              </a:ext>
            </a:extLst>
          </p:cNvPr>
          <p:cNvSpPr>
            <a:spLocks noGrp="1" noChangeAspect="1"/>
          </p:cNvSpPr>
          <p:nvPr>
            <p:ph type="pic" sz="quarter" idx="12"/>
          </p:nvPr>
        </p:nvSpPr>
        <p:spPr>
          <a:xfrm>
            <a:off x="325335" y="2862375"/>
            <a:ext cx="1160738" cy="2918500"/>
          </a:xfrm>
          <a:prstGeom prst="ellipse">
            <a:avLst/>
          </a:prstGeom>
          <a:solidFill>
            <a:schemeClr val="tx2">
              <a:lumMod val="90000"/>
            </a:schemeClr>
          </a:solidFill>
          <a:ln w="127000">
            <a:solidFill>
              <a:schemeClr val="bg1"/>
            </a:solidFill>
          </a:ln>
        </p:spPr>
        <p:txBody>
          <a:bodyPr/>
          <a:lstStyle/>
          <a:p>
            <a:endParaRPr lang="en-US"/>
          </a:p>
        </p:txBody>
      </p:sp>
      <p:sp>
        <p:nvSpPr>
          <p:cNvPr id="8" name="Textplatzhalter 7">
            <a:extLst>
              <a:ext uri="{FF2B5EF4-FFF2-40B4-BE49-F238E27FC236}">
                <a16:creationId xmlns:a16="http://schemas.microsoft.com/office/drawing/2014/main" id="{80E809D7-298E-4784-9AE3-F5FC40D20485}"/>
              </a:ext>
            </a:extLst>
          </p:cNvPr>
          <p:cNvSpPr>
            <a:spLocks noGrp="1"/>
          </p:cNvSpPr>
          <p:nvPr>
            <p:ph type="body" sz="quarter" idx="13"/>
          </p:nvPr>
        </p:nvSpPr>
        <p:spPr>
          <a:xfrm>
            <a:off x="297269" y="6210427"/>
            <a:ext cx="2232467" cy="3402305"/>
          </a:xfrm>
        </p:spPr>
        <p:txBody>
          <a:bodyPr/>
          <a:lstStyle>
            <a:lvl1pPr>
              <a:spcAft>
                <a:spcPts val="935"/>
              </a:spcAft>
              <a:defRPr sz="2494" b="1"/>
            </a:lvl1pPr>
            <a:lvl2pPr marL="0" indent="0">
              <a:buNone/>
              <a:tabLst>
                <a:tab pos="448992" algn="l"/>
              </a:tabLst>
              <a:defRPr sz="2494"/>
            </a:lvl2pPr>
            <a:lvl3pPr marL="280620" indent="-280620">
              <a:buFontTx/>
              <a:buBlip>
                <a:blip r:embed="rId2"/>
              </a:buBlip>
              <a:defRPr sz="2494"/>
            </a:lvl3pPr>
            <a:lvl4pPr marL="280620" indent="-280620">
              <a:buFontTx/>
              <a:buBlip>
                <a:blip r:embed="rId3"/>
              </a:buBlip>
              <a:defRPr sz="2494"/>
            </a:lvl4pPr>
            <a:lvl5pPr>
              <a:defRPr sz="249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Bildplatzhalter 3">
            <a:extLst>
              <a:ext uri="{FF2B5EF4-FFF2-40B4-BE49-F238E27FC236}">
                <a16:creationId xmlns:a16="http://schemas.microsoft.com/office/drawing/2014/main" id="{B7EEF68F-5357-4EC1-854D-F85E9950B8DD}"/>
              </a:ext>
            </a:extLst>
          </p:cNvPr>
          <p:cNvSpPr>
            <a:spLocks noGrp="1" noChangeAspect="1"/>
          </p:cNvSpPr>
          <p:nvPr>
            <p:ph type="pic" sz="quarter" idx="14"/>
          </p:nvPr>
        </p:nvSpPr>
        <p:spPr>
          <a:xfrm>
            <a:off x="2691671" y="2862375"/>
            <a:ext cx="1160738" cy="2918500"/>
          </a:xfrm>
          <a:prstGeom prst="ellipse">
            <a:avLst/>
          </a:prstGeom>
          <a:solidFill>
            <a:schemeClr val="tx2">
              <a:lumMod val="90000"/>
            </a:schemeClr>
          </a:solidFill>
          <a:ln w="127000">
            <a:solidFill>
              <a:schemeClr val="bg1"/>
            </a:solidFill>
          </a:ln>
        </p:spPr>
        <p:txBody>
          <a:bodyPr/>
          <a:lstStyle/>
          <a:p>
            <a:endParaRPr lang="en-US"/>
          </a:p>
        </p:txBody>
      </p:sp>
      <p:sp>
        <p:nvSpPr>
          <p:cNvPr id="13" name="Textplatzhalter 7">
            <a:extLst>
              <a:ext uri="{FF2B5EF4-FFF2-40B4-BE49-F238E27FC236}">
                <a16:creationId xmlns:a16="http://schemas.microsoft.com/office/drawing/2014/main" id="{4FD059CA-F54D-436B-83BF-7C80E05A47BC}"/>
              </a:ext>
            </a:extLst>
          </p:cNvPr>
          <p:cNvSpPr>
            <a:spLocks noGrp="1"/>
          </p:cNvSpPr>
          <p:nvPr>
            <p:ph type="body" sz="quarter" idx="17"/>
          </p:nvPr>
        </p:nvSpPr>
        <p:spPr>
          <a:xfrm>
            <a:off x="2663604" y="6210427"/>
            <a:ext cx="2232467" cy="3402305"/>
          </a:xfrm>
        </p:spPr>
        <p:txBody>
          <a:bodyPr/>
          <a:lstStyle>
            <a:lvl1pPr>
              <a:spcAft>
                <a:spcPts val="935"/>
              </a:spcAft>
              <a:defRPr sz="2494" b="1"/>
            </a:lvl1pPr>
            <a:lvl2pPr marL="0" indent="0">
              <a:buNone/>
              <a:tabLst>
                <a:tab pos="448992" algn="l"/>
              </a:tabLst>
              <a:defRPr sz="2494"/>
            </a:lvl2pPr>
            <a:lvl3pPr marL="280620" indent="-280620">
              <a:buFontTx/>
              <a:buBlip>
                <a:blip r:embed="rId2"/>
              </a:buBlip>
              <a:defRPr sz="2494"/>
            </a:lvl3pPr>
            <a:lvl4pPr marL="280620" indent="-280620">
              <a:buFontTx/>
              <a:buBlip>
                <a:blip r:embed="rId3"/>
              </a:buBlip>
              <a:defRPr sz="2494"/>
            </a:lvl4pPr>
            <a:lvl5pPr>
              <a:defRPr sz="249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Bildplatzhalter 3">
            <a:extLst>
              <a:ext uri="{FF2B5EF4-FFF2-40B4-BE49-F238E27FC236}">
                <a16:creationId xmlns:a16="http://schemas.microsoft.com/office/drawing/2014/main" id="{F40182DB-D138-4445-9088-170FAB7AB943}"/>
              </a:ext>
            </a:extLst>
          </p:cNvPr>
          <p:cNvSpPr>
            <a:spLocks noGrp="1" noChangeAspect="1"/>
          </p:cNvSpPr>
          <p:nvPr>
            <p:ph type="pic" sz="quarter" idx="16"/>
          </p:nvPr>
        </p:nvSpPr>
        <p:spPr>
          <a:xfrm>
            <a:off x="5058006" y="2862375"/>
            <a:ext cx="1160738" cy="2918500"/>
          </a:xfrm>
          <a:prstGeom prst="ellipse">
            <a:avLst/>
          </a:prstGeom>
          <a:solidFill>
            <a:schemeClr val="tx2">
              <a:lumMod val="90000"/>
            </a:schemeClr>
          </a:solidFill>
          <a:ln w="127000">
            <a:solidFill>
              <a:schemeClr val="bg1"/>
            </a:solidFill>
          </a:ln>
        </p:spPr>
        <p:txBody>
          <a:bodyPr/>
          <a:lstStyle/>
          <a:p>
            <a:endParaRPr lang="en-US"/>
          </a:p>
        </p:txBody>
      </p:sp>
      <p:sp>
        <p:nvSpPr>
          <p:cNvPr id="14" name="Textplatzhalter 7">
            <a:extLst>
              <a:ext uri="{FF2B5EF4-FFF2-40B4-BE49-F238E27FC236}">
                <a16:creationId xmlns:a16="http://schemas.microsoft.com/office/drawing/2014/main" id="{3F0C00D3-5C3B-4DEC-B521-74B05D0D8186}"/>
              </a:ext>
            </a:extLst>
          </p:cNvPr>
          <p:cNvSpPr>
            <a:spLocks noGrp="1"/>
          </p:cNvSpPr>
          <p:nvPr>
            <p:ph type="body" sz="quarter" idx="18"/>
          </p:nvPr>
        </p:nvSpPr>
        <p:spPr>
          <a:xfrm>
            <a:off x="5029940" y="6210427"/>
            <a:ext cx="2232467" cy="3402305"/>
          </a:xfrm>
        </p:spPr>
        <p:txBody>
          <a:bodyPr/>
          <a:lstStyle>
            <a:lvl1pPr>
              <a:spcAft>
                <a:spcPts val="935"/>
              </a:spcAft>
              <a:defRPr sz="2494" b="1"/>
            </a:lvl1pPr>
            <a:lvl2pPr marL="0" indent="0">
              <a:buNone/>
              <a:tabLst>
                <a:tab pos="448992" algn="l"/>
              </a:tabLst>
              <a:defRPr sz="2494"/>
            </a:lvl2pPr>
            <a:lvl3pPr marL="280620" indent="-280620">
              <a:buFontTx/>
              <a:buBlip>
                <a:blip r:embed="rId2"/>
              </a:buBlip>
              <a:defRPr sz="2494"/>
            </a:lvl3pPr>
            <a:lvl4pPr marL="280620" indent="-280620">
              <a:buFontTx/>
              <a:buBlip>
                <a:blip r:embed="rId3"/>
              </a:buBlip>
              <a:defRPr sz="2494"/>
            </a:lvl4pPr>
            <a:lvl5pPr>
              <a:defRPr sz="249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ußzeilenplatzhalter 5">
            <a:extLst>
              <a:ext uri="{FF2B5EF4-FFF2-40B4-BE49-F238E27FC236}">
                <a16:creationId xmlns:a16="http://schemas.microsoft.com/office/drawing/2014/main" id="{B12C489F-F019-4419-9172-668E44FC8C23}"/>
              </a:ext>
            </a:extLst>
          </p:cNvPr>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1716877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4_Benefit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DE8909-C1E3-3AA1-56DB-70BFBFB76C47}"/>
              </a:ext>
            </a:extLst>
          </p:cNvPr>
          <p:cNvSpPr>
            <a:spLocks noGrp="1"/>
          </p:cNvSpPr>
          <p:nvPr>
            <p:ph type="title"/>
          </p:nvPr>
        </p:nvSpPr>
        <p:spPr/>
        <p:txBody>
          <a:bodyPr/>
          <a:lstStyle/>
          <a:p>
            <a:r>
              <a:rPr lang="de-DE"/>
              <a:t>Mastertitelformat bearbeiten</a:t>
            </a:r>
          </a:p>
        </p:txBody>
      </p:sp>
      <p:sp>
        <p:nvSpPr>
          <p:cNvPr id="3" name="Foliennummernplatzhalter 2">
            <a:extLst>
              <a:ext uri="{FF2B5EF4-FFF2-40B4-BE49-F238E27FC236}">
                <a16:creationId xmlns:a16="http://schemas.microsoft.com/office/drawing/2014/main" id="{99235437-07C3-000C-5E4E-BFABD73D3AA9}"/>
              </a:ext>
            </a:extLst>
          </p:cNvPr>
          <p:cNvSpPr>
            <a:spLocks noGrp="1"/>
          </p:cNvSpPr>
          <p:nvPr>
            <p:ph type="sldNum" sz="quarter" idx="10"/>
          </p:nvPr>
        </p:nvSpPr>
        <p:spPr/>
        <p:txBody>
          <a:bodyPr/>
          <a:lstStyle/>
          <a:p>
            <a:fld id="{56C449F3-BD9D-48DC-BFF1-0F66671DA7C6}" type="slidenum">
              <a:rPr lang="en-US" smtClean="0"/>
              <a:pPr/>
              <a:t>‹Nr.›</a:t>
            </a:fld>
            <a:endParaRPr lang="en-US"/>
          </a:p>
        </p:txBody>
      </p:sp>
      <p:sp>
        <p:nvSpPr>
          <p:cNvPr id="54" name="Rechteck 53">
            <a:extLst>
              <a:ext uri="{FF2B5EF4-FFF2-40B4-BE49-F238E27FC236}">
                <a16:creationId xmlns:a16="http://schemas.microsoft.com/office/drawing/2014/main" id="{1807C7AD-315B-45FF-5E99-4955CFC32749}"/>
              </a:ext>
            </a:extLst>
          </p:cNvPr>
          <p:cNvSpPr/>
          <p:nvPr userDrawn="1"/>
        </p:nvSpPr>
        <p:spPr>
          <a:xfrm>
            <a:off x="881962" y="4227551"/>
            <a:ext cx="6346072" cy="2875327"/>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115"/>
          </a:p>
        </p:txBody>
      </p:sp>
      <p:sp>
        <p:nvSpPr>
          <p:cNvPr id="55" name="Rechteck 54">
            <a:extLst>
              <a:ext uri="{FF2B5EF4-FFF2-40B4-BE49-F238E27FC236}">
                <a16:creationId xmlns:a16="http://schemas.microsoft.com/office/drawing/2014/main" id="{E21D4B60-0AB2-FCAC-F3C4-CA2DD5F2E595}"/>
              </a:ext>
            </a:extLst>
          </p:cNvPr>
          <p:cNvSpPr/>
          <p:nvPr userDrawn="1"/>
        </p:nvSpPr>
        <p:spPr>
          <a:xfrm>
            <a:off x="881962" y="1126945"/>
            <a:ext cx="6346072" cy="2875327"/>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115"/>
          </a:p>
        </p:txBody>
      </p:sp>
    </p:spTree>
    <p:extLst>
      <p:ext uri="{BB962C8B-B14F-4D97-AF65-F5344CB8AC3E}">
        <p14:creationId xmlns:p14="http://schemas.microsoft.com/office/powerpoint/2010/main" val="3822481961"/>
      </p:ext>
    </p:extLst>
  </p:cSld>
  <p:clrMapOvr>
    <a:masterClrMapping/>
  </p:clrMapOvr>
  <p:extLst>
    <p:ext uri="{DCECCB84-F9BA-43D5-87BE-67443E8EF086}">
      <p15:sldGuideLst xmlns:p15="http://schemas.microsoft.com/office/powerpoint/2012/main">
        <p15:guide id="1" pos="431" userDrawn="1">
          <p15:clr>
            <a:srgbClr val="FBAE40"/>
          </p15:clr>
        </p15:guide>
        <p15:guide id="2" pos="856" userDrawn="1">
          <p15:clr>
            <a:srgbClr val="FBAE40"/>
          </p15:clr>
        </p15:guide>
        <p15:guide id="3" orient="horz" pos="871" userDrawn="1">
          <p15:clr>
            <a:srgbClr val="FBAE40"/>
          </p15:clr>
        </p15:guide>
        <p15:guide id="4" orient="horz" pos="1360" userDrawn="1">
          <p15:clr>
            <a:srgbClr val="FBAE40"/>
          </p15:clr>
        </p15:guide>
        <p15:guide id="6" orient="horz" pos="3319" userDrawn="1">
          <p15:clr>
            <a:srgbClr val="FBAE40"/>
          </p15:clr>
        </p15:guide>
        <p15:guide id="8" orient="horz" pos="2609" userDrawn="1">
          <p15:clr>
            <a:srgbClr val="FBAE40"/>
          </p15:clr>
        </p15:guide>
        <p15:guide id="9" orient="horz" pos="2829" userDrawn="1">
          <p15:clr>
            <a:srgbClr val="FBAE40"/>
          </p15:clr>
        </p15:guide>
        <p15:guide id="10" orient="horz" pos="1394" userDrawn="1">
          <p15:clr>
            <a:srgbClr val="FBAE40"/>
          </p15:clr>
        </p15:guide>
        <p15:guide id="11" orient="horz" pos="1916" userDrawn="1">
          <p15:clr>
            <a:srgbClr val="FBAE40"/>
          </p15:clr>
        </p15:guide>
        <p15:guide id="12" orient="horz" pos="3345" userDrawn="1">
          <p15:clr>
            <a:srgbClr val="FBAE40"/>
          </p15:clr>
        </p15:guide>
        <p15:guide id="13" orient="horz" pos="386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Benefit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DE8909-C1E3-3AA1-56DB-70BFBFB76C47}"/>
              </a:ext>
            </a:extLst>
          </p:cNvPr>
          <p:cNvSpPr>
            <a:spLocks noGrp="1"/>
          </p:cNvSpPr>
          <p:nvPr>
            <p:ph type="title"/>
          </p:nvPr>
        </p:nvSpPr>
        <p:spPr/>
        <p:txBody>
          <a:bodyPr/>
          <a:lstStyle/>
          <a:p>
            <a:r>
              <a:rPr lang="de-DE"/>
              <a:t>Mastertitelformat bearbeiten</a:t>
            </a:r>
          </a:p>
        </p:txBody>
      </p:sp>
      <p:sp>
        <p:nvSpPr>
          <p:cNvPr id="3" name="Foliennummernplatzhalter 2">
            <a:extLst>
              <a:ext uri="{FF2B5EF4-FFF2-40B4-BE49-F238E27FC236}">
                <a16:creationId xmlns:a16="http://schemas.microsoft.com/office/drawing/2014/main" id="{99235437-07C3-000C-5E4E-BFABD73D3AA9}"/>
              </a:ext>
            </a:extLst>
          </p:cNvPr>
          <p:cNvSpPr>
            <a:spLocks noGrp="1"/>
          </p:cNvSpPr>
          <p:nvPr>
            <p:ph type="sldNum" sz="quarter" idx="10"/>
          </p:nvPr>
        </p:nvSpPr>
        <p:spPr/>
        <p:txBody>
          <a:bodyPr/>
          <a:lstStyle/>
          <a:p>
            <a:fld id="{56C449F3-BD9D-48DC-BFF1-0F66671DA7C6}" type="slidenum">
              <a:rPr lang="en-US" smtClean="0"/>
              <a:pPr/>
              <a:t>‹Nr.›</a:t>
            </a:fld>
            <a:endParaRPr lang="en-US"/>
          </a:p>
        </p:txBody>
      </p:sp>
      <p:sp>
        <p:nvSpPr>
          <p:cNvPr id="8" name="Rechteck 7">
            <a:extLst>
              <a:ext uri="{FF2B5EF4-FFF2-40B4-BE49-F238E27FC236}">
                <a16:creationId xmlns:a16="http://schemas.microsoft.com/office/drawing/2014/main" id="{628BAE23-EED1-E6E7-BB26-76E514F529AC}"/>
              </a:ext>
            </a:extLst>
          </p:cNvPr>
          <p:cNvSpPr/>
          <p:nvPr userDrawn="1"/>
        </p:nvSpPr>
        <p:spPr>
          <a:xfrm>
            <a:off x="881962" y="4227551"/>
            <a:ext cx="6346072" cy="2875327"/>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115"/>
          </a:p>
        </p:txBody>
      </p:sp>
      <p:sp>
        <p:nvSpPr>
          <p:cNvPr id="9" name="Rechteck 8">
            <a:extLst>
              <a:ext uri="{FF2B5EF4-FFF2-40B4-BE49-F238E27FC236}">
                <a16:creationId xmlns:a16="http://schemas.microsoft.com/office/drawing/2014/main" id="{3E048AAB-53DA-203A-A66C-4BCFB654FA2E}"/>
              </a:ext>
            </a:extLst>
          </p:cNvPr>
          <p:cNvSpPr/>
          <p:nvPr userDrawn="1"/>
        </p:nvSpPr>
        <p:spPr>
          <a:xfrm>
            <a:off x="881962" y="7328159"/>
            <a:ext cx="6346072" cy="2875327"/>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115"/>
          </a:p>
        </p:txBody>
      </p:sp>
      <p:sp>
        <p:nvSpPr>
          <p:cNvPr id="10" name="Rechteck 9">
            <a:extLst>
              <a:ext uri="{FF2B5EF4-FFF2-40B4-BE49-F238E27FC236}">
                <a16:creationId xmlns:a16="http://schemas.microsoft.com/office/drawing/2014/main" id="{00333D3D-AE4E-7A3C-4949-CD024CFEC42B}"/>
              </a:ext>
            </a:extLst>
          </p:cNvPr>
          <p:cNvSpPr/>
          <p:nvPr userDrawn="1"/>
        </p:nvSpPr>
        <p:spPr>
          <a:xfrm>
            <a:off x="881962" y="1126945"/>
            <a:ext cx="6346072" cy="2875327"/>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115"/>
          </a:p>
        </p:txBody>
      </p:sp>
    </p:spTree>
    <p:extLst>
      <p:ext uri="{BB962C8B-B14F-4D97-AF65-F5344CB8AC3E}">
        <p14:creationId xmlns:p14="http://schemas.microsoft.com/office/powerpoint/2010/main" val="1140129514"/>
      </p:ext>
    </p:extLst>
  </p:cSld>
  <p:clrMapOvr>
    <a:masterClrMapping/>
  </p:clrMapOvr>
  <p:extLst>
    <p:ext uri="{DCECCB84-F9BA-43D5-87BE-67443E8EF086}">
      <p15:sldGuideLst xmlns:p15="http://schemas.microsoft.com/office/powerpoint/2012/main">
        <p15:guide id="1" pos="431" userDrawn="1">
          <p15:clr>
            <a:srgbClr val="FBAE40"/>
          </p15:clr>
        </p15:guide>
        <p15:guide id="2" pos="856" userDrawn="1">
          <p15:clr>
            <a:srgbClr val="FBAE40"/>
          </p15:clr>
        </p15:guide>
        <p15:guide id="3" orient="horz" pos="871" userDrawn="1">
          <p15:clr>
            <a:srgbClr val="FBAE40"/>
          </p15:clr>
        </p15:guide>
        <p15:guide id="4" orient="horz" pos="1360" userDrawn="1">
          <p15:clr>
            <a:srgbClr val="FBAE40"/>
          </p15:clr>
        </p15:guide>
        <p15:guide id="5" orient="horz" pos="3319" userDrawn="1">
          <p15:clr>
            <a:srgbClr val="FBAE40"/>
          </p15:clr>
        </p15:guide>
        <p15:guide id="6" orient="horz" pos="5277" userDrawn="1">
          <p15:clr>
            <a:srgbClr val="FBAE40"/>
          </p15:clr>
        </p15:guide>
        <p15:guide id="7" orient="horz" pos="2584" userDrawn="1">
          <p15:clr>
            <a:srgbClr val="FBAE40"/>
          </p15:clr>
        </p15:guide>
        <p15:guide id="8" orient="horz" pos="4543" userDrawn="1">
          <p15:clr>
            <a:srgbClr val="FBAE40"/>
          </p15:clr>
        </p15:guide>
        <p15:guide id="9" orient="horz" pos="2829" userDrawn="1">
          <p15:clr>
            <a:srgbClr val="FBAE40"/>
          </p15:clr>
        </p15:guide>
        <p15:guide id="10" orient="horz" pos="4787" userDrawn="1">
          <p15:clr>
            <a:srgbClr val="FBAE40"/>
          </p15:clr>
        </p15:guide>
        <p15:guide id="11" orient="horz" pos="1394" userDrawn="1">
          <p15:clr>
            <a:srgbClr val="FBAE40"/>
          </p15:clr>
        </p15:guide>
        <p15:guide id="12" orient="horz" pos="1916" userDrawn="1">
          <p15:clr>
            <a:srgbClr val="FBAE40"/>
          </p15:clr>
        </p15:guide>
        <p15:guide id="13" orient="horz" pos="3889" userDrawn="1">
          <p15:clr>
            <a:srgbClr val="FBAE40"/>
          </p15:clr>
        </p15:guide>
        <p15:guide id="14" orient="horz" pos="3367" userDrawn="1">
          <p15:clr>
            <a:srgbClr val="FBAE40"/>
          </p15:clr>
        </p15:guide>
        <p15:guide id="15" orient="horz" pos="5318" userDrawn="1">
          <p15:clr>
            <a:srgbClr val="FBAE40"/>
          </p15:clr>
        </p15:guide>
        <p15:guide id="16" orient="horz" pos="5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11" name="Foliennummernplatzhalter 10">
            <a:extLst>
              <a:ext uri="{FF2B5EF4-FFF2-40B4-BE49-F238E27FC236}">
                <a16:creationId xmlns:a16="http://schemas.microsoft.com/office/drawing/2014/main" id="{284ABCF1-F66C-42C3-892B-72AE24E22DF2}"/>
              </a:ext>
            </a:extLst>
          </p:cNvPr>
          <p:cNvSpPr>
            <a:spLocks noGrp="1"/>
          </p:cNvSpPr>
          <p:nvPr>
            <p:ph type="sldNum" sz="quarter" idx="14"/>
          </p:nvPr>
        </p:nvSpPr>
        <p:spPr>
          <a:xfrm>
            <a:off x="6924782" y="10163916"/>
            <a:ext cx="337625" cy="220739"/>
          </a:xfrm>
        </p:spPr>
        <p:txBody>
          <a:bodyPr/>
          <a:lstStyle>
            <a:lvl1pPr>
              <a:defRPr sz="800"/>
            </a:lvl1pPr>
          </a:lstStyle>
          <a:p>
            <a:fld id="{56C449F3-BD9D-48DC-BFF1-0F66671DA7C6}" type="slidenum">
              <a:rPr lang="de-DE" smtClean="0"/>
              <a:pPr/>
              <a:t>‹Nr.›</a:t>
            </a:fld>
            <a:endParaRPr lang="de-DE"/>
          </a:p>
        </p:txBody>
      </p:sp>
      <p:sp>
        <p:nvSpPr>
          <p:cNvPr id="2" name="Titel 1">
            <a:extLst>
              <a:ext uri="{FF2B5EF4-FFF2-40B4-BE49-F238E27FC236}">
                <a16:creationId xmlns:a16="http://schemas.microsoft.com/office/drawing/2014/main" id="{126FDAA8-8B2C-4943-A92E-AA894087B98A}"/>
              </a:ext>
            </a:extLst>
          </p:cNvPr>
          <p:cNvSpPr>
            <a:spLocks noGrp="1"/>
          </p:cNvSpPr>
          <p:nvPr>
            <p:ph type="title"/>
          </p:nvPr>
        </p:nvSpPr>
        <p:spPr/>
        <p:txBody>
          <a:bodyPr/>
          <a:lstStyle>
            <a:lvl1pPr>
              <a:lnSpc>
                <a:spcPct val="100000"/>
              </a:lnSpc>
              <a:defRPr sz="3800"/>
            </a:lvl1pPr>
          </a:lstStyle>
          <a:p>
            <a:r>
              <a:rPr lang="en-US"/>
              <a:t>Click to edit Master title style</a:t>
            </a:r>
          </a:p>
        </p:txBody>
      </p:sp>
      <p:sp>
        <p:nvSpPr>
          <p:cNvPr id="3" name="Inhaltsplatzhalter 2">
            <a:extLst>
              <a:ext uri="{FF2B5EF4-FFF2-40B4-BE49-F238E27FC236}">
                <a16:creationId xmlns:a16="http://schemas.microsoft.com/office/drawing/2014/main" id="{B44BE1ED-5593-43E7-90D4-F1D53BC3E973}"/>
              </a:ext>
            </a:extLst>
          </p:cNvPr>
          <p:cNvSpPr>
            <a:spLocks noGrp="1"/>
          </p:cNvSpPr>
          <p:nvPr>
            <p:ph idx="1"/>
          </p:nvPr>
        </p:nvSpPr>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ußzeilenplatzhalter 9">
            <a:extLst>
              <a:ext uri="{FF2B5EF4-FFF2-40B4-BE49-F238E27FC236}">
                <a16:creationId xmlns:a16="http://schemas.microsoft.com/office/drawing/2014/main" id="{AF63EA58-623B-4C98-B0B3-106149A9567E}"/>
              </a:ext>
            </a:extLst>
          </p:cNvPr>
          <p:cNvSpPr>
            <a:spLocks noGrp="1"/>
          </p:cNvSpPr>
          <p:nvPr>
            <p:ph type="ftr" sz="quarter" idx="13"/>
          </p:nvPr>
        </p:nvSpPr>
        <p:spPr/>
        <p:txBody>
          <a:bodyPr/>
          <a:lstStyle/>
          <a:p>
            <a:endParaRPr lang="en-US"/>
          </a:p>
        </p:txBody>
      </p:sp>
    </p:spTree>
    <p:extLst>
      <p:ext uri="{BB962C8B-B14F-4D97-AF65-F5344CB8AC3E}">
        <p14:creationId xmlns:p14="http://schemas.microsoft.com/office/powerpoint/2010/main" val="2787346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 Column - No topline">
    <p:spTree>
      <p:nvGrpSpPr>
        <p:cNvPr id="1" name=""/>
        <p:cNvGrpSpPr/>
        <p:nvPr/>
      </p:nvGrpSpPr>
      <p:grpSpPr>
        <a:xfrm>
          <a:off x="0" y="0"/>
          <a:ext cx="0" cy="0"/>
          <a:chOff x="0" y="0"/>
          <a:chExt cx="0" cy="0"/>
        </a:xfrm>
      </p:grpSpPr>
      <p:sp>
        <p:nvSpPr>
          <p:cNvPr id="8" name="Foliennummernplatzhalter 7">
            <a:extLst>
              <a:ext uri="{FF2B5EF4-FFF2-40B4-BE49-F238E27FC236}">
                <a16:creationId xmlns:a16="http://schemas.microsoft.com/office/drawing/2014/main" id="{228A5C0F-76A3-4DA0-9F81-A12F1964DA15}"/>
              </a:ext>
            </a:extLst>
          </p:cNvPr>
          <p:cNvSpPr>
            <a:spLocks noGrp="1"/>
          </p:cNvSpPr>
          <p:nvPr>
            <p:ph type="sldNum" sz="quarter" idx="11"/>
          </p:nvPr>
        </p:nvSpPr>
        <p:spPr/>
        <p:txBody>
          <a:bodyPr/>
          <a:lstStyle/>
          <a:p>
            <a:fld id="{56C449F3-BD9D-48DC-BFF1-0F66671DA7C6}" type="slidenum">
              <a:rPr lang="en-US" smtClean="0"/>
              <a:pPr/>
              <a:t>‹Nr.›</a:t>
            </a:fld>
            <a:endParaRPr lang="en-US"/>
          </a:p>
        </p:txBody>
      </p:sp>
      <p:sp>
        <p:nvSpPr>
          <p:cNvPr id="2" name="Titel 1">
            <a:extLst>
              <a:ext uri="{FF2B5EF4-FFF2-40B4-BE49-F238E27FC236}">
                <a16:creationId xmlns:a16="http://schemas.microsoft.com/office/drawing/2014/main" id="{126FDAA8-8B2C-4943-A92E-AA894087B98A}"/>
              </a:ext>
            </a:extLst>
          </p:cNvPr>
          <p:cNvSpPr>
            <a:spLocks noGrp="1"/>
          </p:cNvSpPr>
          <p:nvPr>
            <p:ph type="title"/>
          </p:nvPr>
        </p:nvSpPr>
        <p:spPr>
          <a:xfrm>
            <a:off x="297269" y="762827"/>
            <a:ext cx="5781970" cy="1382962"/>
          </a:xfrm>
        </p:spPr>
        <p:txBody>
          <a:bodyPr/>
          <a:lstStyle/>
          <a:p>
            <a:r>
              <a:rPr lang="en-US"/>
              <a:t>Click to edit Master title style</a:t>
            </a:r>
          </a:p>
        </p:txBody>
      </p:sp>
      <p:sp>
        <p:nvSpPr>
          <p:cNvPr id="3" name="Inhaltsplatzhalter 2">
            <a:extLst>
              <a:ext uri="{FF2B5EF4-FFF2-40B4-BE49-F238E27FC236}">
                <a16:creationId xmlns:a16="http://schemas.microsoft.com/office/drawing/2014/main" id="{B44BE1ED-5593-43E7-90D4-F1D53BC3E973}"/>
              </a:ext>
            </a:extLst>
          </p:cNvPr>
          <p:cNvSpPr>
            <a:spLocks noGrp="1"/>
          </p:cNvSpPr>
          <p:nvPr>
            <p:ph idx="1"/>
          </p:nvPr>
        </p:nvSpPr>
        <p:spPr>
          <a:xfrm>
            <a:off x="297268" y="2145789"/>
            <a:ext cx="6965139" cy="74669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ußzeilenplatzhalter 3">
            <a:extLst>
              <a:ext uri="{FF2B5EF4-FFF2-40B4-BE49-F238E27FC236}">
                <a16:creationId xmlns:a16="http://schemas.microsoft.com/office/drawing/2014/main" id="{B4C13493-086D-4789-9703-1D3FC7137859}"/>
              </a:ext>
            </a:extLst>
          </p:cNvPr>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4121264708"/>
      </p:ext>
    </p:extLst>
  </p:cSld>
  <p:clrMapOvr>
    <a:masterClrMapping/>
  </p:clrMapOvr>
  <p:extLst>
    <p:ext uri="{DCECCB84-F9BA-43D5-87BE-67443E8EF086}">
      <p15:sldGuideLst xmlns:p15="http://schemas.microsoft.com/office/powerpoint/2012/main">
        <p15:guide id="1" orient="horz" pos="135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B49D2575-F934-4AA7-8FDB-F583B1E8E3AA}"/>
              </a:ext>
            </a:extLst>
          </p:cNvPr>
          <p:cNvSpPr>
            <a:spLocks noGrp="1"/>
          </p:cNvSpPr>
          <p:nvPr>
            <p:ph type="sldNum" sz="quarter" idx="11"/>
          </p:nvPr>
        </p:nvSpPr>
        <p:spPr/>
        <p:txBody>
          <a:bodyPr/>
          <a:lstStyle/>
          <a:p>
            <a:fld id="{56C449F3-BD9D-48DC-BFF1-0F66671DA7C6}" type="slidenum">
              <a:rPr lang="en-US" smtClean="0"/>
              <a:pPr/>
              <a:t>‹Nr.›</a:t>
            </a:fld>
            <a:endParaRPr lang="en-US"/>
          </a:p>
        </p:txBody>
      </p:sp>
      <p:sp>
        <p:nvSpPr>
          <p:cNvPr id="7" name="Textplatzhalter 4">
            <a:extLst>
              <a:ext uri="{FF2B5EF4-FFF2-40B4-BE49-F238E27FC236}">
                <a16:creationId xmlns:a16="http://schemas.microsoft.com/office/drawing/2014/main" id="{7A1C0ECB-E7FD-4CFC-BB65-99367A5A0F32}"/>
              </a:ext>
            </a:extLst>
          </p:cNvPr>
          <p:cNvSpPr>
            <a:spLocks noGrp="1"/>
          </p:cNvSpPr>
          <p:nvPr>
            <p:ph type="body" sz="quarter" idx="12" hasCustomPrompt="1"/>
          </p:nvPr>
        </p:nvSpPr>
        <p:spPr>
          <a:xfrm>
            <a:off x="297268" y="742487"/>
            <a:ext cx="5781969" cy="392875"/>
          </a:xfrm>
        </p:spPr>
        <p:txBody>
          <a:bodyPr/>
          <a:lstStyle>
            <a:lvl1pPr>
              <a:defRPr lang="en-US" sz="1715" b="1" kern="1200" cap="all" spc="98" baseline="0" smtClean="0">
                <a:solidFill>
                  <a:schemeClr val="bg1"/>
                </a:solidFill>
                <a:latin typeface="+mn-lt"/>
                <a:ea typeface="+mn-ea"/>
                <a:cs typeface="+mn-cs"/>
              </a:defRPr>
            </a:lvl1pPr>
          </a:lstStyle>
          <a:p>
            <a:pPr lvl="0"/>
            <a:r>
              <a:rPr lang="en-US"/>
              <a:t>Topline goes here</a:t>
            </a:r>
          </a:p>
        </p:txBody>
      </p:sp>
      <p:sp>
        <p:nvSpPr>
          <p:cNvPr id="2" name="Titel 1">
            <a:extLst>
              <a:ext uri="{FF2B5EF4-FFF2-40B4-BE49-F238E27FC236}">
                <a16:creationId xmlns:a16="http://schemas.microsoft.com/office/drawing/2014/main" id="{A96D3917-AE3D-4FCF-A7A1-1898AD29193D}"/>
              </a:ext>
            </a:extLst>
          </p:cNvPr>
          <p:cNvSpPr>
            <a:spLocks noGrp="1"/>
          </p:cNvSpPr>
          <p:nvPr>
            <p:ph type="title"/>
          </p:nvPr>
        </p:nvSpPr>
        <p:spPr/>
        <p:txBody>
          <a:bodyPr/>
          <a:lstStyle/>
          <a:p>
            <a:r>
              <a:rPr lang="en-US"/>
              <a:t>Click to edit Master title style</a:t>
            </a:r>
          </a:p>
        </p:txBody>
      </p:sp>
      <p:sp>
        <p:nvSpPr>
          <p:cNvPr id="3" name="Inhaltsplatzhalter 2">
            <a:extLst>
              <a:ext uri="{FF2B5EF4-FFF2-40B4-BE49-F238E27FC236}">
                <a16:creationId xmlns:a16="http://schemas.microsoft.com/office/drawing/2014/main" id="{EBEE051C-6EF3-470E-8A6F-3ACCAEC2B8D9}"/>
              </a:ext>
            </a:extLst>
          </p:cNvPr>
          <p:cNvSpPr>
            <a:spLocks noGrp="1"/>
          </p:cNvSpPr>
          <p:nvPr>
            <p:ph sz="half" idx="1"/>
          </p:nvPr>
        </p:nvSpPr>
        <p:spPr>
          <a:xfrm>
            <a:off x="297268" y="2818977"/>
            <a:ext cx="3415634" cy="6793755"/>
          </a:xfrm>
        </p:spPr>
        <p:txBody>
          <a:bodyPr/>
          <a:lstStyle>
            <a:lvl1pPr>
              <a:defRPr sz="2494"/>
            </a:lvl1pPr>
            <a:lvl2pPr>
              <a:defRPr sz="2494"/>
            </a:lvl2pPr>
            <a:lvl3pPr>
              <a:defRPr sz="2494"/>
            </a:lvl3pPr>
            <a:lvl4pPr>
              <a:defRPr sz="2494"/>
            </a:lvl4pPr>
            <a:lvl5pPr>
              <a:defRPr sz="249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p:txBody>
      </p:sp>
      <p:sp>
        <p:nvSpPr>
          <p:cNvPr id="4" name="Inhaltsplatzhalter 3">
            <a:extLst>
              <a:ext uri="{FF2B5EF4-FFF2-40B4-BE49-F238E27FC236}">
                <a16:creationId xmlns:a16="http://schemas.microsoft.com/office/drawing/2014/main" id="{54F1D8F2-5ECC-4655-A1DA-16D1D9E2965D}"/>
              </a:ext>
            </a:extLst>
          </p:cNvPr>
          <p:cNvSpPr>
            <a:spLocks noGrp="1"/>
          </p:cNvSpPr>
          <p:nvPr>
            <p:ph sz="half" idx="2"/>
          </p:nvPr>
        </p:nvSpPr>
        <p:spPr>
          <a:xfrm>
            <a:off x="3846773" y="2818977"/>
            <a:ext cx="3415634" cy="6793755"/>
          </a:xfrm>
        </p:spPr>
        <p:txBody>
          <a:bodyPr/>
          <a:lstStyle>
            <a:lvl1pPr>
              <a:defRPr sz="2494"/>
            </a:lvl1pPr>
            <a:lvl2pPr>
              <a:defRPr sz="2494"/>
            </a:lvl2pPr>
            <a:lvl3pPr>
              <a:defRPr sz="2494"/>
            </a:lvl3pPr>
            <a:lvl4pPr>
              <a:defRPr sz="2494"/>
            </a:lvl4pPr>
            <a:lvl5pPr>
              <a:defRPr sz="249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p:txBody>
      </p:sp>
      <p:sp>
        <p:nvSpPr>
          <p:cNvPr id="5" name="Fußzeilenplatzhalter 4">
            <a:extLst>
              <a:ext uri="{FF2B5EF4-FFF2-40B4-BE49-F238E27FC236}">
                <a16:creationId xmlns:a16="http://schemas.microsoft.com/office/drawing/2014/main" id="{104BDB62-A86B-4312-84AC-605A043A529A}"/>
              </a:ext>
            </a:extLst>
          </p:cNvPr>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104988616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9" name="Foliennummernplatzhalter 8">
            <a:extLst>
              <a:ext uri="{FF2B5EF4-FFF2-40B4-BE49-F238E27FC236}">
                <a16:creationId xmlns:a16="http://schemas.microsoft.com/office/drawing/2014/main" id="{4AE807FE-5BC5-4806-B587-BCDD6C4B1764}"/>
              </a:ext>
            </a:extLst>
          </p:cNvPr>
          <p:cNvSpPr>
            <a:spLocks noGrp="1"/>
          </p:cNvSpPr>
          <p:nvPr>
            <p:ph type="sldNum" sz="quarter" idx="15"/>
          </p:nvPr>
        </p:nvSpPr>
        <p:spPr/>
        <p:txBody>
          <a:bodyPr/>
          <a:lstStyle/>
          <a:p>
            <a:fld id="{56C449F3-BD9D-48DC-BFF1-0F66671DA7C6}" type="slidenum">
              <a:rPr lang="en-US" smtClean="0"/>
              <a:pPr/>
              <a:t>‹Nr.›</a:t>
            </a:fld>
            <a:endParaRPr lang="en-US"/>
          </a:p>
        </p:txBody>
      </p:sp>
      <p:sp>
        <p:nvSpPr>
          <p:cNvPr id="10" name="Textplatzhalter 4">
            <a:extLst>
              <a:ext uri="{FF2B5EF4-FFF2-40B4-BE49-F238E27FC236}">
                <a16:creationId xmlns:a16="http://schemas.microsoft.com/office/drawing/2014/main" id="{8D43DDA6-9E28-4292-8A58-91764D9BF32A}"/>
              </a:ext>
            </a:extLst>
          </p:cNvPr>
          <p:cNvSpPr>
            <a:spLocks noGrp="1"/>
          </p:cNvSpPr>
          <p:nvPr>
            <p:ph type="body" sz="quarter" idx="12" hasCustomPrompt="1"/>
          </p:nvPr>
        </p:nvSpPr>
        <p:spPr>
          <a:xfrm>
            <a:off x="297268" y="742487"/>
            <a:ext cx="5781969" cy="392875"/>
          </a:xfrm>
        </p:spPr>
        <p:txBody>
          <a:bodyPr/>
          <a:lstStyle>
            <a:lvl1pPr>
              <a:defRPr lang="en-US" sz="1715" b="1" kern="1200" cap="all" spc="98" baseline="0" smtClean="0">
                <a:solidFill>
                  <a:schemeClr val="bg1"/>
                </a:solidFill>
                <a:latin typeface="+mn-lt"/>
                <a:ea typeface="+mn-ea"/>
                <a:cs typeface="+mn-cs"/>
              </a:defRPr>
            </a:lvl1pPr>
          </a:lstStyle>
          <a:p>
            <a:pPr lvl="0"/>
            <a:r>
              <a:rPr lang="en-US"/>
              <a:t>Topline goes here</a:t>
            </a:r>
          </a:p>
        </p:txBody>
      </p:sp>
      <p:sp>
        <p:nvSpPr>
          <p:cNvPr id="2" name="Titel 1">
            <a:extLst>
              <a:ext uri="{FF2B5EF4-FFF2-40B4-BE49-F238E27FC236}">
                <a16:creationId xmlns:a16="http://schemas.microsoft.com/office/drawing/2014/main" id="{A96D3917-AE3D-4FCF-A7A1-1898AD29193D}"/>
              </a:ext>
            </a:extLst>
          </p:cNvPr>
          <p:cNvSpPr>
            <a:spLocks noGrp="1"/>
          </p:cNvSpPr>
          <p:nvPr>
            <p:ph type="title"/>
          </p:nvPr>
        </p:nvSpPr>
        <p:spPr>
          <a:xfrm>
            <a:off x="297269" y="1364631"/>
            <a:ext cx="5781970" cy="1454345"/>
          </a:xfrm>
        </p:spPr>
        <p:txBody>
          <a:bodyPr/>
          <a:lstStyle/>
          <a:p>
            <a:r>
              <a:rPr lang="en-US"/>
              <a:t>Click to edit Master title style</a:t>
            </a:r>
          </a:p>
        </p:txBody>
      </p:sp>
      <p:sp>
        <p:nvSpPr>
          <p:cNvPr id="8" name="Fußzeilenplatzhalter 7">
            <a:extLst>
              <a:ext uri="{FF2B5EF4-FFF2-40B4-BE49-F238E27FC236}">
                <a16:creationId xmlns:a16="http://schemas.microsoft.com/office/drawing/2014/main" id="{AF5DC0C1-41FA-4470-BBAC-3017E7C9FBEC}"/>
              </a:ext>
            </a:extLst>
          </p:cNvPr>
          <p:cNvSpPr>
            <a:spLocks noGrp="1"/>
          </p:cNvSpPr>
          <p:nvPr>
            <p:ph type="ftr" sz="quarter" idx="14"/>
          </p:nvPr>
        </p:nvSpPr>
        <p:spPr/>
        <p:txBody>
          <a:bodyPr/>
          <a:lstStyle/>
          <a:p>
            <a:endParaRPr lang="en-US"/>
          </a:p>
        </p:txBody>
      </p:sp>
      <p:sp>
        <p:nvSpPr>
          <p:cNvPr id="12" name="Inhaltsplatzhalter 2">
            <a:extLst>
              <a:ext uri="{FF2B5EF4-FFF2-40B4-BE49-F238E27FC236}">
                <a16:creationId xmlns:a16="http://schemas.microsoft.com/office/drawing/2014/main" id="{89B1D163-4D8D-4A72-A40F-8C4E4706607F}"/>
              </a:ext>
            </a:extLst>
          </p:cNvPr>
          <p:cNvSpPr>
            <a:spLocks noGrp="1"/>
          </p:cNvSpPr>
          <p:nvPr>
            <p:ph sz="half" idx="1"/>
          </p:nvPr>
        </p:nvSpPr>
        <p:spPr>
          <a:xfrm>
            <a:off x="297268" y="2818977"/>
            <a:ext cx="2232467" cy="6793755"/>
          </a:xfrm>
        </p:spPr>
        <p:txBody>
          <a:bodyPr/>
          <a:lstStyle>
            <a:lvl1pPr>
              <a:defRPr sz="2494"/>
            </a:lvl1pPr>
            <a:lvl2pPr>
              <a:defRPr sz="2494"/>
            </a:lvl2pPr>
            <a:lvl3pPr>
              <a:defRPr sz="2494"/>
            </a:lvl3pPr>
            <a:lvl4pPr>
              <a:defRPr sz="2494"/>
            </a:lvl4pPr>
            <a:lvl5pPr>
              <a:defRPr sz="249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p:txBody>
      </p:sp>
      <p:sp>
        <p:nvSpPr>
          <p:cNvPr id="13" name="Inhaltsplatzhalter 3">
            <a:extLst>
              <a:ext uri="{FF2B5EF4-FFF2-40B4-BE49-F238E27FC236}">
                <a16:creationId xmlns:a16="http://schemas.microsoft.com/office/drawing/2014/main" id="{DE0FC12B-A1E5-42CC-96D8-0293C92008BC}"/>
              </a:ext>
            </a:extLst>
          </p:cNvPr>
          <p:cNvSpPr>
            <a:spLocks noGrp="1"/>
          </p:cNvSpPr>
          <p:nvPr>
            <p:ph sz="half" idx="2"/>
          </p:nvPr>
        </p:nvSpPr>
        <p:spPr>
          <a:xfrm>
            <a:off x="2663605" y="2818977"/>
            <a:ext cx="2232466" cy="6793755"/>
          </a:xfrm>
        </p:spPr>
        <p:txBody>
          <a:bodyPr/>
          <a:lstStyle>
            <a:lvl1pPr>
              <a:defRPr sz="2494"/>
            </a:lvl1pPr>
            <a:lvl2pPr>
              <a:defRPr sz="2494"/>
            </a:lvl2pPr>
            <a:lvl3pPr>
              <a:defRPr sz="2494"/>
            </a:lvl3pPr>
            <a:lvl4pPr>
              <a:defRPr sz="2494"/>
            </a:lvl4pPr>
            <a:lvl5pPr>
              <a:defRPr sz="249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p:txBody>
      </p:sp>
      <p:sp>
        <p:nvSpPr>
          <p:cNvPr id="14" name="Inhaltsplatzhalter 3">
            <a:extLst>
              <a:ext uri="{FF2B5EF4-FFF2-40B4-BE49-F238E27FC236}">
                <a16:creationId xmlns:a16="http://schemas.microsoft.com/office/drawing/2014/main" id="{6A50DEAB-0BFD-4146-B54A-21CD06E1B0F4}"/>
              </a:ext>
            </a:extLst>
          </p:cNvPr>
          <p:cNvSpPr>
            <a:spLocks noGrp="1"/>
          </p:cNvSpPr>
          <p:nvPr>
            <p:ph sz="half" idx="16"/>
          </p:nvPr>
        </p:nvSpPr>
        <p:spPr>
          <a:xfrm>
            <a:off x="5029941" y="2818977"/>
            <a:ext cx="2232466" cy="6793755"/>
          </a:xfrm>
        </p:spPr>
        <p:txBody>
          <a:bodyPr/>
          <a:lstStyle>
            <a:lvl1pPr>
              <a:defRPr sz="2494"/>
            </a:lvl1pPr>
            <a:lvl2pPr>
              <a:defRPr sz="2494"/>
            </a:lvl2pPr>
            <a:lvl3pPr>
              <a:defRPr sz="2494"/>
            </a:lvl3pPr>
            <a:lvl4pPr>
              <a:defRPr sz="2494"/>
            </a:lvl4pPr>
            <a:lvl5pPr>
              <a:defRPr sz="249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p:txBody>
      </p:sp>
    </p:spTree>
    <p:extLst>
      <p:ext uri="{BB962C8B-B14F-4D97-AF65-F5344CB8AC3E}">
        <p14:creationId xmlns:p14="http://schemas.microsoft.com/office/powerpoint/2010/main" val="3776722940"/>
      </p:ext>
    </p:extLst>
  </p:cSld>
  <p:clrMapOvr>
    <a:masterClrMapping/>
  </p:clrMapOvr>
  <p:extLst>
    <p:ext uri="{DCECCB84-F9BA-43D5-87BE-67443E8EF086}">
      <p15:sldGuideLst xmlns:p15="http://schemas.microsoft.com/office/powerpoint/2012/main">
        <p15:guide id="1" orient="horz" pos="177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Columns + images">
    <p:spTree>
      <p:nvGrpSpPr>
        <p:cNvPr id="1" name=""/>
        <p:cNvGrpSpPr/>
        <p:nvPr/>
      </p:nvGrpSpPr>
      <p:grpSpPr>
        <a:xfrm>
          <a:off x="0" y="0"/>
          <a:ext cx="0" cy="0"/>
          <a:chOff x="0" y="0"/>
          <a:chExt cx="0" cy="0"/>
        </a:xfrm>
      </p:grpSpPr>
      <p:sp>
        <p:nvSpPr>
          <p:cNvPr id="9" name="Foliennummernplatzhalter 8">
            <a:extLst>
              <a:ext uri="{FF2B5EF4-FFF2-40B4-BE49-F238E27FC236}">
                <a16:creationId xmlns:a16="http://schemas.microsoft.com/office/drawing/2014/main" id="{4AE807FE-5BC5-4806-B587-BCDD6C4B1764}"/>
              </a:ext>
            </a:extLst>
          </p:cNvPr>
          <p:cNvSpPr>
            <a:spLocks noGrp="1"/>
          </p:cNvSpPr>
          <p:nvPr>
            <p:ph type="sldNum" sz="quarter" idx="15"/>
          </p:nvPr>
        </p:nvSpPr>
        <p:spPr/>
        <p:txBody>
          <a:bodyPr/>
          <a:lstStyle/>
          <a:p>
            <a:fld id="{56C449F3-BD9D-48DC-BFF1-0F66671DA7C6}" type="slidenum">
              <a:rPr lang="en-US" smtClean="0"/>
              <a:pPr/>
              <a:t>‹Nr.›</a:t>
            </a:fld>
            <a:endParaRPr lang="en-US"/>
          </a:p>
        </p:txBody>
      </p:sp>
      <p:sp>
        <p:nvSpPr>
          <p:cNvPr id="15" name="Textplatzhalter 4">
            <a:extLst>
              <a:ext uri="{FF2B5EF4-FFF2-40B4-BE49-F238E27FC236}">
                <a16:creationId xmlns:a16="http://schemas.microsoft.com/office/drawing/2014/main" id="{C551487E-C11A-4467-98A1-8C3C5A14A957}"/>
              </a:ext>
            </a:extLst>
          </p:cNvPr>
          <p:cNvSpPr>
            <a:spLocks noGrp="1"/>
          </p:cNvSpPr>
          <p:nvPr>
            <p:ph type="body" sz="quarter" idx="12" hasCustomPrompt="1"/>
          </p:nvPr>
        </p:nvSpPr>
        <p:spPr>
          <a:xfrm>
            <a:off x="297268" y="742487"/>
            <a:ext cx="5781969" cy="392875"/>
          </a:xfrm>
        </p:spPr>
        <p:txBody>
          <a:bodyPr/>
          <a:lstStyle>
            <a:lvl1pPr>
              <a:defRPr lang="en-US" sz="1715" b="1" kern="1200" cap="all" spc="98" baseline="0" smtClean="0">
                <a:solidFill>
                  <a:schemeClr val="bg1"/>
                </a:solidFill>
                <a:latin typeface="+mn-lt"/>
                <a:ea typeface="+mn-ea"/>
                <a:cs typeface="+mn-cs"/>
              </a:defRPr>
            </a:lvl1pPr>
          </a:lstStyle>
          <a:p>
            <a:pPr lvl="0"/>
            <a:r>
              <a:rPr lang="en-US"/>
              <a:t>Topline goes here</a:t>
            </a:r>
          </a:p>
        </p:txBody>
      </p:sp>
      <p:sp>
        <p:nvSpPr>
          <p:cNvPr id="2" name="Titel 1">
            <a:extLst>
              <a:ext uri="{FF2B5EF4-FFF2-40B4-BE49-F238E27FC236}">
                <a16:creationId xmlns:a16="http://schemas.microsoft.com/office/drawing/2014/main" id="{A96D3917-AE3D-4FCF-A7A1-1898AD29193D}"/>
              </a:ext>
            </a:extLst>
          </p:cNvPr>
          <p:cNvSpPr>
            <a:spLocks noGrp="1"/>
          </p:cNvSpPr>
          <p:nvPr>
            <p:ph type="title"/>
          </p:nvPr>
        </p:nvSpPr>
        <p:spPr>
          <a:xfrm>
            <a:off x="297269" y="1364631"/>
            <a:ext cx="5781970" cy="1454345"/>
          </a:xfrm>
        </p:spPr>
        <p:txBody>
          <a:bodyPr/>
          <a:lstStyle/>
          <a:p>
            <a:r>
              <a:rPr lang="en-US"/>
              <a:t>Click to edit Master title style</a:t>
            </a:r>
          </a:p>
        </p:txBody>
      </p:sp>
      <p:sp>
        <p:nvSpPr>
          <p:cNvPr id="4" name="Bildplatzhalter 3">
            <a:extLst>
              <a:ext uri="{FF2B5EF4-FFF2-40B4-BE49-F238E27FC236}">
                <a16:creationId xmlns:a16="http://schemas.microsoft.com/office/drawing/2014/main" id="{7F6E1E7D-62F9-4031-8EDE-4D54A0DCE14F}"/>
              </a:ext>
              <a:ext uri="{C183D7F6-B498-43B3-948B-1728B52AA6E4}">
                <adec:decorative xmlns:adec="http://schemas.microsoft.com/office/drawing/2017/decorative" val="1"/>
              </a:ext>
            </a:extLst>
          </p:cNvPr>
          <p:cNvSpPr>
            <a:spLocks noGrp="1"/>
          </p:cNvSpPr>
          <p:nvPr>
            <p:ph type="pic" sz="quarter" idx="17"/>
          </p:nvPr>
        </p:nvSpPr>
        <p:spPr>
          <a:xfrm>
            <a:off x="297268" y="2818977"/>
            <a:ext cx="2232467" cy="3086875"/>
          </a:xfrm>
          <a:solidFill>
            <a:schemeClr val="tx2">
              <a:lumMod val="90000"/>
            </a:schemeClr>
          </a:solidFill>
        </p:spPr>
        <p:txBody>
          <a:bodyPr/>
          <a:lstStyle/>
          <a:p>
            <a:endParaRPr lang="en-US"/>
          </a:p>
        </p:txBody>
      </p:sp>
      <p:sp>
        <p:nvSpPr>
          <p:cNvPr id="12" name="Inhaltsplatzhalter 2">
            <a:extLst>
              <a:ext uri="{FF2B5EF4-FFF2-40B4-BE49-F238E27FC236}">
                <a16:creationId xmlns:a16="http://schemas.microsoft.com/office/drawing/2014/main" id="{89B1D163-4D8D-4A72-A40F-8C4E4706607F}"/>
              </a:ext>
            </a:extLst>
          </p:cNvPr>
          <p:cNvSpPr>
            <a:spLocks noGrp="1"/>
          </p:cNvSpPr>
          <p:nvPr>
            <p:ph sz="half" idx="1"/>
          </p:nvPr>
        </p:nvSpPr>
        <p:spPr>
          <a:xfrm>
            <a:off x="297268" y="6525858"/>
            <a:ext cx="2232467" cy="3086875"/>
          </a:xfrm>
        </p:spPr>
        <p:txBody>
          <a:bodyPr/>
          <a:lstStyle>
            <a:lvl1pPr>
              <a:defRPr sz="2494" b="1"/>
            </a:lvl1pPr>
            <a:lvl2pPr marL="0" indent="0">
              <a:buNone/>
              <a:defRPr sz="2494"/>
            </a:lvl2pPr>
            <a:lvl3pPr>
              <a:defRPr sz="2494"/>
            </a:lvl3pPr>
            <a:lvl4pPr>
              <a:defRPr sz="2494"/>
            </a:lvl4pPr>
            <a:lvl5pPr>
              <a:defRPr sz="249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p:txBody>
      </p:sp>
      <p:sp>
        <p:nvSpPr>
          <p:cNvPr id="10" name="Bildplatzhalter 3">
            <a:extLst>
              <a:ext uri="{FF2B5EF4-FFF2-40B4-BE49-F238E27FC236}">
                <a16:creationId xmlns:a16="http://schemas.microsoft.com/office/drawing/2014/main" id="{F92E55E2-AF52-4C0E-A959-DF683F5CEFEB}"/>
              </a:ext>
              <a:ext uri="{C183D7F6-B498-43B3-948B-1728B52AA6E4}">
                <adec:decorative xmlns:adec="http://schemas.microsoft.com/office/drawing/2017/decorative" val="1"/>
              </a:ext>
            </a:extLst>
          </p:cNvPr>
          <p:cNvSpPr>
            <a:spLocks noGrp="1"/>
          </p:cNvSpPr>
          <p:nvPr>
            <p:ph type="pic" sz="quarter" idx="18"/>
          </p:nvPr>
        </p:nvSpPr>
        <p:spPr>
          <a:xfrm>
            <a:off x="2663605" y="2818977"/>
            <a:ext cx="2232467" cy="3086875"/>
          </a:xfrm>
          <a:solidFill>
            <a:schemeClr val="tx2">
              <a:lumMod val="90000"/>
            </a:schemeClr>
          </a:solidFill>
        </p:spPr>
        <p:txBody>
          <a:bodyPr/>
          <a:lstStyle/>
          <a:p>
            <a:endParaRPr lang="en-US"/>
          </a:p>
        </p:txBody>
      </p:sp>
      <p:sp>
        <p:nvSpPr>
          <p:cNvPr id="13" name="Inhaltsplatzhalter 3">
            <a:extLst>
              <a:ext uri="{FF2B5EF4-FFF2-40B4-BE49-F238E27FC236}">
                <a16:creationId xmlns:a16="http://schemas.microsoft.com/office/drawing/2014/main" id="{DE0FC12B-A1E5-42CC-96D8-0293C92008BC}"/>
              </a:ext>
            </a:extLst>
          </p:cNvPr>
          <p:cNvSpPr>
            <a:spLocks noGrp="1"/>
          </p:cNvSpPr>
          <p:nvPr>
            <p:ph sz="half" idx="2"/>
          </p:nvPr>
        </p:nvSpPr>
        <p:spPr>
          <a:xfrm>
            <a:off x="2663605" y="6525858"/>
            <a:ext cx="2232466" cy="3086875"/>
          </a:xfrm>
        </p:spPr>
        <p:txBody>
          <a:bodyPr/>
          <a:lstStyle>
            <a:lvl1pPr>
              <a:defRPr sz="2494" b="1"/>
            </a:lvl1pPr>
            <a:lvl2pPr marL="0" indent="0">
              <a:buNone/>
              <a:defRPr sz="2494"/>
            </a:lvl2pPr>
            <a:lvl3pPr>
              <a:defRPr sz="2494"/>
            </a:lvl3pPr>
            <a:lvl4pPr>
              <a:defRPr sz="2494"/>
            </a:lvl4pPr>
            <a:lvl5pPr>
              <a:defRPr sz="249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p:txBody>
      </p:sp>
      <p:sp>
        <p:nvSpPr>
          <p:cNvPr id="11" name="Bildplatzhalter 3">
            <a:extLst>
              <a:ext uri="{FF2B5EF4-FFF2-40B4-BE49-F238E27FC236}">
                <a16:creationId xmlns:a16="http://schemas.microsoft.com/office/drawing/2014/main" id="{34A88299-44D9-4594-9216-B685B545498A}"/>
              </a:ext>
              <a:ext uri="{C183D7F6-B498-43B3-948B-1728B52AA6E4}">
                <adec:decorative xmlns:adec="http://schemas.microsoft.com/office/drawing/2017/decorative" val="1"/>
              </a:ext>
            </a:extLst>
          </p:cNvPr>
          <p:cNvSpPr>
            <a:spLocks noGrp="1"/>
          </p:cNvSpPr>
          <p:nvPr>
            <p:ph type="pic" sz="quarter" idx="19"/>
          </p:nvPr>
        </p:nvSpPr>
        <p:spPr>
          <a:xfrm>
            <a:off x="5029940" y="2818977"/>
            <a:ext cx="2232467" cy="3086875"/>
          </a:xfrm>
          <a:solidFill>
            <a:schemeClr val="tx2">
              <a:lumMod val="90000"/>
            </a:schemeClr>
          </a:solidFill>
        </p:spPr>
        <p:txBody>
          <a:bodyPr/>
          <a:lstStyle/>
          <a:p>
            <a:endParaRPr lang="en-US"/>
          </a:p>
        </p:txBody>
      </p:sp>
      <p:sp>
        <p:nvSpPr>
          <p:cNvPr id="14" name="Inhaltsplatzhalter 3">
            <a:extLst>
              <a:ext uri="{FF2B5EF4-FFF2-40B4-BE49-F238E27FC236}">
                <a16:creationId xmlns:a16="http://schemas.microsoft.com/office/drawing/2014/main" id="{6A50DEAB-0BFD-4146-B54A-21CD06E1B0F4}"/>
              </a:ext>
            </a:extLst>
          </p:cNvPr>
          <p:cNvSpPr>
            <a:spLocks noGrp="1"/>
          </p:cNvSpPr>
          <p:nvPr>
            <p:ph sz="half" idx="16"/>
          </p:nvPr>
        </p:nvSpPr>
        <p:spPr>
          <a:xfrm>
            <a:off x="5029941" y="6525858"/>
            <a:ext cx="2232466" cy="3086875"/>
          </a:xfrm>
        </p:spPr>
        <p:txBody>
          <a:bodyPr/>
          <a:lstStyle>
            <a:lvl1pPr>
              <a:defRPr sz="2494" b="1"/>
            </a:lvl1pPr>
            <a:lvl2pPr marL="0" indent="0">
              <a:buNone/>
              <a:defRPr sz="2494"/>
            </a:lvl2pPr>
            <a:lvl3pPr>
              <a:defRPr sz="2494"/>
            </a:lvl3pPr>
            <a:lvl4pPr>
              <a:defRPr sz="2494"/>
            </a:lvl4pPr>
            <a:lvl5pPr>
              <a:defRPr sz="249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p:txBody>
      </p:sp>
      <p:sp>
        <p:nvSpPr>
          <p:cNvPr id="8" name="Fußzeilenplatzhalter 7">
            <a:extLst>
              <a:ext uri="{FF2B5EF4-FFF2-40B4-BE49-F238E27FC236}">
                <a16:creationId xmlns:a16="http://schemas.microsoft.com/office/drawing/2014/main" id="{AF5DC0C1-41FA-4470-BBAC-3017E7C9FBEC}"/>
              </a:ext>
            </a:extLst>
          </p:cNvPr>
          <p:cNvSpPr>
            <a:spLocks noGrp="1"/>
          </p:cNvSpPr>
          <p:nvPr>
            <p:ph type="ftr" sz="quarter" idx="14"/>
          </p:nvPr>
        </p:nvSpPr>
        <p:spPr/>
        <p:txBody>
          <a:bodyPr/>
          <a:lstStyle/>
          <a:p>
            <a:endParaRPr lang="en-US"/>
          </a:p>
        </p:txBody>
      </p:sp>
    </p:spTree>
    <p:extLst>
      <p:ext uri="{BB962C8B-B14F-4D97-AF65-F5344CB8AC3E}">
        <p14:creationId xmlns:p14="http://schemas.microsoft.com/office/powerpoint/2010/main" val="237110779"/>
      </p:ext>
    </p:extLst>
  </p:cSld>
  <p:clrMapOvr>
    <a:masterClrMapping/>
  </p:clrMapOvr>
  <p:extLst>
    <p:ext uri="{DCECCB84-F9BA-43D5-87BE-67443E8EF086}">
      <p15:sldGuideLst xmlns:p15="http://schemas.microsoft.com/office/powerpoint/2012/main">
        <p15:guide id="1" orient="horz" pos="177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slideLayout" Target="../slideLayouts/slideLayout2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 Type="http://schemas.openxmlformats.org/officeDocument/2006/relationships/slideLayout" Target="../slideLayouts/slideLayout6.xml"/><Relationship Id="rId16" Type="http://schemas.openxmlformats.org/officeDocument/2006/relationships/slideLayout" Target="../slideLayouts/slideLayout20.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19" Type="http://schemas.openxmlformats.org/officeDocument/2006/relationships/theme" Target="../theme/theme2.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 name="Foliennummernplatzhalter 9">
            <a:extLst>
              <a:ext uri="{FF2B5EF4-FFF2-40B4-BE49-F238E27FC236}">
                <a16:creationId xmlns:a16="http://schemas.microsoft.com/office/drawing/2014/main" id="{0B0FFEC9-EC08-DF2F-57B5-68FBF37BFDBF}"/>
              </a:ext>
            </a:extLst>
          </p:cNvPr>
          <p:cNvSpPr>
            <a:spLocks noGrp="1"/>
          </p:cNvSpPr>
          <p:nvPr>
            <p:ph type="sldNum" sz="quarter" idx="4"/>
          </p:nvPr>
        </p:nvSpPr>
        <p:spPr>
          <a:xfrm>
            <a:off x="6935921" y="10311819"/>
            <a:ext cx="296518" cy="155423"/>
          </a:xfrm>
          <a:prstGeom prst="rect">
            <a:avLst/>
          </a:prstGeom>
        </p:spPr>
        <p:txBody>
          <a:bodyPr vert="horz" lIns="0" tIns="0" rIns="0" bIns="0" rtlCol="0" anchor="ctr"/>
          <a:lstStyle>
            <a:lvl1pPr algn="r">
              <a:lnSpc>
                <a:spcPts val="1080"/>
              </a:lnSpc>
              <a:defRPr lang="en-US" sz="863" b="1" kern="1200" smtClean="0">
                <a:solidFill>
                  <a:schemeClr val="bg1"/>
                </a:solidFill>
                <a:latin typeface="+mn-lt"/>
                <a:ea typeface="+mn-ea"/>
                <a:cs typeface="+mn-cs"/>
              </a:defRPr>
            </a:lvl1pPr>
          </a:lstStyle>
          <a:p>
            <a:fld id="{56C449F3-BD9D-48DC-BFF1-0F66671DA7C6}" type="slidenum">
              <a:rPr lang="en-US" smtClean="0"/>
              <a:pPr/>
              <a:t>‹Nr.›</a:t>
            </a:fld>
            <a:endParaRPr lang="en-US"/>
          </a:p>
        </p:txBody>
      </p:sp>
      <p:sp>
        <p:nvSpPr>
          <p:cNvPr id="11" name="Titelplatzhalter 1">
            <a:extLst>
              <a:ext uri="{FF2B5EF4-FFF2-40B4-BE49-F238E27FC236}">
                <a16:creationId xmlns:a16="http://schemas.microsoft.com/office/drawing/2014/main" id="{CB2C3648-08EE-C406-1EC1-7525BC6F315E}"/>
              </a:ext>
            </a:extLst>
          </p:cNvPr>
          <p:cNvSpPr>
            <a:spLocks noGrp="1"/>
          </p:cNvSpPr>
          <p:nvPr>
            <p:ph type="title"/>
          </p:nvPr>
        </p:nvSpPr>
        <p:spPr>
          <a:xfrm>
            <a:off x="502424" y="516797"/>
            <a:ext cx="5592812" cy="609494"/>
          </a:xfrm>
          <a:prstGeom prst="rect">
            <a:avLst/>
          </a:prstGeom>
        </p:spPr>
        <p:txBody>
          <a:bodyPr vert="horz" lIns="0" tIns="0" rIns="0" bIns="0" rtlCol="0" anchor="t" anchorCtr="0">
            <a:noAutofit/>
          </a:bodyPr>
          <a:lstStyle/>
          <a:p>
            <a:r>
              <a:rPr lang="de-DE"/>
              <a:t>Mastertitelformat bearbeiten</a:t>
            </a:r>
            <a:endParaRPr lang="en-US"/>
          </a:p>
        </p:txBody>
      </p:sp>
      <p:sp>
        <p:nvSpPr>
          <p:cNvPr id="12" name="Textplatzhalter 2">
            <a:extLst>
              <a:ext uri="{FF2B5EF4-FFF2-40B4-BE49-F238E27FC236}">
                <a16:creationId xmlns:a16="http://schemas.microsoft.com/office/drawing/2014/main" id="{51FD1291-6ABF-1402-FE31-DCD3BCD179E3}"/>
              </a:ext>
            </a:extLst>
          </p:cNvPr>
          <p:cNvSpPr>
            <a:spLocks noGrp="1"/>
          </p:cNvSpPr>
          <p:nvPr>
            <p:ph type="body" idx="1"/>
          </p:nvPr>
        </p:nvSpPr>
        <p:spPr>
          <a:xfrm>
            <a:off x="486479" y="1369520"/>
            <a:ext cx="5594510" cy="8833966"/>
          </a:xfrm>
          <a:prstGeom prst="rect">
            <a:avLst/>
          </a:prstGeom>
        </p:spPr>
        <p:txBody>
          <a:bodyPr vert="horz" lIns="0" tIns="0" rIns="0" bIns="0" rtlCol="0" anchor="t" anchorCtr="0">
            <a:no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feld 3">
            <a:extLst>
              <a:ext uri="{FF2B5EF4-FFF2-40B4-BE49-F238E27FC236}">
                <a16:creationId xmlns:a16="http://schemas.microsoft.com/office/drawing/2014/main" id="{B1A94FDB-3668-4FCD-6968-01A38AAC68AD}"/>
              </a:ext>
            </a:extLst>
          </p:cNvPr>
          <p:cNvSpPr txBox="1"/>
          <p:nvPr userDrawn="1"/>
        </p:nvSpPr>
        <p:spPr>
          <a:xfrm>
            <a:off x="1919842" y="8176299"/>
            <a:ext cx="0" cy="0"/>
          </a:xfrm>
          <a:prstGeom prst="rect">
            <a:avLst/>
          </a:prstGeom>
          <a:noFill/>
        </p:spPr>
        <p:txBody>
          <a:bodyPr wrap="none" lIns="0" tIns="0" rIns="0" bIns="0" rtlCol="0" anchor="t" anchorCtr="0">
            <a:noAutofit/>
          </a:bodyPr>
          <a:lstStyle/>
          <a:p>
            <a:pPr algn="l"/>
            <a:endParaRPr lang="de-DE" sz="1727">
              <a:solidFill>
                <a:schemeClr val="bg1"/>
              </a:solidFill>
            </a:endParaRPr>
          </a:p>
        </p:txBody>
      </p:sp>
    </p:spTree>
    <p:extLst>
      <p:ext uri="{BB962C8B-B14F-4D97-AF65-F5344CB8AC3E}">
        <p14:creationId xmlns:p14="http://schemas.microsoft.com/office/powerpoint/2010/main" val="3226497336"/>
      </p:ext>
    </p:extLst>
  </p:cSld>
  <p:clrMap bg1="dk1" tx1="lt1" bg2="dk2" tx2="lt2" accent1="accent1" accent2="accent2" accent3="accent3" accent4="accent4" accent5="accent5" accent6="accent6" hlink="hlink" folHlink="folHlink"/>
  <p:sldLayoutIdLst>
    <p:sldLayoutId id="2147483676" r:id="rId1"/>
    <p:sldLayoutId id="2147483679" r:id="rId2"/>
    <p:sldLayoutId id="2147483677" r:id="rId3"/>
    <p:sldLayoutId id="2147483678" r:id="rId4"/>
  </p:sldLayoutIdLst>
  <p:hf hdr="0" ftr="0" dt="0"/>
  <p:txStyles>
    <p:titleStyle>
      <a:lvl1pPr algn="l" defTabSz="587518" rtl="0" eaLnBrk="1" latinLnBrk="0" hangingPunct="1">
        <a:lnSpc>
          <a:spcPts val="2308"/>
        </a:lnSpc>
        <a:spcBef>
          <a:spcPct val="0"/>
        </a:spcBef>
        <a:buNone/>
        <a:defRPr sz="2698"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587518" rtl="0" eaLnBrk="1" latinLnBrk="0" hangingPunct="1">
        <a:lnSpc>
          <a:spcPct val="100000"/>
        </a:lnSpc>
        <a:spcBef>
          <a:spcPts val="0"/>
        </a:spcBef>
        <a:buFont typeface="+mj-lt"/>
        <a:buNone/>
        <a:defRPr sz="1511" kern="1200">
          <a:solidFill>
            <a:schemeClr val="bg1"/>
          </a:solidFill>
          <a:latin typeface="+mn-lt"/>
          <a:ea typeface="+mn-ea"/>
          <a:cs typeface="+mn-cs"/>
        </a:defRPr>
      </a:lvl1pPr>
      <a:lvl2pPr marL="174851" indent="-174851" algn="l" defTabSz="587518" rtl="0" eaLnBrk="1" latinLnBrk="0" hangingPunct="1">
        <a:lnSpc>
          <a:spcPct val="100000"/>
        </a:lnSpc>
        <a:spcBef>
          <a:spcPts val="0"/>
        </a:spcBef>
        <a:buFont typeface="+mj-lt"/>
        <a:buAutoNum type="arabicPeriod"/>
        <a:defRPr sz="1511" kern="1200">
          <a:solidFill>
            <a:schemeClr val="bg1"/>
          </a:solidFill>
          <a:latin typeface="+mn-lt"/>
          <a:ea typeface="+mn-ea"/>
          <a:cs typeface="+mn-cs"/>
        </a:defRPr>
      </a:lvl2pPr>
      <a:lvl3pPr marL="174851" indent="-174851" algn="l" defTabSz="587518" rtl="0" eaLnBrk="1" latinLnBrk="0" hangingPunct="1">
        <a:lnSpc>
          <a:spcPct val="100000"/>
        </a:lnSpc>
        <a:spcBef>
          <a:spcPts val="0"/>
        </a:spcBef>
        <a:buFont typeface="Arial" panose="020B0604020202020204" pitchFamily="34" charset="0"/>
        <a:buChar char="•"/>
        <a:defRPr sz="1511" kern="1200">
          <a:solidFill>
            <a:schemeClr val="bg1"/>
          </a:solidFill>
          <a:latin typeface="+mn-lt"/>
          <a:ea typeface="+mn-ea"/>
          <a:cs typeface="+mn-cs"/>
        </a:defRPr>
      </a:lvl3pPr>
      <a:lvl4pPr marL="174851" indent="-174851" algn="l" defTabSz="587518" rtl="0" eaLnBrk="1" latinLnBrk="0" hangingPunct="1">
        <a:lnSpc>
          <a:spcPct val="100000"/>
        </a:lnSpc>
        <a:spcBef>
          <a:spcPts val="0"/>
        </a:spcBef>
        <a:buFont typeface="Symbol" panose="05050102010706020507" pitchFamily="18" charset="2"/>
        <a:buChar char="-"/>
        <a:defRPr sz="1511" kern="1200">
          <a:solidFill>
            <a:schemeClr val="bg1"/>
          </a:solidFill>
          <a:latin typeface="+mn-lt"/>
          <a:ea typeface="+mn-ea"/>
          <a:cs typeface="+mn-cs"/>
        </a:defRPr>
      </a:lvl4pPr>
      <a:lvl5pPr marL="349702" indent="-174851" algn="l" defTabSz="587518" rtl="0" eaLnBrk="1" latinLnBrk="0" hangingPunct="1">
        <a:lnSpc>
          <a:spcPct val="100000"/>
        </a:lnSpc>
        <a:spcBef>
          <a:spcPts val="0"/>
        </a:spcBef>
        <a:buFont typeface="Symbol" panose="05050102010706020507" pitchFamily="18" charset="2"/>
        <a:buChar char="-"/>
        <a:defRPr sz="1511" kern="1200">
          <a:solidFill>
            <a:schemeClr val="bg1"/>
          </a:solidFill>
          <a:latin typeface="+mn-lt"/>
          <a:ea typeface="+mn-ea"/>
          <a:cs typeface="+mn-cs"/>
        </a:defRPr>
      </a:lvl5pPr>
      <a:lvl6pPr marL="0" indent="0" algn="l" defTabSz="587518" rtl="0" eaLnBrk="1" latinLnBrk="0" hangingPunct="1">
        <a:lnSpc>
          <a:spcPct val="100000"/>
        </a:lnSpc>
        <a:spcBef>
          <a:spcPts val="1457"/>
        </a:spcBef>
        <a:buFont typeface="Arial" panose="020B0604020202020204" pitchFamily="34" charset="0"/>
        <a:buNone/>
        <a:defRPr sz="486" kern="1200">
          <a:solidFill>
            <a:schemeClr val="bg1"/>
          </a:solidFill>
          <a:latin typeface="+mn-lt"/>
          <a:ea typeface="+mn-ea"/>
          <a:cs typeface="+mn-cs"/>
        </a:defRPr>
      </a:lvl6pPr>
      <a:lvl7pPr marL="0" indent="0" algn="l" defTabSz="587518" rtl="0" eaLnBrk="1" latinLnBrk="0" hangingPunct="1">
        <a:lnSpc>
          <a:spcPct val="100000"/>
        </a:lnSpc>
        <a:spcBef>
          <a:spcPts val="365"/>
        </a:spcBef>
        <a:buFont typeface="Arial" panose="020B0604020202020204" pitchFamily="34" charset="0"/>
        <a:buNone/>
        <a:defRPr sz="1093" kern="1200">
          <a:solidFill>
            <a:srgbClr val="FF0000"/>
          </a:solidFill>
          <a:latin typeface="+mn-lt"/>
          <a:ea typeface="+mn-ea"/>
          <a:cs typeface="+mn-cs"/>
        </a:defRPr>
      </a:lvl7pPr>
      <a:lvl8pPr marL="2203190" indent="-146880" algn="l" defTabSz="587518" rtl="0" eaLnBrk="1" latinLnBrk="0" hangingPunct="1">
        <a:lnSpc>
          <a:spcPct val="90000"/>
        </a:lnSpc>
        <a:spcBef>
          <a:spcPts val="322"/>
        </a:spcBef>
        <a:buFont typeface="Arial" panose="020B0604020202020204" pitchFamily="34" charset="0"/>
        <a:buChar char="•"/>
        <a:defRPr sz="1157" kern="1200">
          <a:solidFill>
            <a:schemeClr val="tx1"/>
          </a:solidFill>
          <a:latin typeface="+mn-lt"/>
          <a:ea typeface="+mn-ea"/>
          <a:cs typeface="+mn-cs"/>
        </a:defRPr>
      </a:lvl8pPr>
      <a:lvl9pPr marL="2496948" indent="-146880" algn="l" defTabSz="587518" rtl="0" eaLnBrk="1" latinLnBrk="0" hangingPunct="1">
        <a:lnSpc>
          <a:spcPct val="90000"/>
        </a:lnSpc>
        <a:spcBef>
          <a:spcPts val="322"/>
        </a:spcBef>
        <a:buFont typeface="Arial" panose="020B0604020202020204" pitchFamily="34" charset="0"/>
        <a:buChar char="•"/>
        <a:defRPr sz="1157" kern="1200">
          <a:solidFill>
            <a:schemeClr val="tx1"/>
          </a:solidFill>
          <a:latin typeface="+mn-lt"/>
          <a:ea typeface="+mn-ea"/>
          <a:cs typeface="+mn-cs"/>
        </a:defRPr>
      </a:lvl9pPr>
    </p:bodyStyle>
    <p:otherStyle>
      <a:defPPr>
        <a:defRPr lang="en-US"/>
      </a:defPPr>
      <a:lvl1pPr marL="0" algn="l" defTabSz="587518" rtl="0" eaLnBrk="1" latinLnBrk="0" hangingPunct="1">
        <a:defRPr sz="1157" kern="1200">
          <a:solidFill>
            <a:schemeClr val="tx1"/>
          </a:solidFill>
          <a:latin typeface="+mn-lt"/>
          <a:ea typeface="+mn-ea"/>
          <a:cs typeface="+mn-cs"/>
        </a:defRPr>
      </a:lvl1pPr>
      <a:lvl2pPr marL="293758" algn="l" defTabSz="587518" rtl="0" eaLnBrk="1" latinLnBrk="0" hangingPunct="1">
        <a:defRPr sz="1157" kern="1200">
          <a:solidFill>
            <a:schemeClr val="tx1"/>
          </a:solidFill>
          <a:latin typeface="+mn-lt"/>
          <a:ea typeface="+mn-ea"/>
          <a:cs typeface="+mn-cs"/>
        </a:defRPr>
      </a:lvl2pPr>
      <a:lvl3pPr marL="587518" algn="l" defTabSz="587518" rtl="0" eaLnBrk="1" latinLnBrk="0" hangingPunct="1">
        <a:defRPr sz="1157" kern="1200">
          <a:solidFill>
            <a:schemeClr val="tx1"/>
          </a:solidFill>
          <a:latin typeface="+mn-lt"/>
          <a:ea typeface="+mn-ea"/>
          <a:cs typeface="+mn-cs"/>
        </a:defRPr>
      </a:lvl3pPr>
      <a:lvl4pPr marL="881275" algn="l" defTabSz="587518" rtl="0" eaLnBrk="1" latinLnBrk="0" hangingPunct="1">
        <a:defRPr sz="1157" kern="1200">
          <a:solidFill>
            <a:schemeClr val="tx1"/>
          </a:solidFill>
          <a:latin typeface="+mn-lt"/>
          <a:ea typeface="+mn-ea"/>
          <a:cs typeface="+mn-cs"/>
        </a:defRPr>
      </a:lvl4pPr>
      <a:lvl5pPr marL="1175035" algn="l" defTabSz="587518" rtl="0" eaLnBrk="1" latinLnBrk="0" hangingPunct="1">
        <a:defRPr sz="1157" kern="1200">
          <a:solidFill>
            <a:schemeClr val="tx1"/>
          </a:solidFill>
          <a:latin typeface="+mn-lt"/>
          <a:ea typeface="+mn-ea"/>
          <a:cs typeface="+mn-cs"/>
        </a:defRPr>
      </a:lvl5pPr>
      <a:lvl6pPr marL="1468793" algn="l" defTabSz="587518" rtl="0" eaLnBrk="1" latinLnBrk="0" hangingPunct="1">
        <a:defRPr sz="1157" kern="1200">
          <a:solidFill>
            <a:schemeClr val="tx1"/>
          </a:solidFill>
          <a:latin typeface="+mn-lt"/>
          <a:ea typeface="+mn-ea"/>
          <a:cs typeface="+mn-cs"/>
        </a:defRPr>
      </a:lvl6pPr>
      <a:lvl7pPr marL="1762552" algn="l" defTabSz="587518" rtl="0" eaLnBrk="1" latinLnBrk="0" hangingPunct="1">
        <a:defRPr sz="1157" kern="1200">
          <a:solidFill>
            <a:schemeClr val="tx1"/>
          </a:solidFill>
          <a:latin typeface="+mn-lt"/>
          <a:ea typeface="+mn-ea"/>
          <a:cs typeface="+mn-cs"/>
        </a:defRPr>
      </a:lvl7pPr>
      <a:lvl8pPr marL="2056310" algn="l" defTabSz="587518" rtl="0" eaLnBrk="1" latinLnBrk="0" hangingPunct="1">
        <a:defRPr sz="1157" kern="1200">
          <a:solidFill>
            <a:schemeClr val="tx1"/>
          </a:solidFill>
          <a:latin typeface="+mn-lt"/>
          <a:ea typeface="+mn-ea"/>
          <a:cs typeface="+mn-cs"/>
        </a:defRPr>
      </a:lvl8pPr>
      <a:lvl9pPr marL="2350068" algn="l" defTabSz="587518" rtl="0" eaLnBrk="1" latinLnBrk="0" hangingPunct="1">
        <a:defRPr sz="1157"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06" userDrawn="1">
          <p15:clr>
            <a:srgbClr val="F26B43"/>
          </p15:clr>
        </p15:guide>
        <p15:guide id="2" pos="4556" userDrawn="1">
          <p15:clr>
            <a:srgbClr val="F26B43"/>
          </p15:clr>
        </p15:guide>
        <p15:guide id="3" orient="horz" pos="308" userDrawn="1">
          <p15:clr>
            <a:srgbClr val="F26B43"/>
          </p15:clr>
        </p15:guide>
        <p15:guide id="6" orient="horz" pos="6427" userDrawn="1">
          <p15:clr>
            <a:srgbClr val="F26B43"/>
          </p15:clr>
        </p15:guide>
        <p15:guide id="19" orient="horz" pos="626" userDrawn="1">
          <p15:clr>
            <a:srgbClr val="F26B43"/>
          </p15:clr>
        </p15:guide>
        <p15:guide id="20" orient="horz" pos="963"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8" name="Foliennummernplatzhalter 9">
            <a:extLst>
              <a:ext uri="{FF2B5EF4-FFF2-40B4-BE49-F238E27FC236}">
                <a16:creationId xmlns:a16="http://schemas.microsoft.com/office/drawing/2014/main" id="{804B8442-C573-4F72-B4E9-57061958D6FF}"/>
              </a:ext>
            </a:extLst>
          </p:cNvPr>
          <p:cNvSpPr>
            <a:spLocks noGrp="1"/>
          </p:cNvSpPr>
          <p:nvPr>
            <p:ph type="sldNum" sz="quarter" idx="4"/>
          </p:nvPr>
        </p:nvSpPr>
        <p:spPr>
          <a:xfrm>
            <a:off x="6801492" y="10160153"/>
            <a:ext cx="460915" cy="224502"/>
          </a:xfrm>
          <a:prstGeom prst="rect">
            <a:avLst/>
          </a:prstGeom>
        </p:spPr>
        <p:txBody>
          <a:bodyPr vert="horz" lIns="0" tIns="0" rIns="0" bIns="0" rtlCol="0" anchor="ctr"/>
          <a:lstStyle>
            <a:lvl1pPr algn="r">
              <a:lnSpc>
                <a:spcPts val="1559"/>
              </a:lnSpc>
              <a:defRPr lang="en-US" sz="1247" b="1" kern="1200" smtClean="0">
                <a:solidFill>
                  <a:schemeClr val="bg1"/>
                </a:solidFill>
                <a:latin typeface="+mn-lt"/>
                <a:ea typeface="+mn-ea"/>
                <a:cs typeface="+mn-cs"/>
              </a:defRPr>
            </a:lvl1pPr>
          </a:lstStyle>
          <a:p>
            <a:fld id="{56C449F3-BD9D-48DC-BFF1-0F66671DA7C6}" type="slidenum">
              <a:rPr lang="en-US" smtClean="0"/>
              <a:pPr/>
              <a:t>‹Nr.›</a:t>
            </a:fld>
            <a:endParaRPr lang="en-US"/>
          </a:p>
        </p:txBody>
      </p:sp>
      <p:sp>
        <p:nvSpPr>
          <p:cNvPr id="2" name="Titelplatzhalter 1">
            <a:extLst>
              <a:ext uri="{FF2B5EF4-FFF2-40B4-BE49-F238E27FC236}">
                <a16:creationId xmlns:a16="http://schemas.microsoft.com/office/drawing/2014/main" id="{1DE283E6-A5BA-4B3C-88E4-54966FAC3487}"/>
              </a:ext>
            </a:extLst>
          </p:cNvPr>
          <p:cNvSpPr>
            <a:spLocks noGrp="1"/>
          </p:cNvSpPr>
          <p:nvPr>
            <p:ph type="title"/>
          </p:nvPr>
        </p:nvSpPr>
        <p:spPr>
          <a:xfrm>
            <a:off x="297269" y="419409"/>
            <a:ext cx="5781970" cy="1454345"/>
          </a:xfrm>
          <a:prstGeom prst="rect">
            <a:avLst/>
          </a:prstGeom>
        </p:spPr>
        <p:txBody>
          <a:bodyPr vert="horz" lIns="0" tIns="0" rIns="0" bIns="0" rtlCol="0" anchor="t" anchorCtr="0">
            <a:noAutofit/>
          </a:bodyPr>
          <a:lstStyle/>
          <a:p>
            <a:r>
              <a:rPr lang="en-US"/>
              <a:t>Click to edit Master title style</a:t>
            </a:r>
          </a:p>
        </p:txBody>
      </p:sp>
      <p:sp>
        <p:nvSpPr>
          <p:cNvPr id="3" name="Textplatzhalter 2">
            <a:extLst>
              <a:ext uri="{FF2B5EF4-FFF2-40B4-BE49-F238E27FC236}">
                <a16:creationId xmlns:a16="http://schemas.microsoft.com/office/drawing/2014/main" id="{9C845E14-909C-4B3E-8D6E-D6710B870348}"/>
              </a:ext>
            </a:extLst>
          </p:cNvPr>
          <p:cNvSpPr>
            <a:spLocks noGrp="1"/>
          </p:cNvSpPr>
          <p:nvPr>
            <p:ph type="body" idx="1"/>
          </p:nvPr>
        </p:nvSpPr>
        <p:spPr>
          <a:xfrm>
            <a:off x="297268" y="1873755"/>
            <a:ext cx="6965139" cy="6793755"/>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Don´t use level 7 to 9</a:t>
            </a:r>
          </a:p>
        </p:txBody>
      </p:sp>
      <p:sp>
        <p:nvSpPr>
          <p:cNvPr id="5" name="Fußzeilenplatzhalter 4">
            <a:extLst>
              <a:ext uri="{FF2B5EF4-FFF2-40B4-BE49-F238E27FC236}">
                <a16:creationId xmlns:a16="http://schemas.microsoft.com/office/drawing/2014/main" id="{288440D7-D4EC-4E78-AA22-CBC23D0FE46F}"/>
              </a:ext>
            </a:extLst>
          </p:cNvPr>
          <p:cNvSpPr>
            <a:spLocks noGrp="1"/>
          </p:cNvSpPr>
          <p:nvPr>
            <p:ph type="ftr" sz="quarter" idx="3"/>
          </p:nvPr>
        </p:nvSpPr>
        <p:spPr>
          <a:xfrm>
            <a:off x="297269" y="10160153"/>
            <a:ext cx="5781970" cy="224502"/>
          </a:xfrm>
          <a:prstGeom prst="rect">
            <a:avLst/>
          </a:prstGeom>
        </p:spPr>
        <p:txBody>
          <a:bodyPr vert="horz" lIns="0" tIns="0" rIns="0" bIns="0" rtlCol="0" anchor="b" anchorCtr="0">
            <a:noAutofit/>
          </a:bodyPr>
          <a:lstStyle>
            <a:lvl1pPr algn="l">
              <a:lnSpc>
                <a:spcPct val="90000"/>
              </a:lnSpc>
              <a:defRPr sz="1247" b="0" cap="none" spc="0" baseline="0">
                <a:solidFill>
                  <a:schemeClr val="bg1"/>
                </a:solidFill>
              </a:defRPr>
            </a:lvl1pPr>
          </a:lstStyle>
          <a:p>
            <a:endParaRPr lang="en-US"/>
          </a:p>
        </p:txBody>
      </p:sp>
    </p:spTree>
    <p:extLst>
      <p:ext uri="{BB962C8B-B14F-4D97-AF65-F5344CB8AC3E}">
        <p14:creationId xmlns:p14="http://schemas.microsoft.com/office/powerpoint/2010/main" val="1836134368"/>
      </p:ext>
    </p:extLst>
  </p:cSld>
  <p:clrMap bg1="dk1" tx1="lt1" bg2="dk2"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 id="2147483725" r:id="rId18"/>
  </p:sldLayoutIdLst>
  <p:hf hdr="0" ftr="0" dt="0"/>
  <p:txStyles>
    <p:titleStyle>
      <a:lvl1pPr algn="l" defTabSz="1508660" rtl="0" eaLnBrk="1" latinLnBrk="0" hangingPunct="1">
        <a:lnSpc>
          <a:spcPct val="100000"/>
        </a:lnSpc>
        <a:spcBef>
          <a:spcPct val="0"/>
        </a:spcBef>
        <a:buNone/>
        <a:defRPr sz="380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1508660" rtl="0" eaLnBrk="1" latinLnBrk="0" hangingPunct="1">
        <a:lnSpc>
          <a:spcPct val="100000"/>
        </a:lnSpc>
        <a:spcBef>
          <a:spcPts val="0"/>
        </a:spcBef>
        <a:buFont typeface="+mj-lt"/>
        <a:buNone/>
        <a:defRPr sz="1200" kern="1200">
          <a:solidFill>
            <a:schemeClr val="bg1"/>
          </a:solidFill>
          <a:latin typeface="+mn-lt"/>
          <a:ea typeface="+mn-ea"/>
          <a:cs typeface="+mn-cs"/>
        </a:defRPr>
      </a:lvl1pPr>
      <a:lvl2pPr marL="448992" indent="-448992" algn="l" defTabSz="1508660" rtl="0" eaLnBrk="1" latinLnBrk="0" hangingPunct="1">
        <a:lnSpc>
          <a:spcPct val="100000"/>
        </a:lnSpc>
        <a:spcBef>
          <a:spcPts val="0"/>
        </a:spcBef>
        <a:buFont typeface="+mj-lt"/>
        <a:buAutoNum type="arabicPeriod"/>
        <a:defRPr sz="1200" kern="1200">
          <a:solidFill>
            <a:schemeClr val="bg1"/>
          </a:solidFill>
          <a:latin typeface="+mn-lt"/>
          <a:ea typeface="+mn-ea"/>
          <a:cs typeface="+mn-cs"/>
        </a:defRPr>
      </a:lvl2pPr>
      <a:lvl3pPr marL="448992" indent="-448992" algn="l" defTabSz="1508660" rtl="0" eaLnBrk="1" latinLnBrk="0" hangingPunct="1">
        <a:lnSpc>
          <a:spcPct val="100000"/>
        </a:lnSpc>
        <a:spcBef>
          <a:spcPts val="0"/>
        </a:spcBef>
        <a:buFont typeface="Arial" panose="020B0604020202020204" pitchFamily="34" charset="0"/>
        <a:buChar char="•"/>
        <a:defRPr sz="1200" kern="1200">
          <a:solidFill>
            <a:schemeClr val="bg1"/>
          </a:solidFill>
          <a:latin typeface="+mn-lt"/>
          <a:ea typeface="+mn-ea"/>
          <a:cs typeface="+mn-cs"/>
        </a:defRPr>
      </a:lvl3pPr>
      <a:lvl4pPr marL="448992" indent="-448992" algn="l" defTabSz="1508660" rtl="0" eaLnBrk="1" latinLnBrk="0" hangingPunct="1">
        <a:lnSpc>
          <a:spcPct val="100000"/>
        </a:lnSpc>
        <a:spcBef>
          <a:spcPts val="0"/>
        </a:spcBef>
        <a:buFont typeface="Symbol" panose="05050102010706020507" pitchFamily="18" charset="2"/>
        <a:buChar char="-"/>
        <a:defRPr sz="1200" kern="1200">
          <a:solidFill>
            <a:schemeClr val="bg1"/>
          </a:solidFill>
          <a:latin typeface="+mn-lt"/>
          <a:ea typeface="+mn-ea"/>
          <a:cs typeface="+mn-cs"/>
        </a:defRPr>
      </a:lvl4pPr>
      <a:lvl5pPr marL="897984" indent="-448992" algn="l" defTabSz="1508660" rtl="0" eaLnBrk="1" latinLnBrk="0" hangingPunct="1">
        <a:lnSpc>
          <a:spcPct val="100000"/>
        </a:lnSpc>
        <a:spcBef>
          <a:spcPts val="0"/>
        </a:spcBef>
        <a:buFont typeface="Symbol" panose="05050102010706020507" pitchFamily="18" charset="2"/>
        <a:buChar char="-"/>
        <a:defRPr sz="1200" kern="1200">
          <a:solidFill>
            <a:schemeClr val="bg1"/>
          </a:solidFill>
          <a:latin typeface="+mn-lt"/>
          <a:ea typeface="+mn-ea"/>
          <a:cs typeface="+mn-cs"/>
        </a:defRPr>
      </a:lvl5pPr>
      <a:lvl6pPr marL="0" indent="0" algn="l" defTabSz="1508660" rtl="0" eaLnBrk="1" latinLnBrk="0" hangingPunct="1">
        <a:lnSpc>
          <a:spcPct val="100000"/>
        </a:lnSpc>
        <a:spcBef>
          <a:spcPts val="3742"/>
        </a:spcBef>
        <a:buFont typeface="Arial" panose="020B0604020202020204" pitchFamily="34" charset="0"/>
        <a:buNone/>
        <a:defRPr sz="1200" kern="1200">
          <a:solidFill>
            <a:schemeClr val="bg1"/>
          </a:solidFill>
          <a:latin typeface="+mn-lt"/>
          <a:ea typeface="+mn-ea"/>
          <a:cs typeface="+mn-cs"/>
        </a:defRPr>
      </a:lvl6pPr>
      <a:lvl7pPr marL="0" indent="0" algn="l" defTabSz="1508660" rtl="0" eaLnBrk="1" latinLnBrk="0" hangingPunct="1">
        <a:lnSpc>
          <a:spcPct val="100000"/>
        </a:lnSpc>
        <a:spcBef>
          <a:spcPts val="935"/>
        </a:spcBef>
        <a:buFont typeface="Arial" panose="020B0604020202020204" pitchFamily="34" charset="0"/>
        <a:buNone/>
        <a:defRPr sz="1200" kern="1200">
          <a:solidFill>
            <a:srgbClr val="FF0000"/>
          </a:solidFill>
          <a:latin typeface="+mn-lt"/>
          <a:ea typeface="+mn-ea"/>
          <a:cs typeface="+mn-cs"/>
        </a:defRPr>
      </a:lvl7pPr>
      <a:lvl8pPr marL="5657472" indent="-377164" algn="l" defTabSz="1508660" rtl="0" eaLnBrk="1" latinLnBrk="0" hangingPunct="1">
        <a:lnSpc>
          <a:spcPct val="90000"/>
        </a:lnSpc>
        <a:spcBef>
          <a:spcPts val="825"/>
        </a:spcBef>
        <a:buFont typeface="Arial" panose="020B0604020202020204" pitchFamily="34" charset="0"/>
        <a:buChar char="•"/>
        <a:defRPr sz="2970" kern="1200">
          <a:solidFill>
            <a:schemeClr val="tx1"/>
          </a:solidFill>
          <a:latin typeface="+mn-lt"/>
          <a:ea typeface="+mn-ea"/>
          <a:cs typeface="+mn-cs"/>
        </a:defRPr>
      </a:lvl8pPr>
      <a:lvl9pPr marL="6411801" indent="-377164" algn="l" defTabSz="1508660" rtl="0" eaLnBrk="1" latinLnBrk="0" hangingPunct="1">
        <a:lnSpc>
          <a:spcPct val="90000"/>
        </a:lnSpc>
        <a:spcBef>
          <a:spcPts val="825"/>
        </a:spcBef>
        <a:buFont typeface="Arial" panose="020B0604020202020204" pitchFamily="34" charset="0"/>
        <a:buChar char="•"/>
        <a:defRPr sz="2970" kern="1200">
          <a:solidFill>
            <a:schemeClr val="tx1"/>
          </a:solidFill>
          <a:latin typeface="+mn-lt"/>
          <a:ea typeface="+mn-ea"/>
          <a:cs typeface="+mn-cs"/>
        </a:defRPr>
      </a:lvl9pPr>
    </p:bodyStyle>
    <p:otherStyle>
      <a:defPPr>
        <a:defRPr lang="en-US"/>
      </a:defPPr>
      <a:lvl1pPr marL="0" algn="l" defTabSz="1508660" rtl="0" eaLnBrk="1" latinLnBrk="0" hangingPunct="1">
        <a:defRPr sz="2970" kern="1200">
          <a:solidFill>
            <a:schemeClr val="tx1"/>
          </a:solidFill>
          <a:latin typeface="+mn-lt"/>
          <a:ea typeface="+mn-ea"/>
          <a:cs typeface="+mn-cs"/>
        </a:defRPr>
      </a:lvl1pPr>
      <a:lvl2pPr marL="754330" algn="l" defTabSz="1508660" rtl="0" eaLnBrk="1" latinLnBrk="0" hangingPunct="1">
        <a:defRPr sz="2970" kern="1200">
          <a:solidFill>
            <a:schemeClr val="tx1"/>
          </a:solidFill>
          <a:latin typeface="+mn-lt"/>
          <a:ea typeface="+mn-ea"/>
          <a:cs typeface="+mn-cs"/>
        </a:defRPr>
      </a:lvl2pPr>
      <a:lvl3pPr marL="1508660" algn="l" defTabSz="1508660" rtl="0" eaLnBrk="1" latinLnBrk="0" hangingPunct="1">
        <a:defRPr sz="2970" kern="1200">
          <a:solidFill>
            <a:schemeClr val="tx1"/>
          </a:solidFill>
          <a:latin typeface="+mn-lt"/>
          <a:ea typeface="+mn-ea"/>
          <a:cs typeface="+mn-cs"/>
        </a:defRPr>
      </a:lvl3pPr>
      <a:lvl4pPr marL="2262988" algn="l" defTabSz="1508660" rtl="0" eaLnBrk="1" latinLnBrk="0" hangingPunct="1">
        <a:defRPr sz="2970" kern="1200">
          <a:solidFill>
            <a:schemeClr val="tx1"/>
          </a:solidFill>
          <a:latin typeface="+mn-lt"/>
          <a:ea typeface="+mn-ea"/>
          <a:cs typeface="+mn-cs"/>
        </a:defRPr>
      </a:lvl4pPr>
      <a:lvl5pPr marL="3017318" algn="l" defTabSz="1508660" rtl="0" eaLnBrk="1" latinLnBrk="0" hangingPunct="1">
        <a:defRPr sz="2970" kern="1200">
          <a:solidFill>
            <a:schemeClr val="tx1"/>
          </a:solidFill>
          <a:latin typeface="+mn-lt"/>
          <a:ea typeface="+mn-ea"/>
          <a:cs typeface="+mn-cs"/>
        </a:defRPr>
      </a:lvl5pPr>
      <a:lvl6pPr marL="3771648" algn="l" defTabSz="1508660" rtl="0" eaLnBrk="1" latinLnBrk="0" hangingPunct="1">
        <a:defRPr sz="2970" kern="1200">
          <a:solidFill>
            <a:schemeClr val="tx1"/>
          </a:solidFill>
          <a:latin typeface="+mn-lt"/>
          <a:ea typeface="+mn-ea"/>
          <a:cs typeface="+mn-cs"/>
        </a:defRPr>
      </a:lvl6pPr>
      <a:lvl7pPr marL="4525978" algn="l" defTabSz="1508660" rtl="0" eaLnBrk="1" latinLnBrk="0" hangingPunct="1">
        <a:defRPr sz="2970" kern="1200">
          <a:solidFill>
            <a:schemeClr val="tx1"/>
          </a:solidFill>
          <a:latin typeface="+mn-lt"/>
          <a:ea typeface="+mn-ea"/>
          <a:cs typeface="+mn-cs"/>
        </a:defRPr>
      </a:lvl7pPr>
      <a:lvl8pPr marL="5280306" algn="l" defTabSz="1508660" rtl="0" eaLnBrk="1" latinLnBrk="0" hangingPunct="1">
        <a:defRPr sz="2970" kern="1200">
          <a:solidFill>
            <a:schemeClr val="tx1"/>
          </a:solidFill>
          <a:latin typeface="+mn-lt"/>
          <a:ea typeface="+mn-ea"/>
          <a:cs typeface="+mn-cs"/>
        </a:defRPr>
      </a:lvl8pPr>
      <a:lvl9pPr marL="6034636" algn="l" defTabSz="1508660" rtl="0" eaLnBrk="1" latinLnBrk="0" hangingPunct="1">
        <a:defRPr sz="297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7">
          <p15:clr>
            <a:srgbClr val="F26B43"/>
          </p15:clr>
        </p15:guide>
        <p15:guide id="2" pos="4575">
          <p15:clr>
            <a:srgbClr val="F26B43"/>
          </p15:clr>
        </p15:guide>
        <p15:guide id="3" orient="horz" pos="468">
          <p15:clr>
            <a:srgbClr val="F26B43"/>
          </p15:clr>
        </p15:guide>
        <p15:guide id="6" orient="horz" pos="6055">
          <p15:clr>
            <a:srgbClr val="F26B43"/>
          </p15:clr>
        </p15:guide>
        <p15:guide id="9" pos="848">
          <p15:clr>
            <a:srgbClr val="F26B43"/>
          </p15:clr>
        </p15:guide>
        <p15:guide id="10" pos="933">
          <p15:clr>
            <a:srgbClr val="F26B43"/>
          </p15:clr>
        </p15:guide>
        <p15:guide id="11" pos="1594">
          <p15:clr>
            <a:srgbClr val="F26B43"/>
          </p15:clr>
        </p15:guide>
        <p15:guide id="12" pos="1678">
          <p15:clr>
            <a:srgbClr val="F26B43"/>
          </p15:clr>
        </p15:guide>
        <p15:guide id="13" pos="2339">
          <p15:clr>
            <a:srgbClr val="F26B43"/>
          </p15:clr>
        </p15:guide>
        <p15:guide id="14" pos="2423">
          <p15:clr>
            <a:srgbClr val="F26B43"/>
          </p15:clr>
        </p15:guide>
        <p15:guide id="15" pos="3084">
          <p15:clr>
            <a:srgbClr val="F26B43"/>
          </p15:clr>
        </p15:guide>
        <p15:guide id="16" pos="3168">
          <p15:clr>
            <a:srgbClr val="F26B43"/>
          </p15:clr>
        </p15:guide>
        <p15:guide id="17" pos="3829">
          <p15:clr>
            <a:srgbClr val="F26B43"/>
          </p15:clr>
        </p15:guide>
        <p15:guide id="18" pos="3914">
          <p15:clr>
            <a:srgbClr val="F26B43"/>
          </p15:clr>
        </p15:guide>
        <p15:guide id="19" orient="horz" pos="857">
          <p15:clr>
            <a:srgbClr val="F26B43"/>
          </p15:clr>
        </p15:guide>
        <p15:guide id="22" orient="horz" pos="177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348DF0-01D8-EB82-112A-0F18864F1274}"/>
              </a:ext>
            </a:extLst>
          </p:cNvPr>
          <p:cNvSpPr>
            <a:spLocks noGrp="1"/>
          </p:cNvSpPr>
          <p:nvPr>
            <p:ph type="title"/>
          </p:nvPr>
        </p:nvSpPr>
        <p:spPr>
          <a:xfrm>
            <a:off x="502424" y="516797"/>
            <a:ext cx="6730226" cy="609494"/>
          </a:xfrm>
        </p:spPr>
        <p:txBody>
          <a:bodyPr/>
          <a:lstStyle/>
          <a:p>
            <a:pPr>
              <a:lnSpc>
                <a:spcPct val="100000"/>
              </a:lnSpc>
            </a:pPr>
            <a:r>
              <a:rPr lang="de-DE" sz="2800" b="1" dirty="0">
                <a:solidFill>
                  <a:srgbClr val="1F497D"/>
                </a:solidFill>
                <a:latin typeface="Arial" panose="020B0604020202020204" pitchFamily="34" charset="0"/>
                <a:ea typeface="Calibri" panose="020F0502020204030204" pitchFamily="34" charset="0"/>
              </a:rPr>
              <a:t>Machen Sie das </a:t>
            </a:r>
            <a:r>
              <a:rPr lang="de-DE" sz="2800" b="1" dirty="0">
                <a:solidFill>
                  <a:srgbClr val="1F497D"/>
                </a:solidFill>
                <a:effectLst/>
                <a:latin typeface="Arial" panose="020B0604020202020204" pitchFamily="34" charset="0"/>
                <a:ea typeface="Calibri" panose="020F0502020204030204" pitchFamily="34" charset="0"/>
              </a:rPr>
              <a:t>Benefit-Konzept Ihres Unternehmens einfach sichtbar</a:t>
            </a:r>
            <a:endParaRPr lang="de-DE" sz="2800" dirty="0">
              <a:effectLst/>
              <a:latin typeface="Calibri" panose="020F0502020204030204" pitchFamily="34" charset="0"/>
              <a:ea typeface="Calibri" panose="020F0502020204030204" pitchFamily="34" charset="0"/>
            </a:endParaRPr>
          </a:p>
        </p:txBody>
      </p:sp>
      <p:sp>
        <p:nvSpPr>
          <p:cNvPr id="3" name="Foliennummernplatzhalter 2">
            <a:extLst>
              <a:ext uri="{FF2B5EF4-FFF2-40B4-BE49-F238E27FC236}">
                <a16:creationId xmlns:a16="http://schemas.microsoft.com/office/drawing/2014/main" id="{6B095A87-DB73-C8EC-1A33-F5CD3FAB0469}"/>
              </a:ext>
            </a:extLst>
          </p:cNvPr>
          <p:cNvSpPr>
            <a:spLocks noGrp="1"/>
          </p:cNvSpPr>
          <p:nvPr>
            <p:ph type="sldNum" sz="quarter" idx="10"/>
          </p:nvPr>
        </p:nvSpPr>
        <p:spPr/>
        <p:txBody>
          <a:bodyPr/>
          <a:lstStyle/>
          <a:p>
            <a:fld id="{56C449F3-BD9D-48DC-BFF1-0F66671DA7C6}" type="slidenum">
              <a:rPr lang="en-US" smtClean="0"/>
              <a:pPr/>
              <a:t>1</a:t>
            </a:fld>
            <a:endParaRPr lang="en-US"/>
          </a:p>
        </p:txBody>
      </p:sp>
      <p:sp>
        <p:nvSpPr>
          <p:cNvPr id="4" name="Inhaltsplatzhalter 3">
            <a:extLst>
              <a:ext uri="{FF2B5EF4-FFF2-40B4-BE49-F238E27FC236}">
                <a16:creationId xmlns:a16="http://schemas.microsoft.com/office/drawing/2014/main" id="{89F6C2F8-0ABC-0DCB-DA3C-0F844EB23F0D}"/>
              </a:ext>
            </a:extLst>
          </p:cNvPr>
          <p:cNvSpPr>
            <a:spLocks noGrp="1"/>
          </p:cNvSpPr>
          <p:nvPr>
            <p:ph idx="1"/>
          </p:nvPr>
        </p:nvSpPr>
        <p:spPr>
          <a:xfrm>
            <a:off x="522943" y="1351060"/>
            <a:ext cx="6709496" cy="8833966"/>
          </a:xfrm>
        </p:spPr>
        <p:txBody>
          <a:bodyPr/>
          <a:lstStyle/>
          <a:p>
            <a:r>
              <a:rPr lang="de-DE" sz="1400" b="1" dirty="0">
                <a:solidFill>
                  <a:srgbClr val="1F497D"/>
                </a:solidFill>
                <a:effectLst/>
                <a:latin typeface="Arial" panose="020B0604020202020204" pitchFamily="34" charset="0"/>
                <a:ea typeface="Calibri" panose="020F0502020204030204" pitchFamily="34" charset="0"/>
              </a:rPr>
              <a:t> </a:t>
            </a:r>
            <a:endParaRPr lang="de-DE" sz="1400" dirty="0">
              <a:effectLst/>
              <a:latin typeface="Calibri" panose="020F0502020204030204" pitchFamily="34" charset="0"/>
              <a:ea typeface="Calibri" panose="020F0502020204030204" pitchFamily="34" charset="0"/>
            </a:endParaRPr>
          </a:p>
          <a:p>
            <a:r>
              <a:rPr lang="de-DE" sz="1400" dirty="0"/>
              <a:t>Sie zeigen Ihren Mitarbeitenden Ihre Wertschätzung und gewinnen Ihr Team dadurch für sich. Und wer Gutes tut, sollte auch darüber sprechen. Die nachfolgende Vorlage kann Ihnen als Muster dienen, wie Sie Ihren Mitarbeitenden einen Überblick zu den im Unternehmen angebotenen Benefits geben können.</a:t>
            </a:r>
          </a:p>
          <a:p>
            <a:endParaRPr lang="de-DE" sz="1400" dirty="0"/>
          </a:p>
          <a:p>
            <a:r>
              <a:rPr lang="de-DE" sz="1400" b="1" dirty="0"/>
              <a:t>Und so funktioniert es: </a:t>
            </a:r>
          </a:p>
          <a:p>
            <a:endParaRPr lang="de-DE" sz="1400" dirty="0"/>
          </a:p>
          <a:p>
            <a:r>
              <a:rPr lang="de-DE" sz="1400" dirty="0"/>
              <a:t>Wir bieten Ihnen nachstehend verschiedene Bausteine zu gängigen Benefits aus fünf Bereichen.</a:t>
            </a:r>
          </a:p>
          <a:p>
            <a:endParaRPr lang="de-DE" sz="1400" dirty="0"/>
          </a:p>
          <a:p>
            <a:endParaRPr lang="de-DE" sz="1400" dirty="0"/>
          </a:p>
          <a:p>
            <a:endParaRPr lang="de-DE" sz="1400" dirty="0"/>
          </a:p>
          <a:p>
            <a:endParaRPr lang="de-DE" sz="1400" dirty="0"/>
          </a:p>
          <a:p>
            <a:endParaRPr lang="de-DE" sz="1400" dirty="0"/>
          </a:p>
          <a:p>
            <a:r>
              <a:rPr lang="de-DE" sz="1400" dirty="0"/>
              <a:t> </a:t>
            </a:r>
          </a:p>
          <a:p>
            <a:endParaRPr lang="de-DE" sz="1400" dirty="0"/>
          </a:p>
          <a:p>
            <a:endParaRPr lang="de-DE" sz="1400" dirty="0"/>
          </a:p>
          <a:p>
            <a:endParaRPr lang="de-DE" sz="1400" dirty="0"/>
          </a:p>
          <a:p>
            <a:endParaRPr lang="de-DE" sz="1400" dirty="0"/>
          </a:p>
          <a:p>
            <a:r>
              <a:rPr lang="de-DE" sz="1400" dirty="0"/>
              <a:t>Aus allen Bereichen finden Sie </a:t>
            </a:r>
            <a:r>
              <a:rPr lang="de-DE" sz="1400" b="1" dirty="0"/>
              <a:t>eine Vielzahl an Benefits</a:t>
            </a:r>
            <a:r>
              <a:rPr lang="de-DE" sz="1400" dirty="0"/>
              <a:t> auf einen Blick. Löschen Sie einfach die Bausteine aus der Übersicht, die Sie in Ihrem Unternehmen nicht anbieten.</a:t>
            </a:r>
          </a:p>
          <a:p>
            <a:endParaRPr lang="de-DE" sz="1400" dirty="0"/>
          </a:p>
          <a:p>
            <a:r>
              <a:rPr lang="de-DE" sz="1400" dirty="0"/>
              <a:t>Ab Seite 3 sind </a:t>
            </a:r>
            <a:r>
              <a:rPr lang="de-DE" sz="1400" b="1" dirty="0"/>
              <a:t>die einzelnen Benefits </a:t>
            </a:r>
            <a:r>
              <a:rPr lang="de-DE" sz="1400" dirty="0"/>
              <a:t>der einzelnen Bereiche </a:t>
            </a:r>
            <a:r>
              <a:rPr lang="de-DE" sz="1400" b="1" dirty="0"/>
              <a:t>kurz beschrieben</a:t>
            </a:r>
            <a:r>
              <a:rPr lang="de-DE" sz="1400" dirty="0"/>
              <a:t>. Auch hier gilt: Löschen Sie alle Benefits, die nicht angeboten sind. Passen Sie die Texte nach Ihren </a:t>
            </a:r>
            <a:r>
              <a:rPr lang="de-DE" sz="1400" b="1" dirty="0"/>
              <a:t>individuellen Bedürfnissen an</a:t>
            </a:r>
            <a:r>
              <a:rPr lang="de-DE" sz="1400" dirty="0"/>
              <a:t>. Sie können beispielsweise weitere Benefits ergänzen oder die Farbgebung im Look-and-Feel Ihres Unternehmens anpassen.</a:t>
            </a:r>
          </a:p>
          <a:p>
            <a:endParaRPr lang="de-DE" sz="1400" b="1" dirty="0"/>
          </a:p>
          <a:p>
            <a:endParaRPr lang="de-DE" sz="1400" b="1" dirty="0"/>
          </a:p>
          <a:p>
            <a:endParaRPr lang="de-DE" sz="1400" b="1" dirty="0"/>
          </a:p>
          <a:p>
            <a:endParaRPr lang="de-DE" sz="1400" dirty="0"/>
          </a:p>
          <a:p>
            <a:endParaRPr lang="de-DE" sz="1400" dirty="0"/>
          </a:p>
          <a:p>
            <a:endParaRPr lang="de-DE" sz="1400" dirty="0"/>
          </a:p>
        </p:txBody>
      </p:sp>
      <p:sp>
        <p:nvSpPr>
          <p:cNvPr id="12" name="Textfeld 11">
            <a:extLst>
              <a:ext uri="{FF2B5EF4-FFF2-40B4-BE49-F238E27FC236}">
                <a16:creationId xmlns:a16="http://schemas.microsoft.com/office/drawing/2014/main" id="{4C3CAC37-977E-DF26-3B35-9F865CCFB3A8}"/>
              </a:ext>
            </a:extLst>
          </p:cNvPr>
          <p:cNvSpPr txBox="1"/>
          <p:nvPr/>
        </p:nvSpPr>
        <p:spPr>
          <a:xfrm>
            <a:off x="7105089" y="461778"/>
            <a:ext cx="0" cy="0"/>
          </a:xfrm>
          <a:prstGeom prst="rect">
            <a:avLst/>
          </a:prstGeom>
          <a:noFill/>
        </p:spPr>
        <p:txBody>
          <a:bodyPr wrap="none" lIns="0" tIns="0" rIns="0" bIns="0" rtlCol="0" anchor="t" anchorCtr="0">
            <a:noAutofit/>
          </a:bodyPr>
          <a:lstStyle/>
          <a:p>
            <a:pPr algn="l"/>
            <a:endParaRPr lang="de-DE" sz="1727">
              <a:solidFill>
                <a:schemeClr val="bg1"/>
              </a:solidFill>
            </a:endParaRPr>
          </a:p>
        </p:txBody>
      </p:sp>
      <p:sp>
        <p:nvSpPr>
          <p:cNvPr id="5" name="Textfeld 4">
            <a:extLst>
              <a:ext uri="{FF2B5EF4-FFF2-40B4-BE49-F238E27FC236}">
                <a16:creationId xmlns:a16="http://schemas.microsoft.com/office/drawing/2014/main" id="{B29FCF9F-9DBE-0C41-B4FF-4A8BF8953AC3}"/>
              </a:ext>
            </a:extLst>
          </p:cNvPr>
          <p:cNvSpPr txBox="1"/>
          <p:nvPr/>
        </p:nvSpPr>
        <p:spPr>
          <a:xfrm>
            <a:off x="-322652" y="2752034"/>
            <a:ext cx="0" cy="0"/>
          </a:xfrm>
          <a:prstGeom prst="rect">
            <a:avLst/>
          </a:prstGeom>
          <a:noFill/>
        </p:spPr>
        <p:txBody>
          <a:bodyPr wrap="none" lIns="0" tIns="0" rIns="0" bIns="0" rtlCol="0" anchor="t" anchorCtr="0">
            <a:noAutofit/>
          </a:bodyPr>
          <a:lstStyle/>
          <a:p>
            <a:pPr algn="l"/>
            <a:endParaRPr lang="de-DE" sz="1727">
              <a:solidFill>
                <a:schemeClr val="bg1"/>
              </a:solidFill>
            </a:endParaRPr>
          </a:p>
        </p:txBody>
      </p:sp>
      <p:grpSp>
        <p:nvGrpSpPr>
          <p:cNvPr id="37" name="Gruppieren 36">
            <a:extLst>
              <a:ext uri="{FF2B5EF4-FFF2-40B4-BE49-F238E27FC236}">
                <a16:creationId xmlns:a16="http://schemas.microsoft.com/office/drawing/2014/main" id="{22FFA370-1846-4922-C022-CE3B2FDDFF4A}"/>
              </a:ext>
            </a:extLst>
          </p:cNvPr>
          <p:cNvGrpSpPr>
            <a:grpSpLocks noChangeAspect="1"/>
          </p:cNvGrpSpPr>
          <p:nvPr/>
        </p:nvGrpSpPr>
        <p:grpSpPr>
          <a:xfrm>
            <a:off x="2164637" y="3830455"/>
            <a:ext cx="612000" cy="612000"/>
            <a:chOff x="6424466" y="7053623"/>
            <a:chExt cx="721281" cy="721281"/>
          </a:xfrm>
        </p:grpSpPr>
        <p:sp>
          <p:nvSpPr>
            <p:cNvPr id="38" name="Oval 89">
              <a:extLst>
                <a:ext uri="{FF2B5EF4-FFF2-40B4-BE49-F238E27FC236}">
                  <a16:creationId xmlns:a16="http://schemas.microsoft.com/office/drawing/2014/main" id="{67C83CC7-4703-84A3-2F1C-70298C7B6848}"/>
                </a:ext>
              </a:extLst>
            </p:cNvPr>
            <p:cNvSpPr/>
            <p:nvPr/>
          </p:nvSpPr>
          <p:spPr>
            <a:xfrm>
              <a:off x="6424466" y="7053623"/>
              <a:ext cx="721281" cy="721281"/>
            </a:xfrm>
            <a:prstGeom prst="ellipse">
              <a:avLst/>
            </a:prstGeom>
            <a:solidFill>
              <a:srgbClr val="007AB3"/>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05" rtl="0" eaLnBrk="1" fontAlgn="auto" latinLnBrk="0" hangingPunct="1">
                <a:lnSpc>
                  <a:spcPct val="100000"/>
                </a:lnSpc>
                <a:spcBef>
                  <a:spcPts val="0"/>
                </a:spcBef>
                <a:spcAft>
                  <a:spcPts val="0"/>
                </a:spcAft>
                <a:buClrTx/>
                <a:buSzTx/>
                <a:buFontTx/>
                <a:buNone/>
                <a:tabLst/>
                <a:defRPr/>
              </a:pPr>
              <a:endParaRPr kumimoji="0" lang="de-DE" sz="2806"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9" name="Freihandform 1096">
              <a:extLst>
                <a:ext uri="{FF2B5EF4-FFF2-40B4-BE49-F238E27FC236}">
                  <a16:creationId xmlns:a16="http://schemas.microsoft.com/office/drawing/2014/main" id="{59D8FEE8-3919-1F29-A894-5D98AF0E749D}"/>
                </a:ext>
              </a:extLst>
            </p:cNvPr>
            <p:cNvSpPr/>
            <p:nvPr/>
          </p:nvSpPr>
          <p:spPr>
            <a:xfrm>
              <a:off x="6592017" y="7201701"/>
              <a:ext cx="386179" cy="425124"/>
            </a:xfrm>
            <a:custGeom>
              <a:avLst/>
              <a:gdLst/>
              <a:ahLst/>
              <a:cxnLst>
                <a:cxn ang="3cd4">
                  <a:pos x="hc" y="t"/>
                </a:cxn>
                <a:cxn ang="cd2">
                  <a:pos x="l" y="vc"/>
                </a:cxn>
                <a:cxn ang="cd4">
                  <a:pos x="hc" y="b"/>
                </a:cxn>
                <a:cxn ang="0">
                  <a:pos x="r" y="vc"/>
                </a:cxn>
              </a:cxnLst>
              <a:rect l="l" t="t" r="r" b="b"/>
              <a:pathLst>
                <a:path w="705" h="776">
                  <a:moveTo>
                    <a:pt x="669" y="300"/>
                  </a:moveTo>
                  <a:cubicBezTo>
                    <a:pt x="669" y="309"/>
                    <a:pt x="663" y="317"/>
                    <a:pt x="652" y="317"/>
                  </a:cubicBezTo>
                  <a:lnTo>
                    <a:pt x="371" y="317"/>
                  </a:lnTo>
                  <a:lnTo>
                    <a:pt x="371" y="211"/>
                  </a:lnTo>
                  <a:lnTo>
                    <a:pt x="533" y="211"/>
                  </a:lnTo>
                  <a:lnTo>
                    <a:pt x="652" y="211"/>
                  </a:lnTo>
                  <a:cubicBezTo>
                    <a:pt x="663" y="211"/>
                    <a:pt x="669" y="220"/>
                    <a:pt x="669" y="228"/>
                  </a:cubicBezTo>
                  <a:close/>
                  <a:moveTo>
                    <a:pt x="635" y="723"/>
                  </a:moveTo>
                  <a:cubicBezTo>
                    <a:pt x="635" y="732"/>
                    <a:pt x="627" y="740"/>
                    <a:pt x="616" y="740"/>
                  </a:cubicBezTo>
                  <a:lnTo>
                    <a:pt x="371" y="740"/>
                  </a:lnTo>
                  <a:lnTo>
                    <a:pt x="371" y="353"/>
                  </a:lnTo>
                  <a:lnTo>
                    <a:pt x="635" y="353"/>
                  </a:lnTo>
                  <a:close/>
                  <a:moveTo>
                    <a:pt x="371" y="122"/>
                  </a:moveTo>
                  <a:cubicBezTo>
                    <a:pt x="371" y="74"/>
                    <a:pt x="409" y="36"/>
                    <a:pt x="457" y="36"/>
                  </a:cubicBezTo>
                  <a:cubicBezTo>
                    <a:pt x="506" y="36"/>
                    <a:pt x="546" y="74"/>
                    <a:pt x="546" y="122"/>
                  </a:cubicBezTo>
                  <a:cubicBezTo>
                    <a:pt x="546" y="146"/>
                    <a:pt x="540" y="160"/>
                    <a:pt x="527" y="175"/>
                  </a:cubicBezTo>
                  <a:lnTo>
                    <a:pt x="371" y="175"/>
                  </a:lnTo>
                  <a:close/>
                  <a:moveTo>
                    <a:pt x="335" y="158"/>
                  </a:moveTo>
                  <a:lnTo>
                    <a:pt x="335" y="175"/>
                  </a:lnTo>
                  <a:lnTo>
                    <a:pt x="178" y="175"/>
                  </a:lnTo>
                  <a:cubicBezTo>
                    <a:pt x="165" y="160"/>
                    <a:pt x="159" y="146"/>
                    <a:pt x="159" y="122"/>
                  </a:cubicBezTo>
                  <a:cubicBezTo>
                    <a:pt x="159" y="74"/>
                    <a:pt x="197" y="36"/>
                    <a:pt x="246" y="36"/>
                  </a:cubicBezTo>
                  <a:cubicBezTo>
                    <a:pt x="294" y="36"/>
                    <a:pt x="335" y="74"/>
                    <a:pt x="335" y="122"/>
                  </a:cubicBezTo>
                  <a:close/>
                  <a:moveTo>
                    <a:pt x="335" y="317"/>
                  </a:moveTo>
                  <a:lnTo>
                    <a:pt x="53" y="317"/>
                  </a:lnTo>
                  <a:cubicBezTo>
                    <a:pt x="42" y="317"/>
                    <a:pt x="34" y="309"/>
                    <a:pt x="34" y="300"/>
                  </a:cubicBezTo>
                  <a:lnTo>
                    <a:pt x="34" y="228"/>
                  </a:lnTo>
                  <a:cubicBezTo>
                    <a:pt x="34" y="220"/>
                    <a:pt x="42" y="211"/>
                    <a:pt x="53" y="211"/>
                  </a:cubicBezTo>
                  <a:lnTo>
                    <a:pt x="169" y="211"/>
                  </a:lnTo>
                  <a:lnTo>
                    <a:pt x="335" y="211"/>
                  </a:lnTo>
                  <a:close/>
                  <a:moveTo>
                    <a:pt x="335" y="740"/>
                  </a:moveTo>
                  <a:lnTo>
                    <a:pt x="87" y="740"/>
                  </a:lnTo>
                  <a:cubicBezTo>
                    <a:pt x="78" y="740"/>
                    <a:pt x="70" y="732"/>
                    <a:pt x="70" y="723"/>
                  </a:cubicBezTo>
                  <a:lnTo>
                    <a:pt x="70" y="353"/>
                  </a:lnTo>
                  <a:lnTo>
                    <a:pt x="335" y="353"/>
                  </a:lnTo>
                  <a:close/>
                  <a:moveTo>
                    <a:pt x="652" y="175"/>
                  </a:moveTo>
                  <a:lnTo>
                    <a:pt x="569" y="175"/>
                  </a:lnTo>
                  <a:cubicBezTo>
                    <a:pt x="578" y="160"/>
                    <a:pt x="582" y="143"/>
                    <a:pt x="582" y="122"/>
                  </a:cubicBezTo>
                  <a:cubicBezTo>
                    <a:pt x="582" y="55"/>
                    <a:pt x="527" y="0"/>
                    <a:pt x="457" y="0"/>
                  </a:cubicBezTo>
                  <a:cubicBezTo>
                    <a:pt x="413" y="0"/>
                    <a:pt x="373" y="25"/>
                    <a:pt x="351" y="61"/>
                  </a:cubicBezTo>
                  <a:cubicBezTo>
                    <a:pt x="330" y="25"/>
                    <a:pt x="292" y="0"/>
                    <a:pt x="246" y="0"/>
                  </a:cubicBezTo>
                  <a:cubicBezTo>
                    <a:pt x="178" y="0"/>
                    <a:pt x="123" y="55"/>
                    <a:pt x="123" y="122"/>
                  </a:cubicBezTo>
                  <a:cubicBezTo>
                    <a:pt x="123" y="143"/>
                    <a:pt x="127" y="160"/>
                    <a:pt x="136" y="175"/>
                  </a:cubicBezTo>
                  <a:lnTo>
                    <a:pt x="53" y="175"/>
                  </a:lnTo>
                  <a:cubicBezTo>
                    <a:pt x="23" y="175"/>
                    <a:pt x="0" y="201"/>
                    <a:pt x="0" y="228"/>
                  </a:cubicBezTo>
                  <a:lnTo>
                    <a:pt x="0" y="300"/>
                  </a:lnTo>
                  <a:cubicBezTo>
                    <a:pt x="0" y="323"/>
                    <a:pt x="15" y="342"/>
                    <a:pt x="34" y="349"/>
                  </a:cubicBezTo>
                  <a:lnTo>
                    <a:pt x="34" y="723"/>
                  </a:lnTo>
                  <a:cubicBezTo>
                    <a:pt x="34" y="751"/>
                    <a:pt x="59" y="776"/>
                    <a:pt x="87" y="776"/>
                  </a:cubicBezTo>
                  <a:lnTo>
                    <a:pt x="616" y="776"/>
                  </a:lnTo>
                  <a:cubicBezTo>
                    <a:pt x="646" y="776"/>
                    <a:pt x="669" y="751"/>
                    <a:pt x="669" y="723"/>
                  </a:cubicBezTo>
                  <a:lnTo>
                    <a:pt x="669" y="349"/>
                  </a:lnTo>
                  <a:cubicBezTo>
                    <a:pt x="690" y="342"/>
                    <a:pt x="705" y="323"/>
                    <a:pt x="705" y="300"/>
                  </a:cubicBezTo>
                  <a:lnTo>
                    <a:pt x="705" y="228"/>
                  </a:lnTo>
                  <a:cubicBezTo>
                    <a:pt x="705" y="201"/>
                    <a:pt x="682" y="175"/>
                    <a:pt x="652" y="175"/>
                  </a:cubicBezTo>
                  <a:close/>
                </a:path>
              </a:pathLst>
            </a:custGeom>
            <a:solidFill>
              <a:schemeClr val="tx1"/>
            </a:solidFill>
            <a:ln cap="flat">
              <a:noFill/>
              <a:prstDash val="solid"/>
            </a:ln>
          </p:spPr>
          <p:txBody>
            <a:bodyPr vert="horz" wrap="none" lIns="95246" tIns="47623" rIns="95246" bIns="47623" anchor="ctr" anchorCtr="1" compatLnSpc="0"/>
            <a:lstStyle/>
            <a:p>
              <a:pPr marL="0" marR="0" lvl="0" indent="0" algn="l" defTabSz="914205" rtl="0" eaLnBrk="1" fontAlgn="auto" latinLnBrk="0" hangingPunct="0">
                <a:lnSpc>
                  <a:spcPct val="100000"/>
                </a:lnSpc>
                <a:spcBef>
                  <a:spcPts val="0"/>
                </a:spcBef>
                <a:spcAft>
                  <a:spcPts val="0"/>
                </a:spcAft>
                <a:buClrTx/>
                <a:buSzTx/>
                <a:buFontTx/>
                <a:buNone/>
                <a:tabLst/>
                <a:defRPr/>
              </a:pPr>
              <a:endParaRPr kumimoji="0" lang="en-US" sz="1905" b="0" i="0" u="none" strike="noStrike" kern="1200" cap="none" spc="0" normalizeH="0" baseline="0" noProof="0">
                <a:ln>
                  <a:noFill/>
                </a:ln>
                <a:solidFill>
                  <a:srgbClr val="003781"/>
                </a:solidFill>
                <a:effectLst/>
                <a:uLnTx/>
                <a:uFillTx/>
                <a:latin typeface="Arial" panose="020B0604020202020204"/>
                <a:ea typeface="Arial Unicode MS" pitchFamily="2"/>
                <a:cs typeface="Arial Unicode MS" pitchFamily="2"/>
              </a:endParaRPr>
            </a:p>
          </p:txBody>
        </p:sp>
      </p:grpSp>
      <p:grpSp>
        <p:nvGrpSpPr>
          <p:cNvPr id="40" name="Gruppieren 39">
            <a:extLst>
              <a:ext uri="{FF2B5EF4-FFF2-40B4-BE49-F238E27FC236}">
                <a16:creationId xmlns:a16="http://schemas.microsoft.com/office/drawing/2014/main" id="{3301A660-98DF-84DE-B324-B4371EE50D5A}"/>
              </a:ext>
            </a:extLst>
          </p:cNvPr>
          <p:cNvGrpSpPr>
            <a:grpSpLocks noChangeAspect="1"/>
          </p:cNvGrpSpPr>
          <p:nvPr/>
        </p:nvGrpSpPr>
        <p:grpSpPr>
          <a:xfrm>
            <a:off x="826002" y="3830455"/>
            <a:ext cx="612000" cy="612000"/>
            <a:chOff x="2914459" y="7053623"/>
            <a:chExt cx="721281" cy="721281"/>
          </a:xfrm>
        </p:grpSpPr>
        <p:sp>
          <p:nvSpPr>
            <p:cNvPr id="41" name="Oval 91">
              <a:extLst>
                <a:ext uri="{FF2B5EF4-FFF2-40B4-BE49-F238E27FC236}">
                  <a16:creationId xmlns:a16="http://schemas.microsoft.com/office/drawing/2014/main" id="{54D90480-B5CF-7998-4733-1BF36231D593}"/>
                </a:ext>
              </a:extLst>
            </p:cNvPr>
            <p:cNvSpPr/>
            <p:nvPr/>
          </p:nvSpPr>
          <p:spPr>
            <a:xfrm>
              <a:off x="2914459" y="7053623"/>
              <a:ext cx="721281" cy="721281"/>
            </a:xfrm>
            <a:prstGeom prst="ellipse">
              <a:avLst/>
            </a:prstGeom>
            <a:solidFill>
              <a:srgbClr val="007AB3"/>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05" rtl="0" eaLnBrk="1" fontAlgn="auto" latinLnBrk="0" hangingPunct="1">
                <a:lnSpc>
                  <a:spcPct val="100000"/>
                </a:lnSpc>
                <a:spcBef>
                  <a:spcPts val="0"/>
                </a:spcBef>
                <a:spcAft>
                  <a:spcPts val="0"/>
                </a:spcAft>
                <a:buClrTx/>
                <a:buSzTx/>
                <a:buFontTx/>
                <a:buNone/>
                <a:tabLst/>
                <a:defRPr/>
              </a:pPr>
              <a:endParaRPr kumimoji="0" lang="de-DE" sz="2806"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nvGrpSpPr>
            <p:cNvPr id="42" name="Gruppieren 41">
              <a:extLst>
                <a:ext uri="{FF2B5EF4-FFF2-40B4-BE49-F238E27FC236}">
                  <a16:creationId xmlns:a16="http://schemas.microsoft.com/office/drawing/2014/main" id="{DF10DA34-1FB1-1F95-AF81-EBB3D567CDDE}"/>
                </a:ext>
              </a:extLst>
            </p:cNvPr>
            <p:cNvGrpSpPr/>
            <p:nvPr/>
          </p:nvGrpSpPr>
          <p:grpSpPr>
            <a:xfrm>
              <a:off x="3056249" y="7210935"/>
              <a:ext cx="462976" cy="425124"/>
              <a:chOff x="3001916" y="6838000"/>
              <a:chExt cx="462976" cy="425124"/>
            </a:xfrm>
          </p:grpSpPr>
          <p:sp>
            <p:nvSpPr>
              <p:cNvPr id="43" name="Freihandform 1935">
                <a:extLst>
                  <a:ext uri="{FF2B5EF4-FFF2-40B4-BE49-F238E27FC236}">
                    <a16:creationId xmlns:a16="http://schemas.microsoft.com/office/drawing/2014/main" id="{09059A68-DC93-A1C6-DA1E-5C5267BC745F}"/>
                  </a:ext>
                </a:extLst>
              </p:cNvPr>
              <p:cNvSpPr/>
              <p:nvPr/>
            </p:nvSpPr>
            <p:spPr>
              <a:xfrm>
                <a:off x="3001916" y="7069487"/>
                <a:ext cx="462976" cy="193637"/>
              </a:xfrm>
              <a:custGeom>
                <a:avLst/>
                <a:gdLst/>
                <a:ahLst/>
                <a:cxnLst>
                  <a:cxn ang="3cd4">
                    <a:pos x="hc" y="t"/>
                  </a:cxn>
                  <a:cxn ang="cd2">
                    <a:pos x="l" y="vc"/>
                  </a:cxn>
                  <a:cxn ang="cd4">
                    <a:pos x="hc" y="b"/>
                  </a:cxn>
                  <a:cxn ang="0">
                    <a:pos x="r" y="vc"/>
                  </a:cxn>
                </a:cxnLst>
                <a:rect l="l" t="t" r="r" b="b"/>
                <a:pathLst>
                  <a:path w="845" h="354">
                    <a:moveTo>
                      <a:pt x="578" y="238"/>
                    </a:moveTo>
                    <a:cubicBezTo>
                      <a:pt x="576" y="238"/>
                      <a:pt x="567" y="242"/>
                      <a:pt x="559" y="246"/>
                    </a:cubicBezTo>
                    <a:cubicBezTo>
                      <a:pt x="553" y="249"/>
                      <a:pt x="544" y="253"/>
                      <a:pt x="538" y="253"/>
                    </a:cubicBezTo>
                    <a:cubicBezTo>
                      <a:pt x="534" y="255"/>
                      <a:pt x="527" y="255"/>
                      <a:pt x="523" y="255"/>
                    </a:cubicBezTo>
                    <a:cubicBezTo>
                      <a:pt x="512" y="255"/>
                      <a:pt x="464" y="251"/>
                      <a:pt x="388" y="242"/>
                    </a:cubicBezTo>
                    <a:cubicBezTo>
                      <a:pt x="383" y="242"/>
                      <a:pt x="383" y="242"/>
                      <a:pt x="377" y="242"/>
                    </a:cubicBezTo>
                    <a:cubicBezTo>
                      <a:pt x="349" y="240"/>
                      <a:pt x="318" y="236"/>
                      <a:pt x="288" y="234"/>
                    </a:cubicBezTo>
                    <a:cubicBezTo>
                      <a:pt x="275" y="232"/>
                      <a:pt x="269" y="232"/>
                      <a:pt x="258" y="230"/>
                    </a:cubicBezTo>
                    <a:cubicBezTo>
                      <a:pt x="248" y="230"/>
                      <a:pt x="248" y="230"/>
                      <a:pt x="246" y="230"/>
                    </a:cubicBezTo>
                    <a:lnTo>
                      <a:pt x="242" y="230"/>
                    </a:lnTo>
                    <a:lnTo>
                      <a:pt x="212" y="234"/>
                    </a:lnTo>
                    <a:cubicBezTo>
                      <a:pt x="216" y="189"/>
                      <a:pt x="214" y="136"/>
                      <a:pt x="208" y="90"/>
                    </a:cubicBezTo>
                    <a:cubicBezTo>
                      <a:pt x="216" y="88"/>
                      <a:pt x="218" y="86"/>
                      <a:pt x="233" y="81"/>
                    </a:cubicBezTo>
                    <a:cubicBezTo>
                      <a:pt x="265" y="71"/>
                      <a:pt x="303" y="58"/>
                      <a:pt x="345" y="45"/>
                    </a:cubicBezTo>
                    <a:cubicBezTo>
                      <a:pt x="430" y="64"/>
                      <a:pt x="519" y="88"/>
                      <a:pt x="555" y="98"/>
                    </a:cubicBezTo>
                    <a:cubicBezTo>
                      <a:pt x="553" y="103"/>
                      <a:pt x="546" y="109"/>
                      <a:pt x="538" y="115"/>
                    </a:cubicBezTo>
                    <a:cubicBezTo>
                      <a:pt x="536" y="115"/>
                      <a:pt x="536" y="115"/>
                      <a:pt x="536" y="115"/>
                    </a:cubicBezTo>
                    <a:cubicBezTo>
                      <a:pt x="527" y="115"/>
                      <a:pt x="519" y="115"/>
                      <a:pt x="510" y="115"/>
                    </a:cubicBezTo>
                    <a:cubicBezTo>
                      <a:pt x="496" y="115"/>
                      <a:pt x="481" y="115"/>
                      <a:pt x="466" y="113"/>
                    </a:cubicBezTo>
                    <a:cubicBezTo>
                      <a:pt x="451" y="113"/>
                      <a:pt x="436" y="113"/>
                      <a:pt x="424" y="113"/>
                    </a:cubicBezTo>
                    <a:cubicBezTo>
                      <a:pt x="415" y="111"/>
                      <a:pt x="409" y="111"/>
                      <a:pt x="407" y="111"/>
                    </a:cubicBezTo>
                    <a:cubicBezTo>
                      <a:pt x="396" y="111"/>
                      <a:pt x="388" y="119"/>
                      <a:pt x="388" y="128"/>
                    </a:cubicBezTo>
                    <a:cubicBezTo>
                      <a:pt x="388" y="139"/>
                      <a:pt x="394" y="147"/>
                      <a:pt x="404" y="147"/>
                    </a:cubicBezTo>
                    <a:cubicBezTo>
                      <a:pt x="407" y="147"/>
                      <a:pt x="413" y="147"/>
                      <a:pt x="421" y="147"/>
                    </a:cubicBezTo>
                    <a:cubicBezTo>
                      <a:pt x="434" y="149"/>
                      <a:pt x="449" y="149"/>
                      <a:pt x="464" y="149"/>
                    </a:cubicBezTo>
                    <a:cubicBezTo>
                      <a:pt x="481" y="149"/>
                      <a:pt x="496" y="151"/>
                      <a:pt x="510" y="151"/>
                    </a:cubicBezTo>
                    <a:cubicBezTo>
                      <a:pt x="521" y="151"/>
                      <a:pt x="531" y="151"/>
                      <a:pt x="542" y="151"/>
                    </a:cubicBezTo>
                    <a:cubicBezTo>
                      <a:pt x="544" y="151"/>
                      <a:pt x="548" y="151"/>
                      <a:pt x="551" y="149"/>
                    </a:cubicBezTo>
                    <a:cubicBezTo>
                      <a:pt x="553" y="147"/>
                      <a:pt x="555" y="147"/>
                      <a:pt x="555" y="145"/>
                    </a:cubicBezTo>
                    <a:lnTo>
                      <a:pt x="743" y="56"/>
                    </a:lnTo>
                    <a:cubicBezTo>
                      <a:pt x="745" y="56"/>
                      <a:pt x="749" y="54"/>
                      <a:pt x="756" y="52"/>
                    </a:cubicBezTo>
                    <a:cubicBezTo>
                      <a:pt x="769" y="48"/>
                      <a:pt x="781" y="45"/>
                      <a:pt x="792" y="45"/>
                    </a:cubicBezTo>
                    <a:cubicBezTo>
                      <a:pt x="792" y="45"/>
                      <a:pt x="794" y="48"/>
                      <a:pt x="796" y="48"/>
                    </a:cubicBezTo>
                    <a:cubicBezTo>
                      <a:pt x="798" y="48"/>
                      <a:pt x="800" y="50"/>
                      <a:pt x="802" y="52"/>
                    </a:cubicBezTo>
                    <a:cubicBezTo>
                      <a:pt x="802" y="54"/>
                      <a:pt x="802" y="54"/>
                      <a:pt x="805" y="54"/>
                    </a:cubicBezTo>
                    <a:close/>
                    <a:moveTo>
                      <a:pt x="176" y="251"/>
                    </a:moveTo>
                    <a:lnTo>
                      <a:pt x="174" y="259"/>
                    </a:lnTo>
                    <a:cubicBezTo>
                      <a:pt x="174" y="274"/>
                      <a:pt x="172" y="289"/>
                      <a:pt x="167" y="299"/>
                    </a:cubicBezTo>
                    <a:cubicBezTo>
                      <a:pt x="167" y="302"/>
                      <a:pt x="165" y="302"/>
                      <a:pt x="163" y="302"/>
                    </a:cubicBezTo>
                    <a:cubicBezTo>
                      <a:pt x="155" y="306"/>
                      <a:pt x="144" y="308"/>
                      <a:pt x="134" y="310"/>
                    </a:cubicBezTo>
                    <a:cubicBezTo>
                      <a:pt x="123" y="312"/>
                      <a:pt x="112" y="314"/>
                      <a:pt x="104" y="316"/>
                    </a:cubicBezTo>
                    <a:lnTo>
                      <a:pt x="39" y="48"/>
                    </a:lnTo>
                    <a:cubicBezTo>
                      <a:pt x="44" y="45"/>
                      <a:pt x="50" y="45"/>
                      <a:pt x="56" y="43"/>
                    </a:cubicBezTo>
                    <a:cubicBezTo>
                      <a:pt x="77" y="39"/>
                      <a:pt x="98" y="37"/>
                      <a:pt x="117" y="37"/>
                    </a:cubicBezTo>
                    <a:cubicBezTo>
                      <a:pt x="134" y="35"/>
                      <a:pt x="148" y="37"/>
                      <a:pt x="161" y="39"/>
                    </a:cubicBezTo>
                    <a:cubicBezTo>
                      <a:pt x="178" y="98"/>
                      <a:pt x="182" y="185"/>
                      <a:pt x="176" y="251"/>
                    </a:cubicBezTo>
                    <a:close/>
                    <a:moveTo>
                      <a:pt x="828" y="28"/>
                    </a:moveTo>
                    <a:cubicBezTo>
                      <a:pt x="821" y="22"/>
                      <a:pt x="817" y="18"/>
                      <a:pt x="811" y="14"/>
                    </a:cubicBezTo>
                    <a:lnTo>
                      <a:pt x="805" y="12"/>
                    </a:lnTo>
                    <a:cubicBezTo>
                      <a:pt x="800" y="12"/>
                      <a:pt x="796" y="12"/>
                      <a:pt x="794" y="12"/>
                    </a:cubicBezTo>
                    <a:cubicBezTo>
                      <a:pt x="777" y="9"/>
                      <a:pt x="762" y="14"/>
                      <a:pt x="747" y="18"/>
                    </a:cubicBezTo>
                    <a:cubicBezTo>
                      <a:pt x="739" y="20"/>
                      <a:pt x="733" y="22"/>
                      <a:pt x="728" y="24"/>
                    </a:cubicBezTo>
                    <a:lnTo>
                      <a:pt x="595" y="88"/>
                    </a:lnTo>
                    <a:cubicBezTo>
                      <a:pt x="595" y="81"/>
                      <a:pt x="591" y="75"/>
                      <a:pt x="584" y="71"/>
                    </a:cubicBezTo>
                    <a:cubicBezTo>
                      <a:pt x="565" y="62"/>
                      <a:pt x="457" y="35"/>
                      <a:pt x="347" y="9"/>
                    </a:cubicBezTo>
                    <a:cubicBezTo>
                      <a:pt x="345" y="9"/>
                      <a:pt x="341" y="9"/>
                      <a:pt x="339" y="9"/>
                    </a:cubicBezTo>
                    <a:cubicBezTo>
                      <a:pt x="294" y="24"/>
                      <a:pt x="256" y="37"/>
                      <a:pt x="222" y="48"/>
                    </a:cubicBezTo>
                    <a:cubicBezTo>
                      <a:pt x="210" y="52"/>
                      <a:pt x="206" y="52"/>
                      <a:pt x="201" y="54"/>
                    </a:cubicBezTo>
                    <a:cubicBezTo>
                      <a:pt x="197" y="41"/>
                      <a:pt x="195" y="28"/>
                      <a:pt x="191" y="18"/>
                    </a:cubicBezTo>
                    <a:cubicBezTo>
                      <a:pt x="189" y="12"/>
                      <a:pt x="184" y="7"/>
                      <a:pt x="178" y="7"/>
                    </a:cubicBezTo>
                    <a:cubicBezTo>
                      <a:pt x="161" y="1"/>
                      <a:pt x="140" y="-1"/>
                      <a:pt x="117" y="1"/>
                    </a:cubicBezTo>
                    <a:cubicBezTo>
                      <a:pt x="95" y="1"/>
                      <a:pt x="73" y="5"/>
                      <a:pt x="50" y="9"/>
                    </a:cubicBezTo>
                    <a:cubicBezTo>
                      <a:pt x="41" y="12"/>
                      <a:pt x="31" y="14"/>
                      <a:pt x="22" y="16"/>
                    </a:cubicBezTo>
                    <a:cubicBezTo>
                      <a:pt x="18" y="16"/>
                      <a:pt x="14" y="18"/>
                      <a:pt x="12" y="18"/>
                    </a:cubicBezTo>
                    <a:cubicBezTo>
                      <a:pt x="3" y="20"/>
                      <a:pt x="-1" y="31"/>
                      <a:pt x="1" y="39"/>
                    </a:cubicBezTo>
                    <a:lnTo>
                      <a:pt x="73" y="340"/>
                    </a:lnTo>
                    <a:cubicBezTo>
                      <a:pt x="75" y="348"/>
                      <a:pt x="84" y="354"/>
                      <a:pt x="91" y="354"/>
                    </a:cubicBezTo>
                    <a:cubicBezTo>
                      <a:pt x="95" y="352"/>
                      <a:pt x="100" y="352"/>
                      <a:pt x="108" y="350"/>
                    </a:cubicBezTo>
                    <a:cubicBezTo>
                      <a:pt x="119" y="350"/>
                      <a:pt x="129" y="348"/>
                      <a:pt x="140" y="344"/>
                    </a:cubicBezTo>
                    <a:cubicBezTo>
                      <a:pt x="180" y="335"/>
                      <a:pt x="197" y="331"/>
                      <a:pt x="201" y="314"/>
                    </a:cubicBezTo>
                    <a:cubicBezTo>
                      <a:pt x="203" y="302"/>
                      <a:pt x="208" y="287"/>
                      <a:pt x="210" y="272"/>
                    </a:cubicBezTo>
                    <a:lnTo>
                      <a:pt x="246" y="263"/>
                    </a:lnTo>
                    <a:cubicBezTo>
                      <a:pt x="248" y="263"/>
                      <a:pt x="250" y="263"/>
                      <a:pt x="254" y="266"/>
                    </a:cubicBezTo>
                    <a:cubicBezTo>
                      <a:pt x="267" y="266"/>
                      <a:pt x="273" y="268"/>
                      <a:pt x="284" y="268"/>
                    </a:cubicBezTo>
                    <a:cubicBezTo>
                      <a:pt x="313" y="272"/>
                      <a:pt x="345" y="274"/>
                      <a:pt x="375" y="278"/>
                    </a:cubicBezTo>
                    <a:cubicBezTo>
                      <a:pt x="379" y="278"/>
                      <a:pt x="379" y="278"/>
                      <a:pt x="383" y="278"/>
                    </a:cubicBezTo>
                    <a:cubicBezTo>
                      <a:pt x="462" y="287"/>
                      <a:pt x="510" y="291"/>
                      <a:pt x="523" y="291"/>
                    </a:cubicBezTo>
                    <a:cubicBezTo>
                      <a:pt x="531" y="291"/>
                      <a:pt x="538" y="291"/>
                      <a:pt x="548" y="289"/>
                    </a:cubicBezTo>
                    <a:cubicBezTo>
                      <a:pt x="557" y="285"/>
                      <a:pt x="565" y="282"/>
                      <a:pt x="574" y="278"/>
                    </a:cubicBezTo>
                    <a:cubicBezTo>
                      <a:pt x="584" y="274"/>
                      <a:pt x="593" y="270"/>
                      <a:pt x="597" y="266"/>
                    </a:cubicBezTo>
                    <a:lnTo>
                      <a:pt x="838" y="71"/>
                    </a:lnTo>
                    <a:cubicBezTo>
                      <a:pt x="845" y="67"/>
                      <a:pt x="847" y="58"/>
                      <a:pt x="843" y="50"/>
                    </a:cubicBezTo>
                    <a:cubicBezTo>
                      <a:pt x="841" y="43"/>
                      <a:pt x="834" y="37"/>
                      <a:pt x="828" y="28"/>
                    </a:cubicBezTo>
                    <a:close/>
                  </a:path>
                </a:pathLst>
              </a:custGeom>
              <a:solidFill>
                <a:schemeClr val="tx1"/>
              </a:solidFill>
              <a:ln cap="flat">
                <a:noFill/>
                <a:prstDash val="solid"/>
              </a:ln>
            </p:spPr>
            <p:txBody>
              <a:bodyPr vert="horz" wrap="none" lIns="95246" tIns="47623" rIns="95246" bIns="47623" anchor="ctr" anchorCtr="1" compatLnSpc="0"/>
              <a:lstStyle/>
              <a:p>
                <a:pPr marL="0" marR="0" lvl="0" indent="0" algn="l" defTabSz="914205" rtl="0" eaLnBrk="1" fontAlgn="auto" latinLnBrk="0" hangingPunct="0">
                  <a:lnSpc>
                    <a:spcPct val="100000"/>
                  </a:lnSpc>
                  <a:spcBef>
                    <a:spcPts val="0"/>
                  </a:spcBef>
                  <a:spcAft>
                    <a:spcPts val="0"/>
                  </a:spcAft>
                  <a:buClrTx/>
                  <a:buSzTx/>
                  <a:buFontTx/>
                  <a:buNone/>
                  <a:tabLst/>
                  <a:defRPr/>
                </a:pPr>
                <a:endParaRPr kumimoji="0" lang="en-US" sz="1905" b="0" i="0" u="none" strike="noStrike" kern="1200" cap="none" spc="0" normalizeH="0" baseline="0" noProof="0">
                  <a:ln>
                    <a:noFill/>
                  </a:ln>
                  <a:solidFill>
                    <a:srgbClr val="003781"/>
                  </a:solidFill>
                  <a:effectLst/>
                  <a:uLnTx/>
                  <a:uFillTx/>
                  <a:latin typeface="Arial" panose="020B0604020202020204"/>
                  <a:ea typeface="Arial Unicode MS" pitchFamily="2"/>
                  <a:cs typeface="Arial Unicode MS" pitchFamily="2"/>
                </a:endParaRPr>
              </a:p>
            </p:txBody>
          </p:sp>
          <p:sp>
            <p:nvSpPr>
              <p:cNvPr id="44" name="Freihandform 1936">
                <a:extLst>
                  <a:ext uri="{FF2B5EF4-FFF2-40B4-BE49-F238E27FC236}">
                    <a16:creationId xmlns:a16="http://schemas.microsoft.com/office/drawing/2014/main" id="{9C37A80D-BEC0-6313-CDC3-01DBF144B94D}"/>
                  </a:ext>
                </a:extLst>
              </p:cNvPr>
              <p:cNvSpPr/>
              <p:nvPr/>
            </p:nvSpPr>
            <p:spPr>
              <a:xfrm>
                <a:off x="3195005" y="6838000"/>
                <a:ext cx="211740" cy="195283"/>
              </a:xfrm>
              <a:custGeom>
                <a:avLst/>
                <a:gdLst/>
                <a:ahLst/>
                <a:cxnLst>
                  <a:cxn ang="3cd4">
                    <a:pos x="hc" y="t"/>
                  </a:cxn>
                  <a:cxn ang="cd2">
                    <a:pos x="l" y="vc"/>
                  </a:cxn>
                  <a:cxn ang="cd4">
                    <a:pos x="hc" y="b"/>
                  </a:cxn>
                  <a:cxn ang="0">
                    <a:pos x="r" y="vc"/>
                  </a:cxn>
                </a:cxnLst>
                <a:rect l="l" t="t" r="r" b="b"/>
                <a:pathLst>
                  <a:path w="387" h="357">
                    <a:moveTo>
                      <a:pt x="59" y="59"/>
                    </a:moveTo>
                    <a:cubicBezTo>
                      <a:pt x="74" y="44"/>
                      <a:pt x="93" y="36"/>
                      <a:pt x="114" y="36"/>
                    </a:cubicBezTo>
                    <a:cubicBezTo>
                      <a:pt x="135" y="36"/>
                      <a:pt x="156" y="44"/>
                      <a:pt x="171" y="59"/>
                    </a:cubicBezTo>
                    <a:lnTo>
                      <a:pt x="182" y="69"/>
                    </a:lnTo>
                    <a:cubicBezTo>
                      <a:pt x="188" y="76"/>
                      <a:pt x="199" y="76"/>
                      <a:pt x="207" y="69"/>
                    </a:cubicBezTo>
                    <a:lnTo>
                      <a:pt x="215" y="59"/>
                    </a:lnTo>
                    <a:cubicBezTo>
                      <a:pt x="230" y="44"/>
                      <a:pt x="251" y="36"/>
                      <a:pt x="273" y="36"/>
                    </a:cubicBezTo>
                    <a:cubicBezTo>
                      <a:pt x="294" y="36"/>
                      <a:pt x="313" y="44"/>
                      <a:pt x="330" y="59"/>
                    </a:cubicBezTo>
                    <a:cubicBezTo>
                      <a:pt x="345" y="76"/>
                      <a:pt x="353" y="95"/>
                      <a:pt x="353" y="118"/>
                    </a:cubicBezTo>
                    <a:cubicBezTo>
                      <a:pt x="353" y="139"/>
                      <a:pt x="345" y="160"/>
                      <a:pt x="330" y="177"/>
                    </a:cubicBezTo>
                    <a:lnTo>
                      <a:pt x="194" y="315"/>
                    </a:lnTo>
                    <a:lnTo>
                      <a:pt x="59" y="175"/>
                    </a:lnTo>
                    <a:cubicBezTo>
                      <a:pt x="44" y="160"/>
                      <a:pt x="36" y="139"/>
                      <a:pt x="36" y="118"/>
                    </a:cubicBezTo>
                    <a:cubicBezTo>
                      <a:pt x="36" y="95"/>
                      <a:pt x="44" y="74"/>
                      <a:pt x="59" y="59"/>
                    </a:cubicBezTo>
                    <a:close/>
                    <a:moveTo>
                      <a:pt x="173" y="345"/>
                    </a:moveTo>
                    <a:cubicBezTo>
                      <a:pt x="175" y="347"/>
                      <a:pt x="175" y="347"/>
                      <a:pt x="177" y="349"/>
                    </a:cubicBezTo>
                    <a:cubicBezTo>
                      <a:pt x="179" y="351"/>
                      <a:pt x="179" y="351"/>
                      <a:pt x="182" y="353"/>
                    </a:cubicBezTo>
                    <a:cubicBezTo>
                      <a:pt x="188" y="359"/>
                      <a:pt x="199" y="359"/>
                      <a:pt x="205" y="353"/>
                    </a:cubicBezTo>
                    <a:cubicBezTo>
                      <a:pt x="207" y="351"/>
                      <a:pt x="207" y="351"/>
                      <a:pt x="209" y="349"/>
                    </a:cubicBezTo>
                    <a:cubicBezTo>
                      <a:pt x="211" y="347"/>
                      <a:pt x="211" y="347"/>
                      <a:pt x="213" y="345"/>
                    </a:cubicBezTo>
                    <a:lnTo>
                      <a:pt x="353" y="201"/>
                    </a:lnTo>
                    <a:cubicBezTo>
                      <a:pt x="376" y="180"/>
                      <a:pt x="387" y="150"/>
                      <a:pt x="387" y="118"/>
                    </a:cubicBezTo>
                    <a:cubicBezTo>
                      <a:pt x="387" y="86"/>
                      <a:pt x="376" y="57"/>
                      <a:pt x="355" y="33"/>
                    </a:cubicBezTo>
                    <a:cubicBezTo>
                      <a:pt x="332" y="12"/>
                      <a:pt x="302" y="0"/>
                      <a:pt x="273" y="0"/>
                    </a:cubicBezTo>
                    <a:cubicBezTo>
                      <a:pt x="243" y="0"/>
                      <a:pt x="215" y="10"/>
                      <a:pt x="194" y="31"/>
                    </a:cubicBezTo>
                    <a:cubicBezTo>
                      <a:pt x="173" y="10"/>
                      <a:pt x="144" y="0"/>
                      <a:pt x="114" y="0"/>
                    </a:cubicBezTo>
                    <a:cubicBezTo>
                      <a:pt x="84" y="0"/>
                      <a:pt x="55" y="12"/>
                      <a:pt x="33" y="33"/>
                    </a:cubicBezTo>
                    <a:cubicBezTo>
                      <a:pt x="12" y="57"/>
                      <a:pt x="0" y="86"/>
                      <a:pt x="0" y="118"/>
                    </a:cubicBezTo>
                    <a:cubicBezTo>
                      <a:pt x="0" y="150"/>
                      <a:pt x="12" y="180"/>
                      <a:pt x="33" y="201"/>
                    </a:cubicBezTo>
                    <a:close/>
                  </a:path>
                </a:pathLst>
              </a:custGeom>
              <a:solidFill>
                <a:schemeClr val="tx1"/>
              </a:solidFill>
              <a:ln cap="flat">
                <a:noFill/>
                <a:prstDash val="solid"/>
              </a:ln>
            </p:spPr>
            <p:txBody>
              <a:bodyPr vert="horz" wrap="none" lIns="95246" tIns="47623" rIns="95246" bIns="47623" anchor="ctr" anchorCtr="1" compatLnSpc="0"/>
              <a:lstStyle/>
              <a:p>
                <a:pPr marL="0" marR="0" lvl="0" indent="0" algn="l" defTabSz="914205" rtl="0" eaLnBrk="1" fontAlgn="auto" latinLnBrk="0" hangingPunct="0">
                  <a:lnSpc>
                    <a:spcPct val="100000"/>
                  </a:lnSpc>
                  <a:spcBef>
                    <a:spcPts val="0"/>
                  </a:spcBef>
                  <a:spcAft>
                    <a:spcPts val="0"/>
                  </a:spcAft>
                  <a:buClrTx/>
                  <a:buSzTx/>
                  <a:buFontTx/>
                  <a:buNone/>
                  <a:tabLst/>
                  <a:defRPr/>
                </a:pPr>
                <a:endParaRPr kumimoji="0" lang="en-US" sz="1905" b="0" i="0" u="none" strike="noStrike" kern="1200" cap="none" spc="0" normalizeH="0" baseline="0" noProof="0">
                  <a:ln>
                    <a:noFill/>
                  </a:ln>
                  <a:solidFill>
                    <a:srgbClr val="003781"/>
                  </a:solidFill>
                  <a:effectLst/>
                  <a:uLnTx/>
                  <a:uFillTx/>
                  <a:latin typeface="Arial" panose="020B0604020202020204"/>
                  <a:ea typeface="Arial Unicode MS" pitchFamily="2"/>
                  <a:cs typeface="Arial Unicode MS" pitchFamily="2"/>
                </a:endParaRPr>
              </a:p>
            </p:txBody>
          </p:sp>
        </p:grpSp>
      </p:grpSp>
      <p:grpSp>
        <p:nvGrpSpPr>
          <p:cNvPr id="45" name="Gruppieren 44">
            <a:extLst>
              <a:ext uri="{FF2B5EF4-FFF2-40B4-BE49-F238E27FC236}">
                <a16:creationId xmlns:a16="http://schemas.microsoft.com/office/drawing/2014/main" id="{0C23ADC3-1E53-5D49-2942-1C3AF07C694C}"/>
              </a:ext>
            </a:extLst>
          </p:cNvPr>
          <p:cNvGrpSpPr>
            <a:grpSpLocks noChangeAspect="1"/>
          </p:cNvGrpSpPr>
          <p:nvPr/>
        </p:nvGrpSpPr>
        <p:grpSpPr>
          <a:xfrm>
            <a:off x="3502948" y="3830455"/>
            <a:ext cx="612000" cy="612000"/>
            <a:chOff x="6424466" y="1138941"/>
            <a:chExt cx="721281" cy="721281"/>
          </a:xfrm>
        </p:grpSpPr>
        <p:sp>
          <p:nvSpPr>
            <p:cNvPr id="46" name="Oval 87">
              <a:extLst>
                <a:ext uri="{FF2B5EF4-FFF2-40B4-BE49-F238E27FC236}">
                  <a16:creationId xmlns:a16="http://schemas.microsoft.com/office/drawing/2014/main" id="{97171BFB-68E3-7257-25D8-A43D478DF45C}"/>
                </a:ext>
              </a:extLst>
            </p:cNvPr>
            <p:cNvSpPr/>
            <p:nvPr/>
          </p:nvSpPr>
          <p:spPr>
            <a:xfrm>
              <a:off x="6424466" y="1138941"/>
              <a:ext cx="721281" cy="721281"/>
            </a:xfrm>
            <a:prstGeom prst="ellipse">
              <a:avLst/>
            </a:prstGeom>
            <a:solidFill>
              <a:srgbClr val="007AB3"/>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05" rtl="0" eaLnBrk="1" fontAlgn="auto" latinLnBrk="0" hangingPunct="1">
                <a:lnSpc>
                  <a:spcPct val="100000"/>
                </a:lnSpc>
                <a:spcBef>
                  <a:spcPts val="0"/>
                </a:spcBef>
                <a:spcAft>
                  <a:spcPts val="0"/>
                </a:spcAft>
                <a:buClrTx/>
                <a:buSzTx/>
                <a:buFontTx/>
                <a:buNone/>
                <a:tabLst/>
                <a:defRPr/>
              </a:pPr>
              <a:endParaRPr kumimoji="0" lang="de-DE" sz="2806"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nvGrpSpPr>
            <p:cNvPr id="47" name="Gruppieren 46">
              <a:extLst>
                <a:ext uri="{FF2B5EF4-FFF2-40B4-BE49-F238E27FC236}">
                  <a16:creationId xmlns:a16="http://schemas.microsoft.com/office/drawing/2014/main" id="{5D52BFB1-3F5F-8BBF-00A0-F4E05E9DF14E}"/>
                </a:ext>
              </a:extLst>
            </p:cNvPr>
            <p:cNvGrpSpPr/>
            <p:nvPr/>
          </p:nvGrpSpPr>
          <p:grpSpPr>
            <a:xfrm>
              <a:off x="6611576" y="1287458"/>
              <a:ext cx="347061" cy="424246"/>
              <a:chOff x="3415134" y="2554641"/>
              <a:chExt cx="347061" cy="424246"/>
            </a:xfrm>
          </p:grpSpPr>
          <p:sp>
            <p:nvSpPr>
              <p:cNvPr id="48" name="Freihandform 1186">
                <a:extLst>
                  <a:ext uri="{FF2B5EF4-FFF2-40B4-BE49-F238E27FC236}">
                    <a16:creationId xmlns:a16="http://schemas.microsoft.com/office/drawing/2014/main" id="{DBB253E3-C769-1F75-07D5-0C53FBF8229F}"/>
                  </a:ext>
                </a:extLst>
              </p:cNvPr>
              <p:cNvSpPr/>
              <p:nvPr/>
            </p:nvSpPr>
            <p:spPr>
              <a:xfrm>
                <a:off x="3512575" y="2825064"/>
                <a:ext cx="153275" cy="133568"/>
              </a:xfrm>
              <a:custGeom>
                <a:avLst/>
                <a:gdLst/>
                <a:ahLst/>
                <a:cxnLst>
                  <a:cxn ang="3cd4">
                    <a:pos x="hc" y="t"/>
                  </a:cxn>
                  <a:cxn ang="cd2">
                    <a:pos x="l" y="vc"/>
                  </a:cxn>
                  <a:cxn ang="cd4">
                    <a:pos x="hc" y="b"/>
                  </a:cxn>
                  <a:cxn ang="0">
                    <a:pos x="r" y="vc"/>
                  </a:cxn>
                </a:cxnLst>
                <a:rect l="l" t="t" r="r" b="b"/>
                <a:pathLst>
                  <a:path w="281" h="245">
                    <a:moveTo>
                      <a:pt x="231" y="116"/>
                    </a:moveTo>
                    <a:lnTo>
                      <a:pt x="140" y="203"/>
                    </a:lnTo>
                    <a:lnTo>
                      <a:pt x="49" y="116"/>
                    </a:lnTo>
                    <a:cubicBezTo>
                      <a:pt x="40" y="106"/>
                      <a:pt x="34" y="95"/>
                      <a:pt x="34" y="82"/>
                    </a:cubicBezTo>
                    <a:cubicBezTo>
                      <a:pt x="34" y="70"/>
                      <a:pt x="40" y="57"/>
                      <a:pt x="49" y="49"/>
                    </a:cubicBezTo>
                    <a:cubicBezTo>
                      <a:pt x="59" y="38"/>
                      <a:pt x="72" y="34"/>
                      <a:pt x="85" y="34"/>
                    </a:cubicBezTo>
                    <a:cubicBezTo>
                      <a:pt x="99" y="34"/>
                      <a:pt x="112" y="38"/>
                      <a:pt x="121" y="49"/>
                    </a:cubicBezTo>
                    <a:lnTo>
                      <a:pt x="129" y="55"/>
                    </a:lnTo>
                    <a:cubicBezTo>
                      <a:pt x="135" y="61"/>
                      <a:pt x="146" y="61"/>
                      <a:pt x="152" y="55"/>
                    </a:cubicBezTo>
                    <a:lnTo>
                      <a:pt x="159" y="49"/>
                    </a:lnTo>
                    <a:cubicBezTo>
                      <a:pt x="178" y="29"/>
                      <a:pt x="212" y="29"/>
                      <a:pt x="231" y="49"/>
                    </a:cubicBezTo>
                    <a:cubicBezTo>
                      <a:pt x="241" y="57"/>
                      <a:pt x="246" y="70"/>
                      <a:pt x="246" y="82"/>
                    </a:cubicBezTo>
                    <a:cubicBezTo>
                      <a:pt x="246" y="95"/>
                      <a:pt x="241" y="108"/>
                      <a:pt x="231" y="116"/>
                    </a:cubicBezTo>
                    <a:close/>
                    <a:moveTo>
                      <a:pt x="140" y="19"/>
                    </a:moveTo>
                    <a:cubicBezTo>
                      <a:pt x="108" y="-9"/>
                      <a:pt x="55" y="-6"/>
                      <a:pt x="25" y="23"/>
                    </a:cubicBezTo>
                    <a:cubicBezTo>
                      <a:pt x="8" y="38"/>
                      <a:pt x="0" y="59"/>
                      <a:pt x="0" y="82"/>
                    </a:cubicBezTo>
                    <a:cubicBezTo>
                      <a:pt x="0" y="104"/>
                      <a:pt x="8" y="125"/>
                      <a:pt x="25" y="142"/>
                    </a:cubicBezTo>
                    <a:lnTo>
                      <a:pt x="129" y="241"/>
                    </a:lnTo>
                    <a:cubicBezTo>
                      <a:pt x="131" y="243"/>
                      <a:pt x="135" y="245"/>
                      <a:pt x="140" y="245"/>
                    </a:cubicBezTo>
                    <a:cubicBezTo>
                      <a:pt x="144" y="245"/>
                      <a:pt x="148" y="243"/>
                      <a:pt x="152" y="241"/>
                    </a:cubicBezTo>
                    <a:lnTo>
                      <a:pt x="256" y="142"/>
                    </a:lnTo>
                    <a:cubicBezTo>
                      <a:pt x="273" y="125"/>
                      <a:pt x="281" y="104"/>
                      <a:pt x="281" y="82"/>
                    </a:cubicBezTo>
                    <a:cubicBezTo>
                      <a:pt x="281" y="59"/>
                      <a:pt x="273" y="38"/>
                      <a:pt x="256" y="23"/>
                    </a:cubicBezTo>
                    <a:cubicBezTo>
                      <a:pt x="226" y="-6"/>
                      <a:pt x="174" y="-9"/>
                      <a:pt x="140" y="19"/>
                    </a:cubicBezTo>
                    <a:close/>
                  </a:path>
                </a:pathLst>
              </a:custGeom>
              <a:solidFill>
                <a:schemeClr val="tx1"/>
              </a:solidFill>
              <a:ln cap="flat">
                <a:noFill/>
                <a:prstDash val="solid"/>
              </a:ln>
            </p:spPr>
            <p:txBody>
              <a:bodyPr vert="horz" wrap="none" lIns="95246" tIns="47623" rIns="95246" bIns="47623" anchor="ctr" anchorCtr="1" compatLnSpc="0"/>
              <a:lstStyle/>
              <a:p>
                <a:pPr marL="0" marR="0" lvl="0" indent="0" algn="l" defTabSz="914205" rtl="0" eaLnBrk="1" fontAlgn="auto" latinLnBrk="0" hangingPunct="0">
                  <a:lnSpc>
                    <a:spcPct val="100000"/>
                  </a:lnSpc>
                  <a:spcBef>
                    <a:spcPts val="0"/>
                  </a:spcBef>
                  <a:spcAft>
                    <a:spcPts val="0"/>
                  </a:spcAft>
                  <a:buClrTx/>
                  <a:buSzTx/>
                  <a:buFontTx/>
                  <a:buNone/>
                  <a:tabLst/>
                  <a:defRPr/>
                </a:pPr>
                <a:endParaRPr kumimoji="0" lang="en-US" sz="1905" b="0" i="0" u="none" strike="noStrike" kern="1200" cap="none" spc="0" normalizeH="0" baseline="0" noProof="0">
                  <a:ln>
                    <a:noFill/>
                  </a:ln>
                  <a:solidFill>
                    <a:srgbClr val="003781"/>
                  </a:solidFill>
                  <a:effectLst/>
                  <a:uLnTx/>
                  <a:uFillTx/>
                  <a:latin typeface="Arial" panose="020B0604020202020204"/>
                  <a:ea typeface="Arial Unicode MS" pitchFamily="2"/>
                  <a:cs typeface="Arial Unicode MS" pitchFamily="2"/>
                </a:endParaRPr>
              </a:p>
            </p:txBody>
          </p:sp>
          <p:sp>
            <p:nvSpPr>
              <p:cNvPr id="49" name="Freihandform 1187">
                <a:extLst>
                  <a:ext uri="{FF2B5EF4-FFF2-40B4-BE49-F238E27FC236}">
                    <a16:creationId xmlns:a16="http://schemas.microsoft.com/office/drawing/2014/main" id="{4C16B2CE-73A4-869A-8620-FD556A0119E9}"/>
                  </a:ext>
                </a:extLst>
              </p:cNvPr>
              <p:cNvSpPr/>
              <p:nvPr/>
            </p:nvSpPr>
            <p:spPr>
              <a:xfrm>
                <a:off x="3415134" y="2766489"/>
                <a:ext cx="347061" cy="212398"/>
              </a:xfrm>
              <a:custGeom>
                <a:avLst/>
                <a:gdLst/>
                <a:ahLst/>
                <a:cxnLst>
                  <a:cxn ang="3cd4">
                    <a:pos x="hc" y="t"/>
                  </a:cxn>
                  <a:cxn ang="cd2">
                    <a:pos x="l" y="vc"/>
                  </a:cxn>
                  <a:cxn ang="cd4">
                    <a:pos x="hc" y="b"/>
                  </a:cxn>
                  <a:cxn ang="0">
                    <a:pos x="r" y="vc"/>
                  </a:cxn>
                </a:cxnLst>
                <a:rect l="l" t="t" r="r" b="b"/>
                <a:pathLst>
                  <a:path w="635" h="389">
                    <a:moveTo>
                      <a:pt x="476" y="0"/>
                    </a:moveTo>
                    <a:lnTo>
                      <a:pt x="159" y="0"/>
                    </a:lnTo>
                    <a:cubicBezTo>
                      <a:pt x="72" y="0"/>
                      <a:pt x="0" y="72"/>
                      <a:pt x="0" y="159"/>
                    </a:cubicBezTo>
                    <a:lnTo>
                      <a:pt x="0" y="370"/>
                    </a:lnTo>
                    <a:cubicBezTo>
                      <a:pt x="0" y="381"/>
                      <a:pt x="9" y="389"/>
                      <a:pt x="19" y="389"/>
                    </a:cubicBezTo>
                    <a:cubicBezTo>
                      <a:pt x="28" y="389"/>
                      <a:pt x="36" y="381"/>
                      <a:pt x="36" y="370"/>
                    </a:cubicBezTo>
                    <a:lnTo>
                      <a:pt x="36" y="159"/>
                    </a:lnTo>
                    <a:cubicBezTo>
                      <a:pt x="36" y="91"/>
                      <a:pt x="91" y="36"/>
                      <a:pt x="159" y="36"/>
                    </a:cubicBezTo>
                    <a:lnTo>
                      <a:pt x="476" y="36"/>
                    </a:lnTo>
                    <a:cubicBezTo>
                      <a:pt x="544" y="36"/>
                      <a:pt x="601" y="91"/>
                      <a:pt x="601" y="159"/>
                    </a:cubicBezTo>
                    <a:lnTo>
                      <a:pt x="601" y="370"/>
                    </a:lnTo>
                    <a:cubicBezTo>
                      <a:pt x="601" y="381"/>
                      <a:pt x="608" y="389"/>
                      <a:pt x="618" y="389"/>
                    </a:cubicBezTo>
                    <a:cubicBezTo>
                      <a:pt x="629" y="389"/>
                      <a:pt x="635" y="381"/>
                      <a:pt x="635" y="370"/>
                    </a:cubicBezTo>
                    <a:lnTo>
                      <a:pt x="635" y="159"/>
                    </a:lnTo>
                    <a:cubicBezTo>
                      <a:pt x="635" y="72"/>
                      <a:pt x="565" y="0"/>
                      <a:pt x="476" y="0"/>
                    </a:cubicBezTo>
                    <a:close/>
                  </a:path>
                </a:pathLst>
              </a:custGeom>
              <a:solidFill>
                <a:schemeClr val="tx1"/>
              </a:solidFill>
              <a:ln cap="flat">
                <a:noFill/>
                <a:prstDash val="solid"/>
              </a:ln>
            </p:spPr>
            <p:txBody>
              <a:bodyPr vert="horz" wrap="none" lIns="95246" tIns="47623" rIns="95246" bIns="47623" anchor="ctr" anchorCtr="1" compatLnSpc="0"/>
              <a:lstStyle/>
              <a:p>
                <a:pPr marL="0" marR="0" lvl="0" indent="0" algn="l" defTabSz="914205" rtl="0" eaLnBrk="1" fontAlgn="auto" latinLnBrk="0" hangingPunct="0">
                  <a:lnSpc>
                    <a:spcPct val="100000"/>
                  </a:lnSpc>
                  <a:spcBef>
                    <a:spcPts val="0"/>
                  </a:spcBef>
                  <a:spcAft>
                    <a:spcPts val="0"/>
                  </a:spcAft>
                  <a:buClrTx/>
                  <a:buSzTx/>
                  <a:buFontTx/>
                  <a:buNone/>
                  <a:tabLst/>
                  <a:defRPr/>
                </a:pPr>
                <a:endParaRPr kumimoji="0" lang="en-US" sz="1905" b="0" i="0" u="none" strike="noStrike" kern="1200" cap="none" spc="0" normalizeH="0" baseline="0" noProof="0">
                  <a:ln>
                    <a:noFill/>
                  </a:ln>
                  <a:solidFill>
                    <a:srgbClr val="003781"/>
                  </a:solidFill>
                  <a:effectLst/>
                  <a:uLnTx/>
                  <a:uFillTx/>
                  <a:latin typeface="Arial" panose="020B0604020202020204"/>
                  <a:ea typeface="Arial Unicode MS" pitchFamily="2"/>
                  <a:cs typeface="Arial Unicode MS" pitchFamily="2"/>
                </a:endParaRPr>
              </a:p>
            </p:txBody>
          </p:sp>
          <p:sp>
            <p:nvSpPr>
              <p:cNvPr id="50" name="Freihandform 1188">
                <a:extLst>
                  <a:ext uri="{FF2B5EF4-FFF2-40B4-BE49-F238E27FC236}">
                    <a16:creationId xmlns:a16="http://schemas.microsoft.com/office/drawing/2014/main" id="{0AA9CAA6-4BE4-E57C-80DA-F984909AAE7D}"/>
                  </a:ext>
                </a:extLst>
              </p:cNvPr>
              <p:cNvSpPr/>
              <p:nvPr/>
            </p:nvSpPr>
            <p:spPr>
              <a:xfrm>
                <a:off x="3492865" y="2554641"/>
                <a:ext cx="192691" cy="192691"/>
              </a:xfrm>
              <a:custGeom>
                <a:avLst/>
                <a:gdLst/>
                <a:ahLst/>
                <a:cxnLst>
                  <a:cxn ang="3cd4">
                    <a:pos x="hc" y="t"/>
                  </a:cxn>
                  <a:cxn ang="cd2">
                    <a:pos x="l" y="vc"/>
                  </a:cxn>
                  <a:cxn ang="cd4">
                    <a:pos x="hc" y="b"/>
                  </a:cxn>
                  <a:cxn ang="0">
                    <a:pos x="r" y="vc"/>
                  </a:cxn>
                </a:cxnLst>
                <a:rect l="l" t="t" r="r" b="b"/>
                <a:pathLst>
                  <a:path w="353" h="353">
                    <a:moveTo>
                      <a:pt x="176" y="36"/>
                    </a:moveTo>
                    <a:cubicBezTo>
                      <a:pt x="254" y="36"/>
                      <a:pt x="317" y="99"/>
                      <a:pt x="317" y="175"/>
                    </a:cubicBezTo>
                    <a:cubicBezTo>
                      <a:pt x="317" y="254"/>
                      <a:pt x="254" y="317"/>
                      <a:pt x="176" y="317"/>
                    </a:cubicBezTo>
                    <a:cubicBezTo>
                      <a:pt x="99" y="317"/>
                      <a:pt x="36" y="254"/>
                      <a:pt x="36" y="175"/>
                    </a:cubicBezTo>
                    <a:cubicBezTo>
                      <a:pt x="36" y="99"/>
                      <a:pt x="99" y="36"/>
                      <a:pt x="176" y="36"/>
                    </a:cubicBezTo>
                    <a:close/>
                    <a:moveTo>
                      <a:pt x="176" y="353"/>
                    </a:moveTo>
                    <a:cubicBezTo>
                      <a:pt x="273" y="353"/>
                      <a:pt x="353" y="273"/>
                      <a:pt x="353" y="175"/>
                    </a:cubicBezTo>
                    <a:cubicBezTo>
                      <a:pt x="353" y="78"/>
                      <a:pt x="273" y="0"/>
                      <a:pt x="176" y="0"/>
                    </a:cubicBezTo>
                    <a:cubicBezTo>
                      <a:pt x="78" y="0"/>
                      <a:pt x="0" y="78"/>
                      <a:pt x="0" y="175"/>
                    </a:cubicBezTo>
                    <a:cubicBezTo>
                      <a:pt x="0" y="273"/>
                      <a:pt x="78" y="353"/>
                      <a:pt x="176" y="353"/>
                    </a:cubicBezTo>
                    <a:close/>
                  </a:path>
                </a:pathLst>
              </a:custGeom>
              <a:solidFill>
                <a:schemeClr val="tx1"/>
              </a:solidFill>
              <a:ln cap="flat">
                <a:noFill/>
                <a:prstDash val="solid"/>
              </a:ln>
            </p:spPr>
            <p:txBody>
              <a:bodyPr vert="horz" wrap="none" lIns="95246" tIns="47623" rIns="95246" bIns="47623" anchor="ctr" anchorCtr="1" compatLnSpc="0"/>
              <a:lstStyle/>
              <a:p>
                <a:pPr marL="0" marR="0" lvl="0" indent="0" algn="l" defTabSz="914205" rtl="0" eaLnBrk="1" fontAlgn="auto" latinLnBrk="0" hangingPunct="0">
                  <a:lnSpc>
                    <a:spcPct val="100000"/>
                  </a:lnSpc>
                  <a:spcBef>
                    <a:spcPts val="0"/>
                  </a:spcBef>
                  <a:spcAft>
                    <a:spcPts val="0"/>
                  </a:spcAft>
                  <a:buClrTx/>
                  <a:buSzTx/>
                  <a:buFontTx/>
                  <a:buNone/>
                  <a:tabLst/>
                  <a:defRPr/>
                </a:pPr>
                <a:endParaRPr kumimoji="0" lang="en-US" sz="1905" b="0" i="0" u="none" strike="noStrike" kern="1200" cap="none" spc="0" normalizeH="0" baseline="0" noProof="0">
                  <a:ln>
                    <a:noFill/>
                  </a:ln>
                  <a:solidFill>
                    <a:srgbClr val="003781"/>
                  </a:solidFill>
                  <a:effectLst/>
                  <a:uLnTx/>
                  <a:uFillTx/>
                  <a:latin typeface="Arial" panose="020B0604020202020204"/>
                  <a:ea typeface="Arial Unicode MS" pitchFamily="2"/>
                  <a:cs typeface="Arial Unicode MS" pitchFamily="2"/>
                </a:endParaRPr>
              </a:p>
            </p:txBody>
          </p:sp>
        </p:grpSp>
      </p:grpSp>
      <p:grpSp>
        <p:nvGrpSpPr>
          <p:cNvPr id="51" name="Gruppieren 50">
            <a:extLst>
              <a:ext uri="{FF2B5EF4-FFF2-40B4-BE49-F238E27FC236}">
                <a16:creationId xmlns:a16="http://schemas.microsoft.com/office/drawing/2014/main" id="{5D0808BD-81A5-EAB2-A5D0-25A37D494E46}"/>
              </a:ext>
            </a:extLst>
          </p:cNvPr>
          <p:cNvGrpSpPr>
            <a:grpSpLocks noChangeAspect="1"/>
          </p:cNvGrpSpPr>
          <p:nvPr/>
        </p:nvGrpSpPr>
        <p:grpSpPr>
          <a:xfrm>
            <a:off x="4841907" y="3830455"/>
            <a:ext cx="612000" cy="612000"/>
            <a:chOff x="2919471" y="4017566"/>
            <a:chExt cx="721281" cy="721281"/>
          </a:xfrm>
        </p:grpSpPr>
        <p:sp>
          <p:nvSpPr>
            <p:cNvPr id="52" name="Oval 90">
              <a:extLst>
                <a:ext uri="{FF2B5EF4-FFF2-40B4-BE49-F238E27FC236}">
                  <a16:creationId xmlns:a16="http://schemas.microsoft.com/office/drawing/2014/main" id="{C54629DE-A3F2-0D8E-A0AC-FF6784C1B147}"/>
                </a:ext>
              </a:extLst>
            </p:cNvPr>
            <p:cNvSpPr/>
            <p:nvPr/>
          </p:nvSpPr>
          <p:spPr>
            <a:xfrm>
              <a:off x="2919471" y="4017566"/>
              <a:ext cx="721281" cy="721281"/>
            </a:xfrm>
            <a:prstGeom prst="ellipse">
              <a:avLst/>
            </a:prstGeom>
            <a:solidFill>
              <a:srgbClr val="007AB3"/>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05" rtl="0" eaLnBrk="1" fontAlgn="auto" latinLnBrk="0" hangingPunct="1">
                <a:lnSpc>
                  <a:spcPct val="100000"/>
                </a:lnSpc>
                <a:spcBef>
                  <a:spcPts val="0"/>
                </a:spcBef>
                <a:spcAft>
                  <a:spcPts val="0"/>
                </a:spcAft>
                <a:buClrTx/>
                <a:buSzTx/>
                <a:buFontTx/>
                <a:buNone/>
                <a:tabLst/>
                <a:defRPr/>
              </a:pPr>
              <a:endParaRPr kumimoji="0" lang="de-DE" sz="2806"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53" name="Freihandform 1152">
              <a:extLst>
                <a:ext uri="{FF2B5EF4-FFF2-40B4-BE49-F238E27FC236}">
                  <a16:creationId xmlns:a16="http://schemas.microsoft.com/office/drawing/2014/main" id="{10CC5334-9D0D-671B-075A-B977C35DA83F}"/>
                </a:ext>
              </a:extLst>
            </p:cNvPr>
            <p:cNvSpPr/>
            <p:nvPr/>
          </p:nvSpPr>
          <p:spPr>
            <a:xfrm>
              <a:off x="3042680" y="4165191"/>
              <a:ext cx="474863" cy="426031"/>
            </a:xfrm>
            <a:custGeom>
              <a:avLst/>
              <a:gdLst/>
              <a:ahLst/>
              <a:cxnLst>
                <a:cxn ang="3cd4">
                  <a:pos x="hc" y="t"/>
                </a:cxn>
                <a:cxn ang="cd2">
                  <a:pos x="l" y="vc"/>
                </a:cxn>
                <a:cxn ang="cd4">
                  <a:pos x="hc" y="b"/>
                </a:cxn>
                <a:cxn ang="0">
                  <a:pos x="r" y="vc"/>
                </a:cxn>
              </a:cxnLst>
              <a:rect l="l" t="t" r="r" b="b"/>
              <a:pathLst>
                <a:path w="847" h="760">
                  <a:moveTo>
                    <a:pt x="665" y="570"/>
                  </a:moveTo>
                  <a:cubicBezTo>
                    <a:pt x="591" y="570"/>
                    <a:pt x="530" y="513"/>
                    <a:pt x="519" y="443"/>
                  </a:cubicBezTo>
                  <a:cubicBezTo>
                    <a:pt x="587" y="443"/>
                    <a:pt x="733" y="443"/>
                    <a:pt x="811" y="443"/>
                  </a:cubicBezTo>
                  <a:cubicBezTo>
                    <a:pt x="803" y="513"/>
                    <a:pt x="741" y="570"/>
                    <a:pt x="665" y="570"/>
                  </a:cubicBezTo>
                  <a:close/>
                  <a:moveTo>
                    <a:pt x="665" y="117"/>
                  </a:moveTo>
                  <a:lnTo>
                    <a:pt x="803" y="407"/>
                  </a:lnTo>
                  <a:lnTo>
                    <a:pt x="530" y="407"/>
                  </a:lnTo>
                  <a:close/>
                  <a:moveTo>
                    <a:pt x="424" y="104"/>
                  </a:moveTo>
                  <a:cubicBezTo>
                    <a:pt x="405" y="104"/>
                    <a:pt x="390" y="89"/>
                    <a:pt x="390" y="70"/>
                  </a:cubicBezTo>
                  <a:cubicBezTo>
                    <a:pt x="390" y="51"/>
                    <a:pt x="405" y="36"/>
                    <a:pt x="424" y="36"/>
                  </a:cubicBezTo>
                  <a:cubicBezTo>
                    <a:pt x="443" y="36"/>
                    <a:pt x="460" y="51"/>
                    <a:pt x="460" y="70"/>
                  </a:cubicBezTo>
                  <a:cubicBezTo>
                    <a:pt x="460" y="89"/>
                    <a:pt x="443" y="104"/>
                    <a:pt x="424" y="104"/>
                  </a:cubicBezTo>
                  <a:close/>
                  <a:moveTo>
                    <a:pt x="320" y="407"/>
                  </a:moveTo>
                  <a:lnTo>
                    <a:pt x="47" y="407"/>
                  </a:lnTo>
                  <a:lnTo>
                    <a:pt x="185" y="117"/>
                  </a:lnTo>
                  <a:close/>
                  <a:moveTo>
                    <a:pt x="182" y="570"/>
                  </a:moveTo>
                  <a:cubicBezTo>
                    <a:pt x="108" y="570"/>
                    <a:pt x="47" y="513"/>
                    <a:pt x="39" y="443"/>
                  </a:cubicBezTo>
                  <a:cubicBezTo>
                    <a:pt x="77" y="443"/>
                    <a:pt x="130" y="443"/>
                    <a:pt x="180" y="443"/>
                  </a:cubicBezTo>
                  <a:lnTo>
                    <a:pt x="229" y="443"/>
                  </a:lnTo>
                  <a:cubicBezTo>
                    <a:pt x="267" y="443"/>
                    <a:pt x="303" y="443"/>
                    <a:pt x="328" y="443"/>
                  </a:cubicBezTo>
                  <a:cubicBezTo>
                    <a:pt x="320" y="513"/>
                    <a:pt x="259" y="570"/>
                    <a:pt x="182" y="570"/>
                  </a:cubicBezTo>
                  <a:close/>
                  <a:moveTo>
                    <a:pt x="690" y="89"/>
                  </a:moveTo>
                  <a:lnTo>
                    <a:pt x="760" y="89"/>
                  </a:lnTo>
                  <a:cubicBezTo>
                    <a:pt x="771" y="89"/>
                    <a:pt x="777" y="81"/>
                    <a:pt x="777" y="72"/>
                  </a:cubicBezTo>
                  <a:cubicBezTo>
                    <a:pt x="777" y="62"/>
                    <a:pt x="771" y="53"/>
                    <a:pt x="760" y="53"/>
                  </a:cubicBezTo>
                  <a:lnTo>
                    <a:pt x="491" y="53"/>
                  </a:lnTo>
                  <a:cubicBezTo>
                    <a:pt x="485" y="24"/>
                    <a:pt x="458" y="0"/>
                    <a:pt x="424" y="0"/>
                  </a:cubicBezTo>
                  <a:cubicBezTo>
                    <a:pt x="392" y="0"/>
                    <a:pt x="364" y="24"/>
                    <a:pt x="356" y="53"/>
                  </a:cubicBezTo>
                  <a:lnTo>
                    <a:pt x="89" y="53"/>
                  </a:lnTo>
                  <a:cubicBezTo>
                    <a:pt x="79" y="53"/>
                    <a:pt x="70" y="62"/>
                    <a:pt x="70" y="72"/>
                  </a:cubicBezTo>
                  <a:cubicBezTo>
                    <a:pt x="70" y="81"/>
                    <a:pt x="79" y="89"/>
                    <a:pt x="89" y="89"/>
                  </a:cubicBezTo>
                  <a:lnTo>
                    <a:pt x="157" y="89"/>
                  </a:lnTo>
                  <a:lnTo>
                    <a:pt x="3" y="415"/>
                  </a:lnTo>
                  <a:cubicBezTo>
                    <a:pt x="3" y="420"/>
                    <a:pt x="0" y="422"/>
                    <a:pt x="0" y="424"/>
                  </a:cubicBezTo>
                  <a:cubicBezTo>
                    <a:pt x="0" y="523"/>
                    <a:pt x="83" y="604"/>
                    <a:pt x="182" y="604"/>
                  </a:cubicBezTo>
                  <a:cubicBezTo>
                    <a:pt x="284" y="604"/>
                    <a:pt x="364" y="525"/>
                    <a:pt x="364" y="426"/>
                  </a:cubicBezTo>
                  <a:lnTo>
                    <a:pt x="364" y="424"/>
                  </a:lnTo>
                  <a:cubicBezTo>
                    <a:pt x="364" y="422"/>
                    <a:pt x="364" y="420"/>
                    <a:pt x="364" y="417"/>
                  </a:cubicBezTo>
                  <a:lnTo>
                    <a:pt x="210" y="89"/>
                  </a:lnTo>
                  <a:lnTo>
                    <a:pt x="356" y="89"/>
                  </a:lnTo>
                  <a:cubicBezTo>
                    <a:pt x="364" y="113"/>
                    <a:pt x="384" y="132"/>
                    <a:pt x="407" y="138"/>
                  </a:cubicBezTo>
                  <a:lnTo>
                    <a:pt x="407" y="724"/>
                  </a:lnTo>
                  <a:lnTo>
                    <a:pt x="303" y="724"/>
                  </a:lnTo>
                  <a:cubicBezTo>
                    <a:pt x="295" y="724"/>
                    <a:pt x="286" y="733"/>
                    <a:pt x="286" y="741"/>
                  </a:cubicBezTo>
                  <a:cubicBezTo>
                    <a:pt x="286" y="752"/>
                    <a:pt x="295" y="760"/>
                    <a:pt x="303" y="760"/>
                  </a:cubicBezTo>
                  <a:lnTo>
                    <a:pt x="544" y="760"/>
                  </a:lnTo>
                  <a:cubicBezTo>
                    <a:pt x="555" y="760"/>
                    <a:pt x="563" y="752"/>
                    <a:pt x="563" y="741"/>
                  </a:cubicBezTo>
                  <a:cubicBezTo>
                    <a:pt x="563" y="733"/>
                    <a:pt x="555" y="724"/>
                    <a:pt x="544" y="724"/>
                  </a:cubicBezTo>
                  <a:lnTo>
                    <a:pt x="443" y="724"/>
                  </a:lnTo>
                  <a:lnTo>
                    <a:pt x="443" y="138"/>
                  </a:lnTo>
                  <a:cubicBezTo>
                    <a:pt x="466" y="132"/>
                    <a:pt x="485" y="113"/>
                    <a:pt x="491" y="89"/>
                  </a:cubicBezTo>
                  <a:lnTo>
                    <a:pt x="640" y="89"/>
                  </a:lnTo>
                  <a:lnTo>
                    <a:pt x="485" y="417"/>
                  </a:lnTo>
                  <a:cubicBezTo>
                    <a:pt x="483" y="420"/>
                    <a:pt x="483" y="422"/>
                    <a:pt x="483" y="424"/>
                  </a:cubicBezTo>
                  <a:cubicBezTo>
                    <a:pt x="483" y="426"/>
                    <a:pt x="483" y="426"/>
                    <a:pt x="483" y="426"/>
                  </a:cubicBezTo>
                  <a:cubicBezTo>
                    <a:pt x="485" y="525"/>
                    <a:pt x="566" y="604"/>
                    <a:pt x="665" y="604"/>
                  </a:cubicBezTo>
                  <a:cubicBezTo>
                    <a:pt x="767" y="604"/>
                    <a:pt x="847" y="523"/>
                    <a:pt x="847" y="424"/>
                  </a:cubicBezTo>
                  <a:cubicBezTo>
                    <a:pt x="847" y="422"/>
                    <a:pt x="847" y="420"/>
                    <a:pt x="845" y="415"/>
                  </a:cubicBezTo>
                  <a:close/>
                </a:path>
              </a:pathLst>
            </a:custGeom>
            <a:solidFill>
              <a:schemeClr val="tx1"/>
            </a:solidFill>
            <a:ln cap="flat">
              <a:noFill/>
              <a:prstDash val="solid"/>
            </a:ln>
          </p:spPr>
          <p:txBody>
            <a:bodyPr vert="horz" wrap="none" lIns="95246" tIns="47623" rIns="95246" bIns="47623" anchor="ctr" anchorCtr="1" compatLnSpc="0"/>
            <a:lstStyle/>
            <a:p>
              <a:pPr marL="0" marR="0" lvl="0" indent="0" algn="l" defTabSz="914205" rtl="0" eaLnBrk="1" fontAlgn="auto" latinLnBrk="0" hangingPunct="0">
                <a:lnSpc>
                  <a:spcPct val="100000"/>
                </a:lnSpc>
                <a:spcBef>
                  <a:spcPts val="0"/>
                </a:spcBef>
                <a:spcAft>
                  <a:spcPts val="0"/>
                </a:spcAft>
                <a:buClrTx/>
                <a:buSzTx/>
                <a:buFontTx/>
                <a:buNone/>
                <a:tabLst/>
                <a:defRPr/>
              </a:pPr>
              <a:endParaRPr kumimoji="0" lang="en-US" sz="1905" b="0" i="0" u="none" strike="noStrike" kern="1200" cap="none" spc="0" normalizeH="0" baseline="0" noProof="0">
                <a:ln>
                  <a:noFill/>
                </a:ln>
                <a:solidFill>
                  <a:srgbClr val="003781"/>
                </a:solidFill>
                <a:effectLst/>
                <a:uLnTx/>
                <a:uFillTx/>
                <a:latin typeface="Arial" panose="020B0604020202020204"/>
                <a:ea typeface="Arial Unicode MS" pitchFamily="2"/>
                <a:cs typeface="Arial Unicode MS" pitchFamily="2"/>
              </a:endParaRPr>
            </a:p>
          </p:txBody>
        </p:sp>
      </p:grpSp>
      <p:grpSp>
        <p:nvGrpSpPr>
          <p:cNvPr id="54" name="Gruppieren 53">
            <a:extLst>
              <a:ext uri="{FF2B5EF4-FFF2-40B4-BE49-F238E27FC236}">
                <a16:creationId xmlns:a16="http://schemas.microsoft.com/office/drawing/2014/main" id="{DAB72D6D-6228-5864-8D97-6F76DCBD0764}"/>
              </a:ext>
            </a:extLst>
          </p:cNvPr>
          <p:cNvGrpSpPr>
            <a:grpSpLocks noChangeAspect="1"/>
          </p:cNvGrpSpPr>
          <p:nvPr/>
        </p:nvGrpSpPr>
        <p:grpSpPr>
          <a:xfrm>
            <a:off x="6180543" y="3830455"/>
            <a:ext cx="612000" cy="612000"/>
            <a:chOff x="6414924" y="4037524"/>
            <a:chExt cx="721281" cy="721281"/>
          </a:xfrm>
        </p:grpSpPr>
        <p:sp>
          <p:nvSpPr>
            <p:cNvPr id="55" name="Oval 88">
              <a:extLst>
                <a:ext uri="{FF2B5EF4-FFF2-40B4-BE49-F238E27FC236}">
                  <a16:creationId xmlns:a16="http://schemas.microsoft.com/office/drawing/2014/main" id="{805F560D-DF6D-5B26-296E-A1E240B990D9}"/>
                </a:ext>
              </a:extLst>
            </p:cNvPr>
            <p:cNvSpPr/>
            <p:nvPr/>
          </p:nvSpPr>
          <p:spPr>
            <a:xfrm>
              <a:off x="6414924" y="4037524"/>
              <a:ext cx="721281" cy="721281"/>
            </a:xfrm>
            <a:prstGeom prst="ellipse">
              <a:avLst/>
            </a:prstGeom>
            <a:solidFill>
              <a:srgbClr val="007AB3"/>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05" rtl="0" eaLnBrk="1" fontAlgn="auto" latinLnBrk="0" hangingPunct="1">
                <a:lnSpc>
                  <a:spcPct val="100000"/>
                </a:lnSpc>
                <a:spcBef>
                  <a:spcPts val="0"/>
                </a:spcBef>
                <a:spcAft>
                  <a:spcPts val="0"/>
                </a:spcAft>
                <a:buClrTx/>
                <a:buSzTx/>
                <a:buFontTx/>
                <a:buNone/>
                <a:tabLst/>
                <a:defRPr/>
              </a:pPr>
              <a:endParaRPr kumimoji="0" lang="de-DE" sz="2806"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nvGrpSpPr>
            <p:cNvPr id="56" name="Gruppieren 55">
              <a:extLst>
                <a:ext uri="{FF2B5EF4-FFF2-40B4-BE49-F238E27FC236}">
                  <a16:creationId xmlns:a16="http://schemas.microsoft.com/office/drawing/2014/main" id="{8F8CDDF0-9A56-E539-9C53-9C2D770E60B5}"/>
                </a:ext>
                <a:ext uri="{C183D7F6-B498-43B3-948B-1728B52AA6E4}">
                  <adec:decorative xmlns:adec="http://schemas.microsoft.com/office/drawing/2017/decorative" val="1"/>
                </a:ext>
              </a:extLst>
            </p:cNvPr>
            <p:cNvGrpSpPr>
              <a:grpSpLocks noChangeAspect="1"/>
            </p:cNvGrpSpPr>
            <p:nvPr/>
          </p:nvGrpSpPr>
          <p:grpSpPr>
            <a:xfrm>
              <a:off x="6547673" y="4151344"/>
              <a:ext cx="474866" cy="474868"/>
              <a:chOff x="10520828" y="4819743"/>
              <a:chExt cx="196977" cy="196979"/>
            </a:xfrm>
            <a:solidFill>
              <a:schemeClr val="tx1"/>
            </a:solidFill>
          </p:grpSpPr>
          <p:sp>
            <p:nvSpPr>
              <p:cNvPr id="57" name="Freihandform 1972">
                <a:extLst>
                  <a:ext uri="{FF2B5EF4-FFF2-40B4-BE49-F238E27FC236}">
                    <a16:creationId xmlns:a16="http://schemas.microsoft.com/office/drawing/2014/main" id="{0E28BC8D-4823-7DBE-5E3E-8E162B7FB1AF}"/>
                  </a:ext>
                </a:extLst>
              </p:cNvPr>
              <p:cNvSpPr/>
              <p:nvPr/>
            </p:nvSpPr>
            <p:spPr>
              <a:xfrm>
                <a:off x="10615359" y="4860489"/>
                <a:ext cx="8149" cy="41212"/>
              </a:xfrm>
              <a:custGeom>
                <a:avLst/>
                <a:gdLst/>
                <a:ahLst/>
                <a:cxnLst>
                  <a:cxn ang="3cd4">
                    <a:pos x="hc" y="t"/>
                  </a:cxn>
                  <a:cxn ang="cd2">
                    <a:pos x="l" y="vc"/>
                  </a:cxn>
                  <a:cxn ang="cd4">
                    <a:pos x="hc" y="b"/>
                  </a:cxn>
                  <a:cxn ang="0">
                    <a:pos x="r" y="vc"/>
                  </a:cxn>
                </a:cxnLst>
                <a:rect l="l" t="t" r="r" b="b"/>
                <a:pathLst>
                  <a:path w="36" h="178">
                    <a:moveTo>
                      <a:pt x="16" y="0"/>
                    </a:moveTo>
                    <a:cubicBezTo>
                      <a:pt x="8" y="0"/>
                      <a:pt x="0" y="9"/>
                      <a:pt x="0" y="19"/>
                    </a:cubicBezTo>
                    <a:lnTo>
                      <a:pt x="0" y="159"/>
                    </a:lnTo>
                    <a:cubicBezTo>
                      <a:pt x="0" y="170"/>
                      <a:pt x="8" y="178"/>
                      <a:pt x="16" y="178"/>
                    </a:cubicBezTo>
                    <a:cubicBezTo>
                      <a:pt x="27" y="178"/>
                      <a:pt x="36" y="170"/>
                      <a:pt x="36" y="159"/>
                    </a:cubicBezTo>
                    <a:lnTo>
                      <a:pt x="36" y="19"/>
                    </a:lnTo>
                    <a:cubicBezTo>
                      <a:pt x="36" y="9"/>
                      <a:pt x="27" y="0"/>
                      <a:pt x="16" y="0"/>
                    </a:cubicBezTo>
                    <a:close/>
                  </a:path>
                </a:pathLst>
              </a:custGeom>
              <a:grpFill/>
              <a:ln cap="flat">
                <a:noFill/>
                <a:prstDash val="solid"/>
              </a:ln>
            </p:spPr>
            <p:txBody>
              <a:bodyPr vert="horz" wrap="none" lIns="95246" tIns="47623" rIns="95246" bIns="47623" anchor="ctr" anchorCtr="1" compatLnSpc="0"/>
              <a:lstStyle/>
              <a:p>
                <a:pPr marL="0" marR="0" lvl="0" indent="0" algn="l" defTabSz="914205" rtl="0" eaLnBrk="1" fontAlgn="auto" latinLnBrk="0" hangingPunct="0">
                  <a:lnSpc>
                    <a:spcPct val="100000"/>
                  </a:lnSpc>
                  <a:spcBef>
                    <a:spcPts val="0"/>
                  </a:spcBef>
                  <a:spcAft>
                    <a:spcPts val="0"/>
                  </a:spcAft>
                  <a:buClrTx/>
                  <a:buSzTx/>
                  <a:buFontTx/>
                  <a:buNone/>
                  <a:tabLst/>
                  <a:defRPr/>
                </a:pPr>
                <a:endParaRPr kumimoji="0" lang="en-US" sz="1905" b="0" i="0" u="none" strike="noStrike" kern="1200" cap="none" spc="0" normalizeH="0" baseline="0" noProof="0">
                  <a:ln>
                    <a:noFill/>
                  </a:ln>
                  <a:solidFill>
                    <a:srgbClr val="003781"/>
                  </a:solidFill>
                  <a:effectLst/>
                  <a:uLnTx/>
                  <a:uFillTx/>
                  <a:latin typeface="Arial" panose="020B0604020202020204"/>
                  <a:ea typeface="Arial Unicode MS" pitchFamily="2"/>
                  <a:cs typeface="Arial Unicode MS" pitchFamily="2"/>
                </a:endParaRPr>
              </a:p>
            </p:txBody>
          </p:sp>
          <p:sp>
            <p:nvSpPr>
              <p:cNvPr id="58" name="Freihandform 1973">
                <a:extLst>
                  <a:ext uri="{FF2B5EF4-FFF2-40B4-BE49-F238E27FC236}">
                    <a16:creationId xmlns:a16="http://schemas.microsoft.com/office/drawing/2014/main" id="{C5E50D33-F09C-9365-7232-20A39814B2BF}"/>
                  </a:ext>
                </a:extLst>
              </p:cNvPr>
              <p:cNvSpPr/>
              <p:nvPr/>
            </p:nvSpPr>
            <p:spPr>
              <a:xfrm>
                <a:off x="10645859" y="4819743"/>
                <a:ext cx="71946" cy="196977"/>
              </a:xfrm>
              <a:custGeom>
                <a:avLst/>
                <a:gdLst/>
                <a:ahLst/>
                <a:cxnLst>
                  <a:cxn ang="3cd4">
                    <a:pos x="hc" y="t"/>
                  </a:cxn>
                  <a:cxn ang="cd2">
                    <a:pos x="l" y="vc"/>
                  </a:cxn>
                  <a:cxn ang="cd4">
                    <a:pos x="hc" y="b"/>
                  </a:cxn>
                  <a:cxn ang="0">
                    <a:pos x="r" y="vc"/>
                  </a:cxn>
                </a:cxnLst>
                <a:rect l="l" t="t" r="r" b="b"/>
                <a:pathLst>
                  <a:path w="310" h="847">
                    <a:moveTo>
                      <a:pt x="34" y="12"/>
                    </a:moveTo>
                    <a:cubicBezTo>
                      <a:pt x="32" y="2"/>
                      <a:pt x="21" y="-1"/>
                      <a:pt x="12" y="0"/>
                    </a:cubicBezTo>
                    <a:cubicBezTo>
                      <a:pt x="2" y="4"/>
                      <a:pt x="-1" y="14"/>
                      <a:pt x="0" y="23"/>
                    </a:cubicBezTo>
                    <a:lnTo>
                      <a:pt x="275" y="834"/>
                    </a:lnTo>
                    <a:cubicBezTo>
                      <a:pt x="279" y="844"/>
                      <a:pt x="288" y="848"/>
                      <a:pt x="298" y="846"/>
                    </a:cubicBezTo>
                    <a:cubicBezTo>
                      <a:pt x="307" y="842"/>
                      <a:pt x="311" y="831"/>
                      <a:pt x="309" y="823"/>
                    </a:cubicBezTo>
                    <a:close/>
                  </a:path>
                </a:pathLst>
              </a:custGeom>
              <a:grpFill/>
              <a:ln cap="flat">
                <a:noFill/>
                <a:prstDash val="solid"/>
              </a:ln>
            </p:spPr>
            <p:txBody>
              <a:bodyPr vert="horz" wrap="none" lIns="95246" tIns="47623" rIns="95246" bIns="47623" anchor="ctr" anchorCtr="1" compatLnSpc="0"/>
              <a:lstStyle/>
              <a:p>
                <a:pPr marL="0" marR="0" lvl="0" indent="0" algn="l" defTabSz="914205" rtl="0" eaLnBrk="1" fontAlgn="auto" latinLnBrk="0" hangingPunct="0">
                  <a:lnSpc>
                    <a:spcPct val="100000"/>
                  </a:lnSpc>
                  <a:spcBef>
                    <a:spcPts val="0"/>
                  </a:spcBef>
                  <a:spcAft>
                    <a:spcPts val="0"/>
                  </a:spcAft>
                  <a:buClrTx/>
                  <a:buSzTx/>
                  <a:buFontTx/>
                  <a:buNone/>
                  <a:tabLst/>
                  <a:defRPr/>
                </a:pPr>
                <a:endParaRPr kumimoji="0" lang="en-US" sz="1905" b="0" i="0" u="none" strike="noStrike" kern="1200" cap="none" spc="0" normalizeH="0" baseline="0" noProof="0">
                  <a:ln>
                    <a:noFill/>
                  </a:ln>
                  <a:solidFill>
                    <a:srgbClr val="003781"/>
                  </a:solidFill>
                  <a:effectLst/>
                  <a:uLnTx/>
                  <a:uFillTx/>
                  <a:latin typeface="Arial" panose="020B0604020202020204"/>
                  <a:ea typeface="Arial Unicode MS" pitchFamily="2"/>
                  <a:cs typeface="Arial Unicode MS" pitchFamily="2"/>
                </a:endParaRPr>
              </a:p>
            </p:txBody>
          </p:sp>
          <p:sp>
            <p:nvSpPr>
              <p:cNvPr id="59" name="Freihandform 1974">
                <a:extLst>
                  <a:ext uri="{FF2B5EF4-FFF2-40B4-BE49-F238E27FC236}">
                    <a16:creationId xmlns:a16="http://schemas.microsoft.com/office/drawing/2014/main" id="{DCC739A0-4177-BD6E-CC4A-D877D62C2F3C}"/>
                  </a:ext>
                </a:extLst>
              </p:cNvPr>
              <p:cNvSpPr/>
              <p:nvPr/>
            </p:nvSpPr>
            <p:spPr>
              <a:xfrm>
                <a:off x="10615359" y="4918231"/>
                <a:ext cx="8149" cy="40746"/>
              </a:xfrm>
              <a:custGeom>
                <a:avLst/>
                <a:gdLst/>
                <a:ahLst/>
                <a:cxnLst>
                  <a:cxn ang="3cd4">
                    <a:pos x="hc" y="t"/>
                  </a:cxn>
                  <a:cxn ang="cd2">
                    <a:pos x="l" y="vc"/>
                  </a:cxn>
                  <a:cxn ang="cd4">
                    <a:pos x="hc" y="b"/>
                  </a:cxn>
                  <a:cxn ang="0">
                    <a:pos x="r" y="vc"/>
                  </a:cxn>
                </a:cxnLst>
                <a:rect l="l" t="t" r="r" b="b"/>
                <a:pathLst>
                  <a:path w="36" h="176">
                    <a:moveTo>
                      <a:pt x="16" y="0"/>
                    </a:moveTo>
                    <a:cubicBezTo>
                      <a:pt x="8" y="0"/>
                      <a:pt x="0" y="8"/>
                      <a:pt x="0" y="17"/>
                    </a:cubicBezTo>
                    <a:lnTo>
                      <a:pt x="0" y="159"/>
                    </a:lnTo>
                    <a:cubicBezTo>
                      <a:pt x="0" y="169"/>
                      <a:pt x="8" y="176"/>
                      <a:pt x="16" y="176"/>
                    </a:cubicBezTo>
                    <a:cubicBezTo>
                      <a:pt x="27" y="176"/>
                      <a:pt x="36" y="169"/>
                      <a:pt x="36" y="159"/>
                    </a:cubicBezTo>
                    <a:lnTo>
                      <a:pt x="36" y="17"/>
                    </a:lnTo>
                    <a:cubicBezTo>
                      <a:pt x="36" y="8"/>
                      <a:pt x="27" y="0"/>
                      <a:pt x="16" y="0"/>
                    </a:cubicBezTo>
                    <a:close/>
                  </a:path>
                </a:pathLst>
              </a:custGeom>
              <a:grpFill/>
              <a:ln cap="flat">
                <a:noFill/>
                <a:prstDash val="solid"/>
              </a:ln>
            </p:spPr>
            <p:txBody>
              <a:bodyPr vert="horz" wrap="none" lIns="95246" tIns="47623" rIns="95246" bIns="47623" anchor="ctr" anchorCtr="1" compatLnSpc="0"/>
              <a:lstStyle/>
              <a:p>
                <a:pPr marL="0" marR="0" lvl="0" indent="0" algn="l" defTabSz="914205" rtl="0" eaLnBrk="1" fontAlgn="auto" latinLnBrk="0" hangingPunct="0">
                  <a:lnSpc>
                    <a:spcPct val="100000"/>
                  </a:lnSpc>
                  <a:spcBef>
                    <a:spcPts val="0"/>
                  </a:spcBef>
                  <a:spcAft>
                    <a:spcPts val="0"/>
                  </a:spcAft>
                  <a:buClrTx/>
                  <a:buSzTx/>
                  <a:buFontTx/>
                  <a:buNone/>
                  <a:tabLst/>
                  <a:defRPr/>
                </a:pPr>
                <a:endParaRPr kumimoji="0" lang="en-US" sz="1905" b="0" i="0" u="none" strike="noStrike" kern="1200" cap="none" spc="0" normalizeH="0" baseline="0" noProof="0">
                  <a:ln>
                    <a:noFill/>
                  </a:ln>
                  <a:solidFill>
                    <a:srgbClr val="003781"/>
                  </a:solidFill>
                  <a:effectLst/>
                  <a:uLnTx/>
                  <a:uFillTx/>
                  <a:latin typeface="Arial" panose="020B0604020202020204"/>
                  <a:ea typeface="Arial Unicode MS" pitchFamily="2"/>
                  <a:cs typeface="Arial Unicode MS" pitchFamily="2"/>
                </a:endParaRPr>
              </a:p>
            </p:txBody>
          </p:sp>
          <p:sp>
            <p:nvSpPr>
              <p:cNvPr id="60" name="Freihandform 1975">
                <a:extLst>
                  <a:ext uri="{FF2B5EF4-FFF2-40B4-BE49-F238E27FC236}">
                    <a16:creationId xmlns:a16="http://schemas.microsoft.com/office/drawing/2014/main" id="{5EABF4FB-C78D-7480-C21D-2BDCC5A2AB01}"/>
                  </a:ext>
                </a:extLst>
              </p:cNvPr>
              <p:cNvSpPr/>
              <p:nvPr/>
            </p:nvSpPr>
            <p:spPr>
              <a:xfrm>
                <a:off x="10615359" y="4819743"/>
                <a:ext cx="8149" cy="24215"/>
              </a:xfrm>
              <a:custGeom>
                <a:avLst/>
                <a:gdLst/>
                <a:ahLst/>
                <a:cxnLst>
                  <a:cxn ang="3cd4">
                    <a:pos x="hc" y="t"/>
                  </a:cxn>
                  <a:cxn ang="cd2">
                    <a:pos x="l" y="vc"/>
                  </a:cxn>
                  <a:cxn ang="cd4">
                    <a:pos x="hc" y="b"/>
                  </a:cxn>
                  <a:cxn ang="0">
                    <a:pos x="r" y="vc"/>
                  </a:cxn>
                </a:cxnLst>
                <a:rect l="l" t="t" r="r" b="b"/>
                <a:pathLst>
                  <a:path w="36" h="105">
                    <a:moveTo>
                      <a:pt x="16" y="0"/>
                    </a:moveTo>
                    <a:cubicBezTo>
                      <a:pt x="8" y="0"/>
                      <a:pt x="0" y="8"/>
                      <a:pt x="0" y="17"/>
                    </a:cubicBezTo>
                    <a:lnTo>
                      <a:pt x="0" y="89"/>
                    </a:lnTo>
                    <a:cubicBezTo>
                      <a:pt x="0" y="97"/>
                      <a:pt x="8" y="105"/>
                      <a:pt x="16" y="105"/>
                    </a:cubicBezTo>
                    <a:cubicBezTo>
                      <a:pt x="27" y="105"/>
                      <a:pt x="36" y="97"/>
                      <a:pt x="36" y="89"/>
                    </a:cubicBezTo>
                    <a:lnTo>
                      <a:pt x="36" y="17"/>
                    </a:lnTo>
                    <a:cubicBezTo>
                      <a:pt x="36" y="8"/>
                      <a:pt x="27" y="0"/>
                      <a:pt x="16" y="0"/>
                    </a:cubicBezTo>
                    <a:close/>
                  </a:path>
                </a:pathLst>
              </a:custGeom>
              <a:grpFill/>
              <a:ln cap="flat">
                <a:noFill/>
                <a:prstDash val="solid"/>
              </a:ln>
            </p:spPr>
            <p:txBody>
              <a:bodyPr vert="horz" wrap="none" lIns="95246" tIns="47623" rIns="95246" bIns="47623" anchor="ctr" anchorCtr="1" compatLnSpc="0"/>
              <a:lstStyle/>
              <a:p>
                <a:pPr marL="0" marR="0" lvl="0" indent="0" algn="l" defTabSz="914205" rtl="0" eaLnBrk="1" fontAlgn="auto" latinLnBrk="0" hangingPunct="0">
                  <a:lnSpc>
                    <a:spcPct val="100000"/>
                  </a:lnSpc>
                  <a:spcBef>
                    <a:spcPts val="0"/>
                  </a:spcBef>
                  <a:spcAft>
                    <a:spcPts val="0"/>
                  </a:spcAft>
                  <a:buClrTx/>
                  <a:buSzTx/>
                  <a:buFontTx/>
                  <a:buNone/>
                  <a:tabLst/>
                  <a:defRPr/>
                </a:pPr>
                <a:endParaRPr kumimoji="0" lang="en-US" sz="1905" b="0" i="0" u="none" strike="noStrike" kern="1200" cap="none" spc="0" normalizeH="0" baseline="0" noProof="0">
                  <a:ln>
                    <a:noFill/>
                  </a:ln>
                  <a:solidFill>
                    <a:srgbClr val="003781"/>
                  </a:solidFill>
                  <a:effectLst/>
                  <a:uLnTx/>
                  <a:uFillTx/>
                  <a:latin typeface="Arial" panose="020B0604020202020204"/>
                  <a:ea typeface="Arial Unicode MS" pitchFamily="2"/>
                  <a:cs typeface="Arial Unicode MS" pitchFamily="2"/>
                </a:endParaRPr>
              </a:p>
            </p:txBody>
          </p:sp>
          <p:sp>
            <p:nvSpPr>
              <p:cNvPr id="61" name="Freihandform 1976">
                <a:extLst>
                  <a:ext uri="{FF2B5EF4-FFF2-40B4-BE49-F238E27FC236}">
                    <a16:creationId xmlns:a16="http://schemas.microsoft.com/office/drawing/2014/main" id="{A2D3EB2E-737A-5C75-703B-6284938CE26C}"/>
                  </a:ext>
                </a:extLst>
              </p:cNvPr>
              <p:cNvSpPr/>
              <p:nvPr/>
            </p:nvSpPr>
            <p:spPr>
              <a:xfrm>
                <a:off x="10520828" y="4819745"/>
                <a:ext cx="71946" cy="196977"/>
              </a:xfrm>
              <a:custGeom>
                <a:avLst/>
                <a:gdLst/>
                <a:ahLst/>
                <a:cxnLst>
                  <a:cxn ang="3cd4">
                    <a:pos x="hc" y="t"/>
                  </a:cxn>
                  <a:cxn ang="cd2">
                    <a:pos x="l" y="vc"/>
                  </a:cxn>
                  <a:cxn ang="cd4">
                    <a:pos x="hc" y="b"/>
                  </a:cxn>
                  <a:cxn ang="0">
                    <a:pos x="r" y="vc"/>
                  </a:cxn>
                </a:cxnLst>
                <a:rect l="l" t="t" r="r" b="b"/>
                <a:pathLst>
                  <a:path w="310" h="847">
                    <a:moveTo>
                      <a:pt x="298" y="0"/>
                    </a:moveTo>
                    <a:cubicBezTo>
                      <a:pt x="289" y="-1"/>
                      <a:pt x="279" y="2"/>
                      <a:pt x="274" y="12"/>
                    </a:cubicBezTo>
                    <a:lnTo>
                      <a:pt x="1" y="823"/>
                    </a:lnTo>
                    <a:cubicBezTo>
                      <a:pt x="-3" y="831"/>
                      <a:pt x="3" y="842"/>
                      <a:pt x="12" y="846"/>
                    </a:cubicBezTo>
                    <a:cubicBezTo>
                      <a:pt x="20" y="848"/>
                      <a:pt x="31" y="844"/>
                      <a:pt x="35" y="834"/>
                    </a:cubicBezTo>
                    <a:lnTo>
                      <a:pt x="308" y="23"/>
                    </a:lnTo>
                    <a:cubicBezTo>
                      <a:pt x="312" y="14"/>
                      <a:pt x="306" y="4"/>
                      <a:pt x="298" y="0"/>
                    </a:cubicBezTo>
                    <a:close/>
                  </a:path>
                </a:pathLst>
              </a:custGeom>
              <a:grpFill/>
              <a:ln cap="flat">
                <a:noFill/>
                <a:prstDash val="solid"/>
              </a:ln>
            </p:spPr>
            <p:txBody>
              <a:bodyPr vert="horz" wrap="none" lIns="95246" tIns="47623" rIns="95246" bIns="47623" anchor="ctr" anchorCtr="1" compatLnSpc="0"/>
              <a:lstStyle/>
              <a:p>
                <a:pPr marL="0" marR="0" lvl="0" indent="0" algn="l" defTabSz="914205" rtl="0" eaLnBrk="1" fontAlgn="auto" latinLnBrk="0" hangingPunct="0">
                  <a:lnSpc>
                    <a:spcPct val="100000"/>
                  </a:lnSpc>
                  <a:spcBef>
                    <a:spcPts val="0"/>
                  </a:spcBef>
                  <a:spcAft>
                    <a:spcPts val="0"/>
                  </a:spcAft>
                  <a:buClrTx/>
                  <a:buSzTx/>
                  <a:buFontTx/>
                  <a:buNone/>
                  <a:tabLst/>
                  <a:defRPr/>
                </a:pPr>
                <a:endParaRPr kumimoji="0" lang="en-US" sz="1905" b="0" i="0" u="none" strike="noStrike" kern="1200" cap="none" spc="0" normalizeH="0" baseline="0" noProof="0">
                  <a:ln>
                    <a:noFill/>
                  </a:ln>
                  <a:solidFill>
                    <a:srgbClr val="003781"/>
                  </a:solidFill>
                  <a:effectLst/>
                  <a:uLnTx/>
                  <a:uFillTx/>
                  <a:latin typeface="Arial" panose="020B0604020202020204"/>
                  <a:ea typeface="Arial Unicode MS" pitchFamily="2"/>
                  <a:cs typeface="Arial Unicode MS" pitchFamily="2"/>
                </a:endParaRPr>
              </a:p>
            </p:txBody>
          </p:sp>
          <p:sp>
            <p:nvSpPr>
              <p:cNvPr id="62" name="Freihandform 1977">
                <a:extLst>
                  <a:ext uri="{FF2B5EF4-FFF2-40B4-BE49-F238E27FC236}">
                    <a16:creationId xmlns:a16="http://schemas.microsoft.com/office/drawing/2014/main" id="{7C1AF4A1-620E-D2C0-FCCF-3C358463D201}"/>
                  </a:ext>
                </a:extLst>
              </p:cNvPr>
              <p:cNvSpPr/>
              <p:nvPr/>
            </p:nvSpPr>
            <p:spPr>
              <a:xfrm>
                <a:off x="10615359" y="4975978"/>
                <a:ext cx="8149" cy="40513"/>
              </a:xfrm>
              <a:custGeom>
                <a:avLst/>
                <a:gdLst/>
                <a:ahLst/>
                <a:cxnLst>
                  <a:cxn ang="3cd4">
                    <a:pos x="hc" y="t"/>
                  </a:cxn>
                  <a:cxn ang="cd2">
                    <a:pos x="l" y="vc"/>
                  </a:cxn>
                  <a:cxn ang="cd4">
                    <a:pos x="hc" y="b"/>
                  </a:cxn>
                  <a:cxn ang="0">
                    <a:pos x="r" y="vc"/>
                  </a:cxn>
                </a:cxnLst>
                <a:rect l="l" t="t" r="r" b="b"/>
                <a:pathLst>
                  <a:path w="36" h="175">
                    <a:moveTo>
                      <a:pt x="16" y="0"/>
                    </a:moveTo>
                    <a:cubicBezTo>
                      <a:pt x="8" y="0"/>
                      <a:pt x="0" y="6"/>
                      <a:pt x="0" y="17"/>
                    </a:cubicBezTo>
                    <a:lnTo>
                      <a:pt x="0" y="158"/>
                    </a:lnTo>
                    <a:cubicBezTo>
                      <a:pt x="0" y="167"/>
                      <a:pt x="8" y="175"/>
                      <a:pt x="16" y="175"/>
                    </a:cubicBezTo>
                    <a:cubicBezTo>
                      <a:pt x="27" y="175"/>
                      <a:pt x="36" y="167"/>
                      <a:pt x="36" y="158"/>
                    </a:cubicBezTo>
                    <a:lnTo>
                      <a:pt x="36" y="17"/>
                    </a:lnTo>
                    <a:cubicBezTo>
                      <a:pt x="36" y="6"/>
                      <a:pt x="27" y="0"/>
                      <a:pt x="16" y="0"/>
                    </a:cubicBezTo>
                    <a:close/>
                  </a:path>
                </a:pathLst>
              </a:custGeom>
              <a:grpFill/>
              <a:ln cap="flat">
                <a:noFill/>
                <a:prstDash val="solid"/>
              </a:ln>
            </p:spPr>
            <p:txBody>
              <a:bodyPr vert="horz" wrap="none" lIns="95246" tIns="47623" rIns="95246" bIns="47623" anchor="ctr" anchorCtr="1" compatLnSpc="0"/>
              <a:lstStyle/>
              <a:p>
                <a:pPr marL="0" marR="0" lvl="0" indent="0" algn="l" defTabSz="914205" rtl="0" eaLnBrk="1" fontAlgn="auto" latinLnBrk="0" hangingPunct="0">
                  <a:lnSpc>
                    <a:spcPct val="100000"/>
                  </a:lnSpc>
                  <a:spcBef>
                    <a:spcPts val="0"/>
                  </a:spcBef>
                  <a:spcAft>
                    <a:spcPts val="0"/>
                  </a:spcAft>
                  <a:buClrTx/>
                  <a:buSzTx/>
                  <a:buFontTx/>
                  <a:buNone/>
                  <a:tabLst/>
                  <a:defRPr/>
                </a:pPr>
                <a:endParaRPr kumimoji="0" lang="en-US" sz="1905" b="0" i="0" u="none" strike="noStrike" kern="1200" cap="none" spc="0" normalizeH="0" baseline="0" noProof="0">
                  <a:ln>
                    <a:noFill/>
                  </a:ln>
                  <a:solidFill>
                    <a:srgbClr val="003781"/>
                  </a:solidFill>
                  <a:effectLst/>
                  <a:uLnTx/>
                  <a:uFillTx/>
                  <a:latin typeface="Arial" panose="020B0604020202020204"/>
                  <a:ea typeface="Arial Unicode MS" pitchFamily="2"/>
                  <a:cs typeface="Arial Unicode MS" pitchFamily="2"/>
                </a:endParaRPr>
              </a:p>
            </p:txBody>
          </p:sp>
        </p:grpSp>
      </p:grpSp>
      <p:sp>
        <p:nvSpPr>
          <p:cNvPr id="6" name="Textfeld 5"/>
          <p:cNvSpPr txBox="1"/>
          <p:nvPr/>
        </p:nvSpPr>
        <p:spPr>
          <a:xfrm>
            <a:off x="535460" y="4493486"/>
            <a:ext cx="1188000" cy="720000"/>
          </a:xfrm>
          <a:prstGeom prst="rect">
            <a:avLst/>
          </a:prstGeom>
          <a:noFill/>
          <a:ln>
            <a:noFill/>
          </a:ln>
        </p:spPr>
        <p:txBody>
          <a:bodyPr wrap="square" lIns="36000" tIns="36000" rIns="36000" bIns="36000" rtlCol="0" anchor="ctr" anchorCtr="0">
            <a:noAutofit/>
          </a:bodyPr>
          <a:lstStyle/>
          <a:p>
            <a:pPr lvl="0" algn="ctr" defTabSz="587518"/>
            <a:r>
              <a:rPr lang="de-DE" sz="1511" dirty="0">
                <a:solidFill>
                  <a:srgbClr val="003781"/>
                </a:solidFill>
              </a:rPr>
              <a:t>betriebliche Vorsorge</a:t>
            </a:r>
            <a:endParaRPr lang="de-DE" sz="1600" dirty="0">
              <a:solidFill>
                <a:schemeClr val="bg1"/>
              </a:solidFill>
            </a:endParaRPr>
          </a:p>
        </p:txBody>
      </p:sp>
      <p:sp>
        <p:nvSpPr>
          <p:cNvPr id="64" name="Textfeld 63"/>
          <p:cNvSpPr txBox="1"/>
          <p:nvPr/>
        </p:nvSpPr>
        <p:spPr>
          <a:xfrm>
            <a:off x="1874095" y="4493486"/>
            <a:ext cx="1188000" cy="720000"/>
          </a:xfrm>
          <a:prstGeom prst="rect">
            <a:avLst/>
          </a:prstGeom>
          <a:noFill/>
          <a:ln>
            <a:noFill/>
          </a:ln>
        </p:spPr>
        <p:txBody>
          <a:bodyPr wrap="square" lIns="36000" tIns="36000" rIns="36000" bIns="36000" rtlCol="0" anchor="ctr" anchorCtr="0">
            <a:noAutofit/>
          </a:bodyPr>
          <a:lstStyle/>
          <a:p>
            <a:pPr lvl="0" algn="ctr" defTabSz="587518"/>
            <a:r>
              <a:rPr lang="de-DE" sz="1511" dirty="0">
                <a:solidFill>
                  <a:srgbClr val="003781"/>
                </a:solidFill>
              </a:rPr>
              <a:t>Erlebnisse</a:t>
            </a:r>
          </a:p>
          <a:p>
            <a:pPr lvl="0" algn="ctr" defTabSz="587518"/>
            <a:r>
              <a:rPr lang="de-DE" sz="1511" dirty="0">
                <a:solidFill>
                  <a:srgbClr val="003781"/>
                </a:solidFill>
              </a:rPr>
              <a:t>und Sachbezüge</a:t>
            </a:r>
            <a:endParaRPr lang="de-DE" sz="1600" dirty="0">
              <a:solidFill>
                <a:schemeClr val="bg1"/>
              </a:solidFill>
            </a:endParaRPr>
          </a:p>
        </p:txBody>
      </p:sp>
      <p:sp>
        <p:nvSpPr>
          <p:cNvPr id="65" name="Textfeld 64"/>
          <p:cNvSpPr txBox="1"/>
          <p:nvPr/>
        </p:nvSpPr>
        <p:spPr>
          <a:xfrm>
            <a:off x="3212730" y="4493486"/>
            <a:ext cx="1188000" cy="720000"/>
          </a:xfrm>
          <a:prstGeom prst="rect">
            <a:avLst/>
          </a:prstGeom>
          <a:noFill/>
          <a:ln>
            <a:noFill/>
          </a:ln>
        </p:spPr>
        <p:txBody>
          <a:bodyPr wrap="square" lIns="36000" tIns="36000" rIns="36000" bIns="36000" rtlCol="0" anchor="ctr" anchorCtr="0">
            <a:noAutofit/>
          </a:bodyPr>
          <a:lstStyle/>
          <a:p>
            <a:pPr lvl="0" algn="ctr" defTabSz="587518"/>
            <a:r>
              <a:rPr lang="de-DE" sz="1511" dirty="0">
                <a:solidFill>
                  <a:srgbClr val="003781"/>
                </a:solidFill>
              </a:rPr>
              <a:t>Gesundheit</a:t>
            </a:r>
          </a:p>
          <a:p>
            <a:pPr lvl="0" algn="ctr" defTabSz="587518"/>
            <a:r>
              <a:rPr lang="de-DE" sz="1511" dirty="0">
                <a:solidFill>
                  <a:srgbClr val="003781"/>
                </a:solidFill>
              </a:rPr>
              <a:t>und Sport</a:t>
            </a:r>
          </a:p>
        </p:txBody>
      </p:sp>
      <p:sp>
        <p:nvSpPr>
          <p:cNvPr id="66" name="Textfeld 65"/>
          <p:cNvSpPr txBox="1"/>
          <p:nvPr/>
        </p:nvSpPr>
        <p:spPr>
          <a:xfrm>
            <a:off x="4551365" y="4493486"/>
            <a:ext cx="1188000" cy="720000"/>
          </a:xfrm>
          <a:prstGeom prst="rect">
            <a:avLst/>
          </a:prstGeom>
          <a:noFill/>
          <a:ln>
            <a:noFill/>
          </a:ln>
        </p:spPr>
        <p:txBody>
          <a:bodyPr wrap="square" lIns="36000" tIns="36000" rIns="36000" bIns="36000" rtlCol="0" anchor="ctr" anchorCtr="0">
            <a:noAutofit/>
          </a:bodyPr>
          <a:lstStyle/>
          <a:p>
            <a:pPr lvl="0" algn="ctr" defTabSz="587518"/>
            <a:r>
              <a:rPr lang="de-DE" sz="1511" dirty="0">
                <a:solidFill>
                  <a:srgbClr val="003781"/>
                </a:solidFill>
              </a:rPr>
              <a:t>Life-Work-Balance</a:t>
            </a:r>
          </a:p>
        </p:txBody>
      </p:sp>
      <p:sp>
        <p:nvSpPr>
          <p:cNvPr id="67" name="Textfeld 66"/>
          <p:cNvSpPr txBox="1"/>
          <p:nvPr/>
        </p:nvSpPr>
        <p:spPr>
          <a:xfrm>
            <a:off x="5890001" y="4493486"/>
            <a:ext cx="1188000" cy="720000"/>
          </a:xfrm>
          <a:prstGeom prst="rect">
            <a:avLst/>
          </a:prstGeom>
          <a:noFill/>
          <a:ln>
            <a:noFill/>
          </a:ln>
        </p:spPr>
        <p:txBody>
          <a:bodyPr wrap="square" lIns="36000" tIns="36000" rIns="36000" bIns="36000" rtlCol="0" anchor="ctr" anchorCtr="0">
            <a:noAutofit/>
          </a:bodyPr>
          <a:lstStyle/>
          <a:p>
            <a:pPr lvl="0" algn="ctr" defTabSz="587518"/>
            <a:r>
              <a:rPr lang="de-DE" sz="1511" dirty="0">
                <a:solidFill>
                  <a:srgbClr val="003781"/>
                </a:solidFill>
              </a:rPr>
              <a:t>Mobilität</a:t>
            </a:r>
          </a:p>
        </p:txBody>
      </p:sp>
    </p:spTree>
    <p:extLst>
      <p:ext uri="{BB962C8B-B14F-4D97-AF65-F5344CB8AC3E}">
        <p14:creationId xmlns:p14="http://schemas.microsoft.com/office/powerpoint/2010/main" val="1359354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hteck 83">
            <a:extLst>
              <a:ext uri="{FF2B5EF4-FFF2-40B4-BE49-F238E27FC236}">
                <a16:creationId xmlns:a16="http://schemas.microsoft.com/office/drawing/2014/main" id="{8D94AD9B-F08B-F0ED-F80A-18BA1E21FECF}"/>
              </a:ext>
            </a:extLst>
          </p:cNvPr>
          <p:cNvSpPr/>
          <p:nvPr/>
        </p:nvSpPr>
        <p:spPr>
          <a:xfrm>
            <a:off x="3850522" y="7410265"/>
            <a:ext cx="3384000" cy="279765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05"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 name="Titel 3">
            <a:extLst>
              <a:ext uri="{FF2B5EF4-FFF2-40B4-BE49-F238E27FC236}">
                <a16:creationId xmlns:a16="http://schemas.microsoft.com/office/drawing/2014/main" id="{67BF1F5F-8D8D-1A88-F9ED-02407652B739}"/>
              </a:ext>
            </a:extLst>
          </p:cNvPr>
          <p:cNvSpPr>
            <a:spLocks noGrp="1"/>
          </p:cNvSpPr>
          <p:nvPr>
            <p:ph type="title"/>
          </p:nvPr>
        </p:nvSpPr>
        <p:spPr/>
        <p:txBody>
          <a:bodyPr/>
          <a:lstStyle/>
          <a:p>
            <a:pPr>
              <a:lnSpc>
                <a:spcPct val="100000"/>
              </a:lnSpc>
            </a:pPr>
            <a:r>
              <a:rPr lang="en-US" sz="3600" noProof="0"/>
              <a:t>Weil Sie es    </a:t>
            </a:r>
            <a:br>
              <a:rPr lang="en-US" sz="3600" noProof="0"/>
            </a:br>
            <a:r>
              <a:rPr lang="en-US" sz="3600" noProof="0"/>
              <a:t>   </a:t>
            </a:r>
            <a:r>
              <a:rPr lang="en-US" sz="3600" noProof="0" err="1">
                <a:solidFill>
                  <a:schemeClr val="accent4"/>
                </a:solidFill>
              </a:rPr>
              <a:t>uns</a:t>
            </a:r>
            <a:r>
              <a:rPr lang="en-US" sz="3600" noProof="0">
                <a:solidFill>
                  <a:schemeClr val="accent4"/>
                </a:solidFill>
              </a:rPr>
              <a:t> wert </a:t>
            </a:r>
            <a:r>
              <a:rPr lang="en-US" sz="3600" noProof="0" err="1">
                <a:solidFill>
                  <a:schemeClr val="accent4"/>
                </a:solidFill>
              </a:rPr>
              <a:t>sind</a:t>
            </a:r>
            <a:endParaRPr lang="de-DE" sz="3600">
              <a:solidFill>
                <a:schemeClr val="accent4"/>
              </a:solidFill>
            </a:endParaRPr>
          </a:p>
        </p:txBody>
      </p:sp>
      <p:sp>
        <p:nvSpPr>
          <p:cNvPr id="167" name="Foliennummernplatzhalter 10">
            <a:extLst>
              <a:ext uri="{FF2B5EF4-FFF2-40B4-BE49-F238E27FC236}">
                <a16:creationId xmlns:a16="http://schemas.microsoft.com/office/drawing/2014/main" id="{5784DAAD-6E99-64FE-EBBA-0655FA586B83}"/>
              </a:ext>
            </a:extLst>
          </p:cNvPr>
          <p:cNvSpPr>
            <a:spLocks noGrp="1"/>
          </p:cNvSpPr>
          <p:nvPr>
            <p:ph type="sldNum" sz="quarter" idx="10"/>
          </p:nvPr>
        </p:nvSpPr>
        <p:spPr/>
        <p:txBody>
          <a:bodyPr/>
          <a:lstStyle/>
          <a:p>
            <a:pPr marL="0" marR="0" lvl="0" indent="0" algn="r" defTabSz="914205" rtl="0" eaLnBrk="1" fontAlgn="auto" latinLnBrk="0" hangingPunct="1">
              <a:lnSpc>
                <a:spcPts val="1559"/>
              </a:lnSpc>
              <a:spcBef>
                <a:spcPts val="0"/>
              </a:spcBef>
              <a:spcAft>
                <a:spcPts val="0"/>
              </a:spcAft>
              <a:buClrTx/>
              <a:buSzTx/>
              <a:buFontTx/>
              <a:buNone/>
              <a:tabLst/>
              <a:defRPr/>
            </a:pPr>
            <a:fld id="{56C449F3-BD9D-48DC-BFF1-0F66671DA7C6}" type="slidenum">
              <a:rPr kumimoji="0" lang="en-US" sz="800" b="1" i="0" u="none" strike="noStrike" kern="1200" cap="none" spc="0" normalizeH="0" baseline="0" noProof="0" smtClean="0">
                <a:ln>
                  <a:noFill/>
                </a:ln>
                <a:solidFill>
                  <a:srgbClr val="003781"/>
                </a:solidFill>
                <a:effectLst/>
                <a:uLnTx/>
                <a:uFillTx/>
                <a:latin typeface="Arial" panose="020B0604020202020204"/>
                <a:ea typeface="+mn-ea"/>
                <a:cs typeface="+mn-cs"/>
              </a:rPr>
              <a:pPr marL="0" marR="0" lvl="0" indent="0" algn="r" defTabSz="914205" rtl="0" eaLnBrk="1" fontAlgn="auto" latinLnBrk="0" hangingPunct="1">
                <a:lnSpc>
                  <a:spcPts val="1559"/>
                </a:lnSpc>
                <a:spcBef>
                  <a:spcPts val="0"/>
                </a:spcBef>
                <a:spcAft>
                  <a:spcPts val="0"/>
                </a:spcAft>
                <a:buClrTx/>
                <a:buSzTx/>
                <a:buFontTx/>
                <a:buNone/>
                <a:tabLst/>
                <a:defRPr/>
              </a:pPr>
              <a:t>2</a:t>
            </a:fld>
            <a:endParaRPr kumimoji="0" lang="en-US" sz="800" b="1" i="0" u="none" strike="noStrike" kern="1200" cap="none" spc="0" normalizeH="0" baseline="0" noProof="0">
              <a:ln>
                <a:noFill/>
              </a:ln>
              <a:solidFill>
                <a:srgbClr val="003781"/>
              </a:solidFill>
              <a:effectLst/>
              <a:uLnTx/>
              <a:uFillTx/>
              <a:latin typeface="Arial" panose="020B0604020202020204"/>
              <a:ea typeface="+mn-ea"/>
              <a:cs typeface="+mn-cs"/>
            </a:endParaRPr>
          </a:p>
        </p:txBody>
      </p:sp>
      <p:sp>
        <p:nvSpPr>
          <p:cNvPr id="37" name="Inhaltsplatzhalter 4">
            <a:extLst>
              <a:ext uri="{FF2B5EF4-FFF2-40B4-BE49-F238E27FC236}">
                <a16:creationId xmlns:a16="http://schemas.microsoft.com/office/drawing/2014/main" id="{EECDF1EC-04C5-BD30-B8AD-CB5FCFC9DFCF}"/>
              </a:ext>
            </a:extLst>
          </p:cNvPr>
          <p:cNvSpPr>
            <a:spLocks noGrp="1"/>
          </p:cNvSpPr>
          <p:nvPr>
            <p:ph idx="1"/>
          </p:nvPr>
        </p:nvSpPr>
        <p:spPr>
          <a:xfrm>
            <a:off x="486479" y="2014973"/>
            <a:ext cx="3218340" cy="1921597"/>
          </a:xfrm>
        </p:spPr>
        <p:txBody>
          <a:bodyPr/>
          <a:lstStyle/>
          <a:p>
            <a:r>
              <a:rPr lang="de-DE" sz="1200" dirty="0"/>
              <a:t>Mitarbeitende – also Sie – sind diejenigen, die ein Unternehmen und dessen Erfolg formen. Wir bei </a:t>
            </a:r>
            <a:r>
              <a:rPr lang="de-DE" sz="1200" dirty="0">
                <a:solidFill>
                  <a:srgbClr val="F62459"/>
                </a:solidFill>
              </a:rPr>
              <a:t>[Name des Unternehmens] </a:t>
            </a:r>
            <a:r>
              <a:rPr lang="de-DE" sz="1200" dirty="0"/>
              <a:t>sind besonders dankbar für jeden und jede Einzelne/n. Wir schätzen Ihre Arbeit sehr. Deshalb möchten wir Ihnen etwas zurückgeben – mit ausgesuchten Benefits für Sie. </a:t>
            </a:r>
          </a:p>
          <a:p>
            <a:endParaRPr lang="de-DE" sz="1200" dirty="0"/>
          </a:p>
          <a:p>
            <a:endParaRPr lang="de-DE" dirty="0"/>
          </a:p>
        </p:txBody>
      </p:sp>
      <p:sp>
        <p:nvSpPr>
          <p:cNvPr id="94" name="Abgerundetes Rechteck 75">
            <a:extLst>
              <a:ext uri="{FF2B5EF4-FFF2-40B4-BE49-F238E27FC236}">
                <a16:creationId xmlns:a16="http://schemas.microsoft.com/office/drawing/2014/main" id="{745AF717-1CC6-6ED0-10DD-3AA56CAA13F2}"/>
              </a:ext>
            </a:extLst>
          </p:cNvPr>
          <p:cNvSpPr/>
          <p:nvPr/>
        </p:nvSpPr>
        <p:spPr>
          <a:xfrm>
            <a:off x="3850522" y="7199724"/>
            <a:ext cx="2585352" cy="673709"/>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392873" rIns="144000" bIns="0" rtlCol="0" anchor="t">
            <a:sp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marL="0" marR="0" lvl="0" indent="0" algn="l" defTabSz="1425246" rtl="0" eaLnBrk="1" fontAlgn="auto" latinLnBrk="0" hangingPunct="1">
              <a:lnSpc>
                <a:spcPct val="100000"/>
              </a:lnSpc>
              <a:spcBef>
                <a:spcPct val="0"/>
              </a:spcBef>
              <a:spcAft>
                <a:spcPct val="0"/>
              </a:spcAft>
              <a:buClrTx/>
              <a:buSzTx/>
              <a:buFontTx/>
              <a:buNone/>
              <a:tabLst/>
              <a:defRPr/>
            </a:pPr>
            <a:r>
              <a:rPr kumimoji="0" lang="de-DE" sz="1800" b="0" i="0" u="none" strike="noStrike" kern="1200" cap="none" spc="0" normalizeH="0" baseline="0" noProof="0">
                <a:ln>
                  <a:noFill/>
                </a:ln>
                <a:solidFill>
                  <a:srgbClr val="007AB3"/>
                </a:solidFill>
                <a:effectLst/>
                <a:uLnTx/>
                <a:uFillTx/>
                <a:latin typeface="Arial"/>
                <a:ea typeface="+mn-ea"/>
                <a:cs typeface="Arial"/>
              </a:rPr>
              <a:t>Mobilität</a:t>
            </a:r>
          </a:p>
        </p:txBody>
      </p:sp>
      <p:sp>
        <p:nvSpPr>
          <p:cNvPr id="100" name="Rechteck 99">
            <a:extLst>
              <a:ext uri="{FF2B5EF4-FFF2-40B4-BE49-F238E27FC236}">
                <a16:creationId xmlns:a16="http://schemas.microsoft.com/office/drawing/2014/main" id="{19BA5C44-8C60-3C5A-ED7B-2FF08A5297E1}"/>
              </a:ext>
            </a:extLst>
          </p:cNvPr>
          <p:cNvSpPr/>
          <p:nvPr/>
        </p:nvSpPr>
        <p:spPr>
          <a:xfrm>
            <a:off x="3860354" y="7707428"/>
            <a:ext cx="3423698" cy="982229"/>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144000" tIns="280625" rIns="144000" bIns="280625" rtlCol="0" anchor="t" anchorCtr="0">
            <a:sp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marL="0" marR="0" lvl="0" indent="0" algn="l" defTabSz="914205" rtl="0" eaLnBrk="1" fontAlgn="auto" latinLnBrk="0" hangingPunct="1">
              <a:lnSpc>
                <a:spcPct val="100000"/>
              </a:lnSpc>
              <a:spcBef>
                <a:spcPct val="0"/>
              </a:spcBef>
              <a:spcAft>
                <a:spcPct val="0"/>
              </a:spcAft>
              <a:buClrTx/>
              <a:buSzTx/>
              <a:buFontTx/>
              <a:buNone/>
              <a:tabLst/>
              <a:defRPr/>
            </a:pPr>
            <a:r>
              <a:rPr kumimoji="0" lang="de-DE" sz="900" b="0" i="0" u="none" strike="noStrike" kern="1200" cap="none" spc="0" normalizeH="0" baseline="0" noProof="0">
                <a:ln>
                  <a:noFill/>
                </a:ln>
                <a:solidFill>
                  <a:srgbClr val="003781"/>
                </a:solidFill>
                <a:effectLst/>
                <a:uLnTx/>
                <a:uFillTx/>
                <a:latin typeface="Arial"/>
                <a:ea typeface="+mn-ea"/>
                <a:cs typeface="Arial"/>
              </a:rPr>
              <a:t>Damit Sie stets zur richtigen Zeit am richtigen Ort sein können, müssen Sie mobil sein. Kein Problem! Mit unseren Benefits kommen Sie entspannter von A nach B. </a:t>
            </a:r>
          </a:p>
        </p:txBody>
      </p:sp>
      <p:sp>
        <p:nvSpPr>
          <p:cNvPr id="108" name="Rechteck: abgerundete Ecken 22">
            <a:extLst>
              <a:ext uri="{FF2B5EF4-FFF2-40B4-BE49-F238E27FC236}">
                <a16:creationId xmlns:a16="http://schemas.microsoft.com/office/drawing/2014/main" id="{201FD60B-63D7-1878-913B-FD9FE6C7747F}"/>
              </a:ext>
            </a:extLst>
          </p:cNvPr>
          <p:cNvSpPr/>
          <p:nvPr/>
        </p:nvSpPr>
        <p:spPr>
          <a:xfrm>
            <a:off x="4295001" y="8541161"/>
            <a:ext cx="842059" cy="296991"/>
          </a:xfrm>
          <a:prstGeom prst="roundRect">
            <a:avLst>
              <a:gd name="adj" fmla="val 50000"/>
            </a:avLst>
          </a:prstGeom>
          <a:solidFill>
            <a:srgbClr val="007AB3"/>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18000" tIns="36000" rIns="18000" bIns="36000" rtlCol="0" anchor="ctr">
            <a:spAutoFit/>
          </a:bodyPr>
          <a:lstStyle/>
          <a:p>
            <a:pPr marL="0" marR="0" lvl="0" indent="0" algn="l" defTabSz="914205" rtl="0" eaLnBrk="1" fontAlgn="auto" latinLnBrk="0" hangingPunct="1">
              <a:lnSpc>
                <a:spcPct val="100000"/>
              </a:lnSpc>
              <a:spcBef>
                <a:spcPts val="0"/>
              </a:spcBef>
              <a:spcAft>
                <a:spcPts val="800"/>
              </a:spcAft>
              <a:buClrTx/>
              <a:buSzTx/>
              <a:buFontTx/>
              <a:buNone/>
              <a:tabLst/>
              <a:defRPr/>
            </a:pPr>
            <a:r>
              <a:rPr kumimoji="0" lang="de-DE" sz="900" b="0" i="0" u="none" strike="noStrike" kern="1200" cap="none" spc="0" normalizeH="0" baseline="0" noProof="0">
                <a:ln>
                  <a:noFill/>
                </a:ln>
                <a:solidFill>
                  <a:srgbClr val="FFFFFF"/>
                </a:solidFill>
                <a:effectLst/>
                <a:uLnTx/>
                <a:uFillTx/>
                <a:latin typeface="Arial" panose="020B0604020202020204"/>
                <a:ea typeface="+mn-ea"/>
                <a:cs typeface="+mn-cs"/>
              </a:rPr>
              <a:t>Parkzuschuss</a:t>
            </a:r>
          </a:p>
        </p:txBody>
      </p:sp>
      <p:sp>
        <p:nvSpPr>
          <p:cNvPr id="109" name="Rechteck: abgerundete Ecken 22">
            <a:extLst>
              <a:ext uri="{FF2B5EF4-FFF2-40B4-BE49-F238E27FC236}">
                <a16:creationId xmlns:a16="http://schemas.microsoft.com/office/drawing/2014/main" id="{AB5AD00C-7958-8D95-21B5-F536D640E2DA}"/>
              </a:ext>
            </a:extLst>
          </p:cNvPr>
          <p:cNvSpPr/>
          <p:nvPr/>
        </p:nvSpPr>
        <p:spPr>
          <a:xfrm>
            <a:off x="4076255" y="8897509"/>
            <a:ext cx="898610" cy="296991"/>
          </a:xfrm>
          <a:prstGeom prst="roundRect">
            <a:avLst>
              <a:gd name="adj" fmla="val 50000"/>
            </a:avLst>
          </a:prstGeom>
          <a:solidFill>
            <a:srgbClr val="007AB3"/>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marL="0" marR="0" lvl="0" indent="0" algn="l" defTabSz="914205" rtl="0" eaLnBrk="1" fontAlgn="auto" latinLnBrk="0" hangingPunct="1">
              <a:lnSpc>
                <a:spcPct val="100000"/>
              </a:lnSpc>
              <a:spcBef>
                <a:spcPts val="0"/>
              </a:spcBef>
              <a:spcAft>
                <a:spcPts val="800"/>
              </a:spcAft>
              <a:buClrTx/>
              <a:buSzTx/>
              <a:buFontTx/>
              <a:buNone/>
              <a:tabLst/>
              <a:defRPr/>
            </a:pPr>
            <a:r>
              <a:rPr kumimoji="0" lang="de-DE" sz="900" b="0" i="0" u="none" strike="noStrike" kern="1200" cap="none" spc="0" normalizeH="0" baseline="0" noProof="0">
                <a:ln>
                  <a:noFill/>
                </a:ln>
                <a:solidFill>
                  <a:srgbClr val="FFFFFF"/>
                </a:solidFill>
                <a:effectLst/>
                <a:uLnTx/>
                <a:uFillTx/>
                <a:latin typeface="Arial" panose="020B0604020202020204"/>
                <a:ea typeface="+mn-ea"/>
                <a:cs typeface="+mn-cs"/>
              </a:rPr>
              <a:t>Dienstfahrzeug</a:t>
            </a:r>
          </a:p>
        </p:txBody>
      </p:sp>
      <p:sp>
        <p:nvSpPr>
          <p:cNvPr id="130" name="Rechteck: abgerundete Ecken 22">
            <a:extLst>
              <a:ext uri="{FF2B5EF4-FFF2-40B4-BE49-F238E27FC236}">
                <a16:creationId xmlns:a16="http://schemas.microsoft.com/office/drawing/2014/main" id="{162399F8-3A5F-BF70-D9FA-BB957C0B48D0}"/>
              </a:ext>
            </a:extLst>
          </p:cNvPr>
          <p:cNvSpPr/>
          <p:nvPr/>
        </p:nvSpPr>
        <p:spPr>
          <a:xfrm>
            <a:off x="5186242" y="8679607"/>
            <a:ext cx="842059" cy="296991"/>
          </a:xfrm>
          <a:prstGeom prst="roundRect">
            <a:avLst>
              <a:gd name="adj" fmla="val 50000"/>
            </a:avLst>
          </a:prstGeom>
          <a:solidFill>
            <a:srgbClr val="007AB3"/>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marL="0" marR="0" lvl="0" indent="0" algn="l" defTabSz="914205" rtl="0" eaLnBrk="1" fontAlgn="auto" latinLnBrk="0" hangingPunct="1">
              <a:lnSpc>
                <a:spcPct val="100000"/>
              </a:lnSpc>
              <a:spcBef>
                <a:spcPts val="0"/>
              </a:spcBef>
              <a:spcAft>
                <a:spcPts val="800"/>
              </a:spcAft>
              <a:buClrTx/>
              <a:buSzTx/>
              <a:buFontTx/>
              <a:buNone/>
              <a:tabLst/>
              <a:defRPr/>
            </a:pPr>
            <a:r>
              <a:rPr kumimoji="0" lang="de-DE" sz="900" b="0" i="0" u="none" strike="noStrike" kern="1200" cap="none" spc="0" normalizeH="0" baseline="0" noProof="0">
                <a:ln>
                  <a:noFill/>
                </a:ln>
                <a:solidFill>
                  <a:srgbClr val="FFFFFF"/>
                </a:solidFill>
                <a:effectLst/>
                <a:uLnTx/>
                <a:uFillTx/>
                <a:latin typeface="Arial" panose="020B0604020202020204"/>
                <a:ea typeface="+mn-ea"/>
                <a:cs typeface="+mn-cs"/>
              </a:rPr>
              <a:t>Firmenfahrrad</a:t>
            </a:r>
          </a:p>
        </p:txBody>
      </p:sp>
      <p:sp>
        <p:nvSpPr>
          <p:cNvPr id="131" name="Rechteck: abgerundete Ecken 22">
            <a:extLst>
              <a:ext uri="{FF2B5EF4-FFF2-40B4-BE49-F238E27FC236}">
                <a16:creationId xmlns:a16="http://schemas.microsoft.com/office/drawing/2014/main" id="{129E41A4-518B-C535-09BB-3286220FCDED}"/>
              </a:ext>
            </a:extLst>
          </p:cNvPr>
          <p:cNvSpPr/>
          <p:nvPr/>
        </p:nvSpPr>
        <p:spPr>
          <a:xfrm>
            <a:off x="6118086" y="8541161"/>
            <a:ext cx="577183" cy="296991"/>
          </a:xfrm>
          <a:prstGeom prst="roundRect">
            <a:avLst>
              <a:gd name="adj" fmla="val 50000"/>
            </a:avLst>
          </a:prstGeom>
          <a:solidFill>
            <a:srgbClr val="007AB3"/>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marL="0" marR="0" lvl="0" indent="0" algn="l" defTabSz="914205" rtl="0" eaLnBrk="1" fontAlgn="auto" latinLnBrk="0" hangingPunct="1">
              <a:lnSpc>
                <a:spcPct val="100000"/>
              </a:lnSpc>
              <a:spcBef>
                <a:spcPts val="0"/>
              </a:spcBef>
              <a:spcAft>
                <a:spcPts val="800"/>
              </a:spcAft>
              <a:buClrTx/>
              <a:buSzTx/>
              <a:buFontTx/>
              <a:buNone/>
              <a:tabLst/>
              <a:defRPr/>
            </a:pPr>
            <a:r>
              <a:rPr kumimoji="0" lang="de-DE" sz="900" b="0" i="0" u="none" strike="noStrike" kern="1200" cap="none" spc="0" normalizeH="0" baseline="0" noProof="0">
                <a:ln>
                  <a:noFill/>
                </a:ln>
                <a:solidFill>
                  <a:srgbClr val="FFFFFF"/>
                </a:solidFill>
                <a:effectLst/>
                <a:uLnTx/>
                <a:uFillTx/>
                <a:latin typeface="Arial" panose="020B0604020202020204"/>
                <a:ea typeface="+mn-ea"/>
                <a:cs typeface="+mn-cs"/>
              </a:rPr>
              <a:t>Jobticket</a:t>
            </a:r>
          </a:p>
        </p:txBody>
      </p:sp>
      <p:sp>
        <p:nvSpPr>
          <p:cNvPr id="133" name="Rechteck: abgerundete Ecken 22">
            <a:extLst>
              <a:ext uri="{FF2B5EF4-FFF2-40B4-BE49-F238E27FC236}">
                <a16:creationId xmlns:a16="http://schemas.microsoft.com/office/drawing/2014/main" id="{6EE4104D-1228-696B-1C78-1B3FE2B1BE9F}"/>
              </a:ext>
            </a:extLst>
          </p:cNvPr>
          <p:cNvSpPr/>
          <p:nvPr/>
        </p:nvSpPr>
        <p:spPr>
          <a:xfrm>
            <a:off x="5796031" y="9046004"/>
            <a:ext cx="898610" cy="296991"/>
          </a:xfrm>
          <a:prstGeom prst="roundRect">
            <a:avLst>
              <a:gd name="adj" fmla="val 50000"/>
            </a:avLst>
          </a:prstGeom>
          <a:solidFill>
            <a:srgbClr val="007AB3"/>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marL="0" marR="0" lvl="0" indent="0" algn="l" defTabSz="914205" rtl="0" eaLnBrk="1" fontAlgn="auto" latinLnBrk="0" hangingPunct="1">
              <a:lnSpc>
                <a:spcPct val="100000"/>
              </a:lnSpc>
              <a:spcBef>
                <a:spcPts val="0"/>
              </a:spcBef>
              <a:spcAft>
                <a:spcPts val="800"/>
              </a:spcAft>
              <a:buClrTx/>
              <a:buSzTx/>
              <a:buFontTx/>
              <a:buNone/>
              <a:tabLst/>
              <a:defRPr/>
            </a:pPr>
            <a:r>
              <a:rPr kumimoji="0" lang="de-DE" sz="900" b="0" i="0" u="none" strike="noStrike" kern="1200" cap="none" spc="0" normalizeH="0" baseline="0" noProof="0">
                <a:ln>
                  <a:noFill/>
                </a:ln>
                <a:solidFill>
                  <a:srgbClr val="FFFFFF"/>
                </a:solidFill>
                <a:effectLst/>
                <a:uLnTx/>
                <a:uFillTx/>
                <a:latin typeface="Arial" panose="020B0604020202020204"/>
                <a:ea typeface="+mn-ea"/>
                <a:cs typeface="+mn-cs"/>
              </a:rPr>
              <a:t>Tankgutschein</a:t>
            </a:r>
          </a:p>
        </p:txBody>
      </p:sp>
      <p:sp>
        <p:nvSpPr>
          <p:cNvPr id="3" name="Rechteck 2">
            <a:extLst>
              <a:ext uri="{FF2B5EF4-FFF2-40B4-BE49-F238E27FC236}">
                <a16:creationId xmlns:a16="http://schemas.microsoft.com/office/drawing/2014/main" id="{3B2B23FB-7210-C72E-5D0B-A11B611B8C13}"/>
              </a:ext>
            </a:extLst>
          </p:cNvPr>
          <p:cNvSpPr/>
          <p:nvPr/>
        </p:nvSpPr>
        <p:spPr>
          <a:xfrm>
            <a:off x="5664530" y="376542"/>
            <a:ext cx="1419650" cy="609494"/>
          </a:xfrm>
          <a:prstGeom prst="rect">
            <a:avLst/>
          </a:prstGeom>
          <a:noFill/>
          <a:ln>
            <a:solidFill>
              <a:srgbClr val="F62459"/>
            </a:solidFill>
          </a:ln>
        </p:spPr>
        <p:style>
          <a:lnRef idx="2">
            <a:schemeClr val="dk1"/>
          </a:lnRef>
          <a:fillRef idx="1">
            <a:schemeClr val="lt1"/>
          </a:fillRef>
          <a:effectRef idx="0">
            <a:schemeClr val="dk1"/>
          </a:effectRef>
          <a:fontRef idx="minor">
            <a:schemeClr val="dk1"/>
          </a:fontRef>
        </p:style>
        <p:txBody>
          <a:bodyPr rtlCol="0" anchor="ctr"/>
          <a:lstStyle/>
          <a:p>
            <a:pPr algn="ctr"/>
            <a:r>
              <a:rPr lang="de-DE" sz="1079">
                <a:solidFill>
                  <a:srgbClr val="F62459"/>
                </a:solidFill>
              </a:rPr>
              <a:t>Platzhalter</a:t>
            </a:r>
            <a:br>
              <a:rPr lang="de-DE" sz="1079">
                <a:solidFill>
                  <a:srgbClr val="F62459"/>
                </a:solidFill>
              </a:rPr>
            </a:br>
            <a:r>
              <a:rPr lang="de-DE" sz="1079">
                <a:solidFill>
                  <a:srgbClr val="F62459"/>
                </a:solidFill>
              </a:rPr>
              <a:t>Firmenlogo – Bitte einfügen</a:t>
            </a:r>
          </a:p>
        </p:txBody>
      </p:sp>
      <p:sp>
        <p:nvSpPr>
          <p:cNvPr id="2" name="Rechteck 1">
            <a:extLst>
              <a:ext uri="{FF2B5EF4-FFF2-40B4-BE49-F238E27FC236}">
                <a16:creationId xmlns:a16="http://schemas.microsoft.com/office/drawing/2014/main" id="{EBFD89E4-71CA-756B-F537-879C72D6035A}"/>
              </a:ext>
            </a:extLst>
          </p:cNvPr>
          <p:cNvSpPr/>
          <p:nvPr/>
        </p:nvSpPr>
        <p:spPr>
          <a:xfrm>
            <a:off x="255476" y="4424500"/>
            <a:ext cx="3384000" cy="279765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05"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5" name="Abgerundetes Rechteck 75">
            <a:extLst>
              <a:ext uri="{FF2B5EF4-FFF2-40B4-BE49-F238E27FC236}">
                <a16:creationId xmlns:a16="http://schemas.microsoft.com/office/drawing/2014/main" id="{66CEF0D1-025B-049F-0D42-A0D87650A600}"/>
              </a:ext>
            </a:extLst>
          </p:cNvPr>
          <p:cNvSpPr/>
          <p:nvPr/>
        </p:nvSpPr>
        <p:spPr>
          <a:xfrm>
            <a:off x="260585" y="4195949"/>
            <a:ext cx="2585352" cy="673709"/>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392873" rIns="144000" bIns="0" rtlCol="0" anchor="t">
            <a:sp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marL="0" marR="0" lvl="0" indent="0" algn="l" defTabSz="1425246" rtl="0" eaLnBrk="1" fontAlgn="auto" latinLnBrk="0" hangingPunct="1">
              <a:lnSpc>
                <a:spcPct val="100000"/>
              </a:lnSpc>
              <a:spcBef>
                <a:spcPct val="0"/>
              </a:spcBef>
              <a:spcAft>
                <a:spcPct val="0"/>
              </a:spcAft>
              <a:buClrTx/>
              <a:buSzTx/>
              <a:buFontTx/>
              <a:buNone/>
              <a:tabLst/>
              <a:defRPr/>
            </a:pPr>
            <a:r>
              <a:rPr kumimoji="0" lang="de-DE" sz="1800" b="0" i="0" u="none" strike="noStrike" kern="1200" cap="none" spc="0" normalizeH="0" baseline="0" noProof="0" dirty="0">
                <a:ln>
                  <a:noFill/>
                </a:ln>
                <a:solidFill>
                  <a:srgbClr val="007AB3"/>
                </a:solidFill>
                <a:effectLst/>
                <a:uLnTx/>
                <a:uFillTx/>
                <a:latin typeface="Arial"/>
                <a:ea typeface="+mn-ea"/>
                <a:cs typeface="Arial"/>
              </a:rPr>
              <a:t>Betriebliche Vorsorge</a:t>
            </a:r>
          </a:p>
        </p:txBody>
      </p:sp>
      <p:sp>
        <p:nvSpPr>
          <p:cNvPr id="11" name="Rechteck 10">
            <a:extLst>
              <a:ext uri="{FF2B5EF4-FFF2-40B4-BE49-F238E27FC236}">
                <a16:creationId xmlns:a16="http://schemas.microsoft.com/office/drawing/2014/main" id="{0516E656-D83A-25F9-C725-6836B615189A}"/>
              </a:ext>
            </a:extLst>
          </p:cNvPr>
          <p:cNvSpPr/>
          <p:nvPr/>
        </p:nvSpPr>
        <p:spPr>
          <a:xfrm>
            <a:off x="255416" y="4711687"/>
            <a:ext cx="3345408" cy="1120729"/>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144000" tIns="280625" rIns="144000" bIns="280625" rtlCol="0" anchor="t" anchorCtr="0">
            <a:sp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marL="0" marR="0" lvl="0" indent="0" algn="l" defTabSz="914205" rtl="0" eaLnBrk="1" fontAlgn="auto" latinLnBrk="0" hangingPunct="1">
              <a:lnSpc>
                <a:spcPct val="100000"/>
              </a:lnSpc>
              <a:spcBef>
                <a:spcPct val="0"/>
              </a:spcBef>
              <a:spcAft>
                <a:spcPct val="0"/>
              </a:spcAft>
              <a:buClrTx/>
              <a:buSzTx/>
              <a:buFontTx/>
              <a:buNone/>
              <a:tabLst/>
              <a:defRPr/>
            </a:pPr>
            <a:r>
              <a:rPr kumimoji="0" lang="de-DE" sz="900" b="0" i="0" u="none" strike="noStrike" kern="1200" cap="none" spc="0" normalizeH="0" baseline="0" noProof="0">
                <a:ln>
                  <a:noFill/>
                </a:ln>
                <a:solidFill>
                  <a:srgbClr val="003781"/>
                </a:solidFill>
                <a:effectLst/>
                <a:uLnTx/>
                <a:uFillTx/>
                <a:latin typeface="Arial"/>
                <a:ea typeface="+mn-ea"/>
                <a:cs typeface="Arial"/>
              </a:rPr>
              <a:t>Das Leben hat unterschiedlichste Facetten. Wer weiß schon, was die Zukunft bringt? Damit Sie und Ihre Liebsten sich keine Gedanken über das „Was wäre, wenn …“ machen müssen, bieten wir die Möglichkeit zur Vorsorge an. </a:t>
            </a:r>
            <a:endParaRPr kumimoji="0" lang="de-DE" sz="900" b="0" i="0" u="none" strike="noStrike" kern="1200" cap="none" spc="0" normalizeH="0" baseline="0" noProof="0">
              <a:ln>
                <a:noFill/>
              </a:ln>
              <a:solidFill>
                <a:srgbClr val="FF0000"/>
              </a:solidFill>
              <a:effectLst/>
              <a:uLnTx/>
              <a:uFillTx/>
              <a:latin typeface="Arial"/>
              <a:ea typeface="+mn-ea"/>
              <a:cs typeface="Arial"/>
            </a:endParaRPr>
          </a:p>
        </p:txBody>
      </p:sp>
      <p:sp>
        <p:nvSpPr>
          <p:cNvPr id="12" name="Rechteck: abgerundete Ecken 22">
            <a:extLst>
              <a:ext uri="{FF2B5EF4-FFF2-40B4-BE49-F238E27FC236}">
                <a16:creationId xmlns:a16="http://schemas.microsoft.com/office/drawing/2014/main" id="{474B6FD1-6E99-3BE9-B4B7-23443CB76714}"/>
              </a:ext>
            </a:extLst>
          </p:cNvPr>
          <p:cNvSpPr/>
          <p:nvPr/>
        </p:nvSpPr>
        <p:spPr>
          <a:xfrm>
            <a:off x="957863" y="6032574"/>
            <a:ext cx="1853068" cy="296991"/>
          </a:xfrm>
          <a:prstGeom prst="roundRect">
            <a:avLst>
              <a:gd name="adj" fmla="val 50000"/>
            </a:avLst>
          </a:prstGeom>
          <a:solidFill>
            <a:srgbClr val="007AB3"/>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marL="0" marR="0" lvl="0" indent="0" algn="l" defTabSz="914205" rtl="0" eaLnBrk="1" fontAlgn="auto" latinLnBrk="0" hangingPunct="1">
              <a:lnSpc>
                <a:spcPct val="100000"/>
              </a:lnSpc>
              <a:spcBef>
                <a:spcPts val="0"/>
              </a:spcBef>
              <a:spcAft>
                <a:spcPts val="800"/>
              </a:spcAft>
              <a:buClrTx/>
              <a:buSzTx/>
              <a:buFontTx/>
              <a:buNone/>
              <a:tabLst/>
              <a:defRPr/>
            </a:pPr>
            <a:r>
              <a:rPr kumimoji="0" lang="de-DE" sz="900" b="0" i="0" u="none" strike="noStrike" kern="1200" cap="none" spc="0" normalizeH="0" baseline="0" noProof="0">
                <a:ln>
                  <a:noFill/>
                </a:ln>
                <a:solidFill>
                  <a:srgbClr val="FFFFFF"/>
                </a:solidFill>
                <a:effectLst/>
                <a:uLnTx/>
                <a:uFillTx/>
                <a:latin typeface="Arial" panose="020B0604020202020204"/>
                <a:ea typeface="+mn-ea"/>
                <a:cs typeface="+mn-cs"/>
              </a:rPr>
              <a:t>Betriebliche Todesfallabsicherung</a:t>
            </a:r>
          </a:p>
        </p:txBody>
      </p:sp>
      <p:sp>
        <p:nvSpPr>
          <p:cNvPr id="13" name="Rechteck: abgerundete Ecken 22">
            <a:extLst>
              <a:ext uri="{FF2B5EF4-FFF2-40B4-BE49-F238E27FC236}">
                <a16:creationId xmlns:a16="http://schemas.microsoft.com/office/drawing/2014/main" id="{5068F685-A09D-F3C9-8112-59EF6294BDEA}"/>
              </a:ext>
            </a:extLst>
          </p:cNvPr>
          <p:cNvSpPr/>
          <p:nvPr/>
        </p:nvSpPr>
        <p:spPr>
          <a:xfrm>
            <a:off x="676300" y="6388922"/>
            <a:ext cx="2346723" cy="296991"/>
          </a:xfrm>
          <a:prstGeom prst="roundRect">
            <a:avLst>
              <a:gd name="adj" fmla="val 50000"/>
            </a:avLst>
          </a:prstGeom>
          <a:solidFill>
            <a:srgbClr val="007AB3"/>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marL="0" marR="0" lvl="0" indent="0" algn="l" defTabSz="914205" rtl="0" eaLnBrk="1" fontAlgn="auto" latinLnBrk="0" hangingPunct="1">
              <a:lnSpc>
                <a:spcPct val="100000"/>
              </a:lnSpc>
              <a:spcBef>
                <a:spcPts val="0"/>
              </a:spcBef>
              <a:spcAft>
                <a:spcPts val="800"/>
              </a:spcAft>
              <a:buClrTx/>
              <a:buSzTx/>
              <a:buFontTx/>
              <a:buNone/>
              <a:tabLst/>
              <a:defRPr/>
            </a:pPr>
            <a:r>
              <a:rPr kumimoji="0" lang="de-DE" sz="900" b="0" i="0" u="none" strike="noStrike" kern="1200" cap="none" spc="0" normalizeH="0" baseline="0" noProof="0">
                <a:ln>
                  <a:noFill/>
                </a:ln>
                <a:solidFill>
                  <a:srgbClr val="FFFFFF"/>
                </a:solidFill>
                <a:effectLst/>
                <a:uLnTx/>
                <a:uFillTx/>
                <a:latin typeface="Arial" panose="020B0604020202020204"/>
                <a:ea typeface="+mn-ea"/>
                <a:cs typeface="+mn-cs"/>
              </a:rPr>
              <a:t>Betriebliche Berufsunfähigkeitsversicherung</a:t>
            </a:r>
          </a:p>
        </p:txBody>
      </p:sp>
      <p:sp>
        <p:nvSpPr>
          <p:cNvPr id="14" name="Rechteck: abgerundete Ecken 22">
            <a:extLst>
              <a:ext uri="{FF2B5EF4-FFF2-40B4-BE49-F238E27FC236}">
                <a16:creationId xmlns:a16="http://schemas.microsoft.com/office/drawing/2014/main" id="{4D6E04D7-10BA-CD68-B954-5909D9B89E2B}"/>
              </a:ext>
            </a:extLst>
          </p:cNvPr>
          <p:cNvSpPr/>
          <p:nvPr/>
        </p:nvSpPr>
        <p:spPr>
          <a:xfrm>
            <a:off x="419299" y="6737279"/>
            <a:ext cx="1738793" cy="296991"/>
          </a:xfrm>
          <a:prstGeom prst="roundRect">
            <a:avLst>
              <a:gd name="adj" fmla="val 50000"/>
            </a:avLst>
          </a:prstGeom>
          <a:solidFill>
            <a:srgbClr val="007AB3"/>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marL="0" marR="0" lvl="0" indent="0" algn="l" defTabSz="914205" rtl="0" eaLnBrk="1" fontAlgn="auto" latinLnBrk="0" hangingPunct="1">
              <a:lnSpc>
                <a:spcPct val="100000"/>
              </a:lnSpc>
              <a:spcBef>
                <a:spcPts val="0"/>
              </a:spcBef>
              <a:spcAft>
                <a:spcPts val="800"/>
              </a:spcAft>
              <a:buClrTx/>
              <a:buSzTx/>
              <a:buFontTx/>
              <a:buNone/>
              <a:tabLst/>
              <a:defRPr/>
            </a:pPr>
            <a:r>
              <a:rPr kumimoji="0" lang="de-DE" sz="900" b="0" i="0" u="none" strike="noStrike" kern="1200" cap="none" spc="0" normalizeH="0" baseline="0" noProof="0">
                <a:ln>
                  <a:noFill/>
                </a:ln>
                <a:solidFill>
                  <a:srgbClr val="FFFFFF"/>
                </a:solidFill>
                <a:effectLst/>
                <a:uLnTx/>
                <a:uFillTx/>
                <a:latin typeface="Arial" panose="020B0604020202020204"/>
                <a:ea typeface="+mn-ea"/>
                <a:cs typeface="+mn-cs"/>
              </a:rPr>
              <a:t>Betriebliche Pflegeversicherung</a:t>
            </a:r>
          </a:p>
        </p:txBody>
      </p:sp>
      <p:grpSp>
        <p:nvGrpSpPr>
          <p:cNvPr id="15" name="Gruppieren 14">
            <a:extLst>
              <a:ext uri="{FF2B5EF4-FFF2-40B4-BE49-F238E27FC236}">
                <a16:creationId xmlns:a16="http://schemas.microsoft.com/office/drawing/2014/main" id="{FA58D99C-F2DD-0DA1-15F4-0F542CBD44FF}"/>
              </a:ext>
            </a:extLst>
          </p:cNvPr>
          <p:cNvGrpSpPr/>
          <p:nvPr/>
        </p:nvGrpSpPr>
        <p:grpSpPr>
          <a:xfrm>
            <a:off x="2836346" y="4072911"/>
            <a:ext cx="721281" cy="721281"/>
            <a:chOff x="2914459" y="7053623"/>
            <a:chExt cx="721281" cy="721281"/>
          </a:xfrm>
        </p:grpSpPr>
        <p:sp>
          <p:nvSpPr>
            <p:cNvPr id="16" name="Oval 91">
              <a:extLst>
                <a:ext uri="{FF2B5EF4-FFF2-40B4-BE49-F238E27FC236}">
                  <a16:creationId xmlns:a16="http://schemas.microsoft.com/office/drawing/2014/main" id="{CC302C1E-40F1-0D3F-A436-232365D66D70}"/>
                </a:ext>
              </a:extLst>
            </p:cNvPr>
            <p:cNvSpPr/>
            <p:nvPr/>
          </p:nvSpPr>
          <p:spPr>
            <a:xfrm>
              <a:off x="2914459" y="7053623"/>
              <a:ext cx="721281" cy="721281"/>
            </a:xfrm>
            <a:prstGeom prst="ellipse">
              <a:avLst/>
            </a:prstGeom>
            <a:solidFill>
              <a:srgbClr val="007AB3"/>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05" rtl="0" eaLnBrk="1" fontAlgn="auto" latinLnBrk="0" hangingPunct="1">
                <a:lnSpc>
                  <a:spcPct val="100000"/>
                </a:lnSpc>
                <a:spcBef>
                  <a:spcPts val="0"/>
                </a:spcBef>
                <a:spcAft>
                  <a:spcPts val="0"/>
                </a:spcAft>
                <a:buClrTx/>
                <a:buSzTx/>
                <a:buFontTx/>
                <a:buNone/>
                <a:tabLst/>
                <a:defRPr/>
              </a:pPr>
              <a:endParaRPr kumimoji="0" lang="de-DE" sz="2806"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nvGrpSpPr>
            <p:cNvPr id="17" name="Gruppieren 16">
              <a:extLst>
                <a:ext uri="{FF2B5EF4-FFF2-40B4-BE49-F238E27FC236}">
                  <a16:creationId xmlns:a16="http://schemas.microsoft.com/office/drawing/2014/main" id="{0D7A34A8-907A-10E1-DD8B-A1D5CFA39AB8}"/>
                </a:ext>
              </a:extLst>
            </p:cNvPr>
            <p:cNvGrpSpPr/>
            <p:nvPr/>
          </p:nvGrpSpPr>
          <p:grpSpPr>
            <a:xfrm>
              <a:off x="3056249" y="7210935"/>
              <a:ext cx="462976" cy="425124"/>
              <a:chOff x="3001916" y="6838000"/>
              <a:chExt cx="462976" cy="425124"/>
            </a:xfrm>
          </p:grpSpPr>
          <p:sp>
            <p:nvSpPr>
              <p:cNvPr id="18" name="Freihandform 1935">
                <a:extLst>
                  <a:ext uri="{FF2B5EF4-FFF2-40B4-BE49-F238E27FC236}">
                    <a16:creationId xmlns:a16="http://schemas.microsoft.com/office/drawing/2014/main" id="{B73EB7EA-0E73-D3E8-D2C6-5642A53A9406}"/>
                  </a:ext>
                </a:extLst>
              </p:cNvPr>
              <p:cNvSpPr/>
              <p:nvPr/>
            </p:nvSpPr>
            <p:spPr>
              <a:xfrm>
                <a:off x="3001916" y="7069487"/>
                <a:ext cx="462976" cy="193637"/>
              </a:xfrm>
              <a:custGeom>
                <a:avLst/>
                <a:gdLst/>
                <a:ahLst/>
                <a:cxnLst>
                  <a:cxn ang="3cd4">
                    <a:pos x="hc" y="t"/>
                  </a:cxn>
                  <a:cxn ang="cd2">
                    <a:pos x="l" y="vc"/>
                  </a:cxn>
                  <a:cxn ang="cd4">
                    <a:pos x="hc" y="b"/>
                  </a:cxn>
                  <a:cxn ang="0">
                    <a:pos x="r" y="vc"/>
                  </a:cxn>
                </a:cxnLst>
                <a:rect l="l" t="t" r="r" b="b"/>
                <a:pathLst>
                  <a:path w="845" h="354">
                    <a:moveTo>
                      <a:pt x="578" y="238"/>
                    </a:moveTo>
                    <a:cubicBezTo>
                      <a:pt x="576" y="238"/>
                      <a:pt x="567" y="242"/>
                      <a:pt x="559" y="246"/>
                    </a:cubicBezTo>
                    <a:cubicBezTo>
                      <a:pt x="553" y="249"/>
                      <a:pt x="544" y="253"/>
                      <a:pt x="538" y="253"/>
                    </a:cubicBezTo>
                    <a:cubicBezTo>
                      <a:pt x="534" y="255"/>
                      <a:pt x="527" y="255"/>
                      <a:pt x="523" y="255"/>
                    </a:cubicBezTo>
                    <a:cubicBezTo>
                      <a:pt x="512" y="255"/>
                      <a:pt x="464" y="251"/>
                      <a:pt x="388" y="242"/>
                    </a:cubicBezTo>
                    <a:cubicBezTo>
                      <a:pt x="383" y="242"/>
                      <a:pt x="383" y="242"/>
                      <a:pt x="377" y="242"/>
                    </a:cubicBezTo>
                    <a:cubicBezTo>
                      <a:pt x="349" y="240"/>
                      <a:pt x="318" y="236"/>
                      <a:pt x="288" y="234"/>
                    </a:cubicBezTo>
                    <a:cubicBezTo>
                      <a:pt x="275" y="232"/>
                      <a:pt x="269" y="232"/>
                      <a:pt x="258" y="230"/>
                    </a:cubicBezTo>
                    <a:cubicBezTo>
                      <a:pt x="248" y="230"/>
                      <a:pt x="248" y="230"/>
                      <a:pt x="246" y="230"/>
                    </a:cubicBezTo>
                    <a:lnTo>
                      <a:pt x="242" y="230"/>
                    </a:lnTo>
                    <a:lnTo>
                      <a:pt x="212" y="234"/>
                    </a:lnTo>
                    <a:cubicBezTo>
                      <a:pt x="216" y="189"/>
                      <a:pt x="214" y="136"/>
                      <a:pt x="208" y="90"/>
                    </a:cubicBezTo>
                    <a:cubicBezTo>
                      <a:pt x="216" y="88"/>
                      <a:pt x="218" y="86"/>
                      <a:pt x="233" y="81"/>
                    </a:cubicBezTo>
                    <a:cubicBezTo>
                      <a:pt x="265" y="71"/>
                      <a:pt x="303" y="58"/>
                      <a:pt x="345" y="45"/>
                    </a:cubicBezTo>
                    <a:cubicBezTo>
                      <a:pt x="430" y="64"/>
                      <a:pt x="519" y="88"/>
                      <a:pt x="555" y="98"/>
                    </a:cubicBezTo>
                    <a:cubicBezTo>
                      <a:pt x="553" y="103"/>
                      <a:pt x="546" y="109"/>
                      <a:pt x="538" y="115"/>
                    </a:cubicBezTo>
                    <a:cubicBezTo>
                      <a:pt x="536" y="115"/>
                      <a:pt x="536" y="115"/>
                      <a:pt x="536" y="115"/>
                    </a:cubicBezTo>
                    <a:cubicBezTo>
                      <a:pt x="527" y="115"/>
                      <a:pt x="519" y="115"/>
                      <a:pt x="510" y="115"/>
                    </a:cubicBezTo>
                    <a:cubicBezTo>
                      <a:pt x="496" y="115"/>
                      <a:pt x="481" y="115"/>
                      <a:pt x="466" y="113"/>
                    </a:cubicBezTo>
                    <a:cubicBezTo>
                      <a:pt x="451" y="113"/>
                      <a:pt x="436" y="113"/>
                      <a:pt x="424" y="113"/>
                    </a:cubicBezTo>
                    <a:cubicBezTo>
                      <a:pt x="415" y="111"/>
                      <a:pt x="409" y="111"/>
                      <a:pt x="407" y="111"/>
                    </a:cubicBezTo>
                    <a:cubicBezTo>
                      <a:pt x="396" y="111"/>
                      <a:pt x="388" y="119"/>
                      <a:pt x="388" y="128"/>
                    </a:cubicBezTo>
                    <a:cubicBezTo>
                      <a:pt x="388" y="139"/>
                      <a:pt x="394" y="147"/>
                      <a:pt x="404" y="147"/>
                    </a:cubicBezTo>
                    <a:cubicBezTo>
                      <a:pt x="407" y="147"/>
                      <a:pt x="413" y="147"/>
                      <a:pt x="421" y="147"/>
                    </a:cubicBezTo>
                    <a:cubicBezTo>
                      <a:pt x="434" y="149"/>
                      <a:pt x="449" y="149"/>
                      <a:pt x="464" y="149"/>
                    </a:cubicBezTo>
                    <a:cubicBezTo>
                      <a:pt x="481" y="149"/>
                      <a:pt x="496" y="151"/>
                      <a:pt x="510" y="151"/>
                    </a:cubicBezTo>
                    <a:cubicBezTo>
                      <a:pt x="521" y="151"/>
                      <a:pt x="531" y="151"/>
                      <a:pt x="542" y="151"/>
                    </a:cubicBezTo>
                    <a:cubicBezTo>
                      <a:pt x="544" y="151"/>
                      <a:pt x="548" y="151"/>
                      <a:pt x="551" y="149"/>
                    </a:cubicBezTo>
                    <a:cubicBezTo>
                      <a:pt x="553" y="147"/>
                      <a:pt x="555" y="147"/>
                      <a:pt x="555" y="145"/>
                    </a:cubicBezTo>
                    <a:lnTo>
                      <a:pt x="743" y="56"/>
                    </a:lnTo>
                    <a:cubicBezTo>
                      <a:pt x="745" y="56"/>
                      <a:pt x="749" y="54"/>
                      <a:pt x="756" y="52"/>
                    </a:cubicBezTo>
                    <a:cubicBezTo>
                      <a:pt x="769" y="48"/>
                      <a:pt x="781" y="45"/>
                      <a:pt x="792" y="45"/>
                    </a:cubicBezTo>
                    <a:cubicBezTo>
                      <a:pt x="792" y="45"/>
                      <a:pt x="794" y="48"/>
                      <a:pt x="796" y="48"/>
                    </a:cubicBezTo>
                    <a:cubicBezTo>
                      <a:pt x="798" y="48"/>
                      <a:pt x="800" y="50"/>
                      <a:pt x="802" y="52"/>
                    </a:cubicBezTo>
                    <a:cubicBezTo>
                      <a:pt x="802" y="54"/>
                      <a:pt x="802" y="54"/>
                      <a:pt x="805" y="54"/>
                    </a:cubicBezTo>
                    <a:close/>
                    <a:moveTo>
                      <a:pt x="176" y="251"/>
                    </a:moveTo>
                    <a:lnTo>
                      <a:pt x="174" y="259"/>
                    </a:lnTo>
                    <a:cubicBezTo>
                      <a:pt x="174" y="274"/>
                      <a:pt x="172" y="289"/>
                      <a:pt x="167" y="299"/>
                    </a:cubicBezTo>
                    <a:cubicBezTo>
                      <a:pt x="167" y="302"/>
                      <a:pt x="165" y="302"/>
                      <a:pt x="163" y="302"/>
                    </a:cubicBezTo>
                    <a:cubicBezTo>
                      <a:pt x="155" y="306"/>
                      <a:pt x="144" y="308"/>
                      <a:pt x="134" y="310"/>
                    </a:cubicBezTo>
                    <a:cubicBezTo>
                      <a:pt x="123" y="312"/>
                      <a:pt x="112" y="314"/>
                      <a:pt x="104" y="316"/>
                    </a:cubicBezTo>
                    <a:lnTo>
                      <a:pt x="39" y="48"/>
                    </a:lnTo>
                    <a:cubicBezTo>
                      <a:pt x="44" y="45"/>
                      <a:pt x="50" y="45"/>
                      <a:pt x="56" y="43"/>
                    </a:cubicBezTo>
                    <a:cubicBezTo>
                      <a:pt x="77" y="39"/>
                      <a:pt x="98" y="37"/>
                      <a:pt x="117" y="37"/>
                    </a:cubicBezTo>
                    <a:cubicBezTo>
                      <a:pt x="134" y="35"/>
                      <a:pt x="148" y="37"/>
                      <a:pt x="161" y="39"/>
                    </a:cubicBezTo>
                    <a:cubicBezTo>
                      <a:pt x="178" y="98"/>
                      <a:pt x="182" y="185"/>
                      <a:pt x="176" y="251"/>
                    </a:cubicBezTo>
                    <a:close/>
                    <a:moveTo>
                      <a:pt x="828" y="28"/>
                    </a:moveTo>
                    <a:cubicBezTo>
                      <a:pt x="821" y="22"/>
                      <a:pt x="817" y="18"/>
                      <a:pt x="811" y="14"/>
                    </a:cubicBezTo>
                    <a:lnTo>
                      <a:pt x="805" y="12"/>
                    </a:lnTo>
                    <a:cubicBezTo>
                      <a:pt x="800" y="12"/>
                      <a:pt x="796" y="12"/>
                      <a:pt x="794" y="12"/>
                    </a:cubicBezTo>
                    <a:cubicBezTo>
                      <a:pt x="777" y="9"/>
                      <a:pt x="762" y="14"/>
                      <a:pt x="747" y="18"/>
                    </a:cubicBezTo>
                    <a:cubicBezTo>
                      <a:pt x="739" y="20"/>
                      <a:pt x="733" y="22"/>
                      <a:pt x="728" y="24"/>
                    </a:cubicBezTo>
                    <a:lnTo>
                      <a:pt x="595" y="88"/>
                    </a:lnTo>
                    <a:cubicBezTo>
                      <a:pt x="595" y="81"/>
                      <a:pt x="591" y="75"/>
                      <a:pt x="584" y="71"/>
                    </a:cubicBezTo>
                    <a:cubicBezTo>
                      <a:pt x="565" y="62"/>
                      <a:pt x="457" y="35"/>
                      <a:pt x="347" y="9"/>
                    </a:cubicBezTo>
                    <a:cubicBezTo>
                      <a:pt x="345" y="9"/>
                      <a:pt x="341" y="9"/>
                      <a:pt x="339" y="9"/>
                    </a:cubicBezTo>
                    <a:cubicBezTo>
                      <a:pt x="294" y="24"/>
                      <a:pt x="256" y="37"/>
                      <a:pt x="222" y="48"/>
                    </a:cubicBezTo>
                    <a:cubicBezTo>
                      <a:pt x="210" y="52"/>
                      <a:pt x="206" y="52"/>
                      <a:pt x="201" y="54"/>
                    </a:cubicBezTo>
                    <a:cubicBezTo>
                      <a:pt x="197" y="41"/>
                      <a:pt x="195" y="28"/>
                      <a:pt x="191" y="18"/>
                    </a:cubicBezTo>
                    <a:cubicBezTo>
                      <a:pt x="189" y="12"/>
                      <a:pt x="184" y="7"/>
                      <a:pt x="178" y="7"/>
                    </a:cubicBezTo>
                    <a:cubicBezTo>
                      <a:pt x="161" y="1"/>
                      <a:pt x="140" y="-1"/>
                      <a:pt x="117" y="1"/>
                    </a:cubicBezTo>
                    <a:cubicBezTo>
                      <a:pt x="95" y="1"/>
                      <a:pt x="73" y="5"/>
                      <a:pt x="50" y="9"/>
                    </a:cubicBezTo>
                    <a:cubicBezTo>
                      <a:pt x="41" y="12"/>
                      <a:pt x="31" y="14"/>
                      <a:pt x="22" y="16"/>
                    </a:cubicBezTo>
                    <a:cubicBezTo>
                      <a:pt x="18" y="16"/>
                      <a:pt x="14" y="18"/>
                      <a:pt x="12" y="18"/>
                    </a:cubicBezTo>
                    <a:cubicBezTo>
                      <a:pt x="3" y="20"/>
                      <a:pt x="-1" y="31"/>
                      <a:pt x="1" y="39"/>
                    </a:cubicBezTo>
                    <a:lnTo>
                      <a:pt x="73" y="340"/>
                    </a:lnTo>
                    <a:cubicBezTo>
                      <a:pt x="75" y="348"/>
                      <a:pt x="84" y="354"/>
                      <a:pt x="91" y="354"/>
                    </a:cubicBezTo>
                    <a:cubicBezTo>
                      <a:pt x="95" y="352"/>
                      <a:pt x="100" y="352"/>
                      <a:pt x="108" y="350"/>
                    </a:cubicBezTo>
                    <a:cubicBezTo>
                      <a:pt x="119" y="350"/>
                      <a:pt x="129" y="348"/>
                      <a:pt x="140" y="344"/>
                    </a:cubicBezTo>
                    <a:cubicBezTo>
                      <a:pt x="180" y="335"/>
                      <a:pt x="197" y="331"/>
                      <a:pt x="201" y="314"/>
                    </a:cubicBezTo>
                    <a:cubicBezTo>
                      <a:pt x="203" y="302"/>
                      <a:pt x="208" y="287"/>
                      <a:pt x="210" y="272"/>
                    </a:cubicBezTo>
                    <a:lnTo>
                      <a:pt x="246" y="263"/>
                    </a:lnTo>
                    <a:cubicBezTo>
                      <a:pt x="248" y="263"/>
                      <a:pt x="250" y="263"/>
                      <a:pt x="254" y="266"/>
                    </a:cubicBezTo>
                    <a:cubicBezTo>
                      <a:pt x="267" y="266"/>
                      <a:pt x="273" y="268"/>
                      <a:pt x="284" y="268"/>
                    </a:cubicBezTo>
                    <a:cubicBezTo>
                      <a:pt x="313" y="272"/>
                      <a:pt x="345" y="274"/>
                      <a:pt x="375" y="278"/>
                    </a:cubicBezTo>
                    <a:cubicBezTo>
                      <a:pt x="379" y="278"/>
                      <a:pt x="379" y="278"/>
                      <a:pt x="383" y="278"/>
                    </a:cubicBezTo>
                    <a:cubicBezTo>
                      <a:pt x="462" y="287"/>
                      <a:pt x="510" y="291"/>
                      <a:pt x="523" y="291"/>
                    </a:cubicBezTo>
                    <a:cubicBezTo>
                      <a:pt x="531" y="291"/>
                      <a:pt x="538" y="291"/>
                      <a:pt x="548" y="289"/>
                    </a:cubicBezTo>
                    <a:cubicBezTo>
                      <a:pt x="557" y="285"/>
                      <a:pt x="565" y="282"/>
                      <a:pt x="574" y="278"/>
                    </a:cubicBezTo>
                    <a:cubicBezTo>
                      <a:pt x="584" y="274"/>
                      <a:pt x="593" y="270"/>
                      <a:pt x="597" y="266"/>
                    </a:cubicBezTo>
                    <a:lnTo>
                      <a:pt x="838" y="71"/>
                    </a:lnTo>
                    <a:cubicBezTo>
                      <a:pt x="845" y="67"/>
                      <a:pt x="847" y="58"/>
                      <a:pt x="843" y="50"/>
                    </a:cubicBezTo>
                    <a:cubicBezTo>
                      <a:pt x="841" y="43"/>
                      <a:pt x="834" y="37"/>
                      <a:pt x="828" y="28"/>
                    </a:cubicBezTo>
                    <a:close/>
                  </a:path>
                </a:pathLst>
              </a:custGeom>
              <a:solidFill>
                <a:schemeClr val="tx1"/>
              </a:solidFill>
              <a:ln cap="flat">
                <a:noFill/>
                <a:prstDash val="solid"/>
              </a:ln>
            </p:spPr>
            <p:txBody>
              <a:bodyPr vert="horz" wrap="none" lIns="95246" tIns="47623" rIns="95246" bIns="47623" anchor="ctr" anchorCtr="1" compatLnSpc="0"/>
              <a:lstStyle/>
              <a:p>
                <a:pPr marL="0" marR="0" lvl="0" indent="0" algn="l" defTabSz="914205" rtl="0" eaLnBrk="1" fontAlgn="auto" latinLnBrk="0" hangingPunct="0">
                  <a:lnSpc>
                    <a:spcPct val="100000"/>
                  </a:lnSpc>
                  <a:spcBef>
                    <a:spcPts val="0"/>
                  </a:spcBef>
                  <a:spcAft>
                    <a:spcPts val="0"/>
                  </a:spcAft>
                  <a:buClrTx/>
                  <a:buSzTx/>
                  <a:buFontTx/>
                  <a:buNone/>
                  <a:tabLst/>
                  <a:defRPr/>
                </a:pPr>
                <a:endParaRPr kumimoji="0" lang="en-US" sz="1905" b="0" i="0" u="none" strike="noStrike" kern="1200" cap="none" spc="0" normalizeH="0" baseline="0" noProof="0">
                  <a:ln>
                    <a:noFill/>
                  </a:ln>
                  <a:solidFill>
                    <a:srgbClr val="003781"/>
                  </a:solidFill>
                  <a:effectLst/>
                  <a:uLnTx/>
                  <a:uFillTx/>
                  <a:latin typeface="Arial" panose="020B0604020202020204"/>
                  <a:ea typeface="Arial Unicode MS" pitchFamily="2"/>
                  <a:cs typeface="Arial Unicode MS" pitchFamily="2"/>
                </a:endParaRPr>
              </a:p>
            </p:txBody>
          </p:sp>
          <p:sp>
            <p:nvSpPr>
              <p:cNvPr id="19" name="Freihandform 1936">
                <a:extLst>
                  <a:ext uri="{FF2B5EF4-FFF2-40B4-BE49-F238E27FC236}">
                    <a16:creationId xmlns:a16="http://schemas.microsoft.com/office/drawing/2014/main" id="{590B69F9-946D-2D98-2D41-C7FC9DAD18D7}"/>
                  </a:ext>
                </a:extLst>
              </p:cNvPr>
              <p:cNvSpPr/>
              <p:nvPr/>
            </p:nvSpPr>
            <p:spPr>
              <a:xfrm>
                <a:off x="3195005" y="6838000"/>
                <a:ext cx="211740" cy="195283"/>
              </a:xfrm>
              <a:custGeom>
                <a:avLst/>
                <a:gdLst/>
                <a:ahLst/>
                <a:cxnLst>
                  <a:cxn ang="3cd4">
                    <a:pos x="hc" y="t"/>
                  </a:cxn>
                  <a:cxn ang="cd2">
                    <a:pos x="l" y="vc"/>
                  </a:cxn>
                  <a:cxn ang="cd4">
                    <a:pos x="hc" y="b"/>
                  </a:cxn>
                  <a:cxn ang="0">
                    <a:pos x="r" y="vc"/>
                  </a:cxn>
                </a:cxnLst>
                <a:rect l="l" t="t" r="r" b="b"/>
                <a:pathLst>
                  <a:path w="387" h="357">
                    <a:moveTo>
                      <a:pt x="59" y="59"/>
                    </a:moveTo>
                    <a:cubicBezTo>
                      <a:pt x="74" y="44"/>
                      <a:pt x="93" y="36"/>
                      <a:pt x="114" y="36"/>
                    </a:cubicBezTo>
                    <a:cubicBezTo>
                      <a:pt x="135" y="36"/>
                      <a:pt x="156" y="44"/>
                      <a:pt x="171" y="59"/>
                    </a:cubicBezTo>
                    <a:lnTo>
                      <a:pt x="182" y="69"/>
                    </a:lnTo>
                    <a:cubicBezTo>
                      <a:pt x="188" y="76"/>
                      <a:pt x="199" y="76"/>
                      <a:pt x="207" y="69"/>
                    </a:cubicBezTo>
                    <a:lnTo>
                      <a:pt x="215" y="59"/>
                    </a:lnTo>
                    <a:cubicBezTo>
                      <a:pt x="230" y="44"/>
                      <a:pt x="251" y="36"/>
                      <a:pt x="273" y="36"/>
                    </a:cubicBezTo>
                    <a:cubicBezTo>
                      <a:pt x="294" y="36"/>
                      <a:pt x="313" y="44"/>
                      <a:pt x="330" y="59"/>
                    </a:cubicBezTo>
                    <a:cubicBezTo>
                      <a:pt x="345" y="76"/>
                      <a:pt x="353" y="95"/>
                      <a:pt x="353" y="118"/>
                    </a:cubicBezTo>
                    <a:cubicBezTo>
                      <a:pt x="353" y="139"/>
                      <a:pt x="345" y="160"/>
                      <a:pt x="330" y="177"/>
                    </a:cubicBezTo>
                    <a:lnTo>
                      <a:pt x="194" y="315"/>
                    </a:lnTo>
                    <a:lnTo>
                      <a:pt x="59" y="175"/>
                    </a:lnTo>
                    <a:cubicBezTo>
                      <a:pt x="44" y="160"/>
                      <a:pt x="36" y="139"/>
                      <a:pt x="36" y="118"/>
                    </a:cubicBezTo>
                    <a:cubicBezTo>
                      <a:pt x="36" y="95"/>
                      <a:pt x="44" y="74"/>
                      <a:pt x="59" y="59"/>
                    </a:cubicBezTo>
                    <a:close/>
                    <a:moveTo>
                      <a:pt x="173" y="345"/>
                    </a:moveTo>
                    <a:cubicBezTo>
                      <a:pt x="175" y="347"/>
                      <a:pt x="175" y="347"/>
                      <a:pt x="177" y="349"/>
                    </a:cubicBezTo>
                    <a:cubicBezTo>
                      <a:pt x="179" y="351"/>
                      <a:pt x="179" y="351"/>
                      <a:pt x="182" y="353"/>
                    </a:cubicBezTo>
                    <a:cubicBezTo>
                      <a:pt x="188" y="359"/>
                      <a:pt x="199" y="359"/>
                      <a:pt x="205" y="353"/>
                    </a:cubicBezTo>
                    <a:cubicBezTo>
                      <a:pt x="207" y="351"/>
                      <a:pt x="207" y="351"/>
                      <a:pt x="209" y="349"/>
                    </a:cubicBezTo>
                    <a:cubicBezTo>
                      <a:pt x="211" y="347"/>
                      <a:pt x="211" y="347"/>
                      <a:pt x="213" y="345"/>
                    </a:cubicBezTo>
                    <a:lnTo>
                      <a:pt x="353" y="201"/>
                    </a:lnTo>
                    <a:cubicBezTo>
                      <a:pt x="376" y="180"/>
                      <a:pt x="387" y="150"/>
                      <a:pt x="387" y="118"/>
                    </a:cubicBezTo>
                    <a:cubicBezTo>
                      <a:pt x="387" y="86"/>
                      <a:pt x="376" y="57"/>
                      <a:pt x="355" y="33"/>
                    </a:cubicBezTo>
                    <a:cubicBezTo>
                      <a:pt x="332" y="12"/>
                      <a:pt x="302" y="0"/>
                      <a:pt x="273" y="0"/>
                    </a:cubicBezTo>
                    <a:cubicBezTo>
                      <a:pt x="243" y="0"/>
                      <a:pt x="215" y="10"/>
                      <a:pt x="194" y="31"/>
                    </a:cubicBezTo>
                    <a:cubicBezTo>
                      <a:pt x="173" y="10"/>
                      <a:pt x="144" y="0"/>
                      <a:pt x="114" y="0"/>
                    </a:cubicBezTo>
                    <a:cubicBezTo>
                      <a:pt x="84" y="0"/>
                      <a:pt x="55" y="12"/>
                      <a:pt x="33" y="33"/>
                    </a:cubicBezTo>
                    <a:cubicBezTo>
                      <a:pt x="12" y="57"/>
                      <a:pt x="0" y="86"/>
                      <a:pt x="0" y="118"/>
                    </a:cubicBezTo>
                    <a:cubicBezTo>
                      <a:pt x="0" y="150"/>
                      <a:pt x="12" y="180"/>
                      <a:pt x="33" y="201"/>
                    </a:cubicBezTo>
                    <a:close/>
                  </a:path>
                </a:pathLst>
              </a:custGeom>
              <a:solidFill>
                <a:schemeClr val="tx1"/>
              </a:solidFill>
              <a:ln cap="flat">
                <a:noFill/>
                <a:prstDash val="solid"/>
              </a:ln>
            </p:spPr>
            <p:txBody>
              <a:bodyPr vert="horz" wrap="none" lIns="95246" tIns="47623" rIns="95246" bIns="47623" anchor="ctr" anchorCtr="1" compatLnSpc="0"/>
              <a:lstStyle/>
              <a:p>
                <a:pPr marL="0" marR="0" lvl="0" indent="0" algn="l" defTabSz="914205" rtl="0" eaLnBrk="1" fontAlgn="auto" latinLnBrk="0" hangingPunct="0">
                  <a:lnSpc>
                    <a:spcPct val="100000"/>
                  </a:lnSpc>
                  <a:spcBef>
                    <a:spcPts val="0"/>
                  </a:spcBef>
                  <a:spcAft>
                    <a:spcPts val="0"/>
                  </a:spcAft>
                  <a:buClrTx/>
                  <a:buSzTx/>
                  <a:buFontTx/>
                  <a:buNone/>
                  <a:tabLst/>
                  <a:defRPr/>
                </a:pPr>
                <a:endParaRPr kumimoji="0" lang="en-US" sz="1905" b="0" i="0" u="none" strike="noStrike" kern="1200" cap="none" spc="0" normalizeH="0" baseline="0" noProof="0">
                  <a:ln>
                    <a:noFill/>
                  </a:ln>
                  <a:solidFill>
                    <a:srgbClr val="003781"/>
                  </a:solidFill>
                  <a:effectLst/>
                  <a:uLnTx/>
                  <a:uFillTx/>
                  <a:latin typeface="Arial" panose="020B0604020202020204"/>
                  <a:ea typeface="Arial Unicode MS" pitchFamily="2"/>
                  <a:cs typeface="Arial Unicode MS" pitchFamily="2"/>
                </a:endParaRPr>
              </a:p>
            </p:txBody>
          </p:sp>
        </p:grpSp>
      </p:grpSp>
      <p:sp>
        <p:nvSpPr>
          <p:cNvPr id="20" name="Rechteck: abgerundete Ecken 22">
            <a:extLst>
              <a:ext uri="{FF2B5EF4-FFF2-40B4-BE49-F238E27FC236}">
                <a16:creationId xmlns:a16="http://schemas.microsoft.com/office/drawing/2014/main" id="{5CEFD081-470B-492C-905A-AB0AAE4BE59A}"/>
              </a:ext>
            </a:extLst>
          </p:cNvPr>
          <p:cNvSpPr/>
          <p:nvPr/>
        </p:nvSpPr>
        <p:spPr>
          <a:xfrm>
            <a:off x="330656" y="5681939"/>
            <a:ext cx="1497039" cy="296991"/>
          </a:xfrm>
          <a:prstGeom prst="roundRect">
            <a:avLst>
              <a:gd name="adj" fmla="val 50000"/>
            </a:avLst>
          </a:prstGeom>
          <a:solidFill>
            <a:srgbClr val="007AB3"/>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marL="0" marR="0" lvl="0" indent="0" algn="l" defTabSz="914205" rtl="0" eaLnBrk="1" fontAlgn="auto" latinLnBrk="0" hangingPunct="1">
              <a:lnSpc>
                <a:spcPct val="100000"/>
              </a:lnSpc>
              <a:spcBef>
                <a:spcPts val="0"/>
              </a:spcBef>
              <a:spcAft>
                <a:spcPts val="800"/>
              </a:spcAft>
              <a:buClrTx/>
              <a:buSzTx/>
              <a:buFontTx/>
              <a:buNone/>
              <a:tabLst/>
              <a:defRPr/>
            </a:pPr>
            <a:r>
              <a:rPr kumimoji="0" lang="de-DE" sz="900" b="0" i="0" u="none" strike="noStrike" kern="1200" cap="none" spc="0" normalizeH="0" baseline="0" noProof="0" dirty="0">
                <a:ln>
                  <a:noFill/>
                </a:ln>
                <a:solidFill>
                  <a:srgbClr val="FFFFFF"/>
                </a:solidFill>
                <a:effectLst/>
                <a:uLnTx/>
                <a:uFillTx/>
                <a:latin typeface="Arial" panose="020B0604020202020204"/>
                <a:ea typeface="+mn-ea"/>
                <a:cs typeface="+mn-cs"/>
              </a:rPr>
              <a:t>Betriebliche Altersvorsorge</a:t>
            </a:r>
          </a:p>
        </p:txBody>
      </p:sp>
      <p:sp>
        <p:nvSpPr>
          <p:cNvPr id="21" name="Rechteck: abgerundete Ecken 22">
            <a:extLst>
              <a:ext uri="{FF2B5EF4-FFF2-40B4-BE49-F238E27FC236}">
                <a16:creationId xmlns:a16="http://schemas.microsoft.com/office/drawing/2014/main" id="{7C3C20C1-F7E0-8CA6-9A94-27E334A1B6C8}"/>
              </a:ext>
            </a:extLst>
          </p:cNvPr>
          <p:cNvSpPr/>
          <p:nvPr/>
        </p:nvSpPr>
        <p:spPr>
          <a:xfrm>
            <a:off x="1852444" y="5681939"/>
            <a:ext cx="1705183" cy="296991"/>
          </a:xfrm>
          <a:prstGeom prst="roundRect">
            <a:avLst>
              <a:gd name="adj" fmla="val 50000"/>
            </a:avLst>
          </a:prstGeom>
          <a:solidFill>
            <a:srgbClr val="007AB3"/>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marL="0" marR="0" lvl="0" indent="0" algn="l" defTabSz="914205" rtl="0" eaLnBrk="1" fontAlgn="auto" latinLnBrk="0" hangingPunct="1">
              <a:lnSpc>
                <a:spcPct val="100000"/>
              </a:lnSpc>
              <a:spcBef>
                <a:spcPts val="0"/>
              </a:spcBef>
              <a:spcAft>
                <a:spcPts val="800"/>
              </a:spcAft>
              <a:buClrTx/>
              <a:buSzTx/>
              <a:buFontTx/>
              <a:buNone/>
              <a:tabLst/>
              <a:defRPr/>
            </a:pPr>
            <a:r>
              <a:rPr kumimoji="0" lang="de-DE" sz="900" b="0" i="0" u="none" strike="noStrike" kern="1200" cap="none" spc="0" normalizeH="0" baseline="0" noProof="0">
                <a:ln>
                  <a:noFill/>
                </a:ln>
                <a:solidFill>
                  <a:srgbClr val="FFFFFF"/>
                </a:solidFill>
                <a:effectLst/>
                <a:uLnTx/>
                <a:uFillTx/>
                <a:latin typeface="Arial" panose="020B0604020202020204"/>
                <a:ea typeface="+mn-ea"/>
                <a:cs typeface="+mn-cs"/>
              </a:rPr>
              <a:t>Betriebliche Unfallversicherung</a:t>
            </a:r>
          </a:p>
        </p:txBody>
      </p:sp>
      <p:sp>
        <p:nvSpPr>
          <p:cNvPr id="22" name="Rechteck 21">
            <a:extLst>
              <a:ext uri="{FF2B5EF4-FFF2-40B4-BE49-F238E27FC236}">
                <a16:creationId xmlns:a16="http://schemas.microsoft.com/office/drawing/2014/main" id="{73465DC2-A23C-44E4-8EAE-FB27B6E377F8}"/>
              </a:ext>
            </a:extLst>
          </p:cNvPr>
          <p:cNvSpPr/>
          <p:nvPr/>
        </p:nvSpPr>
        <p:spPr>
          <a:xfrm>
            <a:off x="3850927" y="4452127"/>
            <a:ext cx="3384000" cy="279765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05"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3" name="Abgerundetes Rechteck 75">
            <a:extLst>
              <a:ext uri="{FF2B5EF4-FFF2-40B4-BE49-F238E27FC236}">
                <a16:creationId xmlns:a16="http://schemas.microsoft.com/office/drawing/2014/main" id="{B9D4DCE2-5C06-0E05-4B15-4AF93A7CE89C}"/>
              </a:ext>
            </a:extLst>
          </p:cNvPr>
          <p:cNvSpPr/>
          <p:nvPr/>
        </p:nvSpPr>
        <p:spPr>
          <a:xfrm>
            <a:off x="3911502" y="4335348"/>
            <a:ext cx="2585352" cy="673709"/>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392873" rIns="144000" bIns="0" rtlCol="0" anchor="t">
            <a:sp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marL="0" marR="0" lvl="0" indent="0" algn="l" defTabSz="1425246" rtl="0" eaLnBrk="1" fontAlgn="auto" latinLnBrk="0" hangingPunct="1">
              <a:lnSpc>
                <a:spcPct val="100000"/>
              </a:lnSpc>
              <a:spcBef>
                <a:spcPct val="0"/>
              </a:spcBef>
              <a:spcAft>
                <a:spcPct val="0"/>
              </a:spcAft>
              <a:buClrTx/>
              <a:buSzTx/>
              <a:buFontTx/>
              <a:buNone/>
              <a:tabLst/>
              <a:defRPr/>
            </a:pPr>
            <a:r>
              <a:rPr lang="de-DE" dirty="0">
                <a:solidFill>
                  <a:srgbClr val="007AB3"/>
                </a:solidFill>
                <a:cs typeface="Arial"/>
              </a:rPr>
              <a:t>Life-Work</a:t>
            </a:r>
            <a:r>
              <a:rPr kumimoji="0" lang="de-DE" sz="1800" b="0" i="0" u="none" strike="noStrike" kern="1200" cap="none" spc="0" normalizeH="0" baseline="0" noProof="0" dirty="0">
                <a:ln>
                  <a:noFill/>
                </a:ln>
                <a:solidFill>
                  <a:srgbClr val="007AB3"/>
                </a:solidFill>
                <a:effectLst/>
                <a:uLnTx/>
                <a:uFillTx/>
                <a:latin typeface="Arial"/>
                <a:ea typeface="+mn-ea"/>
                <a:cs typeface="Arial"/>
              </a:rPr>
              <a:t> Balance</a:t>
            </a:r>
          </a:p>
        </p:txBody>
      </p:sp>
      <p:sp>
        <p:nvSpPr>
          <p:cNvPr id="24" name="Rechteck 23">
            <a:extLst>
              <a:ext uri="{FF2B5EF4-FFF2-40B4-BE49-F238E27FC236}">
                <a16:creationId xmlns:a16="http://schemas.microsoft.com/office/drawing/2014/main" id="{B4216AD8-980A-FDAF-E59B-578A2B599660}"/>
              </a:ext>
            </a:extLst>
          </p:cNvPr>
          <p:cNvSpPr/>
          <p:nvPr/>
        </p:nvSpPr>
        <p:spPr>
          <a:xfrm>
            <a:off x="3978903" y="4843052"/>
            <a:ext cx="3348000" cy="1120729"/>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144000" tIns="280625" rIns="144000" bIns="280625" rtlCol="0" anchor="t" anchorCtr="0">
            <a:sp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marL="0" marR="0" lvl="0" indent="0" algn="l" defTabSz="914205" rtl="0" eaLnBrk="1" fontAlgn="auto" latinLnBrk="0" hangingPunct="1">
              <a:lnSpc>
                <a:spcPct val="100000"/>
              </a:lnSpc>
              <a:spcBef>
                <a:spcPct val="0"/>
              </a:spcBef>
              <a:spcAft>
                <a:spcPct val="0"/>
              </a:spcAft>
              <a:buClrTx/>
              <a:buSzTx/>
              <a:buFontTx/>
              <a:buNone/>
              <a:tabLst/>
              <a:defRPr/>
            </a:pPr>
            <a:r>
              <a:rPr kumimoji="0" lang="de-DE" sz="900" b="0" i="0" u="none" strike="noStrike" kern="1200" cap="none" spc="0" normalizeH="0" baseline="0" noProof="0" dirty="0">
                <a:ln>
                  <a:noFill/>
                </a:ln>
                <a:solidFill>
                  <a:srgbClr val="003781"/>
                </a:solidFill>
                <a:effectLst/>
                <a:uLnTx/>
                <a:uFillTx/>
                <a:latin typeface="Arial"/>
                <a:ea typeface="+mn-ea"/>
                <a:cs typeface="Arial"/>
              </a:rPr>
              <a:t>Privatleben und Beruf unter einen Hut bringen? Das kann herausfordernd sein. Damit Sie beides in Einklang bringen können, unterstützen wir Sie mit Zeit und Flexibilität. Tschüss, Jonglieren – hallo, Gleichgewicht!</a:t>
            </a:r>
          </a:p>
        </p:txBody>
      </p:sp>
      <p:sp>
        <p:nvSpPr>
          <p:cNvPr id="25" name="Rechteck: abgerundete Ecken 22">
            <a:extLst>
              <a:ext uri="{FF2B5EF4-FFF2-40B4-BE49-F238E27FC236}">
                <a16:creationId xmlns:a16="http://schemas.microsoft.com/office/drawing/2014/main" id="{E65EC68D-4DDA-F290-9D89-2B8D1827F55A}"/>
              </a:ext>
            </a:extLst>
          </p:cNvPr>
          <p:cNvSpPr/>
          <p:nvPr/>
        </p:nvSpPr>
        <p:spPr>
          <a:xfrm>
            <a:off x="4122058" y="6207470"/>
            <a:ext cx="2282198" cy="296991"/>
          </a:xfrm>
          <a:prstGeom prst="roundRect">
            <a:avLst>
              <a:gd name="adj" fmla="val 50000"/>
            </a:avLst>
          </a:prstGeom>
          <a:solidFill>
            <a:srgbClr val="007AB3"/>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marL="0" marR="0" lvl="0" indent="0" algn="l" defTabSz="914205" rtl="0" eaLnBrk="1" fontAlgn="auto" latinLnBrk="0" hangingPunct="1">
              <a:lnSpc>
                <a:spcPct val="100000"/>
              </a:lnSpc>
              <a:spcBef>
                <a:spcPts val="0"/>
              </a:spcBef>
              <a:spcAft>
                <a:spcPts val="800"/>
              </a:spcAft>
              <a:buClrTx/>
              <a:buSzTx/>
              <a:buFontTx/>
              <a:buNone/>
              <a:tabLst/>
              <a:defRPr/>
            </a:pPr>
            <a:r>
              <a:rPr kumimoji="0" lang="de-DE" sz="900" b="0" i="0" u="none" strike="noStrike" kern="1200" cap="none" spc="0" normalizeH="0" baseline="0" noProof="0" dirty="0">
                <a:ln>
                  <a:noFill/>
                </a:ln>
                <a:solidFill>
                  <a:srgbClr val="FFFFFF"/>
                </a:solidFill>
                <a:effectLst/>
                <a:uLnTx/>
                <a:uFillTx/>
                <a:latin typeface="Arial" panose="020B0604020202020204"/>
                <a:ea typeface="+mn-ea"/>
                <a:cs typeface="+mn-cs"/>
              </a:rPr>
              <a:t>Zeitwertkonten-Modelle, z. B. Sabbaticals</a:t>
            </a:r>
          </a:p>
        </p:txBody>
      </p:sp>
      <p:sp>
        <p:nvSpPr>
          <p:cNvPr id="26" name="Rechteck: abgerundete Ecken 22">
            <a:extLst>
              <a:ext uri="{FF2B5EF4-FFF2-40B4-BE49-F238E27FC236}">
                <a16:creationId xmlns:a16="http://schemas.microsoft.com/office/drawing/2014/main" id="{09C6983A-66AE-B1D9-3D82-33C85D2511ED}"/>
              </a:ext>
            </a:extLst>
          </p:cNvPr>
          <p:cNvSpPr/>
          <p:nvPr/>
        </p:nvSpPr>
        <p:spPr>
          <a:xfrm>
            <a:off x="4129434" y="6613595"/>
            <a:ext cx="1257417" cy="296991"/>
          </a:xfrm>
          <a:prstGeom prst="roundRect">
            <a:avLst>
              <a:gd name="adj" fmla="val 50000"/>
            </a:avLst>
          </a:prstGeom>
          <a:solidFill>
            <a:srgbClr val="007AB3"/>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marL="0" marR="0" lvl="0" indent="0" algn="l" defTabSz="914205" rtl="0" eaLnBrk="1" fontAlgn="auto" latinLnBrk="0" hangingPunct="1">
              <a:lnSpc>
                <a:spcPct val="100000"/>
              </a:lnSpc>
              <a:spcBef>
                <a:spcPts val="0"/>
              </a:spcBef>
              <a:spcAft>
                <a:spcPts val="800"/>
              </a:spcAft>
              <a:buClrTx/>
              <a:buSzTx/>
              <a:buFontTx/>
              <a:buNone/>
              <a:tabLst/>
              <a:defRPr/>
            </a:pPr>
            <a:r>
              <a:rPr kumimoji="0" lang="de-DE" sz="900" b="0" i="0" u="none" strike="noStrike" kern="1200" cap="none" spc="0" normalizeH="0" baseline="0" noProof="0">
                <a:ln>
                  <a:noFill/>
                </a:ln>
                <a:solidFill>
                  <a:srgbClr val="FFFFFF"/>
                </a:solidFill>
                <a:effectLst/>
                <a:uLnTx/>
                <a:uFillTx/>
                <a:latin typeface="Arial" panose="020B0604020202020204"/>
                <a:ea typeface="+mn-ea"/>
                <a:cs typeface="+mn-cs"/>
              </a:rPr>
              <a:t>Kindergartenzuschuss</a:t>
            </a:r>
          </a:p>
        </p:txBody>
      </p:sp>
      <p:sp>
        <p:nvSpPr>
          <p:cNvPr id="27" name="Rechteck: abgerundete Ecken 22">
            <a:extLst>
              <a:ext uri="{FF2B5EF4-FFF2-40B4-BE49-F238E27FC236}">
                <a16:creationId xmlns:a16="http://schemas.microsoft.com/office/drawing/2014/main" id="{D9135DC4-EF60-F7F2-9B50-574DC5691C3D}"/>
              </a:ext>
            </a:extLst>
          </p:cNvPr>
          <p:cNvSpPr/>
          <p:nvPr/>
        </p:nvSpPr>
        <p:spPr>
          <a:xfrm>
            <a:off x="4113492" y="5831015"/>
            <a:ext cx="1209495" cy="296991"/>
          </a:xfrm>
          <a:prstGeom prst="roundRect">
            <a:avLst>
              <a:gd name="adj" fmla="val 50000"/>
            </a:avLst>
          </a:prstGeom>
          <a:solidFill>
            <a:srgbClr val="007AB3"/>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marL="0" marR="0" lvl="0" indent="0" algn="l" defTabSz="914205" rtl="0" eaLnBrk="1" fontAlgn="auto" latinLnBrk="0" hangingPunct="1">
              <a:lnSpc>
                <a:spcPct val="100000"/>
              </a:lnSpc>
              <a:spcBef>
                <a:spcPts val="0"/>
              </a:spcBef>
              <a:spcAft>
                <a:spcPts val="800"/>
              </a:spcAft>
              <a:buClrTx/>
              <a:buSzTx/>
              <a:buFontTx/>
              <a:buNone/>
              <a:tabLst/>
              <a:defRPr/>
            </a:pPr>
            <a:r>
              <a:rPr kumimoji="0" lang="de-DE" sz="900" b="0" i="0" u="none" strike="noStrike" kern="1200" cap="none" spc="0" normalizeH="0" baseline="0" noProof="0">
                <a:ln>
                  <a:noFill/>
                </a:ln>
                <a:solidFill>
                  <a:srgbClr val="FFFFFF"/>
                </a:solidFill>
                <a:effectLst/>
                <a:uLnTx/>
                <a:uFillTx/>
                <a:latin typeface="Arial" panose="020B0604020202020204"/>
                <a:ea typeface="+mn-ea"/>
                <a:cs typeface="+mn-cs"/>
              </a:rPr>
              <a:t>Flexible Arbeitszeiten</a:t>
            </a:r>
          </a:p>
        </p:txBody>
      </p:sp>
      <p:sp>
        <p:nvSpPr>
          <p:cNvPr id="28" name="Rechteck: abgerundete Ecken 22">
            <a:extLst>
              <a:ext uri="{FF2B5EF4-FFF2-40B4-BE49-F238E27FC236}">
                <a16:creationId xmlns:a16="http://schemas.microsoft.com/office/drawing/2014/main" id="{096F06B2-39D0-14A8-A5C0-C94C38947B82}"/>
              </a:ext>
            </a:extLst>
          </p:cNvPr>
          <p:cNvSpPr/>
          <p:nvPr/>
        </p:nvSpPr>
        <p:spPr>
          <a:xfrm>
            <a:off x="5521459" y="6605604"/>
            <a:ext cx="703769" cy="296991"/>
          </a:xfrm>
          <a:prstGeom prst="roundRect">
            <a:avLst>
              <a:gd name="adj" fmla="val 50000"/>
            </a:avLst>
          </a:prstGeom>
          <a:solidFill>
            <a:srgbClr val="007AB3"/>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marL="0" marR="0" lvl="0" indent="0" algn="l" defTabSz="914205" rtl="0" eaLnBrk="1" fontAlgn="auto" latinLnBrk="0" hangingPunct="1">
              <a:lnSpc>
                <a:spcPct val="100000"/>
              </a:lnSpc>
              <a:spcBef>
                <a:spcPts val="0"/>
              </a:spcBef>
              <a:spcAft>
                <a:spcPts val="800"/>
              </a:spcAft>
              <a:buClrTx/>
              <a:buSzTx/>
              <a:buFontTx/>
              <a:buNone/>
              <a:tabLst/>
              <a:defRPr/>
            </a:pPr>
            <a:r>
              <a:rPr kumimoji="0" lang="de-DE" sz="900" b="0" i="0" u="none" strike="noStrike" kern="1200" cap="none" spc="0" normalizeH="0" baseline="0" noProof="0">
                <a:ln>
                  <a:noFill/>
                </a:ln>
                <a:solidFill>
                  <a:srgbClr val="FFFFFF"/>
                </a:solidFill>
                <a:effectLst/>
                <a:uLnTx/>
                <a:uFillTx/>
                <a:latin typeface="Arial" panose="020B0604020202020204"/>
                <a:ea typeface="+mn-ea"/>
                <a:cs typeface="+mn-cs"/>
              </a:rPr>
              <a:t>Homeoffice</a:t>
            </a:r>
          </a:p>
        </p:txBody>
      </p:sp>
      <p:grpSp>
        <p:nvGrpSpPr>
          <p:cNvPr id="9" name="Gruppieren 8">
            <a:extLst>
              <a:ext uri="{FF2B5EF4-FFF2-40B4-BE49-F238E27FC236}">
                <a16:creationId xmlns:a16="http://schemas.microsoft.com/office/drawing/2014/main" id="{352A0382-B2C2-2727-B333-C237EBD5EED9}"/>
              </a:ext>
            </a:extLst>
          </p:cNvPr>
          <p:cNvGrpSpPr/>
          <p:nvPr/>
        </p:nvGrpSpPr>
        <p:grpSpPr>
          <a:xfrm>
            <a:off x="6424466" y="7071156"/>
            <a:ext cx="721281" cy="721281"/>
            <a:chOff x="6424466" y="4028138"/>
            <a:chExt cx="721281" cy="721281"/>
          </a:xfrm>
        </p:grpSpPr>
        <p:sp>
          <p:nvSpPr>
            <p:cNvPr id="89" name="Oval 88">
              <a:extLst>
                <a:ext uri="{FF2B5EF4-FFF2-40B4-BE49-F238E27FC236}">
                  <a16:creationId xmlns:a16="http://schemas.microsoft.com/office/drawing/2014/main" id="{76A4F6BD-CD9B-5A55-2465-48B8B620BE34}"/>
                </a:ext>
              </a:extLst>
            </p:cNvPr>
            <p:cNvSpPr/>
            <p:nvPr/>
          </p:nvSpPr>
          <p:spPr>
            <a:xfrm>
              <a:off x="6424466" y="4028138"/>
              <a:ext cx="721281" cy="721281"/>
            </a:xfrm>
            <a:prstGeom prst="ellipse">
              <a:avLst/>
            </a:prstGeom>
            <a:solidFill>
              <a:srgbClr val="007AB3"/>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05" rtl="0" eaLnBrk="1" fontAlgn="auto" latinLnBrk="0" hangingPunct="1">
                <a:lnSpc>
                  <a:spcPct val="100000"/>
                </a:lnSpc>
                <a:spcBef>
                  <a:spcPts val="0"/>
                </a:spcBef>
                <a:spcAft>
                  <a:spcPts val="0"/>
                </a:spcAft>
                <a:buClrTx/>
                <a:buSzTx/>
                <a:buFontTx/>
                <a:buNone/>
                <a:tabLst/>
                <a:defRPr/>
              </a:pPr>
              <a:endParaRPr kumimoji="0" lang="de-DE" sz="2806"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nvGrpSpPr>
            <p:cNvPr id="153" name="Gruppieren 152">
              <a:extLst>
                <a:ext uri="{FF2B5EF4-FFF2-40B4-BE49-F238E27FC236}">
                  <a16:creationId xmlns:a16="http://schemas.microsoft.com/office/drawing/2014/main" id="{ACC66C5A-0160-830A-2E25-2FD5BAB1D15B}"/>
                </a:ext>
                <a:ext uri="{C183D7F6-B498-43B3-948B-1728B52AA6E4}">
                  <adec:decorative xmlns:adec="http://schemas.microsoft.com/office/drawing/2017/decorative" val="1"/>
                </a:ext>
              </a:extLst>
            </p:cNvPr>
            <p:cNvGrpSpPr>
              <a:grpSpLocks noChangeAspect="1"/>
            </p:cNvGrpSpPr>
            <p:nvPr/>
          </p:nvGrpSpPr>
          <p:grpSpPr>
            <a:xfrm>
              <a:off x="6547673" y="4151344"/>
              <a:ext cx="474866" cy="474868"/>
              <a:chOff x="10520828" y="4819743"/>
              <a:chExt cx="196977" cy="196979"/>
            </a:xfrm>
            <a:solidFill>
              <a:schemeClr val="tx1"/>
            </a:solidFill>
          </p:grpSpPr>
          <p:sp>
            <p:nvSpPr>
              <p:cNvPr id="155" name="Freihandform 1972">
                <a:extLst>
                  <a:ext uri="{FF2B5EF4-FFF2-40B4-BE49-F238E27FC236}">
                    <a16:creationId xmlns:a16="http://schemas.microsoft.com/office/drawing/2014/main" id="{9BF4E2F3-ED5D-70CF-E0F3-F0A1EF16746C}"/>
                  </a:ext>
                </a:extLst>
              </p:cNvPr>
              <p:cNvSpPr/>
              <p:nvPr/>
            </p:nvSpPr>
            <p:spPr>
              <a:xfrm>
                <a:off x="10615359" y="4860489"/>
                <a:ext cx="8149" cy="41212"/>
              </a:xfrm>
              <a:custGeom>
                <a:avLst/>
                <a:gdLst/>
                <a:ahLst/>
                <a:cxnLst>
                  <a:cxn ang="3cd4">
                    <a:pos x="hc" y="t"/>
                  </a:cxn>
                  <a:cxn ang="cd2">
                    <a:pos x="l" y="vc"/>
                  </a:cxn>
                  <a:cxn ang="cd4">
                    <a:pos x="hc" y="b"/>
                  </a:cxn>
                  <a:cxn ang="0">
                    <a:pos x="r" y="vc"/>
                  </a:cxn>
                </a:cxnLst>
                <a:rect l="l" t="t" r="r" b="b"/>
                <a:pathLst>
                  <a:path w="36" h="178">
                    <a:moveTo>
                      <a:pt x="16" y="0"/>
                    </a:moveTo>
                    <a:cubicBezTo>
                      <a:pt x="8" y="0"/>
                      <a:pt x="0" y="9"/>
                      <a:pt x="0" y="19"/>
                    </a:cubicBezTo>
                    <a:lnTo>
                      <a:pt x="0" y="159"/>
                    </a:lnTo>
                    <a:cubicBezTo>
                      <a:pt x="0" y="170"/>
                      <a:pt x="8" y="178"/>
                      <a:pt x="16" y="178"/>
                    </a:cubicBezTo>
                    <a:cubicBezTo>
                      <a:pt x="27" y="178"/>
                      <a:pt x="36" y="170"/>
                      <a:pt x="36" y="159"/>
                    </a:cubicBezTo>
                    <a:lnTo>
                      <a:pt x="36" y="19"/>
                    </a:lnTo>
                    <a:cubicBezTo>
                      <a:pt x="36" y="9"/>
                      <a:pt x="27" y="0"/>
                      <a:pt x="16" y="0"/>
                    </a:cubicBezTo>
                    <a:close/>
                  </a:path>
                </a:pathLst>
              </a:custGeom>
              <a:grpFill/>
              <a:ln cap="flat">
                <a:noFill/>
                <a:prstDash val="solid"/>
              </a:ln>
            </p:spPr>
            <p:txBody>
              <a:bodyPr vert="horz" wrap="none" lIns="95246" tIns="47623" rIns="95246" bIns="47623" anchor="ctr" anchorCtr="1" compatLnSpc="0"/>
              <a:lstStyle/>
              <a:p>
                <a:pPr marL="0" marR="0" lvl="0" indent="0" algn="l" defTabSz="914205" rtl="0" eaLnBrk="1" fontAlgn="auto" latinLnBrk="0" hangingPunct="0">
                  <a:lnSpc>
                    <a:spcPct val="100000"/>
                  </a:lnSpc>
                  <a:spcBef>
                    <a:spcPts val="0"/>
                  </a:spcBef>
                  <a:spcAft>
                    <a:spcPts val="0"/>
                  </a:spcAft>
                  <a:buClrTx/>
                  <a:buSzTx/>
                  <a:buFontTx/>
                  <a:buNone/>
                  <a:tabLst/>
                  <a:defRPr/>
                </a:pPr>
                <a:endParaRPr kumimoji="0" lang="en-US" sz="1905" b="0" i="0" u="none" strike="noStrike" kern="1200" cap="none" spc="0" normalizeH="0" baseline="0" noProof="0">
                  <a:ln>
                    <a:noFill/>
                  </a:ln>
                  <a:solidFill>
                    <a:srgbClr val="003781"/>
                  </a:solidFill>
                  <a:effectLst/>
                  <a:uLnTx/>
                  <a:uFillTx/>
                  <a:latin typeface="Arial" panose="020B0604020202020204"/>
                  <a:ea typeface="Arial Unicode MS" pitchFamily="2"/>
                  <a:cs typeface="Arial Unicode MS" pitchFamily="2"/>
                </a:endParaRPr>
              </a:p>
            </p:txBody>
          </p:sp>
          <p:sp>
            <p:nvSpPr>
              <p:cNvPr id="156" name="Freihandform 1973">
                <a:extLst>
                  <a:ext uri="{FF2B5EF4-FFF2-40B4-BE49-F238E27FC236}">
                    <a16:creationId xmlns:a16="http://schemas.microsoft.com/office/drawing/2014/main" id="{466525ED-EA11-8F47-F1AE-357B758BEFA8}"/>
                  </a:ext>
                </a:extLst>
              </p:cNvPr>
              <p:cNvSpPr/>
              <p:nvPr/>
            </p:nvSpPr>
            <p:spPr>
              <a:xfrm>
                <a:off x="10645859" y="4819743"/>
                <a:ext cx="71946" cy="196977"/>
              </a:xfrm>
              <a:custGeom>
                <a:avLst/>
                <a:gdLst/>
                <a:ahLst/>
                <a:cxnLst>
                  <a:cxn ang="3cd4">
                    <a:pos x="hc" y="t"/>
                  </a:cxn>
                  <a:cxn ang="cd2">
                    <a:pos x="l" y="vc"/>
                  </a:cxn>
                  <a:cxn ang="cd4">
                    <a:pos x="hc" y="b"/>
                  </a:cxn>
                  <a:cxn ang="0">
                    <a:pos x="r" y="vc"/>
                  </a:cxn>
                </a:cxnLst>
                <a:rect l="l" t="t" r="r" b="b"/>
                <a:pathLst>
                  <a:path w="310" h="847">
                    <a:moveTo>
                      <a:pt x="34" y="12"/>
                    </a:moveTo>
                    <a:cubicBezTo>
                      <a:pt x="32" y="2"/>
                      <a:pt x="21" y="-1"/>
                      <a:pt x="12" y="0"/>
                    </a:cubicBezTo>
                    <a:cubicBezTo>
                      <a:pt x="2" y="4"/>
                      <a:pt x="-1" y="14"/>
                      <a:pt x="0" y="23"/>
                    </a:cubicBezTo>
                    <a:lnTo>
                      <a:pt x="275" y="834"/>
                    </a:lnTo>
                    <a:cubicBezTo>
                      <a:pt x="279" y="844"/>
                      <a:pt x="288" y="848"/>
                      <a:pt x="298" y="846"/>
                    </a:cubicBezTo>
                    <a:cubicBezTo>
                      <a:pt x="307" y="842"/>
                      <a:pt x="311" y="831"/>
                      <a:pt x="309" y="823"/>
                    </a:cubicBezTo>
                    <a:close/>
                  </a:path>
                </a:pathLst>
              </a:custGeom>
              <a:grpFill/>
              <a:ln cap="flat">
                <a:noFill/>
                <a:prstDash val="solid"/>
              </a:ln>
            </p:spPr>
            <p:txBody>
              <a:bodyPr vert="horz" wrap="none" lIns="95246" tIns="47623" rIns="95246" bIns="47623" anchor="ctr" anchorCtr="1" compatLnSpc="0"/>
              <a:lstStyle/>
              <a:p>
                <a:pPr marL="0" marR="0" lvl="0" indent="0" algn="l" defTabSz="914205" rtl="0" eaLnBrk="1" fontAlgn="auto" latinLnBrk="0" hangingPunct="0">
                  <a:lnSpc>
                    <a:spcPct val="100000"/>
                  </a:lnSpc>
                  <a:spcBef>
                    <a:spcPts val="0"/>
                  </a:spcBef>
                  <a:spcAft>
                    <a:spcPts val="0"/>
                  </a:spcAft>
                  <a:buClrTx/>
                  <a:buSzTx/>
                  <a:buFontTx/>
                  <a:buNone/>
                  <a:tabLst/>
                  <a:defRPr/>
                </a:pPr>
                <a:endParaRPr kumimoji="0" lang="en-US" sz="1905" b="0" i="0" u="none" strike="noStrike" kern="1200" cap="none" spc="0" normalizeH="0" baseline="0" noProof="0">
                  <a:ln>
                    <a:noFill/>
                  </a:ln>
                  <a:solidFill>
                    <a:srgbClr val="003781"/>
                  </a:solidFill>
                  <a:effectLst/>
                  <a:uLnTx/>
                  <a:uFillTx/>
                  <a:latin typeface="Arial" panose="020B0604020202020204"/>
                  <a:ea typeface="Arial Unicode MS" pitchFamily="2"/>
                  <a:cs typeface="Arial Unicode MS" pitchFamily="2"/>
                </a:endParaRPr>
              </a:p>
            </p:txBody>
          </p:sp>
          <p:sp>
            <p:nvSpPr>
              <p:cNvPr id="157" name="Freihandform 1974">
                <a:extLst>
                  <a:ext uri="{FF2B5EF4-FFF2-40B4-BE49-F238E27FC236}">
                    <a16:creationId xmlns:a16="http://schemas.microsoft.com/office/drawing/2014/main" id="{0027F91D-6862-F0C4-3C47-D823FBB5BD3B}"/>
                  </a:ext>
                </a:extLst>
              </p:cNvPr>
              <p:cNvSpPr/>
              <p:nvPr/>
            </p:nvSpPr>
            <p:spPr>
              <a:xfrm>
                <a:off x="10615359" y="4918231"/>
                <a:ext cx="8149" cy="40746"/>
              </a:xfrm>
              <a:custGeom>
                <a:avLst/>
                <a:gdLst/>
                <a:ahLst/>
                <a:cxnLst>
                  <a:cxn ang="3cd4">
                    <a:pos x="hc" y="t"/>
                  </a:cxn>
                  <a:cxn ang="cd2">
                    <a:pos x="l" y="vc"/>
                  </a:cxn>
                  <a:cxn ang="cd4">
                    <a:pos x="hc" y="b"/>
                  </a:cxn>
                  <a:cxn ang="0">
                    <a:pos x="r" y="vc"/>
                  </a:cxn>
                </a:cxnLst>
                <a:rect l="l" t="t" r="r" b="b"/>
                <a:pathLst>
                  <a:path w="36" h="176">
                    <a:moveTo>
                      <a:pt x="16" y="0"/>
                    </a:moveTo>
                    <a:cubicBezTo>
                      <a:pt x="8" y="0"/>
                      <a:pt x="0" y="8"/>
                      <a:pt x="0" y="17"/>
                    </a:cubicBezTo>
                    <a:lnTo>
                      <a:pt x="0" y="159"/>
                    </a:lnTo>
                    <a:cubicBezTo>
                      <a:pt x="0" y="169"/>
                      <a:pt x="8" y="176"/>
                      <a:pt x="16" y="176"/>
                    </a:cubicBezTo>
                    <a:cubicBezTo>
                      <a:pt x="27" y="176"/>
                      <a:pt x="36" y="169"/>
                      <a:pt x="36" y="159"/>
                    </a:cubicBezTo>
                    <a:lnTo>
                      <a:pt x="36" y="17"/>
                    </a:lnTo>
                    <a:cubicBezTo>
                      <a:pt x="36" y="8"/>
                      <a:pt x="27" y="0"/>
                      <a:pt x="16" y="0"/>
                    </a:cubicBezTo>
                    <a:close/>
                  </a:path>
                </a:pathLst>
              </a:custGeom>
              <a:grpFill/>
              <a:ln cap="flat">
                <a:noFill/>
                <a:prstDash val="solid"/>
              </a:ln>
            </p:spPr>
            <p:txBody>
              <a:bodyPr vert="horz" wrap="none" lIns="95246" tIns="47623" rIns="95246" bIns="47623" anchor="ctr" anchorCtr="1" compatLnSpc="0"/>
              <a:lstStyle/>
              <a:p>
                <a:pPr marL="0" marR="0" lvl="0" indent="0" algn="l" defTabSz="914205" rtl="0" eaLnBrk="1" fontAlgn="auto" latinLnBrk="0" hangingPunct="0">
                  <a:lnSpc>
                    <a:spcPct val="100000"/>
                  </a:lnSpc>
                  <a:spcBef>
                    <a:spcPts val="0"/>
                  </a:spcBef>
                  <a:spcAft>
                    <a:spcPts val="0"/>
                  </a:spcAft>
                  <a:buClrTx/>
                  <a:buSzTx/>
                  <a:buFontTx/>
                  <a:buNone/>
                  <a:tabLst/>
                  <a:defRPr/>
                </a:pPr>
                <a:endParaRPr kumimoji="0" lang="en-US" sz="1905" b="0" i="0" u="none" strike="noStrike" kern="1200" cap="none" spc="0" normalizeH="0" baseline="0" noProof="0">
                  <a:ln>
                    <a:noFill/>
                  </a:ln>
                  <a:solidFill>
                    <a:srgbClr val="003781"/>
                  </a:solidFill>
                  <a:effectLst/>
                  <a:uLnTx/>
                  <a:uFillTx/>
                  <a:latin typeface="Arial" panose="020B0604020202020204"/>
                  <a:ea typeface="Arial Unicode MS" pitchFamily="2"/>
                  <a:cs typeface="Arial Unicode MS" pitchFamily="2"/>
                </a:endParaRPr>
              </a:p>
            </p:txBody>
          </p:sp>
          <p:sp>
            <p:nvSpPr>
              <p:cNvPr id="158" name="Freihandform 1975">
                <a:extLst>
                  <a:ext uri="{FF2B5EF4-FFF2-40B4-BE49-F238E27FC236}">
                    <a16:creationId xmlns:a16="http://schemas.microsoft.com/office/drawing/2014/main" id="{0FC2C8A6-810D-E000-C9AB-8E0F3A38FEB4}"/>
                  </a:ext>
                </a:extLst>
              </p:cNvPr>
              <p:cNvSpPr/>
              <p:nvPr/>
            </p:nvSpPr>
            <p:spPr>
              <a:xfrm>
                <a:off x="10615359" y="4819743"/>
                <a:ext cx="8149" cy="24215"/>
              </a:xfrm>
              <a:custGeom>
                <a:avLst/>
                <a:gdLst/>
                <a:ahLst/>
                <a:cxnLst>
                  <a:cxn ang="3cd4">
                    <a:pos x="hc" y="t"/>
                  </a:cxn>
                  <a:cxn ang="cd2">
                    <a:pos x="l" y="vc"/>
                  </a:cxn>
                  <a:cxn ang="cd4">
                    <a:pos x="hc" y="b"/>
                  </a:cxn>
                  <a:cxn ang="0">
                    <a:pos x="r" y="vc"/>
                  </a:cxn>
                </a:cxnLst>
                <a:rect l="l" t="t" r="r" b="b"/>
                <a:pathLst>
                  <a:path w="36" h="105">
                    <a:moveTo>
                      <a:pt x="16" y="0"/>
                    </a:moveTo>
                    <a:cubicBezTo>
                      <a:pt x="8" y="0"/>
                      <a:pt x="0" y="8"/>
                      <a:pt x="0" y="17"/>
                    </a:cubicBezTo>
                    <a:lnTo>
                      <a:pt x="0" y="89"/>
                    </a:lnTo>
                    <a:cubicBezTo>
                      <a:pt x="0" y="97"/>
                      <a:pt x="8" y="105"/>
                      <a:pt x="16" y="105"/>
                    </a:cubicBezTo>
                    <a:cubicBezTo>
                      <a:pt x="27" y="105"/>
                      <a:pt x="36" y="97"/>
                      <a:pt x="36" y="89"/>
                    </a:cubicBezTo>
                    <a:lnTo>
                      <a:pt x="36" y="17"/>
                    </a:lnTo>
                    <a:cubicBezTo>
                      <a:pt x="36" y="8"/>
                      <a:pt x="27" y="0"/>
                      <a:pt x="16" y="0"/>
                    </a:cubicBezTo>
                    <a:close/>
                  </a:path>
                </a:pathLst>
              </a:custGeom>
              <a:grpFill/>
              <a:ln cap="flat">
                <a:noFill/>
                <a:prstDash val="solid"/>
              </a:ln>
            </p:spPr>
            <p:txBody>
              <a:bodyPr vert="horz" wrap="none" lIns="95246" tIns="47623" rIns="95246" bIns="47623" anchor="ctr" anchorCtr="1" compatLnSpc="0"/>
              <a:lstStyle/>
              <a:p>
                <a:pPr marL="0" marR="0" lvl="0" indent="0" algn="l" defTabSz="914205" rtl="0" eaLnBrk="1" fontAlgn="auto" latinLnBrk="0" hangingPunct="0">
                  <a:lnSpc>
                    <a:spcPct val="100000"/>
                  </a:lnSpc>
                  <a:spcBef>
                    <a:spcPts val="0"/>
                  </a:spcBef>
                  <a:spcAft>
                    <a:spcPts val="0"/>
                  </a:spcAft>
                  <a:buClrTx/>
                  <a:buSzTx/>
                  <a:buFontTx/>
                  <a:buNone/>
                  <a:tabLst/>
                  <a:defRPr/>
                </a:pPr>
                <a:endParaRPr kumimoji="0" lang="en-US" sz="1905" b="0" i="0" u="none" strike="noStrike" kern="1200" cap="none" spc="0" normalizeH="0" baseline="0" noProof="0">
                  <a:ln>
                    <a:noFill/>
                  </a:ln>
                  <a:solidFill>
                    <a:srgbClr val="003781"/>
                  </a:solidFill>
                  <a:effectLst/>
                  <a:uLnTx/>
                  <a:uFillTx/>
                  <a:latin typeface="Arial" panose="020B0604020202020204"/>
                  <a:ea typeface="Arial Unicode MS" pitchFamily="2"/>
                  <a:cs typeface="Arial Unicode MS" pitchFamily="2"/>
                </a:endParaRPr>
              </a:p>
            </p:txBody>
          </p:sp>
          <p:sp>
            <p:nvSpPr>
              <p:cNvPr id="159" name="Freihandform 1976">
                <a:extLst>
                  <a:ext uri="{FF2B5EF4-FFF2-40B4-BE49-F238E27FC236}">
                    <a16:creationId xmlns:a16="http://schemas.microsoft.com/office/drawing/2014/main" id="{9F68757A-4702-45F2-4E9C-ADE504B65460}"/>
                  </a:ext>
                </a:extLst>
              </p:cNvPr>
              <p:cNvSpPr/>
              <p:nvPr/>
            </p:nvSpPr>
            <p:spPr>
              <a:xfrm>
                <a:off x="10520828" y="4819745"/>
                <a:ext cx="71946" cy="196977"/>
              </a:xfrm>
              <a:custGeom>
                <a:avLst/>
                <a:gdLst/>
                <a:ahLst/>
                <a:cxnLst>
                  <a:cxn ang="3cd4">
                    <a:pos x="hc" y="t"/>
                  </a:cxn>
                  <a:cxn ang="cd2">
                    <a:pos x="l" y="vc"/>
                  </a:cxn>
                  <a:cxn ang="cd4">
                    <a:pos x="hc" y="b"/>
                  </a:cxn>
                  <a:cxn ang="0">
                    <a:pos x="r" y="vc"/>
                  </a:cxn>
                </a:cxnLst>
                <a:rect l="l" t="t" r="r" b="b"/>
                <a:pathLst>
                  <a:path w="310" h="847">
                    <a:moveTo>
                      <a:pt x="298" y="0"/>
                    </a:moveTo>
                    <a:cubicBezTo>
                      <a:pt x="289" y="-1"/>
                      <a:pt x="279" y="2"/>
                      <a:pt x="274" y="12"/>
                    </a:cubicBezTo>
                    <a:lnTo>
                      <a:pt x="1" y="823"/>
                    </a:lnTo>
                    <a:cubicBezTo>
                      <a:pt x="-3" y="831"/>
                      <a:pt x="3" y="842"/>
                      <a:pt x="12" y="846"/>
                    </a:cubicBezTo>
                    <a:cubicBezTo>
                      <a:pt x="20" y="848"/>
                      <a:pt x="31" y="844"/>
                      <a:pt x="35" y="834"/>
                    </a:cubicBezTo>
                    <a:lnTo>
                      <a:pt x="308" y="23"/>
                    </a:lnTo>
                    <a:cubicBezTo>
                      <a:pt x="312" y="14"/>
                      <a:pt x="306" y="4"/>
                      <a:pt x="298" y="0"/>
                    </a:cubicBezTo>
                    <a:close/>
                  </a:path>
                </a:pathLst>
              </a:custGeom>
              <a:grpFill/>
              <a:ln cap="flat">
                <a:noFill/>
                <a:prstDash val="solid"/>
              </a:ln>
            </p:spPr>
            <p:txBody>
              <a:bodyPr vert="horz" wrap="none" lIns="95246" tIns="47623" rIns="95246" bIns="47623" anchor="ctr" anchorCtr="1" compatLnSpc="0"/>
              <a:lstStyle/>
              <a:p>
                <a:pPr marL="0" marR="0" lvl="0" indent="0" algn="l" defTabSz="914205" rtl="0" eaLnBrk="1" fontAlgn="auto" latinLnBrk="0" hangingPunct="0">
                  <a:lnSpc>
                    <a:spcPct val="100000"/>
                  </a:lnSpc>
                  <a:spcBef>
                    <a:spcPts val="0"/>
                  </a:spcBef>
                  <a:spcAft>
                    <a:spcPts val="0"/>
                  </a:spcAft>
                  <a:buClrTx/>
                  <a:buSzTx/>
                  <a:buFontTx/>
                  <a:buNone/>
                  <a:tabLst/>
                  <a:defRPr/>
                </a:pPr>
                <a:endParaRPr kumimoji="0" lang="en-US" sz="1905" b="0" i="0" u="none" strike="noStrike" kern="1200" cap="none" spc="0" normalizeH="0" baseline="0" noProof="0">
                  <a:ln>
                    <a:noFill/>
                  </a:ln>
                  <a:solidFill>
                    <a:srgbClr val="003781"/>
                  </a:solidFill>
                  <a:effectLst/>
                  <a:uLnTx/>
                  <a:uFillTx/>
                  <a:latin typeface="Arial" panose="020B0604020202020204"/>
                  <a:ea typeface="Arial Unicode MS" pitchFamily="2"/>
                  <a:cs typeface="Arial Unicode MS" pitchFamily="2"/>
                </a:endParaRPr>
              </a:p>
            </p:txBody>
          </p:sp>
          <p:sp>
            <p:nvSpPr>
              <p:cNvPr id="160" name="Freihandform 1977">
                <a:extLst>
                  <a:ext uri="{FF2B5EF4-FFF2-40B4-BE49-F238E27FC236}">
                    <a16:creationId xmlns:a16="http://schemas.microsoft.com/office/drawing/2014/main" id="{CDDB9E51-6F34-2CE5-8116-6DBD53B02617}"/>
                  </a:ext>
                </a:extLst>
              </p:cNvPr>
              <p:cNvSpPr/>
              <p:nvPr/>
            </p:nvSpPr>
            <p:spPr>
              <a:xfrm>
                <a:off x="10615359" y="4975978"/>
                <a:ext cx="8149" cy="40513"/>
              </a:xfrm>
              <a:custGeom>
                <a:avLst/>
                <a:gdLst/>
                <a:ahLst/>
                <a:cxnLst>
                  <a:cxn ang="3cd4">
                    <a:pos x="hc" y="t"/>
                  </a:cxn>
                  <a:cxn ang="cd2">
                    <a:pos x="l" y="vc"/>
                  </a:cxn>
                  <a:cxn ang="cd4">
                    <a:pos x="hc" y="b"/>
                  </a:cxn>
                  <a:cxn ang="0">
                    <a:pos x="r" y="vc"/>
                  </a:cxn>
                </a:cxnLst>
                <a:rect l="l" t="t" r="r" b="b"/>
                <a:pathLst>
                  <a:path w="36" h="175">
                    <a:moveTo>
                      <a:pt x="16" y="0"/>
                    </a:moveTo>
                    <a:cubicBezTo>
                      <a:pt x="8" y="0"/>
                      <a:pt x="0" y="6"/>
                      <a:pt x="0" y="17"/>
                    </a:cubicBezTo>
                    <a:lnTo>
                      <a:pt x="0" y="158"/>
                    </a:lnTo>
                    <a:cubicBezTo>
                      <a:pt x="0" y="167"/>
                      <a:pt x="8" y="175"/>
                      <a:pt x="16" y="175"/>
                    </a:cubicBezTo>
                    <a:cubicBezTo>
                      <a:pt x="27" y="175"/>
                      <a:pt x="36" y="167"/>
                      <a:pt x="36" y="158"/>
                    </a:cubicBezTo>
                    <a:lnTo>
                      <a:pt x="36" y="17"/>
                    </a:lnTo>
                    <a:cubicBezTo>
                      <a:pt x="36" y="6"/>
                      <a:pt x="27" y="0"/>
                      <a:pt x="16" y="0"/>
                    </a:cubicBezTo>
                    <a:close/>
                  </a:path>
                </a:pathLst>
              </a:custGeom>
              <a:grpFill/>
              <a:ln cap="flat">
                <a:noFill/>
                <a:prstDash val="solid"/>
              </a:ln>
            </p:spPr>
            <p:txBody>
              <a:bodyPr vert="horz" wrap="none" lIns="95246" tIns="47623" rIns="95246" bIns="47623" anchor="ctr" anchorCtr="1" compatLnSpc="0"/>
              <a:lstStyle/>
              <a:p>
                <a:pPr marL="0" marR="0" lvl="0" indent="0" algn="l" defTabSz="914205" rtl="0" eaLnBrk="1" fontAlgn="auto" latinLnBrk="0" hangingPunct="0">
                  <a:lnSpc>
                    <a:spcPct val="100000"/>
                  </a:lnSpc>
                  <a:spcBef>
                    <a:spcPts val="0"/>
                  </a:spcBef>
                  <a:spcAft>
                    <a:spcPts val="0"/>
                  </a:spcAft>
                  <a:buClrTx/>
                  <a:buSzTx/>
                  <a:buFontTx/>
                  <a:buNone/>
                  <a:tabLst/>
                  <a:defRPr/>
                </a:pPr>
                <a:endParaRPr kumimoji="0" lang="en-US" sz="1905" b="0" i="0" u="none" strike="noStrike" kern="1200" cap="none" spc="0" normalizeH="0" baseline="0" noProof="0">
                  <a:ln>
                    <a:noFill/>
                  </a:ln>
                  <a:solidFill>
                    <a:srgbClr val="003781"/>
                  </a:solidFill>
                  <a:effectLst/>
                  <a:uLnTx/>
                  <a:uFillTx/>
                  <a:latin typeface="Arial" panose="020B0604020202020204"/>
                  <a:ea typeface="Arial Unicode MS" pitchFamily="2"/>
                  <a:cs typeface="Arial Unicode MS" pitchFamily="2"/>
                </a:endParaRPr>
              </a:p>
            </p:txBody>
          </p:sp>
        </p:grpSp>
      </p:grpSp>
      <p:sp>
        <p:nvSpPr>
          <p:cNvPr id="68" name="Rechteck 67">
            <a:extLst>
              <a:ext uri="{FF2B5EF4-FFF2-40B4-BE49-F238E27FC236}">
                <a16:creationId xmlns:a16="http://schemas.microsoft.com/office/drawing/2014/main" id="{C6FB60BA-5208-1050-F70C-CC3C817A334A}"/>
              </a:ext>
            </a:extLst>
          </p:cNvPr>
          <p:cNvSpPr/>
          <p:nvPr/>
        </p:nvSpPr>
        <p:spPr>
          <a:xfrm>
            <a:off x="221948" y="7405212"/>
            <a:ext cx="3384000" cy="279765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05"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69" name="Abgerundetes Rechteck 75">
            <a:extLst>
              <a:ext uri="{FF2B5EF4-FFF2-40B4-BE49-F238E27FC236}">
                <a16:creationId xmlns:a16="http://schemas.microsoft.com/office/drawing/2014/main" id="{EB96E098-7108-4BDA-DDC2-27F209E1B777}"/>
              </a:ext>
            </a:extLst>
          </p:cNvPr>
          <p:cNvSpPr/>
          <p:nvPr/>
        </p:nvSpPr>
        <p:spPr>
          <a:xfrm>
            <a:off x="221948" y="7176661"/>
            <a:ext cx="2547426" cy="950707"/>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392873" rIns="144000" bIns="0" rtlCol="0" anchor="t">
            <a:sp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marL="0" marR="0" lvl="0" indent="0" algn="l" defTabSz="1425246" rtl="0" eaLnBrk="1" fontAlgn="auto" latinLnBrk="0" hangingPunct="1">
              <a:lnSpc>
                <a:spcPct val="100000"/>
              </a:lnSpc>
              <a:spcBef>
                <a:spcPct val="0"/>
              </a:spcBef>
              <a:spcAft>
                <a:spcPct val="0"/>
              </a:spcAft>
              <a:buClrTx/>
              <a:buSzTx/>
              <a:buFontTx/>
              <a:buNone/>
              <a:tabLst/>
              <a:defRPr/>
            </a:pPr>
            <a:r>
              <a:rPr kumimoji="0" lang="de-DE" sz="1800" b="0" i="0" u="none" strike="noStrike" kern="1200" cap="none" spc="0" normalizeH="0" baseline="0" noProof="0">
                <a:ln>
                  <a:noFill/>
                </a:ln>
                <a:solidFill>
                  <a:srgbClr val="007AB3"/>
                </a:solidFill>
                <a:effectLst/>
                <a:uLnTx/>
                <a:uFillTx/>
                <a:latin typeface="Arial"/>
                <a:ea typeface="+mn-ea"/>
                <a:cs typeface="Arial"/>
              </a:rPr>
              <a:t>Erlebnisse und Sachbezüge</a:t>
            </a:r>
          </a:p>
        </p:txBody>
      </p:sp>
      <p:sp>
        <p:nvSpPr>
          <p:cNvPr id="70" name="Rechteck 69">
            <a:extLst>
              <a:ext uri="{FF2B5EF4-FFF2-40B4-BE49-F238E27FC236}">
                <a16:creationId xmlns:a16="http://schemas.microsoft.com/office/drawing/2014/main" id="{98436CE2-B4DD-BD2E-C4FC-7136CA87FC16}"/>
              </a:ext>
            </a:extLst>
          </p:cNvPr>
          <p:cNvSpPr/>
          <p:nvPr/>
        </p:nvSpPr>
        <p:spPr>
          <a:xfrm>
            <a:off x="231780" y="7964563"/>
            <a:ext cx="3348001" cy="1120729"/>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144000" tIns="280625" rIns="144000" bIns="280625" rtlCol="0" anchor="t" anchorCtr="0">
            <a:sp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a:spcBef>
                <a:spcPct val="0"/>
              </a:spcBef>
              <a:spcAft>
                <a:spcPct val="0"/>
              </a:spcAft>
              <a:defRPr/>
            </a:pPr>
            <a:r>
              <a:rPr kumimoji="0" lang="de-DE" sz="900" b="0" i="0" u="none" strike="noStrike" kern="1200" cap="none" spc="0" normalizeH="0" baseline="0" noProof="0" dirty="0">
                <a:ln>
                  <a:noFill/>
                </a:ln>
                <a:solidFill>
                  <a:srgbClr val="003781"/>
                </a:solidFill>
                <a:effectLst/>
                <a:uLnTx/>
                <a:uFillTx/>
                <a:latin typeface="Arial"/>
                <a:ea typeface="+mn-ea"/>
                <a:cs typeface="Arial"/>
              </a:rPr>
              <a:t>Das besondere Dankeschön, das wir speziell auf Sie zugeschnitten haben. Denn was Sie täglich leisten, ist uns mehr wert als nur Ihr Lohn –</a:t>
            </a:r>
            <a:r>
              <a:rPr lang="de-DE" sz="900" dirty="0">
                <a:solidFill>
                  <a:srgbClr val="003781"/>
                </a:solidFill>
                <a:cs typeface="Arial"/>
              </a:rPr>
              <a:t> unser Angebot ist</a:t>
            </a:r>
            <a:r>
              <a:rPr kumimoji="0" lang="de-DE" sz="900" b="0" i="0" u="none" strike="noStrike" kern="1200" cap="none" spc="0" normalizeH="0" baseline="0" noProof="0" dirty="0">
                <a:ln>
                  <a:noFill/>
                </a:ln>
                <a:solidFill>
                  <a:srgbClr val="003781"/>
                </a:solidFill>
                <a:effectLst/>
                <a:uLnTx/>
                <a:uFillTx/>
                <a:latin typeface="Arial"/>
                <a:ea typeface="+mn-ea"/>
                <a:cs typeface="Arial"/>
              </a:rPr>
              <a:t> das Sahnehäubchen </a:t>
            </a:r>
            <a:r>
              <a:rPr lang="de-DE" sz="900" dirty="0">
                <a:solidFill>
                  <a:srgbClr val="003781"/>
                </a:solidFill>
                <a:cs typeface="Arial"/>
              </a:rPr>
              <a:t>auf Ihrem Gehaltszettel.</a:t>
            </a:r>
          </a:p>
        </p:txBody>
      </p:sp>
      <p:sp>
        <p:nvSpPr>
          <p:cNvPr id="71" name="Rechteck: abgerundete Ecken 22">
            <a:extLst>
              <a:ext uri="{FF2B5EF4-FFF2-40B4-BE49-F238E27FC236}">
                <a16:creationId xmlns:a16="http://schemas.microsoft.com/office/drawing/2014/main" id="{AA5690C0-D3F5-30FE-A177-F6C533B9FA58}"/>
              </a:ext>
            </a:extLst>
          </p:cNvPr>
          <p:cNvSpPr/>
          <p:nvPr/>
        </p:nvSpPr>
        <p:spPr>
          <a:xfrm>
            <a:off x="618983" y="9079148"/>
            <a:ext cx="1036242" cy="296991"/>
          </a:xfrm>
          <a:prstGeom prst="roundRect">
            <a:avLst>
              <a:gd name="adj" fmla="val 50000"/>
            </a:avLst>
          </a:prstGeom>
          <a:solidFill>
            <a:srgbClr val="007AB3"/>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marL="0" marR="0" lvl="0" indent="0" algn="l" defTabSz="914205" rtl="0" eaLnBrk="1" fontAlgn="auto" latinLnBrk="0" hangingPunct="1">
              <a:lnSpc>
                <a:spcPct val="100000"/>
              </a:lnSpc>
              <a:spcBef>
                <a:spcPts val="0"/>
              </a:spcBef>
              <a:spcAft>
                <a:spcPts val="0"/>
              </a:spcAft>
              <a:buClrTx/>
              <a:buSzTx/>
              <a:buFontTx/>
              <a:buNone/>
              <a:tabLst/>
              <a:defRPr/>
            </a:pPr>
            <a:r>
              <a:rPr kumimoji="0" lang="de-DE" sz="900" b="0" i="0" u="none" strike="noStrike" kern="1200" cap="none" spc="0" normalizeH="0" baseline="0" noProof="0" dirty="0">
                <a:ln>
                  <a:noFill/>
                </a:ln>
                <a:solidFill>
                  <a:srgbClr val="FFFFFF"/>
                </a:solidFill>
                <a:effectLst/>
                <a:uLnTx/>
                <a:uFillTx/>
                <a:latin typeface="Arial" panose="020B0604020202020204"/>
                <a:ea typeface="+mn-ea"/>
                <a:cs typeface="+mn-cs"/>
              </a:rPr>
              <a:t>Tickets für Events</a:t>
            </a:r>
          </a:p>
        </p:txBody>
      </p:sp>
      <p:sp>
        <p:nvSpPr>
          <p:cNvPr id="72" name="Rechteck: abgerundete Ecken 22">
            <a:extLst>
              <a:ext uri="{FF2B5EF4-FFF2-40B4-BE49-F238E27FC236}">
                <a16:creationId xmlns:a16="http://schemas.microsoft.com/office/drawing/2014/main" id="{3A696164-2F40-8F4C-EB61-EE3C1EE59ABA}"/>
              </a:ext>
            </a:extLst>
          </p:cNvPr>
          <p:cNvSpPr/>
          <p:nvPr/>
        </p:nvSpPr>
        <p:spPr>
          <a:xfrm>
            <a:off x="1783146" y="9091099"/>
            <a:ext cx="1057153" cy="296991"/>
          </a:xfrm>
          <a:prstGeom prst="roundRect">
            <a:avLst>
              <a:gd name="adj" fmla="val 50000"/>
            </a:avLst>
          </a:prstGeom>
          <a:solidFill>
            <a:srgbClr val="007AB3"/>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marL="0" marR="0" lvl="0" indent="0" algn="l" defTabSz="914205" rtl="0" eaLnBrk="1" fontAlgn="auto" latinLnBrk="0" hangingPunct="1">
              <a:lnSpc>
                <a:spcPct val="100000"/>
              </a:lnSpc>
              <a:spcBef>
                <a:spcPts val="0"/>
              </a:spcBef>
              <a:spcAft>
                <a:spcPts val="0"/>
              </a:spcAft>
              <a:buClrTx/>
              <a:buSzTx/>
              <a:buFontTx/>
              <a:buNone/>
              <a:tabLst/>
              <a:defRPr/>
            </a:pPr>
            <a:r>
              <a:rPr kumimoji="0" lang="de-DE" sz="900" b="0" i="0" u="none" strike="noStrike" kern="1200" cap="none" spc="0" normalizeH="0" baseline="0" noProof="0">
                <a:ln>
                  <a:noFill/>
                </a:ln>
                <a:solidFill>
                  <a:srgbClr val="FFFFFF"/>
                </a:solidFill>
                <a:effectLst/>
                <a:uLnTx/>
                <a:uFillTx/>
                <a:latin typeface="Arial" panose="020B0604020202020204"/>
                <a:ea typeface="+mn-ea"/>
                <a:cs typeface="+mn-cs"/>
              </a:rPr>
              <a:t>Einkaufsgutschein</a:t>
            </a:r>
          </a:p>
        </p:txBody>
      </p:sp>
      <p:sp>
        <p:nvSpPr>
          <p:cNvPr id="73" name="Rechteck: abgerundete Ecken 22">
            <a:extLst>
              <a:ext uri="{FF2B5EF4-FFF2-40B4-BE49-F238E27FC236}">
                <a16:creationId xmlns:a16="http://schemas.microsoft.com/office/drawing/2014/main" id="{812FABA0-1C8A-A6DD-638B-A8D2906A083B}"/>
              </a:ext>
            </a:extLst>
          </p:cNvPr>
          <p:cNvSpPr/>
          <p:nvPr/>
        </p:nvSpPr>
        <p:spPr>
          <a:xfrm>
            <a:off x="2264831" y="9501682"/>
            <a:ext cx="791966" cy="296991"/>
          </a:xfrm>
          <a:prstGeom prst="roundRect">
            <a:avLst>
              <a:gd name="adj" fmla="val 50000"/>
            </a:avLst>
          </a:prstGeom>
          <a:solidFill>
            <a:srgbClr val="007AB3"/>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marL="0" marR="0" lvl="0" indent="0" algn="l" defTabSz="914205" rtl="0" eaLnBrk="1" fontAlgn="auto" latinLnBrk="0" hangingPunct="1">
              <a:lnSpc>
                <a:spcPct val="100000"/>
              </a:lnSpc>
              <a:spcBef>
                <a:spcPts val="0"/>
              </a:spcBef>
              <a:spcAft>
                <a:spcPts val="0"/>
              </a:spcAft>
              <a:buClrTx/>
              <a:buSzTx/>
              <a:buFontTx/>
              <a:buNone/>
              <a:tabLst/>
              <a:defRPr/>
            </a:pPr>
            <a:r>
              <a:rPr kumimoji="0" lang="de-DE" sz="900" b="0" i="0" u="none" strike="noStrike" kern="1200" cap="none" spc="0" normalizeH="0" baseline="0" noProof="0">
                <a:ln>
                  <a:noFill/>
                </a:ln>
                <a:solidFill>
                  <a:srgbClr val="FFFFFF"/>
                </a:solidFill>
                <a:effectLst/>
                <a:uLnTx/>
                <a:uFillTx/>
                <a:latin typeface="Arial" panose="020B0604020202020204"/>
                <a:ea typeface="+mn-ea"/>
                <a:cs typeface="+mn-cs"/>
              </a:rPr>
              <a:t>Firmenhandy</a:t>
            </a:r>
          </a:p>
        </p:txBody>
      </p:sp>
      <p:sp>
        <p:nvSpPr>
          <p:cNvPr id="74" name="Rechteck: abgerundete Ecken 22">
            <a:extLst>
              <a:ext uri="{FF2B5EF4-FFF2-40B4-BE49-F238E27FC236}">
                <a16:creationId xmlns:a16="http://schemas.microsoft.com/office/drawing/2014/main" id="{AF226EC3-67F2-1C96-2632-5702929B460F}"/>
              </a:ext>
            </a:extLst>
          </p:cNvPr>
          <p:cNvSpPr/>
          <p:nvPr/>
        </p:nvSpPr>
        <p:spPr>
          <a:xfrm>
            <a:off x="1168469" y="9462071"/>
            <a:ext cx="973511" cy="296991"/>
          </a:xfrm>
          <a:prstGeom prst="roundRect">
            <a:avLst>
              <a:gd name="adj" fmla="val 50000"/>
            </a:avLst>
          </a:prstGeom>
          <a:solidFill>
            <a:srgbClr val="007AB3"/>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marL="0" marR="0" lvl="0" indent="0" algn="l" defTabSz="914205" rtl="0" eaLnBrk="1" fontAlgn="auto" latinLnBrk="0" hangingPunct="1">
              <a:lnSpc>
                <a:spcPct val="100000"/>
              </a:lnSpc>
              <a:spcBef>
                <a:spcPts val="0"/>
              </a:spcBef>
              <a:spcAft>
                <a:spcPts val="0"/>
              </a:spcAft>
              <a:buClrTx/>
              <a:buSzTx/>
              <a:buFontTx/>
              <a:buNone/>
              <a:tabLst/>
              <a:defRPr/>
            </a:pPr>
            <a:r>
              <a:rPr kumimoji="0" lang="de-DE" sz="900" b="0" i="0" u="none" strike="noStrike" kern="1200" cap="none" spc="0" normalizeH="0" baseline="0" noProof="0">
                <a:ln>
                  <a:noFill/>
                </a:ln>
                <a:solidFill>
                  <a:srgbClr val="FFFFFF"/>
                </a:solidFill>
                <a:effectLst/>
                <a:uLnTx/>
                <a:uFillTx/>
                <a:latin typeface="Arial" panose="020B0604020202020204"/>
                <a:ea typeface="+mn-ea"/>
                <a:cs typeface="+mn-cs"/>
              </a:rPr>
              <a:t>Essenszuschuss</a:t>
            </a:r>
          </a:p>
        </p:txBody>
      </p:sp>
      <p:grpSp>
        <p:nvGrpSpPr>
          <p:cNvPr id="75" name="Gruppieren 74">
            <a:extLst>
              <a:ext uri="{FF2B5EF4-FFF2-40B4-BE49-F238E27FC236}">
                <a16:creationId xmlns:a16="http://schemas.microsoft.com/office/drawing/2014/main" id="{A81A26D9-1170-9AE8-CD11-13207C3C2380}"/>
              </a:ext>
            </a:extLst>
          </p:cNvPr>
          <p:cNvGrpSpPr/>
          <p:nvPr/>
        </p:nvGrpSpPr>
        <p:grpSpPr>
          <a:xfrm>
            <a:off x="2795892" y="7053623"/>
            <a:ext cx="721281" cy="721281"/>
            <a:chOff x="6424466" y="7053623"/>
            <a:chExt cx="721281" cy="721281"/>
          </a:xfrm>
        </p:grpSpPr>
        <p:sp>
          <p:nvSpPr>
            <p:cNvPr id="76" name="Oval 89">
              <a:extLst>
                <a:ext uri="{FF2B5EF4-FFF2-40B4-BE49-F238E27FC236}">
                  <a16:creationId xmlns:a16="http://schemas.microsoft.com/office/drawing/2014/main" id="{3C20AD9E-E892-E2CF-F9F0-ACC0C6E70974}"/>
                </a:ext>
              </a:extLst>
            </p:cNvPr>
            <p:cNvSpPr/>
            <p:nvPr/>
          </p:nvSpPr>
          <p:spPr>
            <a:xfrm>
              <a:off x="6424466" y="7053623"/>
              <a:ext cx="721281" cy="721281"/>
            </a:xfrm>
            <a:prstGeom prst="ellipse">
              <a:avLst/>
            </a:prstGeom>
            <a:solidFill>
              <a:srgbClr val="007AB3"/>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05" rtl="0" eaLnBrk="1" fontAlgn="auto" latinLnBrk="0" hangingPunct="1">
                <a:lnSpc>
                  <a:spcPct val="100000"/>
                </a:lnSpc>
                <a:spcBef>
                  <a:spcPts val="0"/>
                </a:spcBef>
                <a:spcAft>
                  <a:spcPts val="0"/>
                </a:spcAft>
                <a:buClrTx/>
                <a:buSzTx/>
                <a:buFontTx/>
                <a:buNone/>
                <a:tabLst/>
                <a:defRPr/>
              </a:pPr>
              <a:endParaRPr kumimoji="0" lang="de-DE" sz="2806"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77" name="Freihandform 1096">
              <a:extLst>
                <a:ext uri="{FF2B5EF4-FFF2-40B4-BE49-F238E27FC236}">
                  <a16:creationId xmlns:a16="http://schemas.microsoft.com/office/drawing/2014/main" id="{4E9795BC-C0D4-8DAD-50F6-CDC3FCCA0FD3}"/>
                </a:ext>
              </a:extLst>
            </p:cNvPr>
            <p:cNvSpPr/>
            <p:nvPr/>
          </p:nvSpPr>
          <p:spPr>
            <a:xfrm>
              <a:off x="6592017" y="7201701"/>
              <a:ext cx="386179" cy="425124"/>
            </a:xfrm>
            <a:custGeom>
              <a:avLst/>
              <a:gdLst/>
              <a:ahLst/>
              <a:cxnLst>
                <a:cxn ang="3cd4">
                  <a:pos x="hc" y="t"/>
                </a:cxn>
                <a:cxn ang="cd2">
                  <a:pos x="l" y="vc"/>
                </a:cxn>
                <a:cxn ang="cd4">
                  <a:pos x="hc" y="b"/>
                </a:cxn>
                <a:cxn ang="0">
                  <a:pos x="r" y="vc"/>
                </a:cxn>
              </a:cxnLst>
              <a:rect l="l" t="t" r="r" b="b"/>
              <a:pathLst>
                <a:path w="705" h="776">
                  <a:moveTo>
                    <a:pt x="669" y="300"/>
                  </a:moveTo>
                  <a:cubicBezTo>
                    <a:pt x="669" y="309"/>
                    <a:pt x="663" y="317"/>
                    <a:pt x="652" y="317"/>
                  </a:cubicBezTo>
                  <a:lnTo>
                    <a:pt x="371" y="317"/>
                  </a:lnTo>
                  <a:lnTo>
                    <a:pt x="371" y="211"/>
                  </a:lnTo>
                  <a:lnTo>
                    <a:pt x="533" y="211"/>
                  </a:lnTo>
                  <a:lnTo>
                    <a:pt x="652" y="211"/>
                  </a:lnTo>
                  <a:cubicBezTo>
                    <a:pt x="663" y="211"/>
                    <a:pt x="669" y="220"/>
                    <a:pt x="669" y="228"/>
                  </a:cubicBezTo>
                  <a:close/>
                  <a:moveTo>
                    <a:pt x="635" y="723"/>
                  </a:moveTo>
                  <a:cubicBezTo>
                    <a:pt x="635" y="732"/>
                    <a:pt x="627" y="740"/>
                    <a:pt x="616" y="740"/>
                  </a:cubicBezTo>
                  <a:lnTo>
                    <a:pt x="371" y="740"/>
                  </a:lnTo>
                  <a:lnTo>
                    <a:pt x="371" y="353"/>
                  </a:lnTo>
                  <a:lnTo>
                    <a:pt x="635" y="353"/>
                  </a:lnTo>
                  <a:close/>
                  <a:moveTo>
                    <a:pt x="371" y="122"/>
                  </a:moveTo>
                  <a:cubicBezTo>
                    <a:pt x="371" y="74"/>
                    <a:pt x="409" y="36"/>
                    <a:pt x="457" y="36"/>
                  </a:cubicBezTo>
                  <a:cubicBezTo>
                    <a:pt x="506" y="36"/>
                    <a:pt x="546" y="74"/>
                    <a:pt x="546" y="122"/>
                  </a:cubicBezTo>
                  <a:cubicBezTo>
                    <a:pt x="546" y="146"/>
                    <a:pt x="540" y="160"/>
                    <a:pt x="527" y="175"/>
                  </a:cubicBezTo>
                  <a:lnTo>
                    <a:pt x="371" y="175"/>
                  </a:lnTo>
                  <a:close/>
                  <a:moveTo>
                    <a:pt x="335" y="158"/>
                  </a:moveTo>
                  <a:lnTo>
                    <a:pt x="335" y="175"/>
                  </a:lnTo>
                  <a:lnTo>
                    <a:pt x="178" y="175"/>
                  </a:lnTo>
                  <a:cubicBezTo>
                    <a:pt x="165" y="160"/>
                    <a:pt x="159" y="146"/>
                    <a:pt x="159" y="122"/>
                  </a:cubicBezTo>
                  <a:cubicBezTo>
                    <a:pt x="159" y="74"/>
                    <a:pt x="197" y="36"/>
                    <a:pt x="246" y="36"/>
                  </a:cubicBezTo>
                  <a:cubicBezTo>
                    <a:pt x="294" y="36"/>
                    <a:pt x="335" y="74"/>
                    <a:pt x="335" y="122"/>
                  </a:cubicBezTo>
                  <a:close/>
                  <a:moveTo>
                    <a:pt x="335" y="317"/>
                  </a:moveTo>
                  <a:lnTo>
                    <a:pt x="53" y="317"/>
                  </a:lnTo>
                  <a:cubicBezTo>
                    <a:pt x="42" y="317"/>
                    <a:pt x="34" y="309"/>
                    <a:pt x="34" y="300"/>
                  </a:cubicBezTo>
                  <a:lnTo>
                    <a:pt x="34" y="228"/>
                  </a:lnTo>
                  <a:cubicBezTo>
                    <a:pt x="34" y="220"/>
                    <a:pt x="42" y="211"/>
                    <a:pt x="53" y="211"/>
                  </a:cubicBezTo>
                  <a:lnTo>
                    <a:pt x="169" y="211"/>
                  </a:lnTo>
                  <a:lnTo>
                    <a:pt x="335" y="211"/>
                  </a:lnTo>
                  <a:close/>
                  <a:moveTo>
                    <a:pt x="335" y="740"/>
                  </a:moveTo>
                  <a:lnTo>
                    <a:pt x="87" y="740"/>
                  </a:lnTo>
                  <a:cubicBezTo>
                    <a:pt x="78" y="740"/>
                    <a:pt x="70" y="732"/>
                    <a:pt x="70" y="723"/>
                  </a:cubicBezTo>
                  <a:lnTo>
                    <a:pt x="70" y="353"/>
                  </a:lnTo>
                  <a:lnTo>
                    <a:pt x="335" y="353"/>
                  </a:lnTo>
                  <a:close/>
                  <a:moveTo>
                    <a:pt x="652" y="175"/>
                  </a:moveTo>
                  <a:lnTo>
                    <a:pt x="569" y="175"/>
                  </a:lnTo>
                  <a:cubicBezTo>
                    <a:pt x="578" y="160"/>
                    <a:pt x="582" y="143"/>
                    <a:pt x="582" y="122"/>
                  </a:cubicBezTo>
                  <a:cubicBezTo>
                    <a:pt x="582" y="55"/>
                    <a:pt x="527" y="0"/>
                    <a:pt x="457" y="0"/>
                  </a:cubicBezTo>
                  <a:cubicBezTo>
                    <a:pt x="413" y="0"/>
                    <a:pt x="373" y="25"/>
                    <a:pt x="351" y="61"/>
                  </a:cubicBezTo>
                  <a:cubicBezTo>
                    <a:pt x="330" y="25"/>
                    <a:pt x="292" y="0"/>
                    <a:pt x="246" y="0"/>
                  </a:cubicBezTo>
                  <a:cubicBezTo>
                    <a:pt x="178" y="0"/>
                    <a:pt x="123" y="55"/>
                    <a:pt x="123" y="122"/>
                  </a:cubicBezTo>
                  <a:cubicBezTo>
                    <a:pt x="123" y="143"/>
                    <a:pt x="127" y="160"/>
                    <a:pt x="136" y="175"/>
                  </a:cubicBezTo>
                  <a:lnTo>
                    <a:pt x="53" y="175"/>
                  </a:lnTo>
                  <a:cubicBezTo>
                    <a:pt x="23" y="175"/>
                    <a:pt x="0" y="201"/>
                    <a:pt x="0" y="228"/>
                  </a:cubicBezTo>
                  <a:lnTo>
                    <a:pt x="0" y="300"/>
                  </a:lnTo>
                  <a:cubicBezTo>
                    <a:pt x="0" y="323"/>
                    <a:pt x="15" y="342"/>
                    <a:pt x="34" y="349"/>
                  </a:cubicBezTo>
                  <a:lnTo>
                    <a:pt x="34" y="723"/>
                  </a:lnTo>
                  <a:cubicBezTo>
                    <a:pt x="34" y="751"/>
                    <a:pt x="59" y="776"/>
                    <a:pt x="87" y="776"/>
                  </a:cubicBezTo>
                  <a:lnTo>
                    <a:pt x="616" y="776"/>
                  </a:lnTo>
                  <a:cubicBezTo>
                    <a:pt x="646" y="776"/>
                    <a:pt x="669" y="751"/>
                    <a:pt x="669" y="723"/>
                  </a:cubicBezTo>
                  <a:lnTo>
                    <a:pt x="669" y="349"/>
                  </a:lnTo>
                  <a:cubicBezTo>
                    <a:pt x="690" y="342"/>
                    <a:pt x="705" y="323"/>
                    <a:pt x="705" y="300"/>
                  </a:cubicBezTo>
                  <a:lnTo>
                    <a:pt x="705" y="228"/>
                  </a:lnTo>
                  <a:cubicBezTo>
                    <a:pt x="705" y="201"/>
                    <a:pt x="682" y="175"/>
                    <a:pt x="652" y="175"/>
                  </a:cubicBezTo>
                  <a:close/>
                </a:path>
              </a:pathLst>
            </a:custGeom>
            <a:solidFill>
              <a:schemeClr val="tx1"/>
            </a:solidFill>
            <a:ln cap="flat">
              <a:noFill/>
              <a:prstDash val="solid"/>
            </a:ln>
          </p:spPr>
          <p:txBody>
            <a:bodyPr vert="horz" wrap="none" lIns="95246" tIns="47623" rIns="95246" bIns="47623" anchor="ctr" anchorCtr="1" compatLnSpc="0"/>
            <a:lstStyle/>
            <a:p>
              <a:pPr marL="0" marR="0" lvl="0" indent="0" algn="l" defTabSz="914205" rtl="0" eaLnBrk="1" fontAlgn="auto" latinLnBrk="0" hangingPunct="0">
                <a:lnSpc>
                  <a:spcPct val="100000"/>
                </a:lnSpc>
                <a:spcBef>
                  <a:spcPts val="0"/>
                </a:spcBef>
                <a:spcAft>
                  <a:spcPts val="0"/>
                </a:spcAft>
                <a:buClrTx/>
                <a:buSzTx/>
                <a:buFontTx/>
                <a:buNone/>
                <a:tabLst/>
                <a:defRPr/>
              </a:pPr>
              <a:endParaRPr kumimoji="0" lang="en-US" sz="1905" b="0" i="0" u="none" strike="noStrike" kern="1200" cap="none" spc="0" normalizeH="0" baseline="0" noProof="0">
                <a:ln>
                  <a:noFill/>
                </a:ln>
                <a:solidFill>
                  <a:srgbClr val="003781"/>
                </a:solidFill>
                <a:effectLst/>
                <a:uLnTx/>
                <a:uFillTx/>
                <a:latin typeface="Arial" panose="020B0604020202020204"/>
                <a:ea typeface="Arial Unicode MS" pitchFamily="2"/>
                <a:cs typeface="Arial Unicode MS" pitchFamily="2"/>
              </a:endParaRPr>
            </a:p>
          </p:txBody>
        </p:sp>
      </p:grpSp>
      <p:sp>
        <p:nvSpPr>
          <p:cNvPr id="78" name="Rechteck 77">
            <a:extLst>
              <a:ext uri="{FF2B5EF4-FFF2-40B4-BE49-F238E27FC236}">
                <a16:creationId xmlns:a16="http://schemas.microsoft.com/office/drawing/2014/main" id="{EFFD2FD8-12E4-38F3-D5DB-5297BE9FEE73}"/>
              </a:ext>
            </a:extLst>
          </p:cNvPr>
          <p:cNvSpPr/>
          <p:nvPr/>
        </p:nvSpPr>
        <p:spPr>
          <a:xfrm>
            <a:off x="3846572" y="1534785"/>
            <a:ext cx="3384000" cy="279765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05"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79" name="Rechteck 78">
            <a:extLst>
              <a:ext uri="{FF2B5EF4-FFF2-40B4-BE49-F238E27FC236}">
                <a16:creationId xmlns:a16="http://schemas.microsoft.com/office/drawing/2014/main" id="{C9B417B0-5627-0762-5BE2-C76CCB8BD85E}"/>
              </a:ext>
            </a:extLst>
          </p:cNvPr>
          <p:cNvSpPr/>
          <p:nvPr/>
        </p:nvSpPr>
        <p:spPr>
          <a:xfrm>
            <a:off x="3856404" y="1830916"/>
            <a:ext cx="3423698" cy="1120729"/>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144000" tIns="280625" rIns="144000" bIns="280625" rtlCol="0" anchor="t" anchorCtr="0">
            <a:sp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a:spcBef>
                <a:spcPct val="0"/>
              </a:spcBef>
              <a:spcAft>
                <a:spcPct val="0"/>
              </a:spcAft>
              <a:defRPr/>
            </a:pPr>
            <a:r>
              <a:rPr kumimoji="0" lang="de-DE" sz="900" b="0" i="0" u="none" strike="noStrike" kern="1200" cap="none" spc="0" normalizeH="0" baseline="0" noProof="0" dirty="0">
                <a:ln>
                  <a:noFill/>
                </a:ln>
                <a:solidFill>
                  <a:srgbClr val="003781"/>
                </a:solidFill>
                <a:effectLst/>
                <a:uLnTx/>
                <a:uFillTx/>
                <a:latin typeface="Arial"/>
                <a:ea typeface="+mn-ea"/>
                <a:cs typeface="Arial"/>
              </a:rPr>
              <a:t>Was ist das Wichtigste? Klar, Ihre Gesundheit. Uns ist es wichtig, dass Sie die Möglichkeit haben, gesund zu bleiben und sich fit zu halten. Nur so können Sie auch im Job 100 % geben. Deshalb bieten wir Ihnen </a:t>
            </a:r>
            <a:r>
              <a:rPr lang="de-DE" sz="900" dirty="0">
                <a:solidFill>
                  <a:srgbClr val="003781"/>
                </a:solidFill>
                <a:cs typeface="Arial"/>
              </a:rPr>
              <a:t>Folgendes an.</a:t>
            </a:r>
          </a:p>
        </p:txBody>
      </p:sp>
      <p:sp>
        <p:nvSpPr>
          <p:cNvPr id="80" name="Rechteck: abgerundete Ecken 22">
            <a:extLst>
              <a:ext uri="{FF2B5EF4-FFF2-40B4-BE49-F238E27FC236}">
                <a16:creationId xmlns:a16="http://schemas.microsoft.com/office/drawing/2014/main" id="{0C8CF87D-57C1-CD0C-907B-EB6B2F4A9B28}"/>
              </a:ext>
            </a:extLst>
          </p:cNvPr>
          <p:cNvSpPr/>
          <p:nvPr/>
        </p:nvSpPr>
        <p:spPr>
          <a:xfrm>
            <a:off x="4002614" y="2807559"/>
            <a:ext cx="1846346" cy="296991"/>
          </a:xfrm>
          <a:prstGeom prst="roundRect">
            <a:avLst>
              <a:gd name="adj" fmla="val 50000"/>
            </a:avLst>
          </a:prstGeom>
          <a:solidFill>
            <a:srgbClr val="007AB3"/>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marL="0" marR="0" lvl="0" indent="0" algn="ctr" defTabSz="914205" rtl="0" eaLnBrk="1" fontAlgn="auto" latinLnBrk="0" hangingPunct="1">
              <a:lnSpc>
                <a:spcPct val="100000"/>
              </a:lnSpc>
              <a:spcBef>
                <a:spcPts val="0"/>
              </a:spcBef>
              <a:spcAft>
                <a:spcPts val="800"/>
              </a:spcAft>
              <a:buClrTx/>
              <a:buSzTx/>
              <a:buFontTx/>
              <a:buNone/>
              <a:tabLst/>
              <a:defRPr/>
            </a:pPr>
            <a:r>
              <a:rPr kumimoji="0" lang="de-DE" sz="900" b="0" i="0" u="none" strike="noStrike" kern="1200" cap="none" spc="0" normalizeH="0" baseline="0" noProof="0">
                <a:ln>
                  <a:noFill/>
                </a:ln>
                <a:solidFill>
                  <a:srgbClr val="FFFFFF"/>
                </a:solidFill>
                <a:effectLst/>
                <a:uLnTx/>
                <a:uFillTx/>
                <a:latin typeface="Arial" panose="020B0604020202020204"/>
                <a:ea typeface="+mn-ea"/>
                <a:cs typeface="+mn-cs"/>
              </a:rPr>
              <a:t>Betriebliche Krankenversicherung</a:t>
            </a:r>
          </a:p>
        </p:txBody>
      </p:sp>
      <p:sp>
        <p:nvSpPr>
          <p:cNvPr id="81" name="Rechteck: abgerundete Ecken 22">
            <a:extLst>
              <a:ext uri="{FF2B5EF4-FFF2-40B4-BE49-F238E27FC236}">
                <a16:creationId xmlns:a16="http://schemas.microsoft.com/office/drawing/2014/main" id="{C35826A3-FF64-EEA1-FC13-3C96D367FFCE}"/>
              </a:ext>
            </a:extLst>
          </p:cNvPr>
          <p:cNvSpPr/>
          <p:nvPr/>
        </p:nvSpPr>
        <p:spPr>
          <a:xfrm>
            <a:off x="5507520" y="3231991"/>
            <a:ext cx="733866" cy="296991"/>
          </a:xfrm>
          <a:prstGeom prst="roundRect">
            <a:avLst>
              <a:gd name="adj" fmla="val 50000"/>
            </a:avLst>
          </a:prstGeom>
          <a:solidFill>
            <a:srgbClr val="007AB3"/>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marL="0" marR="0" lvl="0" indent="0" algn="l" defTabSz="914205" rtl="0" eaLnBrk="1" fontAlgn="auto" latinLnBrk="0" hangingPunct="1">
              <a:lnSpc>
                <a:spcPct val="100000"/>
              </a:lnSpc>
              <a:spcBef>
                <a:spcPts val="0"/>
              </a:spcBef>
              <a:spcAft>
                <a:spcPts val="800"/>
              </a:spcAft>
              <a:buClrTx/>
              <a:buSzTx/>
              <a:buFontTx/>
              <a:buNone/>
              <a:tabLst/>
              <a:defRPr/>
            </a:pPr>
            <a:r>
              <a:rPr kumimoji="0" lang="de-DE" sz="900" b="0" i="0" u="none" strike="noStrike" kern="1200" cap="none" spc="0" normalizeH="0" baseline="0" noProof="0">
                <a:ln>
                  <a:noFill/>
                </a:ln>
                <a:solidFill>
                  <a:srgbClr val="FFFFFF"/>
                </a:solidFill>
                <a:effectLst/>
                <a:uLnTx/>
                <a:uFillTx/>
                <a:latin typeface="Arial" panose="020B0604020202020204"/>
                <a:ea typeface="+mn-ea"/>
                <a:cs typeface="+mn-cs"/>
              </a:rPr>
              <a:t>Betriebsarzt</a:t>
            </a:r>
          </a:p>
        </p:txBody>
      </p:sp>
      <p:sp>
        <p:nvSpPr>
          <p:cNvPr id="82" name="Rechteck: abgerundete Ecken 22">
            <a:extLst>
              <a:ext uri="{FF2B5EF4-FFF2-40B4-BE49-F238E27FC236}">
                <a16:creationId xmlns:a16="http://schemas.microsoft.com/office/drawing/2014/main" id="{80B57832-1B86-D798-8C0B-16003A3C4C89}"/>
              </a:ext>
            </a:extLst>
          </p:cNvPr>
          <p:cNvSpPr/>
          <p:nvPr/>
        </p:nvSpPr>
        <p:spPr>
          <a:xfrm>
            <a:off x="6007606" y="2801437"/>
            <a:ext cx="877327" cy="296991"/>
          </a:xfrm>
          <a:prstGeom prst="roundRect">
            <a:avLst>
              <a:gd name="adj" fmla="val 50000"/>
            </a:avLst>
          </a:prstGeom>
          <a:solidFill>
            <a:srgbClr val="007AB3"/>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18000" tIns="36000" rIns="18000" bIns="36000" rtlCol="0" anchor="ctr">
            <a:spAutoFit/>
          </a:bodyPr>
          <a:lstStyle/>
          <a:p>
            <a:pPr marL="0" marR="0" lvl="0" indent="0" algn="l" defTabSz="914205" rtl="0" eaLnBrk="1" fontAlgn="auto" latinLnBrk="0" hangingPunct="1">
              <a:lnSpc>
                <a:spcPct val="100000"/>
              </a:lnSpc>
              <a:spcBef>
                <a:spcPts val="0"/>
              </a:spcBef>
              <a:spcAft>
                <a:spcPts val="800"/>
              </a:spcAft>
              <a:buClrTx/>
              <a:buSzTx/>
              <a:buFontTx/>
              <a:buNone/>
              <a:tabLst/>
              <a:defRPr/>
            </a:pPr>
            <a:r>
              <a:rPr kumimoji="0" lang="de-DE" sz="900" b="0" i="0" u="none" strike="noStrike" kern="1200" cap="none" spc="0" normalizeH="0" baseline="0" noProof="0">
                <a:ln>
                  <a:noFill/>
                </a:ln>
                <a:solidFill>
                  <a:srgbClr val="FFFFFF"/>
                </a:solidFill>
                <a:effectLst/>
                <a:uLnTx/>
                <a:uFillTx/>
                <a:latin typeface="Arial" panose="020B0604020202020204"/>
                <a:ea typeface="+mn-ea"/>
                <a:cs typeface="+mn-cs"/>
              </a:rPr>
              <a:t>Sportangebote</a:t>
            </a:r>
          </a:p>
        </p:txBody>
      </p:sp>
      <p:grpSp>
        <p:nvGrpSpPr>
          <p:cNvPr id="83" name="Gruppieren 82">
            <a:extLst>
              <a:ext uri="{FF2B5EF4-FFF2-40B4-BE49-F238E27FC236}">
                <a16:creationId xmlns:a16="http://schemas.microsoft.com/office/drawing/2014/main" id="{D1D06AF8-2C91-2ADE-B30D-71168CDD3AFA}"/>
              </a:ext>
            </a:extLst>
          </p:cNvPr>
          <p:cNvGrpSpPr/>
          <p:nvPr/>
        </p:nvGrpSpPr>
        <p:grpSpPr>
          <a:xfrm>
            <a:off x="6420516" y="1206247"/>
            <a:ext cx="721281" cy="721281"/>
            <a:chOff x="6424466" y="1138941"/>
            <a:chExt cx="721281" cy="721281"/>
          </a:xfrm>
        </p:grpSpPr>
        <p:sp>
          <p:nvSpPr>
            <p:cNvPr id="85" name="Oval 87">
              <a:extLst>
                <a:ext uri="{FF2B5EF4-FFF2-40B4-BE49-F238E27FC236}">
                  <a16:creationId xmlns:a16="http://schemas.microsoft.com/office/drawing/2014/main" id="{2BCF2B00-B059-759C-F4F8-B3F62F266097}"/>
                </a:ext>
              </a:extLst>
            </p:cNvPr>
            <p:cNvSpPr/>
            <p:nvPr/>
          </p:nvSpPr>
          <p:spPr>
            <a:xfrm>
              <a:off x="6424466" y="1138941"/>
              <a:ext cx="721281" cy="721281"/>
            </a:xfrm>
            <a:prstGeom prst="ellipse">
              <a:avLst/>
            </a:prstGeom>
            <a:solidFill>
              <a:srgbClr val="007AB3"/>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05" rtl="0" eaLnBrk="1" fontAlgn="auto" latinLnBrk="0" hangingPunct="1">
                <a:lnSpc>
                  <a:spcPct val="100000"/>
                </a:lnSpc>
                <a:spcBef>
                  <a:spcPts val="0"/>
                </a:spcBef>
                <a:spcAft>
                  <a:spcPts val="0"/>
                </a:spcAft>
                <a:buClrTx/>
                <a:buSzTx/>
                <a:buFontTx/>
                <a:buNone/>
                <a:tabLst/>
                <a:defRPr/>
              </a:pPr>
              <a:endParaRPr kumimoji="0" lang="de-DE" sz="2806"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nvGrpSpPr>
            <p:cNvPr id="91" name="Gruppieren 90">
              <a:extLst>
                <a:ext uri="{FF2B5EF4-FFF2-40B4-BE49-F238E27FC236}">
                  <a16:creationId xmlns:a16="http://schemas.microsoft.com/office/drawing/2014/main" id="{CB40319A-297E-9894-CA60-AB76A0D897FD}"/>
                </a:ext>
              </a:extLst>
            </p:cNvPr>
            <p:cNvGrpSpPr/>
            <p:nvPr/>
          </p:nvGrpSpPr>
          <p:grpSpPr>
            <a:xfrm>
              <a:off x="6611576" y="1287458"/>
              <a:ext cx="347061" cy="424246"/>
              <a:chOff x="3415134" y="2554641"/>
              <a:chExt cx="347061" cy="424246"/>
            </a:xfrm>
          </p:grpSpPr>
          <p:sp>
            <p:nvSpPr>
              <p:cNvPr id="92" name="Freihandform 1186">
                <a:extLst>
                  <a:ext uri="{FF2B5EF4-FFF2-40B4-BE49-F238E27FC236}">
                    <a16:creationId xmlns:a16="http://schemas.microsoft.com/office/drawing/2014/main" id="{C3EC0AD5-CC86-3D8C-A3C1-628487CB0BF7}"/>
                  </a:ext>
                </a:extLst>
              </p:cNvPr>
              <p:cNvSpPr/>
              <p:nvPr/>
            </p:nvSpPr>
            <p:spPr>
              <a:xfrm>
                <a:off x="3512575" y="2825064"/>
                <a:ext cx="153275" cy="133568"/>
              </a:xfrm>
              <a:custGeom>
                <a:avLst/>
                <a:gdLst/>
                <a:ahLst/>
                <a:cxnLst>
                  <a:cxn ang="3cd4">
                    <a:pos x="hc" y="t"/>
                  </a:cxn>
                  <a:cxn ang="cd2">
                    <a:pos x="l" y="vc"/>
                  </a:cxn>
                  <a:cxn ang="cd4">
                    <a:pos x="hc" y="b"/>
                  </a:cxn>
                  <a:cxn ang="0">
                    <a:pos x="r" y="vc"/>
                  </a:cxn>
                </a:cxnLst>
                <a:rect l="l" t="t" r="r" b="b"/>
                <a:pathLst>
                  <a:path w="281" h="245">
                    <a:moveTo>
                      <a:pt x="231" y="116"/>
                    </a:moveTo>
                    <a:lnTo>
                      <a:pt x="140" y="203"/>
                    </a:lnTo>
                    <a:lnTo>
                      <a:pt x="49" y="116"/>
                    </a:lnTo>
                    <a:cubicBezTo>
                      <a:pt x="40" y="106"/>
                      <a:pt x="34" y="95"/>
                      <a:pt x="34" y="82"/>
                    </a:cubicBezTo>
                    <a:cubicBezTo>
                      <a:pt x="34" y="70"/>
                      <a:pt x="40" y="57"/>
                      <a:pt x="49" y="49"/>
                    </a:cubicBezTo>
                    <a:cubicBezTo>
                      <a:pt x="59" y="38"/>
                      <a:pt x="72" y="34"/>
                      <a:pt x="85" y="34"/>
                    </a:cubicBezTo>
                    <a:cubicBezTo>
                      <a:pt x="99" y="34"/>
                      <a:pt x="112" y="38"/>
                      <a:pt x="121" y="49"/>
                    </a:cubicBezTo>
                    <a:lnTo>
                      <a:pt x="129" y="55"/>
                    </a:lnTo>
                    <a:cubicBezTo>
                      <a:pt x="135" y="61"/>
                      <a:pt x="146" y="61"/>
                      <a:pt x="152" y="55"/>
                    </a:cubicBezTo>
                    <a:lnTo>
                      <a:pt x="159" y="49"/>
                    </a:lnTo>
                    <a:cubicBezTo>
                      <a:pt x="178" y="29"/>
                      <a:pt x="212" y="29"/>
                      <a:pt x="231" y="49"/>
                    </a:cubicBezTo>
                    <a:cubicBezTo>
                      <a:pt x="241" y="57"/>
                      <a:pt x="246" y="70"/>
                      <a:pt x="246" y="82"/>
                    </a:cubicBezTo>
                    <a:cubicBezTo>
                      <a:pt x="246" y="95"/>
                      <a:pt x="241" y="108"/>
                      <a:pt x="231" y="116"/>
                    </a:cubicBezTo>
                    <a:close/>
                    <a:moveTo>
                      <a:pt x="140" y="19"/>
                    </a:moveTo>
                    <a:cubicBezTo>
                      <a:pt x="108" y="-9"/>
                      <a:pt x="55" y="-6"/>
                      <a:pt x="25" y="23"/>
                    </a:cubicBezTo>
                    <a:cubicBezTo>
                      <a:pt x="8" y="38"/>
                      <a:pt x="0" y="59"/>
                      <a:pt x="0" y="82"/>
                    </a:cubicBezTo>
                    <a:cubicBezTo>
                      <a:pt x="0" y="104"/>
                      <a:pt x="8" y="125"/>
                      <a:pt x="25" y="142"/>
                    </a:cubicBezTo>
                    <a:lnTo>
                      <a:pt x="129" y="241"/>
                    </a:lnTo>
                    <a:cubicBezTo>
                      <a:pt x="131" y="243"/>
                      <a:pt x="135" y="245"/>
                      <a:pt x="140" y="245"/>
                    </a:cubicBezTo>
                    <a:cubicBezTo>
                      <a:pt x="144" y="245"/>
                      <a:pt x="148" y="243"/>
                      <a:pt x="152" y="241"/>
                    </a:cubicBezTo>
                    <a:lnTo>
                      <a:pt x="256" y="142"/>
                    </a:lnTo>
                    <a:cubicBezTo>
                      <a:pt x="273" y="125"/>
                      <a:pt x="281" y="104"/>
                      <a:pt x="281" y="82"/>
                    </a:cubicBezTo>
                    <a:cubicBezTo>
                      <a:pt x="281" y="59"/>
                      <a:pt x="273" y="38"/>
                      <a:pt x="256" y="23"/>
                    </a:cubicBezTo>
                    <a:cubicBezTo>
                      <a:pt x="226" y="-6"/>
                      <a:pt x="174" y="-9"/>
                      <a:pt x="140" y="19"/>
                    </a:cubicBezTo>
                    <a:close/>
                  </a:path>
                </a:pathLst>
              </a:custGeom>
              <a:solidFill>
                <a:schemeClr val="tx1"/>
              </a:solidFill>
              <a:ln cap="flat">
                <a:noFill/>
                <a:prstDash val="solid"/>
              </a:ln>
            </p:spPr>
            <p:txBody>
              <a:bodyPr vert="horz" wrap="none" lIns="95246" tIns="47623" rIns="95246" bIns="47623" anchor="ctr" anchorCtr="1" compatLnSpc="0"/>
              <a:lstStyle/>
              <a:p>
                <a:pPr marL="0" marR="0" lvl="0" indent="0" algn="l" defTabSz="914205" rtl="0" eaLnBrk="1" fontAlgn="auto" latinLnBrk="0" hangingPunct="0">
                  <a:lnSpc>
                    <a:spcPct val="100000"/>
                  </a:lnSpc>
                  <a:spcBef>
                    <a:spcPts val="0"/>
                  </a:spcBef>
                  <a:spcAft>
                    <a:spcPts val="0"/>
                  </a:spcAft>
                  <a:buClrTx/>
                  <a:buSzTx/>
                  <a:buFontTx/>
                  <a:buNone/>
                  <a:tabLst/>
                  <a:defRPr/>
                </a:pPr>
                <a:endParaRPr kumimoji="0" lang="en-US" sz="1905" b="0" i="0" u="none" strike="noStrike" kern="1200" cap="none" spc="0" normalizeH="0" baseline="0" noProof="0">
                  <a:ln>
                    <a:noFill/>
                  </a:ln>
                  <a:solidFill>
                    <a:srgbClr val="003781"/>
                  </a:solidFill>
                  <a:effectLst/>
                  <a:uLnTx/>
                  <a:uFillTx/>
                  <a:latin typeface="Arial" panose="020B0604020202020204"/>
                  <a:ea typeface="Arial Unicode MS" pitchFamily="2"/>
                  <a:cs typeface="Arial Unicode MS" pitchFamily="2"/>
                </a:endParaRPr>
              </a:p>
            </p:txBody>
          </p:sp>
          <p:sp>
            <p:nvSpPr>
              <p:cNvPr id="95" name="Freihandform 1187">
                <a:extLst>
                  <a:ext uri="{FF2B5EF4-FFF2-40B4-BE49-F238E27FC236}">
                    <a16:creationId xmlns:a16="http://schemas.microsoft.com/office/drawing/2014/main" id="{3E357AAA-78F2-DEF2-A37A-B4A00278A515}"/>
                  </a:ext>
                </a:extLst>
              </p:cNvPr>
              <p:cNvSpPr/>
              <p:nvPr/>
            </p:nvSpPr>
            <p:spPr>
              <a:xfrm>
                <a:off x="3415134" y="2766489"/>
                <a:ext cx="347061" cy="212398"/>
              </a:xfrm>
              <a:custGeom>
                <a:avLst/>
                <a:gdLst/>
                <a:ahLst/>
                <a:cxnLst>
                  <a:cxn ang="3cd4">
                    <a:pos x="hc" y="t"/>
                  </a:cxn>
                  <a:cxn ang="cd2">
                    <a:pos x="l" y="vc"/>
                  </a:cxn>
                  <a:cxn ang="cd4">
                    <a:pos x="hc" y="b"/>
                  </a:cxn>
                  <a:cxn ang="0">
                    <a:pos x="r" y="vc"/>
                  </a:cxn>
                </a:cxnLst>
                <a:rect l="l" t="t" r="r" b="b"/>
                <a:pathLst>
                  <a:path w="635" h="389">
                    <a:moveTo>
                      <a:pt x="476" y="0"/>
                    </a:moveTo>
                    <a:lnTo>
                      <a:pt x="159" y="0"/>
                    </a:lnTo>
                    <a:cubicBezTo>
                      <a:pt x="72" y="0"/>
                      <a:pt x="0" y="72"/>
                      <a:pt x="0" y="159"/>
                    </a:cubicBezTo>
                    <a:lnTo>
                      <a:pt x="0" y="370"/>
                    </a:lnTo>
                    <a:cubicBezTo>
                      <a:pt x="0" y="381"/>
                      <a:pt x="9" y="389"/>
                      <a:pt x="19" y="389"/>
                    </a:cubicBezTo>
                    <a:cubicBezTo>
                      <a:pt x="28" y="389"/>
                      <a:pt x="36" y="381"/>
                      <a:pt x="36" y="370"/>
                    </a:cubicBezTo>
                    <a:lnTo>
                      <a:pt x="36" y="159"/>
                    </a:lnTo>
                    <a:cubicBezTo>
                      <a:pt x="36" y="91"/>
                      <a:pt x="91" y="36"/>
                      <a:pt x="159" y="36"/>
                    </a:cubicBezTo>
                    <a:lnTo>
                      <a:pt x="476" y="36"/>
                    </a:lnTo>
                    <a:cubicBezTo>
                      <a:pt x="544" y="36"/>
                      <a:pt x="601" y="91"/>
                      <a:pt x="601" y="159"/>
                    </a:cubicBezTo>
                    <a:lnTo>
                      <a:pt x="601" y="370"/>
                    </a:lnTo>
                    <a:cubicBezTo>
                      <a:pt x="601" y="381"/>
                      <a:pt x="608" y="389"/>
                      <a:pt x="618" y="389"/>
                    </a:cubicBezTo>
                    <a:cubicBezTo>
                      <a:pt x="629" y="389"/>
                      <a:pt x="635" y="381"/>
                      <a:pt x="635" y="370"/>
                    </a:cubicBezTo>
                    <a:lnTo>
                      <a:pt x="635" y="159"/>
                    </a:lnTo>
                    <a:cubicBezTo>
                      <a:pt x="635" y="72"/>
                      <a:pt x="565" y="0"/>
                      <a:pt x="476" y="0"/>
                    </a:cubicBezTo>
                    <a:close/>
                  </a:path>
                </a:pathLst>
              </a:custGeom>
              <a:solidFill>
                <a:schemeClr val="tx1"/>
              </a:solidFill>
              <a:ln cap="flat">
                <a:noFill/>
                <a:prstDash val="solid"/>
              </a:ln>
            </p:spPr>
            <p:txBody>
              <a:bodyPr vert="horz" wrap="none" lIns="95246" tIns="47623" rIns="95246" bIns="47623" anchor="ctr" anchorCtr="1" compatLnSpc="0"/>
              <a:lstStyle/>
              <a:p>
                <a:pPr marL="0" marR="0" lvl="0" indent="0" algn="l" defTabSz="914205" rtl="0" eaLnBrk="1" fontAlgn="auto" latinLnBrk="0" hangingPunct="0">
                  <a:lnSpc>
                    <a:spcPct val="100000"/>
                  </a:lnSpc>
                  <a:spcBef>
                    <a:spcPts val="0"/>
                  </a:spcBef>
                  <a:spcAft>
                    <a:spcPts val="0"/>
                  </a:spcAft>
                  <a:buClrTx/>
                  <a:buSzTx/>
                  <a:buFontTx/>
                  <a:buNone/>
                  <a:tabLst/>
                  <a:defRPr/>
                </a:pPr>
                <a:endParaRPr kumimoji="0" lang="en-US" sz="1905" b="0" i="0" u="none" strike="noStrike" kern="1200" cap="none" spc="0" normalizeH="0" baseline="0" noProof="0">
                  <a:ln>
                    <a:noFill/>
                  </a:ln>
                  <a:solidFill>
                    <a:srgbClr val="003781"/>
                  </a:solidFill>
                  <a:effectLst/>
                  <a:uLnTx/>
                  <a:uFillTx/>
                  <a:latin typeface="Arial" panose="020B0604020202020204"/>
                  <a:ea typeface="Arial Unicode MS" pitchFamily="2"/>
                  <a:cs typeface="Arial Unicode MS" pitchFamily="2"/>
                </a:endParaRPr>
              </a:p>
            </p:txBody>
          </p:sp>
          <p:sp>
            <p:nvSpPr>
              <p:cNvPr id="97" name="Freihandform 1188">
                <a:extLst>
                  <a:ext uri="{FF2B5EF4-FFF2-40B4-BE49-F238E27FC236}">
                    <a16:creationId xmlns:a16="http://schemas.microsoft.com/office/drawing/2014/main" id="{0639A401-5931-8A56-529D-EF051FA902E5}"/>
                  </a:ext>
                </a:extLst>
              </p:cNvPr>
              <p:cNvSpPr/>
              <p:nvPr/>
            </p:nvSpPr>
            <p:spPr>
              <a:xfrm>
                <a:off x="3492865" y="2554641"/>
                <a:ext cx="192691" cy="192691"/>
              </a:xfrm>
              <a:custGeom>
                <a:avLst/>
                <a:gdLst/>
                <a:ahLst/>
                <a:cxnLst>
                  <a:cxn ang="3cd4">
                    <a:pos x="hc" y="t"/>
                  </a:cxn>
                  <a:cxn ang="cd2">
                    <a:pos x="l" y="vc"/>
                  </a:cxn>
                  <a:cxn ang="cd4">
                    <a:pos x="hc" y="b"/>
                  </a:cxn>
                  <a:cxn ang="0">
                    <a:pos x="r" y="vc"/>
                  </a:cxn>
                </a:cxnLst>
                <a:rect l="l" t="t" r="r" b="b"/>
                <a:pathLst>
                  <a:path w="353" h="353">
                    <a:moveTo>
                      <a:pt x="176" y="36"/>
                    </a:moveTo>
                    <a:cubicBezTo>
                      <a:pt x="254" y="36"/>
                      <a:pt x="317" y="99"/>
                      <a:pt x="317" y="175"/>
                    </a:cubicBezTo>
                    <a:cubicBezTo>
                      <a:pt x="317" y="254"/>
                      <a:pt x="254" y="317"/>
                      <a:pt x="176" y="317"/>
                    </a:cubicBezTo>
                    <a:cubicBezTo>
                      <a:pt x="99" y="317"/>
                      <a:pt x="36" y="254"/>
                      <a:pt x="36" y="175"/>
                    </a:cubicBezTo>
                    <a:cubicBezTo>
                      <a:pt x="36" y="99"/>
                      <a:pt x="99" y="36"/>
                      <a:pt x="176" y="36"/>
                    </a:cubicBezTo>
                    <a:close/>
                    <a:moveTo>
                      <a:pt x="176" y="353"/>
                    </a:moveTo>
                    <a:cubicBezTo>
                      <a:pt x="273" y="353"/>
                      <a:pt x="353" y="273"/>
                      <a:pt x="353" y="175"/>
                    </a:cubicBezTo>
                    <a:cubicBezTo>
                      <a:pt x="353" y="78"/>
                      <a:pt x="273" y="0"/>
                      <a:pt x="176" y="0"/>
                    </a:cubicBezTo>
                    <a:cubicBezTo>
                      <a:pt x="78" y="0"/>
                      <a:pt x="0" y="78"/>
                      <a:pt x="0" y="175"/>
                    </a:cubicBezTo>
                    <a:cubicBezTo>
                      <a:pt x="0" y="273"/>
                      <a:pt x="78" y="353"/>
                      <a:pt x="176" y="353"/>
                    </a:cubicBezTo>
                    <a:close/>
                  </a:path>
                </a:pathLst>
              </a:custGeom>
              <a:solidFill>
                <a:schemeClr val="tx1"/>
              </a:solidFill>
              <a:ln cap="flat">
                <a:noFill/>
                <a:prstDash val="solid"/>
              </a:ln>
            </p:spPr>
            <p:txBody>
              <a:bodyPr vert="horz" wrap="none" lIns="95246" tIns="47623" rIns="95246" bIns="47623" anchor="ctr" anchorCtr="1" compatLnSpc="0"/>
              <a:lstStyle/>
              <a:p>
                <a:pPr marL="0" marR="0" lvl="0" indent="0" algn="l" defTabSz="914205" rtl="0" eaLnBrk="1" fontAlgn="auto" latinLnBrk="0" hangingPunct="0">
                  <a:lnSpc>
                    <a:spcPct val="100000"/>
                  </a:lnSpc>
                  <a:spcBef>
                    <a:spcPts val="0"/>
                  </a:spcBef>
                  <a:spcAft>
                    <a:spcPts val="0"/>
                  </a:spcAft>
                  <a:buClrTx/>
                  <a:buSzTx/>
                  <a:buFontTx/>
                  <a:buNone/>
                  <a:tabLst/>
                  <a:defRPr/>
                </a:pPr>
                <a:endParaRPr kumimoji="0" lang="en-US" sz="1905" b="0" i="0" u="none" strike="noStrike" kern="1200" cap="none" spc="0" normalizeH="0" baseline="0" noProof="0">
                  <a:ln>
                    <a:noFill/>
                  </a:ln>
                  <a:solidFill>
                    <a:srgbClr val="003781"/>
                  </a:solidFill>
                  <a:effectLst/>
                  <a:uLnTx/>
                  <a:uFillTx/>
                  <a:latin typeface="Arial" panose="020B0604020202020204"/>
                  <a:ea typeface="Arial Unicode MS" pitchFamily="2"/>
                  <a:cs typeface="Arial Unicode MS" pitchFamily="2"/>
                </a:endParaRPr>
              </a:p>
            </p:txBody>
          </p:sp>
        </p:grpSp>
      </p:grpSp>
      <p:grpSp>
        <p:nvGrpSpPr>
          <p:cNvPr id="29" name="Gruppieren 28">
            <a:extLst>
              <a:ext uri="{FF2B5EF4-FFF2-40B4-BE49-F238E27FC236}">
                <a16:creationId xmlns:a16="http://schemas.microsoft.com/office/drawing/2014/main" id="{33608512-AB1D-04F2-CD49-FE1DC4BF49DD}"/>
              </a:ext>
            </a:extLst>
          </p:cNvPr>
          <p:cNvGrpSpPr/>
          <p:nvPr/>
        </p:nvGrpSpPr>
        <p:grpSpPr>
          <a:xfrm>
            <a:off x="6562426" y="4206780"/>
            <a:ext cx="721281" cy="721281"/>
            <a:chOff x="2919471" y="4017566"/>
            <a:chExt cx="721281" cy="721281"/>
          </a:xfrm>
        </p:grpSpPr>
        <p:sp>
          <p:nvSpPr>
            <p:cNvPr id="30" name="Oval 90">
              <a:extLst>
                <a:ext uri="{FF2B5EF4-FFF2-40B4-BE49-F238E27FC236}">
                  <a16:creationId xmlns:a16="http://schemas.microsoft.com/office/drawing/2014/main" id="{5C15928A-F9CB-4A79-DCCE-C2E959303218}"/>
                </a:ext>
              </a:extLst>
            </p:cNvPr>
            <p:cNvSpPr/>
            <p:nvPr/>
          </p:nvSpPr>
          <p:spPr>
            <a:xfrm>
              <a:off x="2919471" y="4017566"/>
              <a:ext cx="721281" cy="721281"/>
            </a:xfrm>
            <a:prstGeom prst="ellipse">
              <a:avLst/>
            </a:prstGeom>
            <a:solidFill>
              <a:srgbClr val="007AB3"/>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05" rtl="0" eaLnBrk="1" fontAlgn="auto" latinLnBrk="0" hangingPunct="1">
                <a:lnSpc>
                  <a:spcPct val="100000"/>
                </a:lnSpc>
                <a:spcBef>
                  <a:spcPts val="0"/>
                </a:spcBef>
                <a:spcAft>
                  <a:spcPts val="0"/>
                </a:spcAft>
                <a:buClrTx/>
                <a:buSzTx/>
                <a:buFontTx/>
                <a:buNone/>
                <a:tabLst/>
                <a:defRPr/>
              </a:pPr>
              <a:endParaRPr kumimoji="0" lang="de-DE" sz="2806"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1" name="Freihandform 1152">
              <a:extLst>
                <a:ext uri="{FF2B5EF4-FFF2-40B4-BE49-F238E27FC236}">
                  <a16:creationId xmlns:a16="http://schemas.microsoft.com/office/drawing/2014/main" id="{30F7B65C-C73D-2CBD-DB91-ED078D225433}"/>
                </a:ext>
              </a:extLst>
            </p:cNvPr>
            <p:cNvSpPr/>
            <p:nvPr/>
          </p:nvSpPr>
          <p:spPr>
            <a:xfrm>
              <a:off x="3042680" y="4165191"/>
              <a:ext cx="474863" cy="426031"/>
            </a:xfrm>
            <a:custGeom>
              <a:avLst/>
              <a:gdLst/>
              <a:ahLst/>
              <a:cxnLst>
                <a:cxn ang="3cd4">
                  <a:pos x="hc" y="t"/>
                </a:cxn>
                <a:cxn ang="cd2">
                  <a:pos x="l" y="vc"/>
                </a:cxn>
                <a:cxn ang="cd4">
                  <a:pos x="hc" y="b"/>
                </a:cxn>
                <a:cxn ang="0">
                  <a:pos x="r" y="vc"/>
                </a:cxn>
              </a:cxnLst>
              <a:rect l="l" t="t" r="r" b="b"/>
              <a:pathLst>
                <a:path w="847" h="760">
                  <a:moveTo>
                    <a:pt x="665" y="570"/>
                  </a:moveTo>
                  <a:cubicBezTo>
                    <a:pt x="591" y="570"/>
                    <a:pt x="530" y="513"/>
                    <a:pt x="519" y="443"/>
                  </a:cubicBezTo>
                  <a:cubicBezTo>
                    <a:pt x="587" y="443"/>
                    <a:pt x="733" y="443"/>
                    <a:pt x="811" y="443"/>
                  </a:cubicBezTo>
                  <a:cubicBezTo>
                    <a:pt x="803" y="513"/>
                    <a:pt x="741" y="570"/>
                    <a:pt x="665" y="570"/>
                  </a:cubicBezTo>
                  <a:close/>
                  <a:moveTo>
                    <a:pt x="665" y="117"/>
                  </a:moveTo>
                  <a:lnTo>
                    <a:pt x="803" y="407"/>
                  </a:lnTo>
                  <a:lnTo>
                    <a:pt x="530" y="407"/>
                  </a:lnTo>
                  <a:close/>
                  <a:moveTo>
                    <a:pt x="424" y="104"/>
                  </a:moveTo>
                  <a:cubicBezTo>
                    <a:pt x="405" y="104"/>
                    <a:pt x="390" y="89"/>
                    <a:pt x="390" y="70"/>
                  </a:cubicBezTo>
                  <a:cubicBezTo>
                    <a:pt x="390" y="51"/>
                    <a:pt x="405" y="36"/>
                    <a:pt x="424" y="36"/>
                  </a:cubicBezTo>
                  <a:cubicBezTo>
                    <a:pt x="443" y="36"/>
                    <a:pt x="460" y="51"/>
                    <a:pt x="460" y="70"/>
                  </a:cubicBezTo>
                  <a:cubicBezTo>
                    <a:pt x="460" y="89"/>
                    <a:pt x="443" y="104"/>
                    <a:pt x="424" y="104"/>
                  </a:cubicBezTo>
                  <a:close/>
                  <a:moveTo>
                    <a:pt x="320" y="407"/>
                  </a:moveTo>
                  <a:lnTo>
                    <a:pt x="47" y="407"/>
                  </a:lnTo>
                  <a:lnTo>
                    <a:pt x="185" y="117"/>
                  </a:lnTo>
                  <a:close/>
                  <a:moveTo>
                    <a:pt x="182" y="570"/>
                  </a:moveTo>
                  <a:cubicBezTo>
                    <a:pt x="108" y="570"/>
                    <a:pt x="47" y="513"/>
                    <a:pt x="39" y="443"/>
                  </a:cubicBezTo>
                  <a:cubicBezTo>
                    <a:pt x="77" y="443"/>
                    <a:pt x="130" y="443"/>
                    <a:pt x="180" y="443"/>
                  </a:cubicBezTo>
                  <a:lnTo>
                    <a:pt x="229" y="443"/>
                  </a:lnTo>
                  <a:cubicBezTo>
                    <a:pt x="267" y="443"/>
                    <a:pt x="303" y="443"/>
                    <a:pt x="328" y="443"/>
                  </a:cubicBezTo>
                  <a:cubicBezTo>
                    <a:pt x="320" y="513"/>
                    <a:pt x="259" y="570"/>
                    <a:pt x="182" y="570"/>
                  </a:cubicBezTo>
                  <a:close/>
                  <a:moveTo>
                    <a:pt x="690" y="89"/>
                  </a:moveTo>
                  <a:lnTo>
                    <a:pt x="760" y="89"/>
                  </a:lnTo>
                  <a:cubicBezTo>
                    <a:pt x="771" y="89"/>
                    <a:pt x="777" y="81"/>
                    <a:pt x="777" y="72"/>
                  </a:cubicBezTo>
                  <a:cubicBezTo>
                    <a:pt x="777" y="62"/>
                    <a:pt x="771" y="53"/>
                    <a:pt x="760" y="53"/>
                  </a:cubicBezTo>
                  <a:lnTo>
                    <a:pt x="491" y="53"/>
                  </a:lnTo>
                  <a:cubicBezTo>
                    <a:pt x="485" y="24"/>
                    <a:pt x="458" y="0"/>
                    <a:pt x="424" y="0"/>
                  </a:cubicBezTo>
                  <a:cubicBezTo>
                    <a:pt x="392" y="0"/>
                    <a:pt x="364" y="24"/>
                    <a:pt x="356" y="53"/>
                  </a:cubicBezTo>
                  <a:lnTo>
                    <a:pt x="89" y="53"/>
                  </a:lnTo>
                  <a:cubicBezTo>
                    <a:pt x="79" y="53"/>
                    <a:pt x="70" y="62"/>
                    <a:pt x="70" y="72"/>
                  </a:cubicBezTo>
                  <a:cubicBezTo>
                    <a:pt x="70" y="81"/>
                    <a:pt x="79" y="89"/>
                    <a:pt x="89" y="89"/>
                  </a:cubicBezTo>
                  <a:lnTo>
                    <a:pt x="157" y="89"/>
                  </a:lnTo>
                  <a:lnTo>
                    <a:pt x="3" y="415"/>
                  </a:lnTo>
                  <a:cubicBezTo>
                    <a:pt x="3" y="420"/>
                    <a:pt x="0" y="422"/>
                    <a:pt x="0" y="424"/>
                  </a:cubicBezTo>
                  <a:cubicBezTo>
                    <a:pt x="0" y="523"/>
                    <a:pt x="83" y="604"/>
                    <a:pt x="182" y="604"/>
                  </a:cubicBezTo>
                  <a:cubicBezTo>
                    <a:pt x="284" y="604"/>
                    <a:pt x="364" y="525"/>
                    <a:pt x="364" y="426"/>
                  </a:cubicBezTo>
                  <a:lnTo>
                    <a:pt x="364" y="424"/>
                  </a:lnTo>
                  <a:cubicBezTo>
                    <a:pt x="364" y="422"/>
                    <a:pt x="364" y="420"/>
                    <a:pt x="364" y="417"/>
                  </a:cubicBezTo>
                  <a:lnTo>
                    <a:pt x="210" y="89"/>
                  </a:lnTo>
                  <a:lnTo>
                    <a:pt x="356" y="89"/>
                  </a:lnTo>
                  <a:cubicBezTo>
                    <a:pt x="364" y="113"/>
                    <a:pt x="384" y="132"/>
                    <a:pt x="407" y="138"/>
                  </a:cubicBezTo>
                  <a:lnTo>
                    <a:pt x="407" y="724"/>
                  </a:lnTo>
                  <a:lnTo>
                    <a:pt x="303" y="724"/>
                  </a:lnTo>
                  <a:cubicBezTo>
                    <a:pt x="295" y="724"/>
                    <a:pt x="286" y="733"/>
                    <a:pt x="286" y="741"/>
                  </a:cubicBezTo>
                  <a:cubicBezTo>
                    <a:pt x="286" y="752"/>
                    <a:pt x="295" y="760"/>
                    <a:pt x="303" y="760"/>
                  </a:cubicBezTo>
                  <a:lnTo>
                    <a:pt x="544" y="760"/>
                  </a:lnTo>
                  <a:cubicBezTo>
                    <a:pt x="555" y="760"/>
                    <a:pt x="563" y="752"/>
                    <a:pt x="563" y="741"/>
                  </a:cubicBezTo>
                  <a:cubicBezTo>
                    <a:pt x="563" y="733"/>
                    <a:pt x="555" y="724"/>
                    <a:pt x="544" y="724"/>
                  </a:cubicBezTo>
                  <a:lnTo>
                    <a:pt x="443" y="724"/>
                  </a:lnTo>
                  <a:lnTo>
                    <a:pt x="443" y="138"/>
                  </a:lnTo>
                  <a:cubicBezTo>
                    <a:pt x="466" y="132"/>
                    <a:pt x="485" y="113"/>
                    <a:pt x="491" y="89"/>
                  </a:cubicBezTo>
                  <a:lnTo>
                    <a:pt x="640" y="89"/>
                  </a:lnTo>
                  <a:lnTo>
                    <a:pt x="485" y="417"/>
                  </a:lnTo>
                  <a:cubicBezTo>
                    <a:pt x="483" y="420"/>
                    <a:pt x="483" y="422"/>
                    <a:pt x="483" y="424"/>
                  </a:cubicBezTo>
                  <a:cubicBezTo>
                    <a:pt x="483" y="426"/>
                    <a:pt x="483" y="426"/>
                    <a:pt x="483" y="426"/>
                  </a:cubicBezTo>
                  <a:cubicBezTo>
                    <a:pt x="485" y="525"/>
                    <a:pt x="566" y="604"/>
                    <a:pt x="665" y="604"/>
                  </a:cubicBezTo>
                  <a:cubicBezTo>
                    <a:pt x="767" y="604"/>
                    <a:pt x="847" y="523"/>
                    <a:pt x="847" y="424"/>
                  </a:cubicBezTo>
                  <a:cubicBezTo>
                    <a:pt x="847" y="422"/>
                    <a:pt x="847" y="420"/>
                    <a:pt x="845" y="415"/>
                  </a:cubicBezTo>
                  <a:close/>
                </a:path>
              </a:pathLst>
            </a:custGeom>
            <a:solidFill>
              <a:schemeClr val="tx1"/>
            </a:solidFill>
            <a:ln cap="flat">
              <a:noFill/>
              <a:prstDash val="solid"/>
            </a:ln>
          </p:spPr>
          <p:txBody>
            <a:bodyPr vert="horz" wrap="none" lIns="95246" tIns="47623" rIns="95246" bIns="47623" anchor="ctr" anchorCtr="1" compatLnSpc="0"/>
            <a:lstStyle/>
            <a:p>
              <a:pPr marL="0" marR="0" lvl="0" indent="0" algn="l" defTabSz="914205" rtl="0" eaLnBrk="1" fontAlgn="auto" latinLnBrk="0" hangingPunct="0">
                <a:lnSpc>
                  <a:spcPct val="100000"/>
                </a:lnSpc>
                <a:spcBef>
                  <a:spcPts val="0"/>
                </a:spcBef>
                <a:spcAft>
                  <a:spcPts val="0"/>
                </a:spcAft>
                <a:buClrTx/>
                <a:buSzTx/>
                <a:buFontTx/>
                <a:buNone/>
                <a:tabLst/>
                <a:defRPr/>
              </a:pPr>
              <a:endParaRPr kumimoji="0" lang="en-US" sz="1905" b="0" i="0" u="none" strike="noStrike" kern="1200" cap="none" spc="0" normalizeH="0" baseline="0" noProof="0">
                <a:ln>
                  <a:noFill/>
                </a:ln>
                <a:solidFill>
                  <a:srgbClr val="003781"/>
                </a:solidFill>
                <a:effectLst/>
                <a:uLnTx/>
                <a:uFillTx/>
                <a:latin typeface="Arial" panose="020B0604020202020204"/>
                <a:ea typeface="Arial Unicode MS" pitchFamily="2"/>
                <a:cs typeface="Arial Unicode MS" pitchFamily="2"/>
              </a:endParaRPr>
            </a:p>
          </p:txBody>
        </p:sp>
      </p:grpSp>
      <p:sp>
        <p:nvSpPr>
          <p:cNvPr id="98" name="Abgerundetes Rechteck 75">
            <a:extLst>
              <a:ext uri="{FF2B5EF4-FFF2-40B4-BE49-F238E27FC236}">
                <a16:creationId xmlns:a16="http://schemas.microsoft.com/office/drawing/2014/main" id="{F93B5A21-65BA-B815-C701-E726406F6DCB}"/>
              </a:ext>
            </a:extLst>
          </p:cNvPr>
          <p:cNvSpPr/>
          <p:nvPr/>
        </p:nvSpPr>
        <p:spPr>
          <a:xfrm>
            <a:off x="3772173" y="1268929"/>
            <a:ext cx="2844119" cy="673709"/>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392873" rIns="144000" bIns="0" rtlCol="0" anchor="t">
            <a:sp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marL="0" marR="0" lvl="0" indent="0" algn="l" defTabSz="1425246" rtl="0" eaLnBrk="1" fontAlgn="auto" latinLnBrk="0" hangingPunct="1">
              <a:lnSpc>
                <a:spcPct val="100000"/>
              </a:lnSpc>
              <a:spcBef>
                <a:spcPct val="0"/>
              </a:spcBef>
              <a:spcAft>
                <a:spcPct val="0"/>
              </a:spcAft>
              <a:buClrTx/>
              <a:buSzTx/>
              <a:buFontTx/>
              <a:buNone/>
              <a:tabLst/>
              <a:defRPr/>
            </a:pPr>
            <a:r>
              <a:rPr kumimoji="0" lang="de-DE" sz="1800" b="0" i="0" u="none" strike="noStrike" kern="1200" cap="none" spc="0" normalizeH="0" baseline="0" noProof="0" dirty="0">
                <a:ln>
                  <a:noFill/>
                </a:ln>
                <a:solidFill>
                  <a:srgbClr val="007AB3"/>
                </a:solidFill>
                <a:effectLst/>
                <a:uLnTx/>
                <a:uFillTx/>
                <a:latin typeface="Arial"/>
                <a:ea typeface="+mn-ea"/>
                <a:cs typeface="Arial"/>
              </a:rPr>
              <a:t>Gesundheit und Sport</a:t>
            </a:r>
          </a:p>
        </p:txBody>
      </p:sp>
    </p:spTree>
    <p:extLst>
      <p:ext uri="{BB962C8B-B14F-4D97-AF65-F5344CB8AC3E}">
        <p14:creationId xmlns:p14="http://schemas.microsoft.com/office/powerpoint/2010/main" val="3736332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hteck 64">
            <a:extLst>
              <a:ext uri="{FF2B5EF4-FFF2-40B4-BE49-F238E27FC236}">
                <a16:creationId xmlns:a16="http://schemas.microsoft.com/office/drawing/2014/main" id="{DA200B83-105B-6B6E-D72D-DBB15F782036}"/>
              </a:ext>
            </a:extLst>
          </p:cNvPr>
          <p:cNvSpPr/>
          <p:nvPr/>
        </p:nvSpPr>
        <p:spPr>
          <a:xfrm flipH="1">
            <a:off x="887529" y="1800333"/>
            <a:ext cx="0" cy="4212000"/>
          </a:xfrm>
          <a:custGeom>
            <a:avLst/>
            <a:gdLst>
              <a:gd name="connsiteX0" fmla="*/ 0 w 5757041"/>
              <a:gd name="connsiteY0" fmla="*/ 0 h 2664000"/>
              <a:gd name="connsiteX1" fmla="*/ 5757041 w 5757041"/>
              <a:gd name="connsiteY1" fmla="*/ 0 h 2664000"/>
              <a:gd name="connsiteX2" fmla="*/ 5757041 w 5757041"/>
              <a:gd name="connsiteY2" fmla="*/ 2664000 h 2664000"/>
              <a:gd name="connsiteX3" fmla="*/ 0 w 5757041"/>
              <a:gd name="connsiteY3" fmla="*/ 2664000 h 2664000"/>
              <a:gd name="connsiteX4" fmla="*/ 0 w 5757041"/>
              <a:gd name="connsiteY4" fmla="*/ 0 h 2664000"/>
              <a:gd name="connsiteX0" fmla="*/ 5757041 w 5848481"/>
              <a:gd name="connsiteY0" fmla="*/ 0 h 2664000"/>
              <a:gd name="connsiteX1" fmla="*/ 5757041 w 5848481"/>
              <a:gd name="connsiteY1" fmla="*/ 2664000 h 2664000"/>
              <a:gd name="connsiteX2" fmla="*/ 0 w 5848481"/>
              <a:gd name="connsiteY2" fmla="*/ 2664000 h 2664000"/>
              <a:gd name="connsiteX3" fmla="*/ 0 w 5848481"/>
              <a:gd name="connsiteY3" fmla="*/ 0 h 2664000"/>
              <a:gd name="connsiteX4" fmla="*/ 5848481 w 5848481"/>
              <a:gd name="connsiteY4" fmla="*/ 91440 h 2664000"/>
              <a:gd name="connsiteX0" fmla="*/ 5757041 w 5757041"/>
              <a:gd name="connsiteY0" fmla="*/ 0 h 2664000"/>
              <a:gd name="connsiteX1" fmla="*/ 5757041 w 5757041"/>
              <a:gd name="connsiteY1" fmla="*/ 2664000 h 2664000"/>
              <a:gd name="connsiteX2" fmla="*/ 0 w 5757041"/>
              <a:gd name="connsiteY2" fmla="*/ 2664000 h 2664000"/>
              <a:gd name="connsiteX3" fmla="*/ 0 w 5757041"/>
              <a:gd name="connsiteY3" fmla="*/ 0 h 2664000"/>
              <a:gd name="connsiteX0" fmla="*/ 5757041 w 5757041"/>
              <a:gd name="connsiteY0" fmla="*/ 2664000 h 2664000"/>
              <a:gd name="connsiteX1" fmla="*/ 0 w 5757041"/>
              <a:gd name="connsiteY1" fmla="*/ 2664000 h 2664000"/>
              <a:gd name="connsiteX2" fmla="*/ 0 w 5757041"/>
              <a:gd name="connsiteY2" fmla="*/ 0 h 2664000"/>
              <a:gd name="connsiteX0" fmla="*/ 0 w 0"/>
              <a:gd name="connsiteY0" fmla="*/ 2664000 h 2664000"/>
              <a:gd name="connsiteX1" fmla="*/ 0 w 0"/>
              <a:gd name="connsiteY1" fmla="*/ 0 h 2664000"/>
            </a:gdLst>
            <a:ahLst/>
            <a:cxnLst>
              <a:cxn ang="0">
                <a:pos x="connsiteX0" y="connsiteY0"/>
              </a:cxn>
              <a:cxn ang="0">
                <a:pos x="connsiteX1" y="connsiteY1"/>
              </a:cxn>
            </a:cxnLst>
            <a:rect l="l" t="t" r="r" b="b"/>
            <a:pathLst>
              <a:path h="2664000">
                <a:moveTo>
                  <a:pt x="0" y="2664000"/>
                </a:moveTo>
                <a:lnTo>
                  <a:pt x="0" y="0"/>
                </a:lnTo>
              </a:path>
            </a:pathLst>
          </a:cu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115"/>
          </a:p>
        </p:txBody>
      </p:sp>
      <p:sp>
        <p:nvSpPr>
          <p:cNvPr id="3" name="Titel 2">
            <a:extLst>
              <a:ext uri="{FF2B5EF4-FFF2-40B4-BE49-F238E27FC236}">
                <a16:creationId xmlns:a16="http://schemas.microsoft.com/office/drawing/2014/main" id="{C039B416-FFC2-775C-EF42-E8CD810AEA19}"/>
              </a:ext>
            </a:extLst>
          </p:cNvPr>
          <p:cNvSpPr>
            <a:spLocks noGrp="1"/>
          </p:cNvSpPr>
          <p:nvPr>
            <p:ph type="title"/>
          </p:nvPr>
        </p:nvSpPr>
        <p:spPr/>
        <p:txBody>
          <a:bodyPr/>
          <a:lstStyle/>
          <a:p>
            <a:r>
              <a:rPr lang="de-DE" sz="2650">
                <a:solidFill>
                  <a:schemeClr val="accent4"/>
                </a:solidFill>
              </a:rPr>
              <a:t>Ihre Benefits </a:t>
            </a:r>
            <a:r>
              <a:rPr lang="de-DE" sz="2650"/>
              <a:t>im Überblick</a:t>
            </a:r>
            <a:br>
              <a:rPr lang="de-DE" sz="2650"/>
            </a:br>
            <a:r>
              <a:rPr lang="de-DE" sz="1400">
                <a:solidFill>
                  <a:srgbClr val="003781"/>
                </a:solidFill>
                <a:latin typeface="Arial" panose="020B0604020202020204"/>
              </a:rPr>
              <a:t>Wählen Sie Ihre Benefits aus</a:t>
            </a:r>
            <a:endParaRPr lang="de-DE" sz="1511"/>
          </a:p>
        </p:txBody>
      </p:sp>
      <p:sp>
        <p:nvSpPr>
          <p:cNvPr id="2" name="Foliennummernplatzhalter 1">
            <a:extLst>
              <a:ext uri="{FF2B5EF4-FFF2-40B4-BE49-F238E27FC236}">
                <a16:creationId xmlns:a16="http://schemas.microsoft.com/office/drawing/2014/main" id="{00CA6713-1D87-C2BC-6147-8DC9B88895E5}"/>
              </a:ext>
            </a:extLst>
          </p:cNvPr>
          <p:cNvSpPr>
            <a:spLocks noGrp="1"/>
          </p:cNvSpPr>
          <p:nvPr>
            <p:ph type="sldNum" sz="quarter" idx="10"/>
          </p:nvPr>
        </p:nvSpPr>
        <p:spPr/>
        <p:txBody>
          <a:bodyPr/>
          <a:lstStyle/>
          <a:p>
            <a:fld id="{56C449F3-BD9D-48DC-BFF1-0F66671DA7C6}" type="slidenum">
              <a:rPr lang="en-US" smtClean="0"/>
              <a:pPr/>
              <a:t>3</a:t>
            </a:fld>
            <a:endParaRPr lang="en-US"/>
          </a:p>
        </p:txBody>
      </p:sp>
      <p:sp>
        <p:nvSpPr>
          <p:cNvPr id="18" name="Textfeld 17">
            <a:extLst>
              <a:ext uri="{FF2B5EF4-FFF2-40B4-BE49-F238E27FC236}">
                <a16:creationId xmlns:a16="http://schemas.microsoft.com/office/drawing/2014/main" id="{C4D82643-4020-45B6-FD9C-5A3E7E660E07}"/>
              </a:ext>
            </a:extLst>
          </p:cNvPr>
          <p:cNvSpPr txBox="1"/>
          <p:nvPr/>
        </p:nvSpPr>
        <p:spPr>
          <a:xfrm>
            <a:off x="1919842" y="8158490"/>
            <a:ext cx="0" cy="0"/>
          </a:xfrm>
          <a:prstGeom prst="rect">
            <a:avLst/>
          </a:prstGeom>
          <a:noFill/>
        </p:spPr>
        <p:txBody>
          <a:bodyPr wrap="none" lIns="0" tIns="0" rIns="0" bIns="0" rtlCol="0" anchor="t" anchorCtr="0">
            <a:noAutofit/>
          </a:bodyPr>
          <a:lstStyle/>
          <a:p>
            <a:pPr algn="l"/>
            <a:endParaRPr lang="de-DE" sz="1727">
              <a:solidFill>
                <a:schemeClr val="bg1"/>
              </a:solidFill>
            </a:endParaRPr>
          </a:p>
        </p:txBody>
      </p:sp>
      <p:sp>
        <p:nvSpPr>
          <p:cNvPr id="49" name="Rechteck: abgerundete Ecken 22">
            <a:extLst>
              <a:ext uri="{FF2B5EF4-FFF2-40B4-BE49-F238E27FC236}">
                <a16:creationId xmlns:a16="http://schemas.microsoft.com/office/drawing/2014/main" id="{ECEA7E58-FAEE-2D0D-72F2-FE1B506258FE}"/>
              </a:ext>
            </a:extLst>
          </p:cNvPr>
          <p:cNvSpPr/>
          <p:nvPr/>
        </p:nvSpPr>
        <p:spPr>
          <a:xfrm>
            <a:off x="757112" y="1528763"/>
            <a:ext cx="1806849" cy="280233"/>
          </a:xfrm>
          <a:prstGeom prst="roundRect">
            <a:avLst>
              <a:gd name="adj" fmla="val 50000"/>
            </a:avLst>
          </a:prstGeom>
          <a:solidFill>
            <a:srgbClr val="007AB3"/>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77712" tIns="0" rIns="77712" bIns="0" rtlCol="0" anchor="ctr">
            <a:spAutoFit/>
          </a:bodyPr>
          <a:lstStyle/>
          <a:p>
            <a:pPr>
              <a:spcAft>
                <a:spcPts val="863"/>
              </a:spcAft>
            </a:pPr>
            <a:r>
              <a:rPr lang="de-DE" sz="1295" dirty="0"/>
              <a:t>Betriebliche Vorsorge</a:t>
            </a:r>
          </a:p>
        </p:txBody>
      </p:sp>
      <p:grpSp>
        <p:nvGrpSpPr>
          <p:cNvPr id="10" name="Gruppieren 9">
            <a:extLst>
              <a:ext uri="{FF2B5EF4-FFF2-40B4-BE49-F238E27FC236}">
                <a16:creationId xmlns:a16="http://schemas.microsoft.com/office/drawing/2014/main" id="{33F4FB77-E363-4FBE-FE27-D1ED66BE7217}"/>
              </a:ext>
            </a:extLst>
          </p:cNvPr>
          <p:cNvGrpSpPr/>
          <p:nvPr/>
        </p:nvGrpSpPr>
        <p:grpSpPr>
          <a:xfrm>
            <a:off x="479304" y="3584184"/>
            <a:ext cx="778498" cy="778498"/>
            <a:chOff x="2882127" y="6917335"/>
            <a:chExt cx="721281" cy="721281"/>
          </a:xfrm>
        </p:grpSpPr>
        <p:sp>
          <p:nvSpPr>
            <p:cNvPr id="11" name="Oval 10">
              <a:extLst>
                <a:ext uri="{FF2B5EF4-FFF2-40B4-BE49-F238E27FC236}">
                  <a16:creationId xmlns:a16="http://schemas.microsoft.com/office/drawing/2014/main" id="{5E8685BA-C56C-15D2-2104-9C03AE7FDCAB}"/>
                </a:ext>
              </a:extLst>
            </p:cNvPr>
            <p:cNvSpPr/>
            <p:nvPr/>
          </p:nvSpPr>
          <p:spPr>
            <a:xfrm>
              <a:off x="2882127" y="6917335"/>
              <a:ext cx="721281" cy="721281"/>
            </a:xfrm>
            <a:prstGeom prst="ellipse">
              <a:avLst/>
            </a:prstGeom>
            <a:solidFill>
              <a:srgbClr val="007AB3"/>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029"/>
            </a:p>
          </p:txBody>
        </p:sp>
        <p:grpSp>
          <p:nvGrpSpPr>
            <p:cNvPr id="12" name="Gruppieren 11">
              <a:extLst>
                <a:ext uri="{FF2B5EF4-FFF2-40B4-BE49-F238E27FC236}">
                  <a16:creationId xmlns:a16="http://schemas.microsoft.com/office/drawing/2014/main" id="{60A8526B-F17F-5FC8-2242-3DC2914D2C2F}"/>
                </a:ext>
              </a:extLst>
            </p:cNvPr>
            <p:cNvGrpSpPr/>
            <p:nvPr/>
          </p:nvGrpSpPr>
          <p:grpSpPr>
            <a:xfrm>
              <a:off x="3023917" y="7074647"/>
              <a:ext cx="462976" cy="425124"/>
              <a:chOff x="3001916" y="6838000"/>
              <a:chExt cx="462976" cy="425124"/>
            </a:xfrm>
          </p:grpSpPr>
          <p:sp>
            <p:nvSpPr>
              <p:cNvPr id="13" name="Freihandform 1935">
                <a:extLst>
                  <a:ext uri="{FF2B5EF4-FFF2-40B4-BE49-F238E27FC236}">
                    <a16:creationId xmlns:a16="http://schemas.microsoft.com/office/drawing/2014/main" id="{E9CE89E1-30A0-69E1-DFE3-82316735DBAB}"/>
                  </a:ext>
                </a:extLst>
              </p:cNvPr>
              <p:cNvSpPr/>
              <p:nvPr/>
            </p:nvSpPr>
            <p:spPr>
              <a:xfrm>
                <a:off x="3001916" y="7069487"/>
                <a:ext cx="462976" cy="193637"/>
              </a:xfrm>
              <a:custGeom>
                <a:avLst/>
                <a:gdLst/>
                <a:ahLst/>
                <a:cxnLst>
                  <a:cxn ang="3cd4">
                    <a:pos x="hc" y="t"/>
                  </a:cxn>
                  <a:cxn ang="cd2">
                    <a:pos x="l" y="vc"/>
                  </a:cxn>
                  <a:cxn ang="cd4">
                    <a:pos x="hc" y="b"/>
                  </a:cxn>
                  <a:cxn ang="0">
                    <a:pos x="r" y="vc"/>
                  </a:cxn>
                </a:cxnLst>
                <a:rect l="l" t="t" r="r" b="b"/>
                <a:pathLst>
                  <a:path w="845" h="354">
                    <a:moveTo>
                      <a:pt x="578" y="238"/>
                    </a:moveTo>
                    <a:cubicBezTo>
                      <a:pt x="576" y="238"/>
                      <a:pt x="567" y="242"/>
                      <a:pt x="559" y="246"/>
                    </a:cubicBezTo>
                    <a:cubicBezTo>
                      <a:pt x="553" y="249"/>
                      <a:pt x="544" y="253"/>
                      <a:pt x="538" y="253"/>
                    </a:cubicBezTo>
                    <a:cubicBezTo>
                      <a:pt x="534" y="255"/>
                      <a:pt x="527" y="255"/>
                      <a:pt x="523" y="255"/>
                    </a:cubicBezTo>
                    <a:cubicBezTo>
                      <a:pt x="512" y="255"/>
                      <a:pt x="464" y="251"/>
                      <a:pt x="388" y="242"/>
                    </a:cubicBezTo>
                    <a:cubicBezTo>
                      <a:pt x="383" y="242"/>
                      <a:pt x="383" y="242"/>
                      <a:pt x="377" y="242"/>
                    </a:cubicBezTo>
                    <a:cubicBezTo>
                      <a:pt x="349" y="240"/>
                      <a:pt x="318" y="236"/>
                      <a:pt x="288" y="234"/>
                    </a:cubicBezTo>
                    <a:cubicBezTo>
                      <a:pt x="275" y="232"/>
                      <a:pt x="269" y="232"/>
                      <a:pt x="258" y="230"/>
                    </a:cubicBezTo>
                    <a:cubicBezTo>
                      <a:pt x="248" y="230"/>
                      <a:pt x="248" y="230"/>
                      <a:pt x="246" y="230"/>
                    </a:cubicBezTo>
                    <a:lnTo>
                      <a:pt x="242" y="230"/>
                    </a:lnTo>
                    <a:lnTo>
                      <a:pt x="212" y="234"/>
                    </a:lnTo>
                    <a:cubicBezTo>
                      <a:pt x="216" y="189"/>
                      <a:pt x="214" y="136"/>
                      <a:pt x="208" y="90"/>
                    </a:cubicBezTo>
                    <a:cubicBezTo>
                      <a:pt x="216" y="88"/>
                      <a:pt x="218" y="86"/>
                      <a:pt x="233" y="81"/>
                    </a:cubicBezTo>
                    <a:cubicBezTo>
                      <a:pt x="265" y="71"/>
                      <a:pt x="303" y="58"/>
                      <a:pt x="345" y="45"/>
                    </a:cubicBezTo>
                    <a:cubicBezTo>
                      <a:pt x="430" y="64"/>
                      <a:pt x="519" y="88"/>
                      <a:pt x="555" y="98"/>
                    </a:cubicBezTo>
                    <a:cubicBezTo>
                      <a:pt x="553" y="103"/>
                      <a:pt x="546" y="109"/>
                      <a:pt x="538" y="115"/>
                    </a:cubicBezTo>
                    <a:cubicBezTo>
                      <a:pt x="536" y="115"/>
                      <a:pt x="536" y="115"/>
                      <a:pt x="536" y="115"/>
                    </a:cubicBezTo>
                    <a:cubicBezTo>
                      <a:pt x="527" y="115"/>
                      <a:pt x="519" y="115"/>
                      <a:pt x="510" y="115"/>
                    </a:cubicBezTo>
                    <a:cubicBezTo>
                      <a:pt x="496" y="115"/>
                      <a:pt x="481" y="115"/>
                      <a:pt x="466" y="113"/>
                    </a:cubicBezTo>
                    <a:cubicBezTo>
                      <a:pt x="451" y="113"/>
                      <a:pt x="436" y="113"/>
                      <a:pt x="424" y="113"/>
                    </a:cubicBezTo>
                    <a:cubicBezTo>
                      <a:pt x="415" y="111"/>
                      <a:pt x="409" y="111"/>
                      <a:pt x="407" y="111"/>
                    </a:cubicBezTo>
                    <a:cubicBezTo>
                      <a:pt x="396" y="111"/>
                      <a:pt x="388" y="119"/>
                      <a:pt x="388" y="128"/>
                    </a:cubicBezTo>
                    <a:cubicBezTo>
                      <a:pt x="388" y="139"/>
                      <a:pt x="394" y="147"/>
                      <a:pt x="404" y="147"/>
                    </a:cubicBezTo>
                    <a:cubicBezTo>
                      <a:pt x="407" y="147"/>
                      <a:pt x="413" y="147"/>
                      <a:pt x="421" y="147"/>
                    </a:cubicBezTo>
                    <a:cubicBezTo>
                      <a:pt x="434" y="149"/>
                      <a:pt x="449" y="149"/>
                      <a:pt x="464" y="149"/>
                    </a:cubicBezTo>
                    <a:cubicBezTo>
                      <a:pt x="481" y="149"/>
                      <a:pt x="496" y="151"/>
                      <a:pt x="510" y="151"/>
                    </a:cubicBezTo>
                    <a:cubicBezTo>
                      <a:pt x="521" y="151"/>
                      <a:pt x="531" y="151"/>
                      <a:pt x="542" y="151"/>
                    </a:cubicBezTo>
                    <a:cubicBezTo>
                      <a:pt x="544" y="151"/>
                      <a:pt x="548" y="151"/>
                      <a:pt x="551" y="149"/>
                    </a:cubicBezTo>
                    <a:cubicBezTo>
                      <a:pt x="553" y="147"/>
                      <a:pt x="555" y="147"/>
                      <a:pt x="555" y="145"/>
                    </a:cubicBezTo>
                    <a:lnTo>
                      <a:pt x="743" y="56"/>
                    </a:lnTo>
                    <a:cubicBezTo>
                      <a:pt x="745" y="56"/>
                      <a:pt x="749" y="54"/>
                      <a:pt x="756" y="52"/>
                    </a:cubicBezTo>
                    <a:cubicBezTo>
                      <a:pt x="769" y="48"/>
                      <a:pt x="781" y="45"/>
                      <a:pt x="792" y="45"/>
                    </a:cubicBezTo>
                    <a:cubicBezTo>
                      <a:pt x="792" y="45"/>
                      <a:pt x="794" y="48"/>
                      <a:pt x="796" y="48"/>
                    </a:cubicBezTo>
                    <a:cubicBezTo>
                      <a:pt x="798" y="48"/>
                      <a:pt x="800" y="50"/>
                      <a:pt x="802" y="52"/>
                    </a:cubicBezTo>
                    <a:cubicBezTo>
                      <a:pt x="802" y="54"/>
                      <a:pt x="802" y="54"/>
                      <a:pt x="805" y="54"/>
                    </a:cubicBezTo>
                    <a:close/>
                    <a:moveTo>
                      <a:pt x="176" y="251"/>
                    </a:moveTo>
                    <a:lnTo>
                      <a:pt x="174" y="259"/>
                    </a:lnTo>
                    <a:cubicBezTo>
                      <a:pt x="174" y="274"/>
                      <a:pt x="172" y="289"/>
                      <a:pt x="167" y="299"/>
                    </a:cubicBezTo>
                    <a:cubicBezTo>
                      <a:pt x="167" y="302"/>
                      <a:pt x="165" y="302"/>
                      <a:pt x="163" y="302"/>
                    </a:cubicBezTo>
                    <a:cubicBezTo>
                      <a:pt x="155" y="306"/>
                      <a:pt x="144" y="308"/>
                      <a:pt x="134" y="310"/>
                    </a:cubicBezTo>
                    <a:cubicBezTo>
                      <a:pt x="123" y="312"/>
                      <a:pt x="112" y="314"/>
                      <a:pt x="104" y="316"/>
                    </a:cubicBezTo>
                    <a:lnTo>
                      <a:pt x="39" y="48"/>
                    </a:lnTo>
                    <a:cubicBezTo>
                      <a:pt x="44" y="45"/>
                      <a:pt x="50" y="45"/>
                      <a:pt x="56" y="43"/>
                    </a:cubicBezTo>
                    <a:cubicBezTo>
                      <a:pt x="77" y="39"/>
                      <a:pt x="98" y="37"/>
                      <a:pt x="117" y="37"/>
                    </a:cubicBezTo>
                    <a:cubicBezTo>
                      <a:pt x="134" y="35"/>
                      <a:pt x="148" y="37"/>
                      <a:pt x="161" y="39"/>
                    </a:cubicBezTo>
                    <a:cubicBezTo>
                      <a:pt x="178" y="98"/>
                      <a:pt x="182" y="185"/>
                      <a:pt x="176" y="251"/>
                    </a:cubicBezTo>
                    <a:close/>
                    <a:moveTo>
                      <a:pt x="828" y="28"/>
                    </a:moveTo>
                    <a:cubicBezTo>
                      <a:pt x="821" y="22"/>
                      <a:pt x="817" y="18"/>
                      <a:pt x="811" y="14"/>
                    </a:cubicBezTo>
                    <a:lnTo>
                      <a:pt x="805" y="12"/>
                    </a:lnTo>
                    <a:cubicBezTo>
                      <a:pt x="800" y="12"/>
                      <a:pt x="796" y="12"/>
                      <a:pt x="794" y="12"/>
                    </a:cubicBezTo>
                    <a:cubicBezTo>
                      <a:pt x="777" y="9"/>
                      <a:pt x="762" y="14"/>
                      <a:pt x="747" y="18"/>
                    </a:cubicBezTo>
                    <a:cubicBezTo>
                      <a:pt x="739" y="20"/>
                      <a:pt x="733" y="22"/>
                      <a:pt x="728" y="24"/>
                    </a:cubicBezTo>
                    <a:lnTo>
                      <a:pt x="595" y="88"/>
                    </a:lnTo>
                    <a:cubicBezTo>
                      <a:pt x="595" y="81"/>
                      <a:pt x="591" y="75"/>
                      <a:pt x="584" y="71"/>
                    </a:cubicBezTo>
                    <a:cubicBezTo>
                      <a:pt x="565" y="62"/>
                      <a:pt x="457" y="35"/>
                      <a:pt x="347" y="9"/>
                    </a:cubicBezTo>
                    <a:cubicBezTo>
                      <a:pt x="345" y="9"/>
                      <a:pt x="341" y="9"/>
                      <a:pt x="339" y="9"/>
                    </a:cubicBezTo>
                    <a:cubicBezTo>
                      <a:pt x="294" y="24"/>
                      <a:pt x="256" y="37"/>
                      <a:pt x="222" y="48"/>
                    </a:cubicBezTo>
                    <a:cubicBezTo>
                      <a:pt x="210" y="52"/>
                      <a:pt x="206" y="52"/>
                      <a:pt x="201" y="54"/>
                    </a:cubicBezTo>
                    <a:cubicBezTo>
                      <a:pt x="197" y="41"/>
                      <a:pt x="195" y="28"/>
                      <a:pt x="191" y="18"/>
                    </a:cubicBezTo>
                    <a:cubicBezTo>
                      <a:pt x="189" y="12"/>
                      <a:pt x="184" y="7"/>
                      <a:pt x="178" y="7"/>
                    </a:cubicBezTo>
                    <a:cubicBezTo>
                      <a:pt x="161" y="1"/>
                      <a:pt x="140" y="-1"/>
                      <a:pt x="117" y="1"/>
                    </a:cubicBezTo>
                    <a:cubicBezTo>
                      <a:pt x="95" y="1"/>
                      <a:pt x="73" y="5"/>
                      <a:pt x="50" y="9"/>
                    </a:cubicBezTo>
                    <a:cubicBezTo>
                      <a:pt x="41" y="12"/>
                      <a:pt x="31" y="14"/>
                      <a:pt x="22" y="16"/>
                    </a:cubicBezTo>
                    <a:cubicBezTo>
                      <a:pt x="18" y="16"/>
                      <a:pt x="14" y="18"/>
                      <a:pt x="12" y="18"/>
                    </a:cubicBezTo>
                    <a:cubicBezTo>
                      <a:pt x="3" y="20"/>
                      <a:pt x="-1" y="31"/>
                      <a:pt x="1" y="39"/>
                    </a:cubicBezTo>
                    <a:lnTo>
                      <a:pt x="73" y="340"/>
                    </a:lnTo>
                    <a:cubicBezTo>
                      <a:pt x="75" y="348"/>
                      <a:pt x="84" y="354"/>
                      <a:pt x="91" y="354"/>
                    </a:cubicBezTo>
                    <a:cubicBezTo>
                      <a:pt x="95" y="352"/>
                      <a:pt x="100" y="352"/>
                      <a:pt x="108" y="350"/>
                    </a:cubicBezTo>
                    <a:cubicBezTo>
                      <a:pt x="119" y="350"/>
                      <a:pt x="129" y="348"/>
                      <a:pt x="140" y="344"/>
                    </a:cubicBezTo>
                    <a:cubicBezTo>
                      <a:pt x="180" y="335"/>
                      <a:pt x="197" y="331"/>
                      <a:pt x="201" y="314"/>
                    </a:cubicBezTo>
                    <a:cubicBezTo>
                      <a:pt x="203" y="302"/>
                      <a:pt x="208" y="287"/>
                      <a:pt x="210" y="272"/>
                    </a:cubicBezTo>
                    <a:lnTo>
                      <a:pt x="246" y="263"/>
                    </a:lnTo>
                    <a:cubicBezTo>
                      <a:pt x="248" y="263"/>
                      <a:pt x="250" y="263"/>
                      <a:pt x="254" y="266"/>
                    </a:cubicBezTo>
                    <a:cubicBezTo>
                      <a:pt x="267" y="266"/>
                      <a:pt x="273" y="268"/>
                      <a:pt x="284" y="268"/>
                    </a:cubicBezTo>
                    <a:cubicBezTo>
                      <a:pt x="313" y="272"/>
                      <a:pt x="345" y="274"/>
                      <a:pt x="375" y="278"/>
                    </a:cubicBezTo>
                    <a:cubicBezTo>
                      <a:pt x="379" y="278"/>
                      <a:pt x="379" y="278"/>
                      <a:pt x="383" y="278"/>
                    </a:cubicBezTo>
                    <a:cubicBezTo>
                      <a:pt x="462" y="287"/>
                      <a:pt x="510" y="291"/>
                      <a:pt x="523" y="291"/>
                    </a:cubicBezTo>
                    <a:cubicBezTo>
                      <a:pt x="531" y="291"/>
                      <a:pt x="538" y="291"/>
                      <a:pt x="548" y="289"/>
                    </a:cubicBezTo>
                    <a:cubicBezTo>
                      <a:pt x="557" y="285"/>
                      <a:pt x="565" y="282"/>
                      <a:pt x="574" y="278"/>
                    </a:cubicBezTo>
                    <a:cubicBezTo>
                      <a:pt x="584" y="274"/>
                      <a:pt x="593" y="270"/>
                      <a:pt x="597" y="266"/>
                    </a:cubicBezTo>
                    <a:lnTo>
                      <a:pt x="838" y="71"/>
                    </a:lnTo>
                    <a:cubicBezTo>
                      <a:pt x="845" y="67"/>
                      <a:pt x="847" y="58"/>
                      <a:pt x="843" y="50"/>
                    </a:cubicBezTo>
                    <a:cubicBezTo>
                      <a:pt x="841" y="43"/>
                      <a:pt x="834" y="37"/>
                      <a:pt x="828" y="28"/>
                    </a:cubicBezTo>
                    <a:close/>
                  </a:path>
                </a:pathLst>
              </a:custGeom>
              <a:solidFill>
                <a:schemeClr val="tx1"/>
              </a:solidFill>
              <a:ln cap="flat">
                <a:noFill/>
                <a:prstDash val="solid"/>
              </a:ln>
            </p:spPr>
            <p:txBody>
              <a:bodyPr vert="horz" wrap="none" lIns="102802" tIns="51401" rIns="102802" bIns="51401" anchor="ctr" anchorCtr="1" compatLnSpc="0"/>
              <a:lstStyle/>
              <a:p>
                <a:pPr hangingPunct="0"/>
                <a:endParaRPr lang="en-US" sz="2056">
                  <a:solidFill>
                    <a:schemeClr val="bg1"/>
                  </a:solidFill>
                  <a:ea typeface="Arial Unicode MS" pitchFamily="2"/>
                  <a:cs typeface="Arial Unicode MS" pitchFamily="2"/>
                </a:endParaRPr>
              </a:p>
            </p:txBody>
          </p:sp>
          <p:sp>
            <p:nvSpPr>
              <p:cNvPr id="14" name="Freihandform 1936">
                <a:extLst>
                  <a:ext uri="{FF2B5EF4-FFF2-40B4-BE49-F238E27FC236}">
                    <a16:creationId xmlns:a16="http://schemas.microsoft.com/office/drawing/2014/main" id="{1A378BB5-6984-4760-3074-C2CC1CDDB1DC}"/>
                  </a:ext>
                </a:extLst>
              </p:cNvPr>
              <p:cNvSpPr/>
              <p:nvPr/>
            </p:nvSpPr>
            <p:spPr>
              <a:xfrm>
                <a:off x="3195005" y="6838000"/>
                <a:ext cx="211740" cy="195283"/>
              </a:xfrm>
              <a:custGeom>
                <a:avLst/>
                <a:gdLst/>
                <a:ahLst/>
                <a:cxnLst>
                  <a:cxn ang="3cd4">
                    <a:pos x="hc" y="t"/>
                  </a:cxn>
                  <a:cxn ang="cd2">
                    <a:pos x="l" y="vc"/>
                  </a:cxn>
                  <a:cxn ang="cd4">
                    <a:pos x="hc" y="b"/>
                  </a:cxn>
                  <a:cxn ang="0">
                    <a:pos x="r" y="vc"/>
                  </a:cxn>
                </a:cxnLst>
                <a:rect l="l" t="t" r="r" b="b"/>
                <a:pathLst>
                  <a:path w="387" h="357">
                    <a:moveTo>
                      <a:pt x="59" y="59"/>
                    </a:moveTo>
                    <a:cubicBezTo>
                      <a:pt x="74" y="44"/>
                      <a:pt x="93" y="36"/>
                      <a:pt x="114" y="36"/>
                    </a:cubicBezTo>
                    <a:cubicBezTo>
                      <a:pt x="135" y="36"/>
                      <a:pt x="156" y="44"/>
                      <a:pt x="171" y="59"/>
                    </a:cubicBezTo>
                    <a:lnTo>
                      <a:pt x="182" y="69"/>
                    </a:lnTo>
                    <a:cubicBezTo>
                      <a:pt x="188" y="76"/>
                      <a:pt x="199" y="76"/>
                      <a:pt x="207" y="69"/>
                    </a:cubicBezTo>
                    <a:lnTo>
                      <a:pt x="215" y="59"/>
                    </a:lnTo>
                    <a:cubicBezTo>
                      <a:pt x="230" y="44"/>
                      <a:pt x="251" y="36"/>
                      <a:pt x="273" y="36"/>
                    </a:cubicBezTo>
                    <a:cubicBezTo>
                      <a:pt x="294" y="36"/>
                      <a:pt x="313" y="44"/>
                      <a:pt x="330" y="59"/>
                    </a:cubicBezTo>
                    <a:cubicBezTo>
                      <a:pt x="345" y="76"/>
                      <a:pt x="353" y="95"/>
                      <a:pt x="353" y="118"/>
                    </a:cubicBezTo>
                    <a:cubicBezTo>
                      <a:pt x="353" y="139"/>
                      <a:pt x="345" y="160"/>
                      <a:pt x="330" y="177"/>
                    </a:cubicBezTo>
                    <a:lnTo>
                      <a:pt x="194" y="315"/>
                    </a:lnTo>
                    <a:lnTo>
                      <a:pt x="59" y="175"/>
                    </a:lnTo>
                    <a:cubicBezTo>
                      <a:pt x="44" y="160"/>
                      <a:pt x="36" y="139"/>
                      <a:pt x="36" y="118"/>
                    </a:cubicBezTo>
                    <a:cubicBezTo>
                      <a:pt x="36" y="95"/>
                      <a:pt x="44" y="74"/>
                      <a:pt x="59" y="59"/>
                    </a:cubicBezTo>
                    <a:close/>
                    <a:moveTo>
                      <a:pt x="173" y="345"/>
                    </a:moveTo>
                    <a:cubicBezTo>
                      <a:pt x="175" y="347"/>
                      <a:pt x="175" y="347"/>
                      <a:pt x="177" y="349"/>
                    </a:cubicBezTo>
                    <a:cubicBezTo>
                      <a:pt x="179" y="351"/>
                      <a:pt x="179" y="351"/>
                      <a:pt x="182" y="353"/>
                    </a:cubicBezTo>
                    <a:cubicBezTo>
                      <a:pt x="188" y="359"/>
                      <a:pt x="199" y="359"/>
                      <a:pt x="205" y="353"/>
                    </a:cubicBezTo>
                    <a:cubicBezTo>
                      <a:pt x="207" y="351"/>
                      <a:pt x="207" y="351"/>
                      <a:pt x="209" y="349"/>
                    </a:cubicBezTo>
                    <a:cubicBezTo>
                      <a:pt x="211" y="347"/>
                      <a:pt x="211" y="347"/>
                      <a:pt x="213" y="345"/>
                    </a:cubicBezTo>
                    <a:lnTo>
                      <a:pt x="353" y="201"/>
                    </a:lnTo>
                    <a:cubicBezTo>
                      <a:pt x="376" y="180"/>
                      <a:pt x="387" y="150"/>
                      <a:pt x="387" y="118"/>
                    </a:cubicBezTo>
                    <a:cubicBezTo>
                      <a:pt x="387" y="86"/>
                      <a:pt x="376" y="57"/>
                      <a:pt x="355" y="33"/>
                    </a:cubicBezTo>
                    <a:cubicBezTo>
                      <a:pt x="332" y="12"/>
                      <a:pt x="302" y="0"/>
                      <a:pt x="273" y="0"/>
                    </a:cubicBezTo>
                    <a:cubicBezTo>
                      <a:pt x="243" y="0"/>
                      <a:pt x="215" y="10"/>
                      <a:pt x="194" y="31"/>
                    </a:cubicBezTo>
                    <a:cubicBezTo>
                      <a:pt x="173" y="10"/>
                      <a:pt x="144" y="0"/>
                      <a:pt x="114" y="0"/>
                    </a:cubicBezTo>
                    <a:cubicBezTo>
                      <a:pt x="84" y="0"/>
                      <a:pt x="55" y="12"/>
                      <a:pt x="33" y="33"/>
                    </a:cubicBezTo>
                    <a:cubicBezTo>
                      <a:pt x="12" y="57"/>
                      <a:pt x="0" y="86"/>
                      <a:pt x="0" y="118"/>
                    </a:cubicBezTo>
                    <a:cubicBezTo>
                      <a:pt x="0" y="150"/>
                      <a:pt x="12" y="180"/>
                      <a:pt x="33" y="201"/>
                    </a:cubicBezTo>
                    <a:close/>
                  </a:path>
                </a:pathLst>
              </a:custGeom>
              <a:solidFill>
                <a:schemeClr val="tx1"/>
              </a:solidFill>
              <a:ln cap="flat">
                <a:noFill/>
                <a:prstDash val="solid"/>
              </a:ln>
            </p:spPr>
            <p:txBody>
              <a:bodyPr vert="horz" wrap="none" lIns="102802" tIns="51401" rIns="102802" bIns="51401" anchor="ctr" anchorCtr="1" compatLnSpc="0"/>
              <a:lstStyle/>
              <a:p>
                <a:pPr hangingPunct="0"/>
                <a:endParaRPr lang="en-US" sz="2056">
                  <a:solidFill>
                    <a:schemeClr val="bg1"/>
                  </a:solidFill>
                  <a:ea typeface="Arial Unicode MS" pitchFamily="2"/>
                  <a:cs typeface="Arial Unicode MS" pitchFamily="2"/>
                </a:endParaRPr>
              </a:p>
            </p:txBody>
          </p:sp>
        </p:grpSp>
      </p:grpSp>
      <p:sp>
        <p:nvSpPr>
          <p:cNvPr id="46" name="Abgerundetes Rechteck 45">
            <a:extLst>
              <a:ext uri="{FF2B5EF4-FFF2-40B4-BE49-F238E27FC236}">
                <a16:creationId xmlns:a16="http://schemas.microsoft.com/office/drawing/2014/main" id="{BE459924-66BC-57EE-79A9-7ACB7F373E0F}"/>
              </a:ext>
            </a:extLst>
          </p:cNvPr>
          <p:cNvSpPr/>
          <p:nvPr/>
        </p:nvSpPr>
        <p:spPr>
          <a:xfrm>
            <a:off x="1417553" y="1895206"/>
            <a:ext cx="5636256" cy="777115"/>
          </a:xfrm>
          <a:prstGeom prst="roundRect">
            <a:avLst>
              <a:gd name="adj" fmla="val 50000"/>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16567" tIns="0" rIns="77712" bIns="0" rtlCol="0" anchor="t" anchorCtr="0">
            <a:no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defTabSz="986701">
              <a:spcBef>
                <a:spcPct val="0"/>
              </a:spcBef>
              <a:spcAft>
                <a:spcPct val="0"/>
              </a:spcAft>
              <a:defRPr/>
            </a:pPr>
            <a:r>
              <a:rPr lang="de-DE" sz="1079">
                <a:solidFill>
                  <a:srgbClr val="007AB3"/>
                </a:solidFill>
              </a:rPr>
              <a:t>Betriebliche Berufsunfähigkeitsversicherung</a:t>
            </a:r>
          </a:p>
          <a:p>
            <a:pPr defTabSz="986701">
              <a:spcBef>
                <a:spcPct val="0"/>
              </a:spcBef>
              <a:spcAft>
                <a:spcPct val="0"/>
              </a:spcAft>
              <a:defRPr/>
            </a:pPr>
            <a:r>
              <a:rPr lang="de-DE" sz="971">
                <a:solidFill>
                  <a:srgbClr val="003781"/>
                </a:solidFill>
                <a:cs typeface="Arial"/>
              </a:rPr>
              <a:t>Unsere betriebliche Berufsunfähigkeitsversicherung bietet Ihnen finanzielle Sicherheit, falls eine Berufsunfähigkeit eintritt.</a:t>
            </a:r>
          </a:p>
          <a:p>
            <a:pPr defTabSz="986701">
              <a:spcBef>
                <a:spcPct val="0"/>
              </a:spcBef>
              <a:spcAft>
                <a:spcPct val="0"/>
              </a:spcAft>
              <a:defRPr/>
            </a:pPr>
            <a:endParaRPr lang="de-DE" sz="971">
              <a:solidFill>
                <a:srgbClr val="003781"/>
              </a:solidFill>
              <a:cs typeface="Arial"/>
            </a:endParaRPr>
          </a:p>
        </p:txBody>
      </p:sp>
      <p:sp>
        <p:nvSpPr>
          <p:cNvPr id="47" name="Abgerundetes Rechteck 11">
            <a:extLst>
              <a:ext uri="{FF2B5EF4-FFF2-40B4-BE49-F238E27FC236}">
                <a16:creationId xmlns:a16="http://schemas.microsoft.com/office/drawing/2014/main" id="{DCA2E2E8-ABB4-CEA2-8FA5-70789AB8AF8F}"/>
              </a:ext>
            </a:extLst>
          </p:cNvPr>
          <p:cNvSpPr/>
          <p:nvPr/>
        </p:nvSpPr>
        <p:spPr>
          <a:xfrm>
            <a:off x="1417553" y="2740041"/>
            <a:ext cx="5636256" cy="777115"/>
          </a:xfrm>
          <a:prstGeom prst="roundRect">
            <a:avLst>
              <a:gd name="adj" fmla="val 50000"/>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16567" tIns="0" rIns="77712" bIns="0" rtlCol="0" anchor="t" anchorCtr="0">
            <a:no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defTabSz="986701">
              <a:spcBef>
                <a:spcPct val="0"/>
              </a:spcBef>
              <a:spcAft>
                <a:spcPct val="0"/>
              </a:spcAft>
              <a:defRPr/>
            </a:pPr>
            <a:r>
              <a:rPr lang="de-DE" sz="1079">
                <a:solidFill>
                  <a:srgbClr val="007AB3"/>
                </a:solidFill>
              </a:rPr>
              <a:t>Betriebliche Altersvorsorge</a:t>
            </a:r>
          </a:p>
          <a:p>
            <a:pPr defTabSz="986701">
              <a:spcBef>
                <a:spcPct val="0"/>
              </a:spcBef>
              <a:spcAft>
                <a:spcPct val="0"/>
              </a:spcAft>
              <a:defRPr/>
            </a:pPr>
            <a:r>
              <a:rPr lang="de-DE" sz="971">
                <a:solidFill>
                  <a:schemeClr val="bg1"/>
                </a:solidFill>
                <a:cs typeface="Arial"/>
              </a:rPr>
              <a:t>Die Betriebsrente sichert Ihren Lebensstandard im Alter. Wir können Sie mit einer Arbeitgeberleistung unterstützen.</a:t>
            </a:r>
          </a:p>
        </p:txBody>
      </p:sp>
      <p:sp>
        <p:nvSpPr>
          <p:cNvPr id="48" name="Abgerundetes Rechteck 11">
            <a:extLst>
              <a:ext uri="{FF2B5EF4-FFF2-40B4-BE49-F238E27FC236}">
                <a16:creationId xmlns:a16="http://schemas.microsoft.com/office/drawing/2014/main" id="{CEF4EE49-A848-F24E-6367-08715F731934}"/>
              </a:ext>
            </a:extLst>
          </p:cNvPr>
          <p:cNvSpPr/>
          <p:nvPr/>
        </p:nvSpPr>
        <p:spPr>
          <a:xfrm>
            <a:off x="1417553" y="3584876"/>
            <a:ext cx="5636256" cy="777115"/>
          </a:xfrm>
          <a:prstGeom prst="roundRect">
            <a:avLst>
              <a:gd name="adj" fmla="val 50000"/>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16567" tIns="0" rIns="77712" bIns="0" rtlCol="0" anchor="t" anchorCtr="0">
            <a:no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defTabSz="986701">
              <a:spcBef>
                <a:spcPct val="0"/>
              </a:spcBef>
              <a:spcAft>
                <a:spcPct val="0"/>
              </a:spcAft>
              <a:defRPr/>
            </a:pPr>
            <a:r>
              <a:rPr lang="de-DE" sz="1079">
                <a:solidFill>
                  <a:srgbClr val="007AB3"/>
                </a:solidFill>
              </a:rPr>
              <a:t>Betriebliche Unfallversicherung</a:t>
            </a:r>
          </a:p>
          <a:p>
            <a:pPr defTabSz="986701">
              <a:spcBef>
                <a:spcPct val="0"/>
              </a:spcBef>
              <a:spcAft>
                <a:spcPct val="0"/>
              </a:spcAft>
              <a:defRPr/>
            </a:pPr>
            <a:r>
              <a:rPr lang="de-DE" sz="971">
                <a:solidFill>
                  <a:srgbClr val="003781"/>
                </a:solidFill>
                <a:cs typeface="Arial"/>
              </a:rPr>
              <a:t>Die betriebliche Unfallversicherung bietet Ihnen als Mitarbeitenden zusätzliche Sicherheit. im Falle eines Unfalls erhalten Sie finanzielle Unterstützung und praktische Hilfe.</a:t>
            </a:r>
          </a:p>
        </p:txBody>
      </p:sp>
      <p:sp>
        <p:nvSpPr>
          <p:cNvPr id="51" name="Abgerundetes Rechteck 50">
            <a:extLst>
              <a:ext uri="{FF2B5EF4-FFF2-40B4-BE49-F238E27FC236}">
                <a16:creationId xmlns:a16="http://schemas.microsoft.com/office/drawing/2014/main" id="{D0961D03-B488-0BB3-8CD8-EC76C6BF4974}"/>
              </a:ext>
            </a:extLst>
          </p:cNvPr>
          <p:cNvSpPr/>
          <p:nvPr/>
        </p:nvSpPr>
        <p:spPr>
          <a:xfrm>
            <a:off x="1417553" y="4429711"/>
            <a:ext cx="5636256" cy="777115"/>
          </a:xfrm>
          <a:prstGeom prst="roundRect">
            <a:avLst>
              <a:gd name="adj" fmla="val 50000"/>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16567" tIns="0" rIns="77712" bIns="0" rtlCol="0" anchor="ctr" anchorCtr="0">
            <a:no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defTabSz="986701">
              <a:spcBef>
                <a:spcPct val="0"/>
              </a:spcBef>
              <a:spcAft>
                <a:spcPct val="0"/>
              </a:spcAft>
              <a:defRPr/>
            </a:pPr>
            <a:r>
              <a:rPr lang="de-DE" sz="1079">
                <a:solidFill>
                  <a:srgbClr val="007AB3"/>
                </a:solidFill>
              </a:rPr>
              <a:t>Betriebliche Todesfallabsicherung</a:t>
            </a:r>
          </a:p>
          <a:p>
            <a:pPr defTabSz="986701">
              <a:spcBef>
                <a:spcPct val="0"/>
              </a:spcBef>
              <a:spcAft>
                <a:spcPct val="0"/>
              </a:spcAft>
              <a:defRPr/>
            </a:pPr>
            <a:r>
              <a:rPr lang="de-DE" sz="971">
                <a:solidFill>
                  <a:srgbClr val="003781"/>
                </a:solidFill>
                <a:cs typeface="Arial"/>
              </a:rPr>
              <a:t>Unsere betriebliche Todesfallversicherung bietet Sicherheit und finanzielle Unterstützung für Ihre Familie im Ernstfall. Wir möchten sicherstellen, dass Ihre Angehörigen in schwierigen Zeiten abgesichert sind.</a:t>
            </a:r>
          </a:p>
        </p:txBody>
      </p:sp>
      <p:sp>
        <p:nvSpPr>
          <p:cNvPr id="26" name="Abgerundetes Rechteck 11">
            <a:extLst>
              <a:ext uri="{FF2B5EF4-FFF2-40B4-BE49-F238E27FC236}">
                <a16:creationId xmlns:a16="http://schemas.microsoft.com/office/drawing/2014/main" id="{3B259A94-C743-508A-9142-5E7618909BA7}"/>
              </a:ext>
            </a:extLst>
          </p:cNvPr>
          <p:cNvSpPr/>
          <p:nvPr/>
        </p:nvSpPr>
        <p:spPr>
          <a:xfrm>
            <a:off x="1417553" y="5274546"/>
            <a:ext cx="5636256" cy="777115"/>
          </a:xfrm>
          <a:prstGeom prst="roundRect">
            <a:avLst>
              <a:gd name="adj" fmla="val 50000"/>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16567" tIns="0" rIns="77712" bIns="0" rtlCol="0" anchor="ctr" anchorCtr="0">
            <a:no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defTabSz="986701">
              <a:spcBef>
                <a:spcPct val="0"/>
              </a:spcBef>
              <a:spcAft>
                <a:spcPct val="0"/>
              </a:spcAft>
              <a:defRPr/>
            </a:pPr>
            <a:r>
              <a:rPr lang="de-DE" sz="1079">
                <a:solidFill>
                  <a:srgbClr val="007AB3"/>
                </a:solidFill>
              </a:rPr>
              <a:t>Betriebliche Pflegeversicherung</a:t>
            </a:r>
          </a:p>
          <a:p>
            <a:pPr defTabSz="986701">
              <a:spcBef>
                <a:spcPct val="0"/>
              </a:spcBef>
              <a:spcAft>
                <a:spcPct val="0"/>
              </a:spcAft>
              <a:defRPr/>
            </a:pPr>
            <a:r>
              <a:rPr lang="de-DE" sz="971">
                <a:solidFill>
                  <a:schemeClr val="bg1"/>
                </a:solidFill>
                <a:cs typeface="Arial"/>
              </a:rPr>
              <a:t>Unsere betriebliche Pflegeversicherung ist ein wichtiger Baustein für Ihre finanzielle Sicherheit im Falle von Pflegebedürftigkeit. Wir möchten sicherstellen, dass Sie und Ihre Angehörigen im Ernstfall gut versorgt sind.</a:t>
            </a:r>
          </a:p>
        </p:txBody>
      </p:sp>
      <p:sp>
        <p:nvSpPr>
          <p:cNvPr id="27" name="Rechteck 64">
            <a:extLst>
              <a:ext uri="{FF2B5EF4-FFF2-40B4-BE49-F238E27FC236}">
                <a16:creationId xmlns:a16="http://schemas.microsoft.com/office/drawing/2014/main" id="{58FF679B-1420-555D-0360-1C19820E6390}"/>
              </a:ext>
            </a:extLst>
          </p:cNvPr>
          <p:cNvSpPr/>
          <p:nvPr/>
        </p:nvSpPr>
        <p:spPr>
          <a:xfrm flipH="1">
            <a:off x="887529" y="6763884"/>
            <a:ext cx="0" cy="3420000"/>
          </a:xfrm>
          <a:custGeom>
            <a:avLst/>
            <a:gdLst>
              <a:gd name="connsiteX0" fmla="*/ 0 w 5757041"/>
              <a:gd name="connsiteY0" fmla="*/ 0 h 2664000"/>
              <a:gd name="connsiteX1" fmla="*/ 5757041 w 5757041"/>
              <a:gd name="connsiteY1" fmla="*/ 0 h 2664000"/>
              <a:gd name="connsiteX2" fmla="*/ 5757041 w 5757041"/>
              <a:gd name="connsiteY2" fmla="*/ 2664000 h 2664000"/>
              <a:gd name="connsiteX3" fmla="*/ 0 w 5757041"/>
              <a:gd name="connsiteY3" fmla="*/ 2664000 h 2664000"/>
              <a:gd name="connsiteX4" fmla="*/ 0 w 5757041"/>
              <a:gd name="connsiteY4" fmla="*/ 0 h 2664000"/>
              <a:gd name="connsiteX0" fmla="*/ 5757041 w 5848481"/>
              <a:gd name="connsiteY0" fmla="*/ 0 h 2664000"/>
              <a:gd name="connsiteX1" fmla="*/ 5757041 w 5848481"/>
              <a:gd name="connsiteY1" fmla="*/ 2664000 h 2664000"/>
              <a:gd name="connsiteX2" fmla="*/ 0 w 5848481"/>
              <a:gd name="connsiteY2" fmla="*/ 2664000 h 2664000"/>
              <a:gd name="connsiteX3" fmla="*/ 0 w 5848481"/>
              <a:gd name="connsiteY3" fmla="*/ 0 h 2664000"/>
              <a:gd name="connsiteX4" fmla="*/ 5848481 w 5848481"/>
              <a:gd name="connsiteY4" fmla="*/ 91440 h 2664000"/>
              <a:gd name="connsiteX0" fmla="*/ 5757041 w 5757041"/>
              <a:gd name="connsiteY0" fmla="*/ 0 h 2664000"/>
              <a:gd name="connsiteX1" fmla="*/ 5757041 w 5757041"/>
              <a:gd name="connsiteY1" fmla="*/ 2664000 h 2664000"/>
              <a:gd name="connsiteX2" fmla="*/ 0 w 5757041"/>
              <a:gd name="connsiteY2" fmla="*/ 2664000 h 2664000"/>
              <a:gd name="connsiteX3" fmla="*/ 0 w 5757041"/>
              <a:gd name="connsiteY3" fmla="*/ 0 h 2664000"/>
              <a:gd name="connsiteX0" fmla="*/ 5757041 w 5757041"/>
              <a:gd name="connsiteY0" fmla="*/ 2664000 h 2664000"/>
              <a:gd name="connsiteX1" fmla="*/ 0 w 5757041"/>
              <a:gd name="connsiteY1" fmla="*/ 2664000 h 2664000"/>
              <a:gd name="connsiteX2" fmla="*/ 0 w 5757041"/>
              <a:gd name="connsiteY2" fmla="*/ 0 h 2664000"/>
              <a:gd name="connsiteX0" fmla="*/ 0 w 0"/>
              <a:gd name="connsiteY0" fmla="*/ 2664000 h 2664000"/>
              <a:gd name="connsiteX1" fmla="*/ 0 w 0"/>
              <a:gd name="connsiteY1" fmla="*/ 0 h 2664000"/>
            </a:gdLst>
            <a:ahLst/>
            <a:cxnLst>
              <a:cxn ang="0">
                <a:pos x="connsiteX0" y="connsiteY0"/>
              </a:cxn>
              <a:cxn ang="0">
                <a:pos x="connsiteX1" y="connsiteY1"/>
              </a:cxn>
            </a:cxnLst>
            <a:rect l="l" t="t" r="r" b="b"/>
            <a:pathLst>
              <a:path h="2664000">
                <a:moveTo>
                  <a:pt x="0" y="2664000"/>
                </a:moveTo>
                <a:lnTo>
                  <a:pt x="0" y="0"/>
                </a:lnTo>
              </a:path>
            </a:pathLst>
          </a:cu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115"/>
          </a:p>
        </p:txBody>
      </p:sp>
      <p:sp>
        <p:nvSpPr>
          <p:cNvPr id="31" name="Rechteck: abgerundete Ecken 22">
            <a:extLst>
              <a:ext uri="{FF2B5EF4-FFF2-40B4-BE49-F238E27FC236}">
                <a16:creationId xmlns:a16="http://schemas.microsoft.com/office/drawing/2014/main" id="{5E1A72C7-EC6F-8F99-50DE-780557042C13}"/>
              </a:ext>
            </a:extLst>
          </p:cNvPr>
          <p:cNvSpPr/>
          <p:nvPr/>
        </p:nvSpPr>
        <p:spPr>
          <a:xfrm>
            <a:off x="757112" y="6497987"/>
            <a:ext cx="2299262" cy="280233"/>
          </a:xfrm>
          <a:prstGeom prst="roundRect">
            <a:avLst>
              <a:gd name="adj" fmla="val 50000"/>
            </a:avLst>
          </a:prstGeom>
          <a:solidFill>
            <a:srgbClr val="007AB3"/>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77712" tIns="0" rIns="77712" bIns="0" rtlCol="0" anchor="ctr">
            <a:spAutoFit/>
          </a:bodyPr>
          <a:lstStyle/>
          <a:p>
            <a:pPr>
              <a:spcAft>
                <a:spcPts val="863"/>
              </a:spcAft>
            </a:pPr>
            <a:r>
              <a:rPr lang="de-DE" sz="1295"/>
              <a:t>Erlebnisse und Sachbezüge</a:t>
            </a:r>
          </a:p>
        </p:txBody>
      </p:sp>
      <p:sp>
        <p:nvSpPr>
          <p:cNvPr id="28" name="Abgerundetes Rechteck 27">
            <a:extLst>
              <a:ext uri="{FF2B5EF4-FFF2-40B4-BE49-F238E27FC236}">
                <a16:creationId xmlns:a16="http://schemas.microsoft.com/office/drawing/2014/main" id="{4C07B8ED-741E-2DFB-7529-AEEA9624F752}"/>
              </a:ext>
            </a:extLst>
          </p:cNvPr>
          <p:cNvSpPr/>
          <p:nvPr/>
        </p:nvSpPr>
        <p:spPr>
          <a:xfrm>
            <a:off x="1417553" y="6864430"/>
            <a:ext cx="5636256" cy="777115"/>
          </a:xfrm>
          <a:prstGeom prst="roundRect">
            <a:avLst>
              <a:gd name="adj" fmla="val 50000"/>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16567" tIns="0" rIns="77712" bIns="0" rtlCol="0" anchor="t" anchorCtr="0">
            <a:no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defTabSz="986701">
              <a:spcBef>
                <a:spcPct val="0"/>
              </a:spcBef>
              <a:spcAft>
                <a:spcPct val="0"/>
              </a:spcAft>
              <a:defRPr/>
            </a:pPr>
            <a:r>
              <a:rPr lang="en-US" sz="1079">
                <a:solidFill>
                  <a:srgbClr val="007AB3"/>
                </a:solidFill>
              </a:rPr>
              <a:t>Tickets für Events</a:t>
            </a:r>
          </a:p>
          <a:p>
            <a:pPr defTabSz="986701">
              <a:spcBef>
                <a:spcPct val="0"/>
              </a:spcBef>
              <a:spcAft>
                <a:spcPct val="0"/>
              </a:spcAft>
              <a:defRPr/>
            </a:pPr>
            <a:r>
              <a:rPr lang="de-DE" sz="971">
                <a:solidFill>
                  <a:srgbClr val="003781"/>
                </a:solidFill>
                <a:cs typeface="Arial"/>
              </a:rPr>
              <a:t>Genießen Sie exklusiven Zugang zu spannenden Veranstaltungen und unvergesslichen Erlebnissen mit unseren Event-Tickets.</a:t>
            </a:r>
          </a:p>
        </p:txBody>
      </p:sp>
      <p:sp>
        <p:nvSpPr>
          <p:cNvPr id="29" name="Abgerundetes Rechteck 11">
            <a:extLst>
              <a:ext uri="{FF2B5EF4-FFF2-40B4-BE49-F238E27FC236}">
                <a16:creationId xmlns:a16="http://schemas.microsoft.com/office/drawing/2014/main" id="{A75229EE-4568-8D78-A755-655B579D50F1}"/>
              </a:ext>
            </a:extLst>
          </p:cNvPr>
          <p:cNvSpPr/>
          <p:nvPr/>
        </p:nvSpPr>
        <p:spPr>
          <a:xfrm>
            <a:off x="1417553" y="7711876"/>
            <a:ext cx="5636256" cy="777115"/>
          </a:xfrm>
          <a:prstGeom prst="roundRect">
            <a:avLst>
              <a:gd name="adj" fmla="val 50000"/>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16567" tIns="0" rIns="77712" bIns="0" rtlCol="0" anchor="ctr" anchorCtr="0">
            <a:no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defTabSz="986701">
              <a:spcBef>
                <a:spcPct val="0"/>
              </a:spcBef>
              <a:spcAft>
                <a:spcPct val="0"/>
              </a:spcAft>
              <a:defRPr/>
            </a:pPr>
            <a:r>
              <a:rPr lang="de-DE" sz="1079">
                <a:solidFill>
                  <a:srgbClr val="007AB3"/>
                </a:solidFill>
              </a:rPr>
              <a:t>Einkaufsgutschein</a:t>
            </a:r>
          </a:p>
          <a:p>
            <a:pPr defTabSz="986701">
              <a:spcBef>
                <a:spcPct val="0"/>
              </a:spcBef>
              <a:spcAft>
                <a:spcPct val="0"/>
              </a:spcAft>
              <a:defRPr/>
            </a:pPr>
            <a:r>
              <a:rPr lang="de-DE" sz="971">
                <a:solidFill>
                  <a:schemeClr val="bg1"/>
                </a:solidFill>
                <a:cs typeface="Arial"/>
              </a:rPr>
              <a:t>Mit unseren Einkaufsgutscheinen können Sie nach Herzenslust shoppen und sich genau das aussuchen, was Sie sich wünschen. Gönnen Sie sich oder Ihren Liebsten etwas Besonderes und erleben Sie die Freude des Einkaufens ohne Einschränkungen.</a:t>
            </a:r>
          </a:p>
        </p:txBody>
      </p:sp>
      <p:sp>
        <p:nvSpPr>
          <p:cNvPr id="30" name="Abgerundetes Rechteck 11">
            <a:extLst>
              <a:ext uri="{FF2B5EF4-FFF2-40B4-BE49-F238E27FC236}">
                <a16:creationId xmlns:a16="http://schemas.microsoft.com/office/drawing/2014/main" id="{57E312CB-E0D2-224E-F03B-69309D5DFAA1}"/>
              </a:ext>
            </a:extLst>
          </p:cNvPr>
          <p:cNvSpPr/>
          <p:nvPr/>
        </p:nvSpPr>
        <p:spPr>
          <a:xfrm>
            <a:off x="1417553" y="8559322"/>
            <a:ext cx="5636256" cy="777115"/>
          </a:xfrm>
          <a:prstGeom prst="roundRect">
            <a:avLst>
              <a:gd name="adj" fmla="val 50000"/>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16567" tIns="0" rIns="77712" bIns="0" rtlCol="0" anchor="ctr" anchorCtr="0">
            <a:no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defTabSz="986701">
              <a:spcBef>
                <a:spcPct val="0"/>
              </a:spcBef>
              <a:spcAft>
                <a:spcPct val="0"/>
              </a:spcAft>
              <a:defRPr/>
            </a:pPr>
            <a:r>
              <a:rPr lang="de-DE" sz="1079">
                <a:solidFill>
                  <a:srgbClr val="007AB3"/>
                </a:solidFill>
              </a:rPr>
              <a:t>Firmenhandy</a:t>
            </a:r>
          </a:p>
          <a:p>
            <a:pPr defTabSz="986701">
              <a:spcBef>
                <a:spcPct val="0"/>
              </a:spcBef>
              <a:spcAft>
                <a:spcPct val="0"/>
              </a:spcAft>
              <a:defRPr/>
            </a:pPr>
            <a:r>
              <a:rPr lang="de-DE" sz="971">
                <a:solidFill>
                  <a:srgbClr val="003781"/>
                </a:solidFill>
                <a:cs typeface="Arial"/>
              </a:rPr>
              <a:t>Unsere Firmenhandys bieten Ihnen die Flexibilität und Effizienz, die Sie für berufliche Anforderungen benötigen. Mit modernster Technologie und maßgeschneiderten Tarifen bleiben Sie immer in Verbindung und erledigen Ihre Aufgaben problemlos von überall aus.</a:t>
            </a:r>
          </a:p>
        </p:txBody>
      </p:sp>
      <p:sp>
        <p:nvSpPr>
          <p:cNvPr id="32" name="Abgerundetes Rechteck 31">
            <a:extLst>
              <a:ext uri="{FF2B5EF4-FFF2-40B4-BE49-F238E27FC236}">
                <a16:creationId xmlns:a16="http://schemas.microsoft.com/office/drawing/2014/main" id="{EFA9005A-9FDB-F620-C3EC-874E7AC294B7}"/>
              </a:ext>
            </a:extLst>
          </p:cNvPr>
          <p:cNvSpPr/>
          <p:nvPr/>
        </p:nvSpPr>
        <p:spPr>
          <a:xfrm>
            <a:off x="1417553" y="9406769"/>
            <a:ext cx="5636256" cy="777115"/>
          </a:xfrm>
          <a:prstGeom prst="roundRect">
            <a:avLst>
              <a:gd name="adj" fmla="val 50000"/>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16567" tIns="0" rIns="77712" bIns="0" rtlCol="0" anchor="ctr" anchorCtr="0">
            <a:no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defTabSz="986701">
              <a:spcBef>
                <a:spcPct val="0"/>
              </a:spcBef>
              <a:spcAft>
                <a:spcPct val="0"/>
              </a:spcAft>
              <a:defRPr/>
            </a:pPr>
            <a:r>
              <a:rPr lang="de-DE" sz="1079">
                <a:solidFill>
                  <a:srgbClr val="007AB3"/>
                </a:solidFill>
              </a:rPr>
              <a:t>Essenszuschuss</a:t>
            </a:r>
          </a:p>
          <a:p>
            <a:pPr defTabSz="986701">
              <a:spcBef>
                <a:spcPct val="0"/>
              </a:spcBef>
              <a:spcAft>
                <a:spcPct val="0"/>
              </a:spcAft>
              <a:defRPr/>
            </a:pPr>
            <a:r>
              <a:rPr lang="de-DE" sz="971">
                <a:solidFill>
                  <a:srgbClr val="003781"/>
                </a:solidFill>
                <a:cs typeface="Arial"/>
              </a:rPr>
              <a:t>Unser Essenszuschuss-Programm bietet Ihnen die Möglichkeit, Ihre Mahlzeiten während der Arbeit zu genießen, ohne Ihr Budget zu belasten. Wir fördern eine gesunde Ernährung und unterstützen Sie dabei, sich optimal zu versorgen, um Ihre Produktivität zu steigern.</a:t>
            </a:r>
          </a:p>
        </p:txBody>
      </p:sp>
      <p:grpSp>
        <p:nvGrpSpPr>
          <p:cNvPr id="38" name="Gruppieren 37">
            <a:extLst>
              <a:ext uri="{FF2B5EF4-FFF2-40B4-BE49-F238E27FC236}">
                <a16:creationId xmlns:a16="http://schemas.microsoft.com/office/drawing/2014/main" id="{618B405A-8642-03A5-A7CF-67564AB64539}"/>
              </a:ext>
            </a:extLst>
          </p:cNvPr>
          <p:cNvGrpSpPr/>
          <p:nvPr/>
        </p:nvGrpSpPr>
        <p:grpSpPr>
          <a:xfrm>
            <a:off x="479304" y="8134908"/>
            <a:ext cx="778498" cy="778498"/>
            <a:chOff x="6424466" y="6917335"/>
            <a:chExt cx="721281" cy="721281"/>
          </a:xfrm>
        </p:grpSpPr>
        <p:sp>
          <p:nvSpPr>
            <p:cNvPr id="39" name="Oval 38">
              <a:extLst>
                <a:ext uri="{FF2B5EF4-FFF2-40B4-BE49-F238E27FC236}">
                  <a16:creationId xmlns:a16="http://schemas.microsoft.com/office/drawing/2014/main" id="{3F0AE6F8-D10B-4873-25BB-752E13A15A40}"/>
                </a:ext>
              </a:extLst>
            </p:cNvPr>
            <p:cNvSpPr/>
            <p:nvPr/>
          </p:nvSpPr>
          <p:spPr>
            <a:xfrm>
              <a:off x="6424466" y="6917335"/>
              <a:ext cx="721281" cy="721281"/>
            </a:xfrm>
            <a:prstGeom prst="ellipse">
              <a:avLst/>
            </a:prstGeom>
            <a:solidFill>
              <a:srgbClr val="007AB3"/>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029"/>
            </a:p>
          </p:txBody>
        </p:sp>
        <p:sp>
          <p:nvSpPr>
            <p:cNvPr id="40" name="Freihandform 1096">
              <a:extLst>
                <a:ext uri="{FF2B5EF4-FFF2-40B4-BE49-F238E27FC236}">
                  <a16:creationId xmlns:a16="http://schemas.microsoft.com/office/drawing/2014/main" id="{754BE514-6EC3-7AD0-8A52-2F45CE8204A3}"/>
                </a:ext>
              </a:extLst>
            </p:cNvPr>
            <p:cNvSpPr/>
            <p:nvPr/>
          </p:nvSpPr>
          <p:spPr>
            <a:xfrm>
              <a:off x="6592017" y="7065413"/>
              <a:ext cx="386179" cy="425124"/>
            </a:xfrm>
            <a:custGeom>
              <a:avLst/>
              <a:gdLst/>
              <a:ahLst/>
              <a:cxnLst>
                <a:cxn ang="3cd4">
                  <a:pos x="hc" y="t"/>
                </a:cxn>
                <a:cxn ang="cd2">
                  <a:pos x="l" y="vc"/>
                </a:cxn>
                <a:cxn ang="cd4">
                  <a:pos x="hc" y="b"/>
                </a:cxn>
                <a:cxn ang="0">
                  <a:pos x="r" y="vc"/>
                </a:cxn>
              </a:cxnLst>
              <a:rect l="l" t="t" r="r" b="b"/>
              <a:pathLst>
                <a:path w="705" h="776">
                  <a:moveTo>
                    <a:pt x="669" y="300"/>
                  </a:moveTo>
                  <a:cubicBezTo>
                    <a:pt x="669" y="309"/>
                    <a:pt x="663" y="317"/>
                    <a:pt x="652" y="317"/>
                  </a:cubicBezTo>
                  <a:lnTo>
                    <a:pt x="371" y="317"/>
                  </a:lnTo>
                  <a:lnTo>
                    <a:pt x="371" y="211"/>
                  </a:lnTo>
                  <a:lnTo>
                    <a:pt x="533" y="211"/>
                  </a:lnTo>
                  <a:lnTo>
                    <a:pt x="652" y="211"/>
                  </a:lnTo>
                  <a:cubicBezTo>
                    <a:pt x="663" y="211"/>
                    <a:pt x="669" y="220"/>
                    <a:pt x="669" y="228"/>
                  </a:cubicBezTo>
                  <a:close/>
                  <a:moveTo>
                    <a:pt x="635" y="723"/>
                  </a:moveTo>
                  <a:cubicBezTo>
                    <a:pt x="635" y="732"/>
                    <a:pt x="627" y="740"/>
                    <a:pt x="616" y="740"/>
                  </a:cubicBezTo>
                  <a:lnTo>
                    <a:pt x="371" y="740"/>
                  </a:lnTo>
                  <a:lnTo>
                    <a:pt x="371" y="353"/>
                  </a:lnTo>
                  <a:lnTo>
                    <a:pt x="635" y="353"/>
                  </a:lnTo>
                  <a:close/>
                  <a:moveTo>
                    <a:pt x="371" y="122"/>
                  </a:moveTo>
                  <a:cubicBezTo>
                    <a:pt x="371" y="74"/>
                    <a:pt x="409" y="36"/>
                    <a:pt x="457" y="36"/>
                  </a:cubicBezTo>
                  <a:cubicBezTo>
                    <a:pt x="506" y="36"/>
                    <a:pt x="546" y="74"/>
                    <a:pt x="546" y="122"/>
                  </a:cubicBezTo>
                  <a:cubicBezTo>
                    <a:pt x="546" y="146"/>
                    <a:pt x="540" y="160"/>
                    <a:pt x="527" y="175"/>
                  </a:cubicBezTo>
                  <a:lnTo>
                    <a:pt x="371" y="175"/>
                  </a:lnTo>
                  <a:close/>
                  <a:moveTo>
                    <a:pt x="335" y="158"/>
                  </a:moveTo>
                  <a:lnTo>
                    <a:pt x="335" y="175"/>
                  </a:lnTo>
                  <a:lnTo>
                    <a:pt x="178" y="175"/>
                  </a:lnTo>
                  <a:cubicBezTo>
                    <a:pt x="165" y="160"/>
                    <a:pt x="159" y="146"/>
                    <a:pt x="159" y="122"/>
                  </a:cubicBezTo>
                  <a:cubicBezTo>
                    <a:pt x="159" y="74"/>
                    <a:pt x="197" y="36"/>
                    <a:pt x="246" y="36"/>
                  </a:cubicBezTo>
                  <a:cubicBezTo>
                    <a:pt x="294" y="36"/>
                    <a:pt x="335" y="74"/>
                    <a:pt x="335" y="122"/>
                  </a:cubicBezTo>
                  <a:close/>
                  <a:moveTo>
                    <a:pt x="335" y="317"/>
                  </a:moveTo>
                  <a:lnTo>
                    <a:pt x="53" y="317"/>
                  </a:lnTo>
                  <a:cubicBezTo>
                    <a:pt x="42" y="317"/>
                    <a:pt x="34" y="309"/>
                    <a:pt x="34" y="300"/>
                  </a:cubicBezTo>
                  <a:lnTo>
                    <a:pt x="34" y="228"/>
                  </a:lnTo>
                  <a:cubicBezTo>
                    <a:pt x="34" y="220"/>
                    <a:pt x="42" y="211"/>
                    <a:pt x="53" y="211"/>
                  </a:cubicBezTo>
                  <a:lnTo>
                    <a:pt x="169" y="211"/>
                  </a:lnTo>
                  <a:lnTo>
                    <a:pt x="335" y="211"/>
                  </a:lnTo>
                  <a:close/>
                  <a:moveTo>
                    <a:pt x="335" y="740"/>
                  </a:moveTo>
                  <a:lnTo>
                    <a:pt x="87" y="740"/>
                  </a:lnTo>
                  <a:cubicBezTo>
                    <a:pt x="78" y="740"/>
                    <a:pt x="70" y="732"/>
                    <a:pt x="70" y="723"/>
                  </a:cubicBezTo>
                  <a:lnTo>
                    <a:pt x="70" y="353"/>
                  </a:lnTo>
                  <a:lnTo>
                    <a:pt x="335" y="353"/>
                  </a:lnTo>
                  <a:close/>
                  <a:moveTo>
                    <a:pt x="652" y="175"/>
                  </a:moveTo>
                  <a:lnTo>
                    <a:pt x="569" y="175"/>
                  </a:lnTo>
                  <a:cubicBezTo>
                    <a:pt x="578" y="160"/>
                    <a:pt x="582" y="143"/>
                    <a:pt x="582" y="122"/>
                  </a:cubicBezTo>
                  <a:cubicBezTo>
                    <a:pt x="582" y="55"/>
                    <a:pt x="527" y="0"/>
                    <a:pt x="457" y="0"/>
                  </a:cubicBezTo>
                  <a:cubicBezTo>
                    <a:pt x="413" y="0"/>
                    <a:pt x="373" y="25"/>
                    <a:pt x="351" y="61"/>
                  </a:cubicBezTo>
                  <a:cubicBezTo>
                    <a:pt x="330" y="25"/>
                    <a:pt x="292" y="0"/>
                    <a:pt x="246" y="0"/>
                  </a:cubicBezTo>
                  <a:cubicBezTo>
                    <a:pt x="178" y="0"/>
                    <a:pt x="123" y="55"/>
                    <a:pt x="123" y="122"/>
                  </a:cubicBezTo>
                  <a:cubicBezTo>
                    <a:pt x="123" y="143"/>
                    <a:pt x="127" y="160"/>
                    <a:pt x="136" y="175"/>
                  </a:cubicBezTo>
                  <a:lnTo>
                    <a:pt x="53" y="175"/>
                  </a:lnTo>
                  <a:cubicBezTo>
                    <a:pt x="23" y="175"/>
                    <a:pt x="0" y="201"/>
                    <a:pt x="0" y="228"/>
                  </a:cubicBezTo>
                  <a:lnTo>
                    <a:pt x="0" y="300"/>
                  </a:lnTo>
                  <a:cubicBezTo>
                    <a:pt x="0" y="323"/>
                    <a:pt x="15" y="342"/>
                    <a:pt x="34" y="349"/>
                  </a:cubicBezTo>
                  <a:lnTo>
                    <a:pt x="34" y="723"/>
                  </a:lnTo>
                  <a:cubicBezTo>
                    <a:pt x="34" y="751"/>
                    <a:pt x="59" y="776"/>
                    <a:pt x="87" y="776"/>
                  </a:cubicBezTo>
                  <a:lnTo>
                    <a:pt x="616" y="776"/>
                  </a:lnTo>
                  <a:cubicBezTo>
                    <a:pt x="646" y="776"/>
                    <a:pt x="669" y="751"/>
                    <a:pt x="669" y="723"/>
                  </a:cubicBezTo>
                  <a:lnTo>
                    <a:pt x="669" y="349"/>
                  </a:lnTo>
                  <a:cubicBezTo>
                    <a:pt x="690" y="342"/>
                    <a:pt x="705" y="323"/>
                    <a:pt x="705" y="300"/>
                  </a:cubicBezTo>
                  <a:lnTo>
                    <a:pt x="705" y="228"/>
                  </a:lnTo>
                  <a:cubicBezTo>
                    <a:pt x="705" y="201"/>
                    <a:pt x="682" y="175"/>
                    <a:pt x="652" y="175"/>
                  </a:cubicBezTo>
                  <a:close/>
                </a:path>
              </a:pathLst>
            </a:custGeom>
            <a:solidFill>
              <a:schemeClr val="tx1"/>
            </a:solidFill>
            <a:ln cap="flat">
              <a:noFill/>
              <a:prstDash val="solid"/>
            </a:ln>
          </p:spPr>
          <p:txBody>
            <a:bodyPr vert="horz" wrap="none" lIns="102802" tIns="51401" rIns="102802" bIns="51401" anchor="ctr" anchorCtr="1" compatLnSpc="0"/>
            <a:lstStyle/>
            <a:p>
              <a:pPr hangingPunct="0"/>
              <a:endParaRPr lang="en-US" sz="2056">
                <a:solidFill>
                  <a:schemeClr val="bg1"/>
                </a:solidFill>
                <a:ea typeface="Arial Unicode MS" pitchFamily="2"/>
                <a:cs typeface="Arial Unicode MS" pitchFamily="2"/>
              </a:endParaRPr>
            </a:p>
          </p:txBody>
        </p:sp>
      </p:grpSp>
      <p:sp>
        <p:nvSpPr>
          <p:cNvPr id="43" name="Rechteck 42">
            <a:extLst>
              <a:ext uri="{FF2B5EF4-FFF2-40B4-BE49-F238E27FC236}">
                <a16:creationId xmlns:a16="http://schemas.microsoft.com/office/drawing/2014/main" id="{8DF44C86-3D19-471C-A15D-A6717E048A04}"/>
              </a:ext>
            </a:extLst>
          </p:cNvPr>
          <p:cNvSpPr/>
          <p:nvPr/>
        </p:nvSpPr>
        <p:spPr>
          <a:xfrm>
            <a:off x="5664530" y="376542"/>
            <a:ext cx="1419650" cy="609494"/>
          </a:xfrm>
          <a:prstGeom prst="rect">
            <a:avLst/>
          </a:prstGeom>
          <a:noFill/>
          <a:ln>
            <a:solidFill>
              <a:srgbClr val="F62459"/>
            </a:solidFill>
          </a:ln>
        </p:spPr>
        <p:style>
          <a:lnRef idx="2">
            <a:schemeClr val="dk1"/>
          </a:lnRef>
          <a:fillRef idx="1">
            <a:schemeClr val="lt1"/>
          </a:fillRef>
          <a:effectRef idx="0">
            <a:schemeClr val="dk1"/>
          </a:effectRef>
          <a:fontRef idx="minor">
            <a:schemeClr val="dk1"/>
          </a:fontRef>
        </p:style>
        <p:txBody>
          <a:bodyPr rtlCol="0" anchor="ctr"/>
          <a:lstStyle/>
          <a:p>
            <a:pPr algn="ctr"/>
            <a:r>
              <a:rPr lang="de-DE" sz="1079">
                <a:solidFill>
                  <a:srgbClr val="F62459"/>
                </a:solidFill>
              </a:rPr>
              <a:t>Platzhalter</a:t>
            </a:r>
            <a:br>
              <a:rPr lang="de-DE" sz="1079">
                <a:solidFill>
                  <a:srgbClr val="F62459"/>
                </a:solidFill>
              </a:rPr>
            </a:br>
            <a:r>
              <a:rPr lang="de-DE" sz="1079">
                <a:solidFill>
                  <a:srgbClr val="F62459"/>
                </a:solidFill>
              </a:rPr>
              <a:t>Firmenlogo – Bitte einfügen</a:t>
            </a:r>
          </a:p>
        </p:txBody>
      </p:sp>
    </p:spTree>
    <p:extLst>
      <p:ext uri="{BB962C8B-B14F-4D97-AF65-F5344CB8AC3E}">
        <p14:creationId xmlns:p14="http://schemas.microsoft.com/office/powerpoint/2010/main" val="3219983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Rechteck 64">
            <a:extLst>
              <a:ext uri="{FF2B5EF4-FFF2-40B4-BE49-F238E27FC236}">
                <a16:creationId xmlns:a16="http://schemas.microsoft.com/office/drawing/2014/main" id="{AD091087-9C83-53FA-3C51-3B2F66FCDF51}"/>
              </a:ext>
            </a:extLst>
          </p:cNvPr>
          <p:cNvSpPr/>
          <p:nvPr/>
        </p:nvSpPr>
        <p:spPr>
          <a:xfrm>
            <a:off x="887529" y="5093374"/>
            <a:ext cx="49346" cy="3420000"/>
          </a:xfrm>
          <a:custGeom>
            <a:avLst/>
            <a:gdLst>
              <a:gd name="connsiteX0" fmla="*/ 0 w 5757041"/>
              <a:gd name="connsiteY0" fmla="*/ 0 h 2664000"/>
              <a:gd name="connsiteX1" fmla="*/ 5757041 w 5757041"/>
              <a:gd name="connsiteY1" fmla="*/ 0 h 2664000"/>
              <a:gd name="connsiteX2" fmla="*/ 5757041 w 5757041"/>
              <a:gd name="connsiteY2" fmla="*/ 2664000 h 2664000"/>
              <a:gd name="connsiteX3" fmla="*/ 0 w 5757041"/>
              <a:gd name="connsiteY3" fmla="*/ 2664000 h 2664000"/>
              <a:gd name="connsiteX4" fmla="*/ 0 w 5757041"/>
              <a:gd name="connsiteY4" fmla="*/ 0 h 2664000"/>
              <a:gd name="connsiteX0" fmla="*/ 5757041 w 5848481"/>
              <a:gd name="connsiteY0" fmla="*/ 0 h 2664000"/>
              <a:gd name="connsiteX1" fmla="*/ 5757041 w 5848481"/>
              <a:gd name="connsiteY1" fmla="*/ 2664000 h 2664000"/>
              <a:gd name="connsiteX2" fmla="*/ 0 w 5848481"/>
              <a:gd name="connsiteY2" fmla="*/ 2664000 h 2664000"/>
              <a:gd name="connsiteX3" fmla="*/ 0 w 5848481"/>
              <a:gd name="connsiteY3" fmla="*/ 0 h 2664000"/>
              <a:gd name="connsiteX4" fmla="*/ 5848481 w 5848481"/>
              <a:gd name="connsiteY4" fmla="*/ 91440 h 2664000"/>
              <a:gd name="connsiteX0" fmla="*/ 5757041 w 5757041"/>
              <a:gd name="connsiteY0" fmla="*/ 0 h 2664000"/>
              <a:gd name="connsiteX1" fmla="*/ 5757041 w 5757041"/>
              <a:gd name="connsiteY1" fmla="*/ 2664000 h 2664000"/>
              <a:gd name="connsiteX2" fmla="*/ 0 w 5757041"/>
              <a:gd name="connsiteY2" fmla="*/ 2664000 h 2664000"/>
              <a:gd name="connsiteX3" fmla="*/ 0 w 5757041"/>
              <a:gd name="connsiteY3" fmla="*/ 0 h 2664000"/>
              <a:gd name="connsiteX0" fmla="*/ 5757041 w 5757041"/>
              <a:gd name="connsiteY0" fmla="*/ 2664000 h 2664000"/>
              <a:gd name="connsiteX1" fmla="*/ 0 w 5757041"/>
              <a:gd name="connsiteY1" fmla="*/ 2664000 h 2664000"/>
              <a:gd name="connsiteX2" fmla="*/ 0 w 5757041"/>
              <a:gd name="connsiteY2" fmla="*/ 0 h 2664000"/>
              <a:gd name="connsiteX0" fmla="*/ 0 w 0"/>
              <a:gd name="connsiteY0" fmla="*/ 2664000 h 2664000"/>
              <a:gd name="connsiteX1" fmla="*/ 0 w 0"/>
              <a:gd name="connsiteY1" fmla="*/ 0 h 2664000"/>
            </a:gdLst>
            <a:ahLst/>
            <a:cxnLst>
              <a:cxn ang="0">
                <a:pos x="connsiteX0" y="connsiteY0"/>
              </a:cxn>
              <a:cxn ang="0">
                <a:pos x="connsiteX1" y="connsiteY1"/>
              </a:cxn>
            </a:cxnLst>
            <a:rect l="l" t="t" r="r" b="b"/>
            <a:pathLst>
              <a:path h="2664000">
                <a:moveTo>
                  <a:pt x="0" y="2664000"/>
                </a:moveTo>
                <a:lnTo>
                  <a:pt x="0" y="0"/>
                </a:lnTo>
              </a:path>
            </a:pathLst>
          </a:cu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115"/>
          </a:p>
        </p:txBody>
      </p:sp>
      <p:sp>
        <p:nvSpPr>
          <p:cNvPr id="65" name="Rechteck 64">
            <a:extLst>
              <a:ext uri="{FF2B5EF4-FFF2-40B4-BE49-F238E27FC236}">
                <a16:creationId xmlns:a16="http://schemas.microsoft.com/office/drawing/2014/main" id="{C468E34C-FEF2-6230-EEE7-73E5F10C32E8}"/>
              </a:ext>
            </a:extLst>
          </p:cNvPr>
          <p:cNvSpPr/>
          <p:nvPr/>
        </p:nvSpPr>
        <p:spPr>
          <a:xfrm>
            <a:off x="887529" y="1794052"/>
            <a:ext cx="0" cy="2592000"/>
          </a:xfrm>
          <a:custGeom>
            <a:avLst/>
            <a:gdLst>
              <a:gd name="connsiteX0" fmla="*/ 0 w 5757041"/>
              <a:gd name="connsiteY0" fmla="*/ 0 h 2664000"/>
              <a:gd name="connsiteX1" fmla="*/ 5757041 w 5757041"/>
              <a:gd name="connsiteY1" fmla="*/ 0 h 2664000"/>
              <a:gd name="connsiteX2" fmla="*/ 5757041 w 5757041"/>
              <a:gd name="connsiteY2" fmla="*/ 2664000 h 2664000"/>
              <a:gd name="connsiteX3" fmla="*/ 0 w 5757041"/>
              <a:gd name="connsiteY3" fmla="*/ 2664000 h 2664000"/>
              <a:gd name="connsiteX4" fmla="*/ 0 w 5757041"/>
              <a:gd name="connsiteY4" fmla="*/ 0 h 2664000"/>
              <a:gd name="connsiteX0" fmla="*/ 5757041 w 5848481"/>
              <a:gd name="connsiteY0" fmla="*/ 0 h 2664000"/>
              <a:gd name="connsiteX1" fmla="*/ 5757041 w 5848481"/>
              <a:gd name="connsiteY1" fmla="*/ 2664000 h 2664000"/>
              <a:gd name="connsiteX2" fmla="*/ 0 w 5848481"/>
              <a:gd name="connsiteY2" fmla="*/ 2664000 h 2664000"/>
              <a:gd name="connsiteX3" fmla="*/ 0 w 5848481"/>
              <a:gd name="connsiteY3" fmla="*/ 0 h 2664000"/>
              <a:gd name="connsiteX4" fmla="*/ 5848481 w 5848481"/>
              <a:gd name="connsiteY4" fmla="*/ 91440 h 2664000"/>
              <a:gd name="connsiteX0" fmla="*/ 5757041 w 5757041"/>
              <a:gd name="connsiteY0" fmla="*/ 0 h 2664000"/>
              <a:gd name="connsiteX1" fmla="*/ 5757041 w 5757041"/>
              <a:gd name="connsiteY1" fmla="*/ 2664000 h 2664000"/>
              <a:gd name="connsiteX2" fmla="*/ 0 w 5757041"/>
              <a:gd name="connsiteY2" fmla="*/ 2664000 h 2664000"/>
              <a:gd name="connsiteX3" fmla="*/ 0 w 5757041"/>
              <a:gd name="connsiteY3" fmla="*/ 0 h 2664000"/>
              <a:gd name="connsiteX0" fmla="*/ 5757041 w 5757041"/>
              <a:gd name="connsiteY0" fmla="*/ 2664000 h 2664000"/>
              <a:gd name="connsiteX1" fmla="*/ 0 w 5757041"/>
              <a:gd name="connsiteY1" fmla="*/ 2664000 h 2664000"/>
              <a:gd name="connsiteX2" fmla="*/ 0 w 5757041"/>
              <a:gd name="connsiteY2" fmla="*/ 0 h 2664000"/>
              <a:gd name="connsiteX0" fmla="*/ 0 w 0"/>
              <a:gd name="connsiteY0" fmla="*/ 2664000 h 2664000"/>
              <a:gd name="connsiteX1" fmla="*/ 0 w 0"/>
              <a:gd name="connsiteY1" fmla="*/ 0 h 2664000"/>
            </a:gdLst>
            <a:ahLst/>
            <a:cxnLst>
              <a:cxn ang="0">
                <a:pos x="connsiteX0" y="connsiteY0"/>
              </a:cxn>
              <a:cxn ang="0">
                <a:pos x="connsiteX1" y="connsiteY1"/>
              </a:cxn>
            </a:cxnLst>
            <a:rect l="l" t="t" r="r" b="b"/>
            <a:pathLst>
              <a:path h="2664000">
                <a:moveTo>
                  <a:pt x="0" y="2664000"/>
                </a:moveTo>
                <a:lnTo>
                  <a:pt x="0" y="0"/>
                </a:lnTo>
              </a:path>
            </a:pathLst>
          </a:cu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115"/>
              <a:t>a</a:t>
            </a:r>
          </a:p>
        </p:txBody>
      </p:sp>
      <p:sp>
        <p:nvSpPr>
          <p:cNvPr id="2" name="Foliennummernplatzhalter 1">
            <a:extLst>
              <a:ext uri="{FF2B5EF4-FFF2-40B4-BE49-F238E27FC236}">
                <a16:creationId xmlns:a16="http://schemas.microsoft.com/office/drawing/2014/main" id="{00CA6713-1D87-C2BC-6147-8DC9B88895E5}"/>
              </a:ext>
            </a:extLst>
          </p:cNvPr>
          <p:cNvSpPr>
            <a:spLocks noGrp="1"/>
          </p:cNvSpPr>
          <p:nvPr>
            <p:ph type="sldNum" sz="quarter" idx="10"/>
          </p:nvPr>
        </p:nvSpPr>
        <p:spPr/>
        <p:txBody>
          <a:bodyPr/>
          <a:lstStyle/>
          <a:p>
            <a:fld id="{56C449F3-BD9D-48DC-BFF1-0F66671DA7C6}" type="slidenum">
              <a:rPr lang="en-US" smtClean="0"/>
              <a:pPr/>
              <a:t>4</a:t>
            </a:fld>
            <a:endParaRPr lang="en-US"/>
          </a:p>
        </p:txBody>
      </p:sp>
      <p:sp>
        <p:nvSpPr>
          <p:cNvPr id="18" name="Textfeld 17">
            <a:extLst>
              <a:ext uri="{FF2B5EF4-FFF2-40B4-BE49-F238E27FC236}">
                <a16:creationId xmlns:a16="http://schemas.microsoft.com/office/drawing/2014/main" id="{C4D82643-4020-45B6-FD9C-5A3E7E660E07}"/>
              </a:ext>
            </a:extLst>
          </p:cNvPr>
          <p:cNvSpPr txBox="1"/>
          <p:nvPr/>
        </p:nvSpPr>
        <p:spPr>
          <a:xfrm>
            <a:off x="1919842" y="8639404"/>
            <a:ext cx="0" cy="0"/>
          </a:xfrm>
          <a:prstGeom prst="rect">
            <a:avLst/>
          </a:prstGeom>
          <a:noFill/>
        </p:spPr>
        <p:txBody>
          <a:bodyPr wrap="none" lIns="0" tIns="0" rIns="0" bIns="0" rtlCol="0" anchor="t" anchorCtr="0">
            <a:noAutofit/>
          </a:bodyPr>
          <a:lstStyle/>
          <a:p>
            <a:pPr algn="l"/>
            <a:endParaRPr lang="de-DE" sz="1727">
              <a:solidFill>
                <a:schemeClr val="bg1"/>
              </a:solidFill>
            </a:endParaRPr>
          </a:p>
        </p:txBody>
      </p:sp>
      <p:grpSp>
        <p:nvGrpSpPr>
          <p:cNvPr id="29" name="Gruppieren 28">
            <a:extLst>
              <a:ext uri="{FF2B5EF4-FFF2-40B4-BE49-F238E27FC236}">
                <a16:creationId xmlns:a16="http://schemas.microsoft.com/office/drawing/2014/main" id="{F3321D8D-0A78-E859-559E-55D9A10DF9B2}"/>
              </a:ext>
            </a:extLst>
          </p:cNvPr>
          <p:cNvGrpSpPr/>
          <p:nvPr/>
        </p:nvGrpSpPr>
        <p:grpSpPr>
          <a:xfrm>
            <a:off x="485775" y="2747806"/>
            <a:ext cx="778498" cy="778498"/>
            <a:chOff x="6424466" y="1138941"/>
            <a:chExt cx="721281" cy="721281"/>
          </a:xfrm>
        </p:grpSpPr>
        <p:sp>
          <p:nvSpPr>
            <p:cNvPr id="30" name="Oval 29">
              <a:extLst>
                <a:ext uri="{FF2B5EF4-FFF2-40B4-BE49-F238E27FC236}">
                  <a16:creationId xmlns:a16="http://schemas.microsoft.com/office/drawing/2014/main" id="{6D49CE95-669B-7D9C-FA5A-4C741670E7E9}"/>
                </a:ext>
              </a:extLst>
            </p:cNvPr>
            <p:cNvSpPr/>
            <p:nvPr/>
          </p:nvSpPr>
          <p:spPr>
            <a:xfrm>
              <a:off x="6424466" y="1138941"/>
              <a:ext cx="721281" cy="721281"/>
            </a:xfrm>
            <a:prstGeom prst="ellipse">
              <a:avLst/>
            </a:prstGeom>
            <a:solidFill>
              <a:srgbClr val="007AB3"/>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029"/>
            </a:p>
          </p:txBody>
        </p:sp>
        <p:grpSp>
          <p:nvGrpSpPr>
            <p:cNvPr id="31" name="Gruppieren 30">
              <a:extLst>
                <a:ext uri="{FF2B5EF4-FFF2-40B4-BE49-F238E27FC236}">
                  <a16:creationId xmlns:a16="http://schemas.microsoft.com/office/drawing/2014/main" id="{77279F65-7F45-CE87-6587-E135740F1241}"/>
                </a:ext>
              </a:extLst>
            </p:cNvPr>
            <p:cNvGrpSpPr/>
            <p:nvPr/>
          </p:nvGrpSpPr>
          <p:grpSpPr>
            <a:xfrm>
              <a:off x="6611576" y="1287458"/>
              <a:ext cx="347061" cy="424246"/>
              <a:chOff x="3415134" y="2554641"/>
              <a:chExt cx="347061" cy="424246"/>
            </a:xfrm>
          </p:grpSpPr>
          <p:sp>
            <p:nvSpPr>
              <p:cNvPr id="32" name="Freihandform 1186">
                <a:extLst>
                  <a:ext uri="{FF2B5EF4-FFF2-40B4-BE49-F238E27FC236}">
                    <a16:creationId xmlns:a16="http://schemas.microsoft.com/office/drawing/2014/main" id="{791660D2-1199-8662-D061-9962CB7C3CDC}"/>
                  </a:ext>
                </a:extLst>
              </p:cNvPr>
              <p:cNvSpPr/>
              <p:nvPr/>
            </p:nvSpPr>
            <p:spPr>
              <a:xfrm>
                <a:off x="3512575" y="2825064"/>
                <a:ext cx="153275" cy="133568"/>
              </a:xfrm>
              <a:custGeom>
                <a:avLst/>
                <a:gdLst/>
                <a:ahLst/>
                <a:cxnLst>
                  <a:cxn ang="3cd4">
                    <a:pos x="hc" y="t"/>
                  </a:cxn>
                  <a:cxn ang="cd2">
                    <a:pos x="l" y="vc"/>
                  </a:cxn>
                  <a:cxn ang="cd4">
                    <a:pos x="hc" y="b"/>
                  </a:cxn>
                  <a:cxn ang="0">
                    <a:pos x="r" y="vc"/>
                  </a:cxn>
                </a:cxnLst>
                <a:rect l="l" t="t" r="r" b="b"/>
                <a:pathLst>
                  <a:path w="281" h="245">
                    <a:moveTo>
                      <a:pt x="231" y="116"/>
                    </a:moveTo>
                    <a:lnTo>
                      <a:pt x="140" y="203"/>
                    </a:lnTo>
                    <a:lnTo>
                      <a:pt x="49" y="116"/>
                    </a:lnTo>
                    <a:cubicBezTo>
                      <a:pt x="40" y="106"/>
                      <a:pt x="34" y="95"/>
                      <a:pt x="34" y="82"/>
                    </a:cubicBezTo>
                    <a:cubicBezTo>
                      <a:pt x="34" y="70"/>
                      <a:pt x="40" y="57"/>
                      <a:pt x="49" y="49"/>
                    </a:cubicBezTo>
                    <a:cubicBezTo>
                      <a:pt x="59" y="38"/>
                      <a:pt x="72" y="34"/>
                      <a:pt x="85" y="34"/>
                    </a:cubicBezTo>
                    <a:cubicBezTo>
                      <a:pt x="99" y="34"/>
                      <a:pt x="112" y="38"/>
                      <a:pt x="121" y="49"/>
                    </a:cubicBezTo>
                    <a:lnTo>
                      <a:pt x="129" y="55"/>
                    </a:lnTo>
                    <a:cubicBezTo>
                      <a:pt x="135" y="61"/>
                      <a:pt x="146" y="61"/>
                      <a:pt x="152" y="55"/>
                    </a:cubicBezTo>
                    <a:lnTo>
                      <a:pt x="159" y="49"/>
                    </a:lnTo>
                    <a:cubicBezTo>
                      <a:pt x="178" y="29"/>
                      <a:pt x="212" y="29"/>
                      <a:pt x="231" y="49"/>
                    </a:cubicBezTo>
                    <a:cubicBezTo>
                      <a:pt x="241" y="57"/>
                      <a:pt x="246" y="70"/>
                      <a:pt x="246" y="82"/>
                    </a:cubicBezTo>
                    <a:cubicBezTo>
                      <a:pt x="246" y="95"/>
                      <a:pt x="241" y="108"/>
                      <a:pt x="231" y="116"/>
                    </a:cubicBezTo>
                    <a:close/>
                    <a:moveTo>
                      <a:pt x="140" y="19"/>
                    </a:moveTo>
                    <a:cubicBezTo>
                      <a:pt x="108" y="-9"/>
                      <a:pt x="55" y="-6"/>
                      <a:pt x="25" y="23"/>
                    </a:cubicBezTo>
                    <a:cubicBezTo>
                      <a:pt x="8" y="38"/>
                      <a:pt x="0" y="59"/>
                      <a:pt x="0" y="82"/>
                    </a:cubicBezTo>
                    <a:cubicBezTo>
                      <a:pt x="0" y="104"/>
                      <a:pt x="8" y="125"/>
                      <a:pt x="25" y="142"/>
                    </a:cubicBezTo>
                    <a:lnTo>
                      <a:pt x="129" y="241"/>
                    </a:lnTo>
                    <a:cubicBezTo>
                      <a:pt x="131" y="243"/>
                      <a:pt x="135" y="245"/>
                      <a:pt x="140" y="245"/>
                    </a:cubicBezTo>
                    <a:cubicBezTo>
                      <a:pt x="144" y="245"/>
                      <a:pt x="148" y="243"/>
                      <a:pt x="152" y="241"/>
                    </a:cubicBezTo>
                    <a:lnTo>
                      <a:pt x="256" y="142"/>
                    </a:lnTo>
                    <a:cubicBezTo>
                      <a:pt x="273" y="125"/>
                      <a:pt x="281" y="104"/>
                      <a:pt x="281" y="82"/>
                    </a:cubicBezTo>
                    <a:cubicBezTo>
                      <a:pt x="281" y="59"/>
                      <a:pt x="273" y="38"/>
                      <a:pt x="256" y="23"/>
                    </a:cubicBezTo>
                    <a:cubicBezTo>
                      <a:pt x="226" y="-6"/>
                      <a:pt x="174" y="-9"/>
                      <a:pt x="140" y="19"/>
                    </a:cubicBezTo>
                    <a:close/>
                  </a:path>
                </a:pathLst>
              </a:custGeom>
              <a:solidFill>
                <a:schemeClr val="tx1"/>
              </a:solidFill>
              <a:ln cap="flat">
                <a:noFill/>
                <a:prstDash val="solid"/>
              </a:ln>
            </p:spPr>
            <p:txBody>
              <a:bodyPr vert="horz" wrap="none" lIns="102802" tIns="51401" rIns="102802" bIns="51401" anchor="ctr" anchorCtr="1" compatLnSpc="0"/>
              <a:lstStyle/>
              <a:p>
                <a:pPr hangingPunct="0"/>
                <a:endParaRPr lang="en-US" sz="2056">
                  <a:solidFill>
                    <a:schemeClr val="bg1"/>
                  </a:solidFill>
                  <a:ea typeface="Arial Unicode MS" pitchFamily="2"/>
                  <a:cs typeface="Arial Unicode MS" pitchFamily="2"/>
                </a:endParaRPr>
              </a:p>
            </p:txBody>
          </p:sp>
          <p:sp>
            <p:nvSpPr>
              <p:cNvPr id="33" name="Freihandform 1187">
                <a:extLst>
                  <a:ext uri="{FF2B5EF4-FFF2-40B4-BE49-F238E27FC236}">
                    <a16:creationId xmlns:a16="http://schemas.microsoft.com/office/drawing/2014/main" id="{B22E7501-B68C-92F6-ED2E-DFAE1734D4D7}"/>
                  </a:ext>
                </a:extLst>
              </p:cNvPr>
              <p:cNvSpPr/>
              <p:nvPr/>
            </p:nvSpPr>
            <p:spPr>
              <a:xfrm>
                <a:off x="3415134" y="2766489"/>
                <a:ext cx="347061" cy="212398"/>
              </a:xfrm>
              <a:custGeom>
                <a:avLst/>
                <a:gdLst/>
                <a:ahLst/>
                <a:cxnLst>
                  <a:cxn ang="3cd4">
                    <a:pos x="hc" y="t"/>
                  </a:cxn>
                  <a:cxn ang="cd2">
                    <a:pos x="l" y="vc"/>
                  </a:cxn>
                  <a:cxn ang="cd4">
                    <a:pos x="hc" y="b"/>
                  </a:cxn>
                  <a:cxn ang="0">
                    <a:pos x="r" y="vc"/>
                  </a:cxn>
                </a:cxnLst>
                <a:rect l="l" t="t" r="r" b="b"/>
                <a:pathLst>
                  <a:path w="635" h="389">
                    <a:moveTo>
                      <a:pt x="476" y="0"/>
                    </a:moveTo>
                    <a:lnTo>
                      <a:pt x="159" y="0"/>
                    </a:lnTo>
                    <a:cubicBezTo>
                      <a:pt x="72" y="0"/>
                      <a:pt x="0" y="72"/>
                      <a:pt x="0" y="159"/>
                    </a:cubicBezTo>
                    <a:lnTo>
                      <a:pt x="0" y="370"/>
                    </a:lnTo>
                    <a:cubicBezTo>
                      <a:pt x="0" y="381"/>
                      <a:pt x="9" y="389"/>
                      <a:pt x="19" y="389"/>
                    </a:cubicBezTo>
                    <a:cubicBezTo>
                      <a:pt x="28" y="389"/>
                      <a:pt x="36" y="381"/>
                      <a:pt x="36" y="370"/>
                    </a:cubicBezTo>
                    <a:lnTo>
                      <a:pt x="36" y="159"/>
                    </a:lnTo>
                    <a:cubicBezTo>
                      <a:pt x="36" y="91"/>
                      <a:pt x="91" y="36"/>
                      <a:pt x="159" y="36"/>
                    </a:cubicBezTo>
                    <a:lnTo>
                      <a:pt x="476" y="36"/>
                    </a:lnTo>
                    <a:cubicBezTo>
                      <a:pt x="544" y="36"/>
                      <a:pt x="601" y="91"/>
                      <a:pt x="601" y="159"/>
                    </a:cubicBezTo>
                    <a:lnTo>
                      <a:pt x="601" y="370"/>
                    </a:lnTo>
                    <a:cubicBezTo>
                      <a:pt x="601" y="381"/>
                      <a:pt x="608" y="389"/>
                      <a:pt x="618" y="389"/>
                    </a:cubicBezTo>
                    <a:cubicBezTo>
                      <a:pt x="629" y="389"/>
                      <a:pt x="635" y="381"/>
                      <a:pt x="635" y="370"/>
                    </a:cubicBezTo>
                    <a:lnTo>
                      <a:pt x="635" y="159"/>
                    </a:lnTo>
                    <a:cubicBezTo>
                      <a:pt x="635" y="72"/>
                      <a:pt x="565" y="0"/>
                      <a:pt x="476" y="0"/>
                    </a:cubicBezTo>
                    <a:close/>
                  </a:path>
                </a:pathLst>
              </a:custGeom>
              <a:solidFill>
                <a:schemeClr val="tx1"/>
              </a:solidFill>
              <a:ln cap="flat">
                <a:noFill/>
                <a:prstDash val="solid"/>
              </a:ln>
            </p:spPr>
            <p:txBody>
              <a:bodyPr vert="horz" wrap="none" lIns="102802" tIns="51401" rIns="102802" bIns="51401" anchor="ctr" anchorCtr="1" compatLnSpc="0"/>
              <a:lstStyle/>
              <a:p>
                <a:pPr hangingPunct="0"/>
                <a:endParaRPr lang="en-US" sz="2056">
                  <a:solidFill>
                    <a:schemeClr val="bg1"/>
                  </a:solidFill>
                  <a:ea typeface="Arial Unicode MS" pitchFamily="2"/>
                  <a:cs typeface="Arial Unicode MS" pitchFamily="2"/>
                </a:endParaRPr>
              </a:p>
            </p:txBody>
          </p:sp>
          <p:sp>
            <p:nvSpPr>
              <p:cNvPr id="34" name="Freihandform 1188">
                <a:extLst>
                  <a:ext uri="{FF2B5EF4-FFF2-40B4-BE49-F238E27FC236}">
                    <a16:creationId xmlns:a16="http://schemas.microsoft.com/office/drawing/2014/main" id="{582CA089-F952-DA20-E6C8-4538EF641A5F}"/>
                  </a:ext>
                </a:extLst>
              </p:cNvPr>
              <p:cNvSpPr/>
              <p:nvPr/>
            </p:nvSpPr>
            <p:spPr>
              <a:xfrm>
                <a:off x="3492865" y="2554641"/>
                <a:ext cx="192691" cy="192691"/>
              </a:xfrm>
              <a:custGeom>
                <a:avLst/>
                <a:gdLst/>
                <a:ahLst/>
                <a:cxnLst>
                  <a:cxn ang="3cd4">
                    <a:pos x="hc" y="t"/>
                  </a:cxn>
                  <a:cxn ang="cd2">
                    <a:pos x="l" y="vc"/>
                  </a:cxn>
                  <a:cxn ang="cd4">
                    <a:pos x="hc" y="b"/>
                  </a:cxn>
                  <a:cxn ang="0">
                    <a:pos x="r" y="vc"/>
                  </a:cxn>
                </a:cxnLst>
                <a:rect l="l" t="t" r="r" b="b"/>
                <a:pathLst>
                  <a:path w="353" h="353">
                    <a:moveTo>
                      <a:pt x="176" y="36"/>
                    </a:moveTo>
                    <a:cubicBezTo>
                      <a:pt x="254" y="36"/>
                      <a:pt x="317" y="99"/>
                      <a:pt x="317" y="175"/>
                    </a:cubicBezTo>
                    <a:cubicBezTo>
                      <a:pt x="317" y="254"/>
                      <a:pt x="254" y="317"/>
                      <a:pt x="176" y="317"/>
                    </a:cubicBezTo>
                    <a:cubicBezTo>
                      <a:pt x="99" y="317"/>
                      <a:pt x="36" y="254"/>
                      <a:pt x="36" y="175"/>
                    </a:cubicBezTo>
                    <a:cubicBezTo>
                      <a:pt x="36" y="99"/>
                      <a:pt x="99" y="36"/>
                      <a:pt x="176" y="36"/>
                    </a:cubicBezTo>
                    <a:close/>
                    <a:moveTo>
                      <a:pt x="176" y="353"/>
                    </a:moveTo>
                    <a:cubicBezTo>
                      <a:pt x="273" y="353"/>
                      <a:pt x="353" y="273"/>
                      <a:pt x="353" y="175"/>
                    </a:cubicBezTo>
                    <a:cubicBezTo>
                      <a:pt x="353" y="78"/>
                      <a:pt x="273" y="0"/>
                      <a:pt x="176" y="0"/>
                    </a:cubicBezTo>
                    <a:cubicBezTo>
                      <a:pt x="78" y="0"/>
                      <a:pt x="0" y="78"/>
                      <a:pt x="0" y="175"/>
                    </a:cubicBezTo>
                    <a:cubicBezTo>
                      <a:pt x="0" y="273"/>
                      <a:pt x="78" y="353"/>
                      <a:pt x="176" y="353"/>
                    </a:cubicBezTo>
                    <a:close/>
                  </a:path>
                </a:pathLst>
              </a:custGeom>
              <a:solidFill>
                <a:schemeClr val="tx1"/>
              </a:solidFill>
              <a:ln cap="flat">
                <a:noFill/>
                <a:prstDash val="solid"/>
              </a:ln>
            </p:spPr>
            <p:txBody>
              <a:bodyPr vert="horz" wrap="none" lIns="102802" tIns="51401" rIns="102802" bIns="51401" anchor="ctr" anchorCtr="1" compatLnSpc="0"/>
              <a:lstStyle/>
              <a:p>
                <a:pPr hangingPunct="0"/>
                <a:endParaRPr lang="en-US" sz="2056">
                  <a:solidFill>
                    <a:schemeClr val="bg1"/>
                  </a:solidFill>
                  <a:ea typeface="Arial Unicode MS" pitchFamily="2"/>
                  <a:cs typeface="Arial Unicode MS" pitchFamily="2"/>
                </a:endParaRPr>
              </a:p>
            </p:txBody>
          </p:sp>
        </p:grpSp>
      </p:grpSp>
      <p:grpSp>
        <p:nvGrpSpPr>
          <p:cNvPr id="35" name="Gruppieren 34">
            <a:extLst>
              <a:ext uri="{FF2B5EF4-FFF2-40B4-BE49-F238E27FC236}">
                <a16:creationId xmlns:a16="http://schemas.microsoft.com/office/drawing/2014/main" id="{74E7FD8E-EFA4-D5FE-4E5F-5682D480D0FB}"/>
              </a:ext>
            </a:extLst>
          </p:cNvPr>
          <p:cNvGrpSpPr/>
          <p:nvPr/>
        </p:nvGrpSpPr>
        <p:grpSpPr>
          <a:xfrm>
            <a:off x="485775" y="6464725"/>
            <a:ext cx="778498" cy="778498"/>
            <a:chOff x="2889732" y="4017566"/>
            <a:chExt cx="721281" cy="721281"/>
          </a:xfrm>
        </p:grpSpPr>
        <p:sp>
          <p:nvSpPr>
            <p:cNvPr id="36" name="Oval 35">
              <a:extLst>
                <a:ext uri="{FF2B5EF4-FFF2-40B4-BE49-F238E27FC236}">
                  <a16:creationId xmlns:a16="http://schemas.microsoft.com/office/drawing/2014/main" id="{5208BF74-C12A-DCD1-9AB2-AA709094D614}"/>
                </a:ext>
              </a:extLst>
            </p:cNvPr>
            <p:cNvSpPr/>
            <p:nvPr/>
          </p:nvSpPr>
          <p:spPr>
            <a:xfrm>
              <a:off x="2889732" y="4017566"/>
              <a:ext cx="721281" cy="721281"/>
            </a:xfrm>
            <a:prstGeom prst="ellipse">
              <a:avLst/>
            </a:prstGeom>
            <a:solidFill>
              <a:srgbClr val="007AB3"/>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029"/>
            </a:p>
          </p:txBody>
        </p:sp>
        <p:sp>
          <p:nvSpPr>
            <p:cNvPr id="37" name="Freihandform 1152">
              <a:extLst>
                <a:ext uri="{FF2B5EF4-FFF2-40B4-BE49-F238E27FC236}">
                  <a16:creationId xmlns:a16="http://schemas.microsoft.com/office/drawing/2014/main" id="{AF64F2FB-6091-79A7-5787-A16DA48125FC}"/>
                </a:ext>
              </a:extLst>
            </p:cNvPr>
            <p:cNvSpPr/>
            <p:nvPr/>
          </p:nvSpPr>
          <p:spPr>
            <a:xfrm>
              <a:off x="3012941" y="4165191"/>
              <a:ext cx="474863" cy="426031"/>
            </a:xfrm>
            <a:custGeom>
              <a:avLst/>
              <a:gdLst/>
              <a:ahLst/>
              <a:cxnLst>
                <a:cxn ang="3cd4">
                  <a:pos x="hc" y="t"/>
                </a:cxn>
                <a:cxn ang="cd2">
                  <a:pos x="l" y="vc"/>
                </a:cxn>
                <a:cxn ang="cd4">
                  <a:pos x="hc" y="b"/>
                </a:cxn>
                <a:cxn ang="0">
                  <a:pos x="r" y="vc"/>
                </a:cxn>
              </a:cxnLst>
              <a:rect l="l" t="t" r="r" b="b"/>
              <a:pathLst>
                <a:path w="847" h="760">
                  <a:moveTo>
                    <a:pt x="665" y="570"/>
                  </a:moveTo>
                  <a:cubicBezTo>
                    <a:pt x="591" y="570"/>
                    <a:pt x="530" y="513"/>
                    <a:pt x="519" y="443"/>
                  </a:cubicBezTo>
                  <a:cubicBezTo>
                    <a:pt x="587" y="443"/>
                    <a:pt x="733" y="443"/>
                    <a:pt x="811" y="443"/>
                  </a:cubicBezTo>
                  <a:cubicBezTo>
                    <a:pt x="803" y="513"/>
                    <a:pt x="741" y="570"/>
                    <a:pt x="665" y="570"/>
                  </a:cubicBezTo>
                  <a:close/>
                  <a:moveTo>
                    <a:pt x="665" y="117"/>
                  </a:moveTo>
                  <a:lnTo>
                    <a:pt x="803" y="407"/>
                  </a:lnTo>
                  <a:lnTo>
                    <a:pt x="530" y="407"/>
                  </a:lnTo>
                  <a:close/>
                  <a:moveTo>
                    <a:pt x="424" y="104"/>
                  </a:moveTo>
                  <a:cubicBezTo>
                    <a:pt x="405" y="104"/>
                    <a:pt x="390" y="89"/>
                    <a:pt x="390" y="70"/>
                  </a:cubicBezTo>
                  <a:cubicBezTo>
                    <a:pt x="390" y="51"/>
                    <a:pt x="405" y="36"/>
                    <a:pt x="424" y="36"/>
                  </a:cubicBezTo>
                  <a:cubicBezTo>
                    <a:pt x="443" y="36"/>
                    <a:pt x="460" y="51"/>
                    <a:pt x="460" y="70"/>
                  </a:cubicBezTo>
                  <a:cubicBezTo>
                    <a:pt x="460" y="89"/>
                    <a:pt x="443" y="104"/>
                    <a:pt x="424" y="104"/>
                  </a:cubicBezTo>
                  <a:close/>
                  <a:moveTo>
                    <a:pt x="320" y="407"/>
                  </a:moveTo>
                  <a:lnTo>
                    <a:pt x="47" y="407"/>
                  </a:lnTo>
                  <a:lnTo>
                    <a:pt x="185" y="117"/>
                  </a:lnTo>
                  <a:close/>
                  <a:moveTo>
                    <a:pt x="182" y="570"/>
                  </a:moveTo>
                  <a:cubicBezTo>
                    <a:pt x="108" y="570"/>
                    <a:pt x="47" y="513"/>
                    <a:pt x="39" y="443"/>
                  </a:cubicBezTo>
                  <a:cubicBezTo>
                    <a:pt x="77" y="443"/>
                    <a:pt x="130" y="443"/>
                    <a:pt x="180" y="443"/>
                  </a:cubicBezTo>
                  <a:lnTo>
                    <a:pt x="229" y="443"/>
                  </a:lnTo>
                  <a:cubicBezTo>
                    <a:pt x="267" y="443"/>
                    <a:pt x="303" y="443"/>
                    <a:pt x="328" y="443"/>
                  </a:cubicBezTo>
                  <a:cubicBezTo>
                    <a:pt x="320" y="513"/>
                    <a:pt x="259" y="570"/>
                    <a:pt x="182" y="570"/>
                  </a:cubicBezTo>
                  <a:close/>
                  <a:moveTo>
                    <a:pt x="690" y="89"/>
                  </a:moveTo>
                  <a:lnTo>
                    <a:pt x="760" y="89"/>
                  </a:lnTo>
                  <a:cubicBezTo>
                    <a:pt x="771" y="89"/>
                    <a:pt x="777" y="81"/>
                    <a:pt x="777" y="72"/>
                  </a:cubicBezTo>
                  <a:cubicBezTo>
                    <a:pt x="777" y="62"/>
                    <a:pt x="771" y="53"/>
                    <a:pt x="760" y="53"/>
                  </a:cubicBezTo>
                  <a:lnTo>
                    <a:pt x="491" y="53"/>
                  </a:lnTo>
                  <a:cubicBezTo>
                    <a:pt x="485" y="24"/>
                    <a:pt x="458" y="0"/>
                    <a:pt x="424" y="0"/>
                  </a:cubicBezTo>
                  <a:cubicBezTo>
                    <a:pt x="392" y="0"/>
                    <a:pt x="364" y="24"/>
                    <a:pt x="356" y="53"/>
                  </a:cubicBezTo>
                  <a:lnTo>
                    <a:pt x="89" y="53"/>
                  </a:lnTo>
                  <a:cubicBezTo>
                    <a:pt x="79" y="53"/>
                    <a:pt x="70" y="62"/>
                    <a:pt x="70" y="72"/>
                  </a:cubicBezTo>
                  <a:cubicBezTo>
                    <a:pt x="70" y="81"/>
                    <a:pt x="79" y="89"/>
                    <a:pt x="89" y="89"/>
                  </a:cubicBezTo>
                  <a:lnTo>
                    <a:pt x="157" y="89"/>
                  </a:lnTo>
                  <a:lnTo>
                    <a:pt x="3" y="415"/>
                  </a:lnTo>
                  <a:cubicBezTo>
                    <a:pt x="3" y="420"/>
                    <a:pt x="0" y="422"/>
                    <a:pt x="0" y="424"/>
                  </a:cubicBezTo>
                  <a:cubicBezTo>
                    <a:pt x="0" y="523"/>
                    <a:pt x="83" y="604"/>
                    <a:pt x="182" y="604"/>
                  </a:cubicBezTo>
                  <a:cubicBezTo>
                    <a:pt x="284" y="604"/>
                    <a:pt x="364" y="525"/>
                    <a:pt x="364" y="426"/>
                  </a:cubicBezTo>
                  <a:lnTo>
                    <a:pt x="364" y="424"/>
                  </a:lnTo>
                  <a:cubicBezTo>
                    <a:pt x="364" y="422"/>
                    <a:pt x="364" y="420"/>
                    <a:pt x="364" y="417"/>
                  </a:cubicBezTo>
                  <a:lnTo>
                    <a:pt x="210" y="89"/>
                  </a:lnTo>
                  <a:lnTo>
                    <a:pt x="356" y="89"/>
                  </a:lnTo>
                  <a:cubicBezTo>
                    <a:pt x="364" y="113"/>
                    <a:pt x="384" y="132"/>
                    <a:pt x="407" y="138"/>
                  </a:cubicBezTo>
                  <a:lnTo>
                    <a:pt x="407" y="724"/>
                  </a:lnTo>
                  <a:lnTo>
                    <a:pt x="303" y="724"/>
                  </a:lnTo>
                  <a:cubicBezTo>
                    <a:pt x="295" y="724"/>
                    <a:pt x="286" y="733"/>
                    <a:pt x="286" y="741"/>
                  </a:cubicBezTo>
                  <a:cubicBezTo>
                    <a:pt x="286" y="752"/>
                    <a:pt x="295" y="760"/>
                    <a:pt x="303" y="760"/>
                  </a:cubicBezTo>
                  <a:lnTo>
                    <a:pt x="544" y="760"/>
                  </a:lnTo>
                  <a:cubicBezTo>
                    <a:pt x="555" y="760"/>
                    <a:pt x="563" y="752"/>
                    <a:pt x="563" y="741"/>
                  </a:cubicBezTo>
                  <a:cubicBezTo>
                    <a:pt x="563" y="733"/>
                    <a:pt x="555" y="724"/>
                    <a:pt x="544" y="724"/>
                  </a:cubicBezTo>
                  <a:lnTo>
                    <a:pt x="443" y="724"/>
                  </a:lnTo>
                  <a:lnTo>
                    <a:pt x="443" y="138"/>
                  </a:lnTo>
                  <a:cubicBezTo>
                    <a:pt x="466" y="132"/>
                    <a:pt x="485" y="113"/>
                    <a:pt x="491" y="89"/>
                  </a:cubicBezTo>
                  <a:lnTo>
                    <a:pt x="640" y="89"/>
                  </a:lnTo>
                  <a:lnTo>
                    <a:pt x="485" y="417"/>
                  </a:lnTo>
                  <a:cubicBezTo>
                    <a:pt x="483" y="420"/>
                    <a:pt x="483" y="422"/>
                    <a:pt x="483" y="424"/>
                  </a:cubicBezTo>
                  <a:cubicBezTo>
                    <a:pt x="483" y="426"/>
                    <a:pt x="483" y="426"/>
                    <a:pt x="483" y="426"/>
                  </a:cubicBezTo>
                  <a:cubicBezTo>
                    <a:pt x="485" y="525"/>
                    <a:pt x="566" y="604"/>
                    <a:pt x="665" y="604"/>
                  </a:cubicBezTo>
                  <a:cubicBezTo>
                    <a:pt x="767" y="604"/>
                    <a:pt x="847" y="523"/>
                    <a:pt x="847" y="424"/>
                  </a:cubicBezTo>
                  <a:cubicBezTo>
                    <a:pt x="847" y="422"/>
                    <a:pt x="847" y="420"/>
                    <a:pt x="845" y="415"/>
                  </a:cubicBezTo>
                  <a:close/>
                </a:path>
              </a:pathLst>
            </a:custGeom>
            <a:solidFill>
              <a:schemeClr val="tx1"/>
            </a:solidFill>
            <a:ln cap="flat">
              <a:noFill/>
              <a:prstDash val="solid"/>
            </a:ln>
          </p:spPr>
          <p:txBody>
            <a:bodyPr vert="horz" wrap="none" lIns="102802" tIns="51401" rIns="102802" bIns="51401" anchor="ctr" anchorCtr="1" compatLnSpc="0"/>
            <a:lstStyle/>
            <a:p>
              <a:pPr hangingPunct="0"/>
              <a:endParaRPr lang="en-US" sz="2056">
                <a:solidFill>
                  <a:schemeClr val="bg1"/>
                </a:solidFill>
                <a:ea typeface="Arial Unicode MS" pitchFamily="2"/>
                <a:cs typeface="Arial Unicode MS" pitchFamily="2"/>
              </a:endParaRPr>
            </a:p>
          </p:txBody>
        </p:sp>
      </p:grpSp>
      <p:sp>
        <p:nvSpPr>
          <p:cNvPr id="46" name="Abgerundetes Rechteck 45">
            <a:extLst>
              <a:ext uri="{FF2B5EF4-FFF2-40B4-BE49-F238E27FC236}">
                <a16:creationId xmlns:a16="http://schemas.microsoft.com/office/drawing/2014/main" id="{BE459924-66BC-57EE-79A9-7ACB7F373E0F}"/>
              </a:ext>
            </a:extLst>
          </p:cNvPr>
          <p:cNvSpPr/>
          <p:nvPr/>
        </p:nvSpPr>
        <p:spPr>
          <a:xfrm>
            <a:off x="1417553" y="1895206"/>
            <a:ext cx="5636256" cy="777115"/>
          </a:xfrm>
          <a:prstGeom prst="roundRect">
            <a:avLst>
              <a:gd name="adj" fmla="val 50000"/>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16567" tIns="0" rIns="77712" bIns="0" rtlCol="0" anchor="t" anchorCtr="0">
            <a:no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defTabSz="986701">
              <a:spcBef>
                <a:spcPct val="0"/>
              </a:spcBef>
              <a:spcAft>
                <a:spcPct val="0"/>
              </a:spcAft>
              <a:defRPr/>
            </a:pPr>
            <a:r>
              <a:rPr lang="de-DE" sz="1079" dirty="0">
                <a:solidFill>
                  <a:srgbClr val="007AB3"/>
                </a:solidFill>
              </a:rPr>
              <a:t>Betriebliche Krankenversicherung (</a:t>
            </a:r>
            <a:r>
              <a:rPr lang="de-DE" sz="1079" noProof="1">
                <a:solidFill>
                  <a:srgbClr val="007AB3"/>
                </a:solidFill>
              </a:rPr>
              <a:t>bKV</a:t>
            </a:r>
            <a:r>
              <a:rPr lang="de-DE" sz="1079" dirty="0">
                <a:solidFill>
                  <a:srgbClr val="007AB3"/>
                </a:solidFill>
              </a:rPr>
              <a:t>)</a:t>
            </a:r>
          </a:p>
          <a:p>
            <a:pPr defTabSz="986701">
              <a:spcAft>
                <a:spcPts val="648"/>
              </a:spcAft>
              <a:defRPr/>
            </a:pPr>
            <a:r>
              <a:rPr lang="de-DE" sz="971" dirty="0">
                <a:solidFill>
                  <a:srgbClr val="003781"/>
                </a:solidFill>
                <a:cs typeface="Arial"/>
              </a:rPr>
              <a:t>Hochwertiger Gesundheitsschutz – die </a:t>
            </a:r>
            <a:r>
              <a:rPr lang="de-DE" sz="971" noProof="1">
                <a:solidFill>
                  <a:srgbClr val="003781"/>
                </a:solidFill>
                <a:cs typeface="Arial"/>
              </a:rPr>
              <a:t>bKV</a:t>
            </a:r>
            <a:r>
              <a:rPr lang="de-DE" sz="971" dirty="0">
                <a:solidFill>
                  <a:srgbClr val="003781"/>
                </a:solidFill>
                <a:cs typeface="Arial"/>
              </a:rPr>
              <a:t> ist eine durch uns finanzierte private Zusatzversicherung für Sie. Die perfekte Ergänzung zu Ihrer bestehenden Krankenversicherung.</a:t>
            </a:r>
          </a:p>
        </p:txBody>
      </p:sp>
      <p:sp>
        <p:nvSpPr>
          <p:cNvPr id="47" name="Abgerundetes Rechteck 11">
            <a:extLst>
              <a:ext uri="{FF2B5EF4-FFF2-40B4-BE49-F238E27FC236}">
                <a16:creationId xmlns:a16="http://schemas.microsoft.com/office/drawing/2014/main" id="{DCA2E2E8-ABB4-CEA2-8FA5-70789AB8AF8F}"/>
              </a:ext>
            </a:extLst>
          </p:cNvPr>
          <p:cNvSpPr/>
          <p:nvPr/>
        </p:nvSpPr>
        <p:spPr>
          <a:xfrm>
            <a:off x="1417553" y="2748498"/>
            <a:ext cx="5636256" cy="777115"/>
          </a:xfrm>
          <a:prstGeom prst="roundRect">
            <a:avLst>
              <a:gd name="adj" fmla="val 50000"/>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16567" tIns="0" rIns="77712" bIns="0" rtlCol="0" anchor="t" anchorCtr="0">
            <a:no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defTabSz="986701">
              <a:spcBef>
                <a:spcPct val="0"/>
              </a:spcBef>
              <a:spcAft>
                <a:spcPct val="0"/>
              </a:spcAft>
              <a:defRPr/>
            </a:pPr>
            <a:r>
              <a:rPr lang="de-DE" sz="1079" dirty="0">
                <a:solidFill>
                  <a:srgbClr val="007AB3"/>
                </a:solidFill>
              </a:rPr>
              <a:t>Sportangebote</a:t>
            </a:r>
          </a:p>
          <a:p>
            <a:pPr defTabSz="986701">
              <a:spcBef>
                <a:spcPct val="0"/>
              </a:spcBef>
              <a:spcAft>
                <a:spcPct val="0"/>
              </a:spcAft>
              <a:defRPr/>
            </a:pPr>
            <a:r>
              <a:rPr lang="de-DE" sz="971" dirty="0">
                <a:solidFill>
                  <a:schemeClr val="bg1"/>
                </a:solidFill>
                <a:cs typeface="Arial"/>
              </a:rPr>
              <a:t>Bleiben Sie fit und gesund – profitieren Sie von Sportangeboten.</a:t>
            </a:r>
            <a:endParaRPr lang="de-DE" sz="971" dirty="0">
              <a:solidFill>
                <a:srgbClr val="003781"/>
              </a:solidFill>
              <a:cs typeface="Arial"/>
            </a:endParaRPr>
          </a:p>
        </p:txBody>
      </p:sp>
      <p:sp>
        <p:nvSpPr>
          <p:cNvPr id="48" name="Abgerundetes Rechteck 11">
            <a:extLst>
              <a:ext uri="{FF2B5EF4-FFF2-40B4-BE49-F238E27FC236}">
                <a16:creationId xmlns:a16="http://schemas.microsoft.com/office/drawing/2014/main" id="{CEF4EE49-A848-F24E-6367-08715F731934}"/>
              </a:ext>
            </a:extLst>
          </p:cNvPr>
          <p:cNvSpPr/>
          <p:nvPr/>
        </p:nvSpPr>
        <p:spPr>
          <a:xfrm>
            <a:off x="1417553" y="3601790"/>
            <a:ext cx="5636256" cy="777115"/>
          </a:xfrm>
          <a:prstGeom prst="roundRect">
            <a:avLst>
              <a:gd name="adj" fmla="val 50000"/>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16567" tIns="0" rIns="77712" bIns="0" rtlCol="0" anchor="t" anchorCtr="0">
            <a:no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defTabSz="986701">
              <a:spcBef>
                <a:spcPct val="0"/>
              </a:spcBef>
              <a:spcAft>
                <a:spcPct val="0"/>
              </a:spcAft>
              <a:defRPr/>
            </a:pPr>
            <a:r>
              <a:rPr lang="de-DE" sz="1079" dirty="0">
                <a:solidFill>
                  <a:srgbClr val="007AB3"/>
                </a:solidFill>
              </a:rPr>
              <a:t>Betriebsarzt</a:t>
            </a:r>
          </a:p>
          <a:p>
            <a:pPr defTabSz="986701">
              <a:spcBef>
                <a:spcPct val="0"/>
              </a:spcBef>
              <a:spcAft>
                <a:spcPct val="0"/>
              </a:spcAft>
              <a:defRPr/>
            </a:pPr>
            <a:r>
              <a:rPr lang="de-DE" sz="971" dirty="0">
                <a:solidFill>
                  <a:srgbClr val="003781"/>
                </a:solidFill>
                <a:cs typeface="Arial"/>
              </a:rPr>
              <a:t>Unser Betriebsarzt ist Ihre Anlaufstelle für Gesundheitsfragen am Arbeitsplatz. Er kümmert sich um Ihr Wohlbefinden und Ihre Sicherheit im Unternehmen.</a:t>
            </a:r>
          </a:p>
        </p:txBody>
      </p:sp>
      <p:sp>
        <p:nvSpPr>
          <p:cNvPr id="49" name="Rechteck: abgerundete Ecken 22">
            <a:extLst>
              <a:ext uri="{FF2B5EF4-FFF2-40B4-BE49-F238E27FC236}">
                <a16:creationId xmlns:a16="http://schemas.microsoft.com/office/drawing/2014/main" id="{ECEA7E58-FAEE-2D0D-72F2-FE1B506258FE}"/>
              </a:ext>
            </a:extLst>
          </p:cNvPr>
          <p:cNvSpPr/>
          <p:nvPr/>
        </p:nvSpPr>
        <p:spPr>
          <a:xfrm>
            <a:off x="757112" y="1528763"/>
            <a:ext cx="1849673" cy="280233"/>
          </a:xfrm>
          <a:prstGeom prst="roundRect">
            <a:avLst>
              <a:gd name="adj" fmla="val 50000"/>
            </a:avLst>
          </a:prstGeom>
          <a:solidFill>
            <a:srgbClr val="007AB3"/>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77712" tIns="0" rIns="77712" bIns="0" rtlCol="0" anchor="ctr">
            <a:spAutoFit/>
          </a:bodyPr>
          <a:lstStyle/>
          <a:p>
            <a:pPr>
              <a:spcAft>
                <a:spcPts val="863"/>
              </a:spcAft>
            </a:pPr>
            <a:r>
              <a:rPr lang="de-DE" sz="1295"/>
              <a:t>Gesundheit und Sport</a:t>
            </a:r>
          </a:p>
        </p:txBody>
      </p:sp>
      <p:sp>
        <p:nvSpPr>
          <p:cNvPr id="50" name="Rechteck: abgerundete Ecken 22">
            <a:extLst>
              <a:ext uri="{FF2B5EF4-FFF2-40B4-BE49-F238E27FC236}">
                <a16:creationId xmlns:a16="http://schemas.microsoft.com/office/drawing/2014/main" id="{BB4211F0-3E81-EC91-7F5D-F07BF92BC5AA}"/>
              </a:ext>
            </a:extLst>
          </p:cNvPr>
          <p:cNvSpPr/>
          <p:nvPr/>
        </p:nvSpPr>
        <p:spPr>
          <a:xfrm>
            <a:off x="757112" y="4828132"/>
            <a:ext cx="1596534" cy="280233"/>
          </a:xfrm>
          <a:prstGeom prst="roundRect">
            <a:avLst>
              <a:gd name="adj" fmla="val 50000"/>
            </a:avLst>
          </a:prstGeom>
          <a:solidFill>
            <a:srgbClr val="007AB3"/>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77712" tIns="0" rIns="77712" bIns="0" rtlCol="0" anchor="ctr">
            <a:spAutoFit/>
          </a:bodyPr>
          <a:lstStyle/>
          <a:p>
            <a:pPr>
              <a:spcAft>
                <a:spcPts val="863"/>
              </a:spcAft>
            </a:pPr>
            <a:r>
              <a:rPr lang="de-DE" sz="1295" dirty="0"/>
              <a:t>Life-Work-Balance</a:t>
            </a:r>
          </a:p>
        </p:txBody>
      </p:sp>
      <p:sp>
        <p:nvSpPr>
          <p:cNvPr id="51" name="Abgerundetes Rechteck 50">
            <a:extLst>
              <a:ext uri="{FF2B5EF4-FFF2-40B4-BE49-F238E27FC236}">
                <a16:creationId xmlns:a16="http://schemas.microsoft.com/office/drawing/2014/main" id="{D0961D03-B488-0BB3-8CD8-EC76C6BF4974}"/>
              </a:ext>
            </a:extLst>
          </p:cNvPr>
          <p:cNvSpPr/>
          <p:nvPr/>
        </p:nvSpPr>
        <p:spPr>
          <a:xfrm>
            <a:off x="1417553" y="5194575"/>
            <a:ext cx="5636256" cy="777115"/>
          </a:xfrm>
          <a:prstGeom prst="roundRect">
            <a:avLst>
              <a:gd name="adj" fmla="val 50000"/>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16567" tIns="0" rIns="77712" bIns="0" rtlCol="0" anchor="t" anchorCtr="0">
            <a:no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defTabSz="986701">
              <a:spcBef>
                <a:spcPct val="0"/>
              </a:spcBef>
              <a:spcAft>
                <a:spcPct val="0"/>
              </a:spcAft>
              <a:defRPr/>
            </a:pPr>
            <a:r>
              <a:rPr lang="de-DE" sz="1079" dirty="0">
                <a:solidFill>
                  <a:srgbClr val="007AB3"/>
                </a:solidFill>
              </a:rPr>
              <a:t>Flexible Arbeitszeiten</a:t>
            </a:r>
          </a:p>
          <a:p>
            <a:pPr defTabSz="986701">
              <a:spcAft>
                <a:spcPts val="648"/>
              </a:spcAft>
              <a:defRPr/>
            </a:pPr>
            <a:r>
              <a:rPr lang="de-DE" sz="971" dirty="0">
                <a:solidFill>
                  <a:srgbClr val="003781"/>
                </a:solidFill>
                <a:cs typeface="Arial"/>
              </a:rPr>
              <a:t>Durch unsere flexible Arbeitszeit bieten wir Ihnen die Möglichkeit, Ihre Arbeitszeit bedarfsorientiert und individuell in Abstimmung in Ihrem Team zu gestalten.</a:t>
            </a:r>
          </a:p>
        </p:txBody>
      </p:sp>
      <p:sp>
        <p:nvSpPr>
          <p:cNvPr id="52" name="Abgerundetes Rechteck 11">
            <a:extLst>
              <a:ext uri="{FF2B5EF4-FFF2-40B4-BE49-F238E27FC236}">
                <a16:creationId xmlns:a16="http://schemas.microsoft.com/office/drawing/2014/main" id="{ED6B246D-D6E4-9D6A-B24F-53B2DD2410F0}"/>
              </a:ext>
            </a:extLst>
          </p:cNvPr>
          <p:cNvSpPr/>
          <p:nvPr/>
        </p:nvSpPr>
        <p:spPr>
          <a:xfrm>
            <a:off x="1417553" y="6041803"/>
            <a:ext cx="5636256" cy="777115"/>
          </a:xfrm>
          <a:prstGeom prst="roundRect">
            <a:avLst>
              <a:gd name="adj" fmla="val 50000"/>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16567" tIns="0" rIns="77712" bIns="0" rtlCol="0" anchor="t" anchorCtr="0">
            <a:no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defTabSz="986701">
              <a:spcBef>
                <a:spcPct val="0"/>
              </a:spcBef>
              <a:spcAft>
                <a:spcPct val="0"/>
              </a:spcAft>
              <a:defRPr/>
            </a:pPr>
            <a:r>
              <a:rPr lang="de-DE" sz="1079">
                <a:solidFill>
                  <a:srgbClr val="007AB3"/>
                </a:solidFill>
              </a:rPr>
              <a:t>Zeitwertkonten-Modelle</a:t>
            </a:r>
          </a:p>
          <a:p>
            <a:pPr defTabSz="986701">
              <a:spcBef>
                <a:spcPct val="0"/>
              </a:spcBef>
              <a:spcAft>
                <a:spcPct val="0"/>
              </a:spcAft>
              <a:defRPr/>
            </a:pPr>
            <a:r>
              <a:rPr lang="de-DE" sz="971">
                <a:solidFill>
                  <a:schemeClr val="bg1"/>
                </a:solidFill>
                <a:cs typeface="Arial"/>
              </a:rPr>
              <a:t>Mit unserem Zeitwertkonten-Angebot erhalten Sie die Möglichkeit, Ihre Arbeitszeit flexibel zu gestalten und gleichzeitig finanzielle Vorsorge für Ihre Zukunft zu treffen.</a:t>
            </a:r>
          </a:p>
        </p:txBody>
      </p:sp>
      <p:sp>
        <p:nvSpPr>
          <p:cNvPr id="53" name="Abgerundetes Rechteck 11">
            <a:extLst>
              <a:ext uri="{FF2B5EF4-FFF2-40B4-BE49-F238E27FC236}">
                <a16:creationId xmlns:a16="http://schemas.microsoft.com/office/drawing/2014/main" id="{9ED40D1B-C5FA-9714-97FF-9523443E1EA4}"/>
              </a:ext>
            </a:extLst>
          </p:cNvPr>
          <p:cNvSpPr/>
          <p:nvPr/>
        </p:nvSpPr>
        <p:spPr>
          <a:xfrm>
            <a:off x="1417552" y="6889031"/>
            <a:ext cx="5745247" cy="777115"/>
          </a:xfrm>
          <a:prstGeom prst="roundRect">
            <a:avLst>
              <a:gd name="adj" fmla="val 50000"/>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16567" tIns="0" rIns="77712" bIns="0" rtlCol="0" anchor="ctr" anchorCtr="0">
            <a:no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defTabSz="986701">
              <a:spcBef>
                <a:spcPct val="0"/>
              </a:spcBef>
              <a:spcAft>
                <a:spcPct val="0"/>
              </a:spcAft>
              <a:defRPr/>
            </a:pPr>
            <a:r>
              <a:rPr lang="de-DE" sz="1079" dirty="0">
                <a:solidFill>
                  <a:srgbClr val="007AB3"/>
                </a:solidFill>
              </a:rPr>
              <a:t>Kindergartenzuschuss</a:t>
            </a:r>
          </a:p>
          <a:p>
            <a:pPr defTabSz="986701">
              <a:spcBef>
                <a:spcPct val="0"/>
              </a:spcBef>
              <a:spcAft>
                <a:spcPct val="0"/>
              </a:spcAft>
              <a:defRPr/>
            </a:pPr>
            <a:r>
              <a:rPr lang="de-DE" sz="971" dirty="0">
                <a:solidFill>
                  <a:srgbClr val="003781"/>
                </a:solidFill>
                <a:cs typeface="Arial"/>
              </a:rPr>
              <a:t>Wir unterstützen Ihre Familie bei den Kosten für den Kindergarten. Unser Kindergartenzuschuss hilft Ihnen, die Bildung und Betreuung Ihres Kindes in einer liebevollen Umgebung zu gewährleisten.</a:t>
            </a:r>
          </a:p>
        </p:txBody>
      </p:sp>
      <p:sp>
        <p:nvSpPr>
          <p:cNvPr id="54" name="Abgerundetes Rechteck 11">
            <a:extLst>
              <a:ext uri="{FF2B5EF4-FFF2-40B4-BE49-F238E27FC236}">
                <a16:creationId xmlns:a16="http://schemas.microsoft.com/office/drawing/2014/main" id="{55EDE1E6-1C98-7AE4-FDD8-4BA28E9A19D0}"/>
              </a:ext>
            </a:extLst>
          </p:cNvPr>
          <p:cNvSpPr/>
          <p:nvPr/>
        </p:nvSpPr>
        <p:spPr>
          <a:xfrm>
            <a:off x="1417553" y="7736259"/>
            <a:ext cx="5636256" cy="777115"/>
          </a:xfrm>
          <a:prstGeom prst="roundRect">
            <a:avLst>
              <a:gd name="adj" fmla="val 50000"/>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16567" tIns="0" rIns="77712" bIns="0" rtlCol="0" anchor="ctr" anchorCtr="0">
            <a:no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defTabSz="986701">
              <a:spcBef>
                <a:spcPct val="0"/>
              </a:spcBef>
              <a:spcAft>
                <a:spcPct val="0"/>
              </a:spcAft>
              <a:defRPr/>
            </a:pPr>
            <a:r>
              <a:rPr lang="de-DE" sz="1079" dirty="0">
                <a:solidFill>
                  <a:srgbClr val="007AB3"/>
                </a:solidFill>
              </a:rPr>
              <a:t>Homeoffice</a:t>
            </a:r>
          </a:p>
          <a:p>
            <a:pPr defTabSz="986701">
              <a:spcBef>
                <a:spcPct val="0"/>
              </a:spcBef>
              <a:spcAft>
                <a:spcPct val="0"/>
              </a:spcAft>
              <a:defRPr/>
            </a:pPr>
            <a:r>
              <a:rPr lang="de-DE" sz="971" dirty="0">
                <a:solidFill>
                  <a:srgbClr val="003781"/>
                </a:solidFill>
                <a:cs typeface="Arial"/>
              </a:rPr>
              <a:t>Unser Homeoffice-Programm ermöglicht es Ihnen, berufliche Aufgaben von zu Hause aus mit modernster Technologie, flexiblen Arbeitszeiten und Unterstützung produktiv zu erledigen und Ihre Life-</a:t>
            </a:r>
            <a:r>
              <a:rPr lang="de-DE" sz="971" dirty="0" err="1">
                <a:solidFill>
                  <a:srgbClr val="003781"/>
                </a:solidFill>
                <a:cs typeface="Arial"/>
              </a:rPr>
              <a:t>Work.Balance</a:t>
            </a:r>
            <a:r>
              <a:rPr lang="de-DE" sz="971" dirty="0">
                <a:solidFill>
                  <a:srgbClr val="003781"/>
                </a:solidFill>
                <a:cs typeface="Arial"/>
              </a:rPr>
              <a:t> zu optimieren.</a:t>
            </a:r>
          </a:p>
        </p:txBody>
      </p:sp>
      <p:sp>
        <p:nvSpPr>
          <p:cNvPr id="4" name="Titel 2">
            <a:extLst>
              <a:ext uri="{FF2B5EF4-FFF2-40B4-BE49-F238E27FC236}">
                <a16:creationId xmlns:a16="http://schemas.microsoft.com/office/drawing/2014/main" id="{973E5A46-FA62-C4EE-C936-D30682B230A2}"/>
              </a:ext>
            </a:extLst>
          </p:cNvPr>
          <p:cNvSpPr>
            <a:spLocks noGrp="1"/>
          </p:cNvSpPr>
          <p:nvPr>
            <p:ph type="title"/>
          </p:nvPr>
        </p:nvSpPr>
        <p:spPr>
          <a:xfrm>
            <a:off x="502424" y="516797"/>
            <a:ext cx="5592812" cy="609494"/>
          </a:xfrm>
        </p:spPr>
        <p:txBody>
          <a:bodyPr/>
          <a:lstStyle/>
          <a:p>
            <a:r>
              <a:rPr lang="de-DE" sz="2650">
                <a:solidFill>
                  <a:schemeClr val="accent4"/>
                </a:solidFill>
              </a:rPr>
              <a:t>Ihre Benefits </a:t>
            </a:r>
            <a:r>
              <a:rPr lang="de-DE" sz="2650"/>
              <a:t>im Überblick</a:t>
            </a:r>
            <a:br>
              <a:rPr lang="de-DE" sz="2650"/>
            </a:br>
            <a:r>
              <a:rPr lang="de-DE" sz="1400">
                <a:solidFill>
                  <a:srgbClr val="003781"/>
                </a:solidFill>
                <a:latin typeface="Arial" panose="020B0604020202020204"/>
              </a:rPr>
              <a:t>Wählen Sie Ihre Benefits aus</a:t>
            </a:r>
            <a:endParaRPr lang="de-DE" sz="1511"/>
          </a:p>
        </p:txBody>
      </p:sp>
      <p:sp>
        <p:nvSpPr>
          <p:cNvPr id="5" name="Rechteck 4">
            <a:extLst>
              <a:ext uri="{FF2B5EF4-FFF2-40B4-BE49-F238E27FC236}">
                <a16:creationId xmlns:a16="http://schemas.microsoft.com/office/drawing/2014/main" id="{9414B262-E525-D064-06EC-C8326222EB3E}"/>
              </a:ext>
            </a:extLst>
          </p:cNvPr>
          <p:cNvSpPr/>
          <p:nvPr/>
        </p:nvSpPr>
        <p:spPr>
          <a:xfrm>
            <a:off x="5664530" y="376542"/>
            <a:ext cx="1419650" cy="609494"/>
          </a:xfrm>
          <a:prstGeom prst="rect">
            <a:avLst/>
          </a:prstGeom>
          <a:noFill/>
          <a:ln>
            <a:solidFill>
              <a:srgbClr val="F62459"/>
            </a:solidFill>
          </a:ln>
        </p:spPr>
        <p:style>
          <a:lnRef idx="2">
            <a:schemeClr val="dk1"/>
          </a:lnRef>
          <a:fillRef idx="1">
            <a:schemeClr val="lt1"/>
          </a:fillRef>
          <a:effectRef idx="0">
            <a:schemeClr val="dk1"/>
          </a:effectRef>
          <a:fontRef idx="minor">
            <a:schemeClr val="dk1"/>
          </a:fontRef>
        </p:style>
        <p:txBody>
          <a:bodyPr rtlCol="0" anchor="ctr"/>
          <a:lstStyle/>
          <a:p>
            <a:pPr algn="ctr"/>
            <a:r>
              <a:rPr lang="de-DE" sz="1079">
                <a:solidFill>
                  <a:srgbClr val="F62459"/>
                </a:solidFill>
              </a:rPr>
              <a:t>Platzhalter</a:t>
            </a:r>
            <a:br>
              <a:rPr lang="de-DE" sz="1079">
                <a:solidFill>
                  <a:srgbClr val="F62459"/>
                </a:solidFill>
              </a:rPr>
            </a:br>
            <a:r>
              <a:rPr lang="de-DE" sz="1079">
                <a:solidFill>
                  <a:srgbClr val="F62459"/>
                </a:solidFill>
              </a:rPr>
              <a:t>Firmenlogo – Bitte einfügen</a:t>
            </a:r>
          </a:p>
        </p:txBody>
      </p:sp>
    </p:spTree>
    <p:extLst>
      <p:ext uri="{BB962C8B-B14F-4D97-AF65-F5344CB8AC3E}">
        <p14:creationId xmlns:p14="http://schemas.microsoft.com/office/powerpoint/2010/main" val="85267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hteck 64">
            <a:extLst>
              <a:ext uri="{FF2B5EF4-FFF2-40B4-BE49-F238E27FC236}">
                <a16:creationId xmlns:a16="http://schemas.microsoft.com/office/drawing/2014/main" id="{9AE2B79D-A25D-9643-E91F-21C8B54E8AA9}"/>
              </a:ext>
            </a:extLst>
          </p:cNvPr>
          <p:cNvSpPr/>
          <p:nvPr/>
        </p:nvSpPr>
        <p:spPr>
          <a:xfrm>
            <a:off x="887529" y="1657586"/>
            <a:ext cx="0" cy="4390702"/>
          </a:xfrm>
          <a:custGeom>
            <a:avLst/>
            <a:gdLst>
              <a:gd name="connsiteX0" fmla="*/ 0 w 5757041"/>
              <a:gd name="connsiteY0" fmla="*/ 0 h 2664000"/>
              <a:gd name="connsiteX1" fmla="*/ 5757041 w 5757041"/>
              <a:gd name="connsiteY1" fmla="*/ 0 h 2664000"/>
              <a:gd name="connsiteX2" fmla="*/ 5757041 w 5757041"/>
              <a:gd name="connsiteY2" fmla="*/ 2664000 h 2664000"/>
              <a:gd name="connsiteX3" fmla="*/ 0 w 5757041"/>
              <a:gd name="connsiteY3" fmla="*/ 2664000 h 2664000"/>
              <a:gd name="connsiteX4" fmla="*/ 0 w 5757041"/>
              <a:gd name="connsiteY4" fmla="*/ 0 h 2664000"/>
              <a:gd name="connsiteX0" fmla="*/ 5757041 w 5848481"/>
              <a:gd name="connsiteY0" fmla="*/ 0 h 2664000"/>
              <a:gd name="connsiteX1" fmla="*/ 5757041 w 5848481"/>
              <a:gd name="connsiteY1" fmla="*/ 2664000 h 2664000"/>
              <a:gd name="connsiteX2" fmla="*/ 0 w 5848481"/>
              <a:gd name="connsiteY2" fmla="*/ 2664000 h 2664000"/>
              <a:gd name="connsiteX3" fmla="*/ 0 w 5848481"/>
              <a:gd name="connsiteY3" fmla="*/ 0 h 2664000"/>
              <a:gd name="connsiteX4" fmla="*/ 5848481 w 5848481"/>
              <a:gd name="connsiteY4" fmla="*/ 91440 h 2664000"/>
              <a:gd name="connsiteX0" fmla="*/ 5757041 w 5757041"/>
              <a:gd name="connsiteY0" fmla="*/ 0 h 2664000"/>
              <a:gd name="connsiteX1" fmla="*/ 5757041 w 5757041"/>
              <a:gd name="connsiteY1" fmla="*/ 2664000 h 2664000"/>
              <a:gd name="connsiteX2" fmla="*/ 0 w 5757041"/>
              <a:gd name="connsiteY2" fmla="*/ 2664000 h 2664000"/>
              <a:gd name="connsiteX3" fmla="*/ 0 w 5757041"/>
              <a:gd name="connsiteY3" fmla="*/ 0 h 2664000"/>
              <a:gd name="connsiteX0" fmla="*/ 5757041 w 5757041"/>
              <a:gd name="connsiteY0" fmla="*/ 2664000 h 2664000"/>
              <a:gd name="connsiteX1" fmla="*/ 0 w 5757041"/>
              <a:gd name="connsiteY1" fmla="*/ 2664000 h 2664000"/>
              <a:gd name="connsiteX2" fmla="*/ 0 w 5757041"/>
              <a:gd name="connsiteY2" fmla="*/ 0 h 2664000"/>
              <a:gd name="connsiteX0" fmla="*/ 0 w 0"/>
              <a:gd name="connsiteY0" fmla="*/ 2664000 h 2664000"/>
              <a:gd name="connsiteX1" fmla="*/ 0 w 0"/>
              <a:gd name="connsiteY1" fmla="*/ 0 h 2664000"/>
            </a:gdLst>
            <a:ahLst/>
            <a:cxnLst>
              <a:cxn ang="0">
                <a:pos x="connsiteX0" y="connsiteY0"/>
              </a:cxn>
              <a:cxn ang="0">
                <a:pos x="connsiteX1" y="connsiteY1"/>
              </a:cxn>
            </a:cxnLst>
            <a:rect l="l" t="t" r="r" b="b"/>
            <a:pathLst>
              <a:path h="2664000">
                <a:moveTo>
                  <a:pt x="0" y="2664000"/>
                </a:moveTo>
                <a:lnTo>
                  <a:pt x="0" y="0"/>
                </a:lnTo>
              </a:path>
            </a:pathLst>
          </a:cu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115"/>
          </a:p>
        </p:txBody>
      </p:sp>
      <p:sp>
        <p:nvSpPr>
          <p:cNvPr id="2" name="Foliennummernplatzhalter 1">
            <a:extLst>
              <a:ext uri="{FF2B5EF4-FFF2-40B4-BE49-F238E27FC236}">
                <a16:creationId xmlns:a16="http://schemas.microsoft.com/office/drawing/2014/main" id="{00CA6713-1D87-C2BC-6147-8DC9B88895E5}"/>
              </a:ext>
            </a:extLst>
          </p:cNvPr>
          <p:cNvSpPr>
            <a:spLocks noGrp="1"/>
          </p:cNvSpPr>
          <p:nvPr>
            <p:ph type="sldNum" sz="quarter" idx="10"/>
          </p:nvPr>
        </p:nvSpPr>
        <p:spPr/>
        <p:txBody>
          <a:bodyPr/>
          <a:lstStyle/>
          <a:p>
            <a:fld id="{56C449F3-BD9D-48DC-BFF1-0F66671DA7C6}" type="slidenum">
              <a:rPr lang="en-US" smtClean="0"/>
              <a:pPr/>
              <a:t>5</a:t>
            </a:fld>
            <a:endParaRPr lang="en-US"/>
          </a:p>
        </p:txBody>
      </p:sp>
      <p:sp>
        <p:nvSpPr>
          <p:cNvPr id="18" name="Textfeld 17">
            <a:extLst>
              <a:ext uri="{FF2B5EF4-FFF2-40B4-BE49-F238E27FC236}">
                <a16:creationId xmlns:a16="http://schemas.microsoft.com/office/drawing/2014/main" id="{C4D82643-4020-45B6-FD9C-5A3E7E660E07}"/>
              </a:ext>
            </a:extLst>
          </p:cNvPr>
          <p:cNvSpPr txBox="1"/>
          <p:nvPr/>
        </p:nvSpPr>
        <p:spPr>
          <a:xfrm>
            <a:off x="1919842" y="8176299"/>
            <a:ext cx="0" cy="0"/>
          </a:xfrm>
          <a:prstGeom prst="rect">
            <a:avLst/>
          </a:prstGeom>
          <a:noFill/>
        </p:spPr>
        <p:txBody>
          <a:bodyPr wrap="none" lIns="0" tIns="0" rIns="0" bIns="0" rtlCol="0" anchor="t" anchorCtr="0">
            <a:noAutofit/>
          </a:bodyPr>
          <a:lstStyle/>
          <a:p>
            <a:pPr algn="l"/>
            <a:endParaRPr lang="de-DE" sz="1727">
              <a:solidFill>
                <a:schemeClr val="bg1"/>
              </a:solidFill>
            </a:endParaRPr>
          </a:p>
        </p:txBody>
      </p:sp>
      <p:sp>
        <p:nvSpPr>
          <p:cNvPr id="49" name="Rechteck: abgerundete Ecken 22">
            <a:extLst>
              <a:ext uri="{FF2B5EF4-FFF2-40B4-BE49-F238E27FC236}">
                <a16:creationId xmlns:a16="http://schemas.microsoft.com/office/drawing/2014/main" id="{ECEA7E58-FAEE-2D0D-72F2-FE1B506258FE}"/>
              </a:ext>
            </a:extLst>
          </p:cNvPr>
          <p:cNvSpPr/>
          <p:nvPr/>
        </p:nvSpPr>
        <p:spPr>
          <a:xfrm>
            <a:off x="757112" y="1528763"/>
            <a:ext cx="852479" cy="280233"/>
          </a:xfrm>
          <a:prstGeom prst="roundRect">
            <a:avLst>
              <a:gd name="adj" fmla="val 50000"/>
            </a:avLst>
          </a:prstGeom>
          <a:solidFill>
            <a:srgbClr val="007AB3"/>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77712" tIns="0" rIns="77712" bIns="0" rtlCol="0" anchor="ctr">
            <a:spAutoFit/>
          </a:bodyPr>
          <a:lstStyle/>
          <a:p>
            <a:pPr>
              <a:spcAft>
                <a:spcPts val="863"/>
              </a:spcAft>
            </a:pPr>
            <a:r>
              <a:rPr lang="de-DE" sz="1295"/>
              <a:t>Mobilität</a:t>
            </a:r>
          </a:p>
        </p:txBody>
      </p:sp>
      <p:sp>
        <p:nvSpPr>
          <p:cNvPr id="46" name="Abgerundetes Rechteck 45">
            <a:extLst>
              <a:ext uri="{FF2B5EF4-FFF2-40B4-BE49-F238E27FC236}">
                <a16:creationId xmlns:a16="http://schemas.microsoft.com/office/drawing/2014/main" id="{BE459924-66BC-57EE-79A9-7ACB7F373E0F}"/>
              </a:ext>
            </a:extLst>
          </p:cNvPr>
          <p:cNvSpPr/>
          <p:nvPr/>
        </p:nvSpPr>
        <p:spPr>
          <a:xfrm>
            <a:off x="1417553" y="1895206"/>
            <a:ext cx="5636256" cy="777115"/>
          </a:xfrm>
          <a:prstGeom prst="roundRect">
            <a:avLst>
              <a:gd name="adj" fmla="val 50000"/>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16567" tIns="0" rIns="77712" bIns="0" rtlCol="0" anchor="ctr" anchorCtr="0">
            <a:no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defTabSz="986701">
              <a:spcBef>
                <a:spcPct val="0"/>
              </a:spcBef>
              <a:spcAft>
                <a:spcPct val="0"/>
              </a:spcAft>
              <a:defRPr/>
            </a:pPr>
            <a:r>
              <a:rPr lang="de-DE" sz="1079">
                <a:solidFill>
                  <a:srgbClr val="007AB3"/>
                </a:solidFill>
              </a:rPr>
              <a:t>Parkzuschuss</a:t>
            </a:r>
          </a:p>
          <a:p>
            <a:pPr defTabSz="986701">
              <a:spcBef>
                <a:spcPct val="0"/>
              </a:spcBef>
              <a:spcAft>
                <a:spcPct val="0"/>
              </a:spcAft>
              <a:defRPr/>
            </a:pPr>
            <a:r>
              <a:rPr lang="de-DE" sz="971">
                <a:solidFill>
                  <a:srgbClr val="003781"/>
                </a:solidFill>
                <a:cs typeface="Arial"/>
              </a:rPr>
              <a:t>Unser Parkzuschuss erleichtert Ihnen die tägliche Anreise zur Arbeit. Wir unterstützen Sie finanziell bei den Parkgebühren, um Ihnen den stressfreien Zugang zum Arbeitsplatz zu ermöglichen.</a:t>
            </a:r>
          </a:p>
        </p:txBody>
      </p:sp>
      <p:sp>
        <p:nvSpPr>
          <p:cNvPr id="47" name="Abgerundetes Rechteck 11">
            <a:extLst>
              <a:ext uri="{FF2B5EF4-FFF2-40B4-BE49-F238E27FC236}">
                <a16:creationId xmlns:a16="http://schemas.microsoft.com/office/drawing/2014/main" id="{DCA2E2E8-ABB4-CEA2-8FA5-70789AB8AF8F}"/>
              </a:ext>
            </a:extLst>
          </p:cNvPr>
          <p:cNvSpPr/>
          <p:nvPr/>
        </p:nvSpPr>
        <p:spPr>
          <a:xfrm>
            <a:off x="1417553" y="2739198"/>
            <a:ext cx="5636256" cy="777115"/>
          </a:xfrm>
          <a:prstGeom prst="roundRect">
            <a:avLst>
              <a:gd name="adj" fmla="val 50000"/>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16567" tIns="0" rIns="77712" bIns="0" rtlCol="0" anchor="ctr" anchorCtr="0">
            <a:no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defTabSz="986701">
              <a:spcBef>
                <a:spcPct val="0"/>
              </a:spcBef>
              <a:spcAft>
                <a:spcPct val="0"/>
              </a:spcAft>
              <a:defRPr/>
            </a:pPr>
            <a:r>
              <a:rPr lang="de-DE" sz="1079">
                <a:solidFill>
                  <a:srgbClr val="007AB3"/>
                </a:solidFill>
              </a:rPr>
              <a:t>Firmenfahrrad</a:t>
            </a:r>
          </a:p>
          <a:p>
            <a:pPr defTabSz="986701">
              <a:spcBef>
                <a:spcPct val="0"/>
              </a:spcBef>
              <a:spcAft>
                <a:spcPct val="0"/>
              </a:spcAft>
              <a:defRPr/>
            </a:pPr>
            <a:r>
              <a:rPr lang="de-DE" sz="971">
                <a:solidFill>
                  <a:schemeClr val="bg1"/>
                </a:solidFill>
                <a:cs typeface="Arial"/>
              </a:rPr>
              <a:t>Mit unserem Jobrad-Programm fördern wir umweltfreundliche Mobilität und Gesundheit. Sie haben die Möglichkeit, ein hochwertiges Fahrrad für Ihren Arbeitsweg zu nutzen und dabei von steuerlichen Vorteilen zu profitieren.</a:t>
            </a:r>
            <a:endParaRPr lang="de-DE" sz="971">
              <a:solidFill>
                <a:srgbClr val="003781"/>
              </a:solidFill>
              <a:cs typeface="Arial"/>
            </a:endParaRPr>
          </a:p>
        </p:txBody>
      </p:sp>
      <p:sp>
        <p:nvSpPr>
          <p:cNvPr id="48" name="Abgerundetes Rechteck 11">
            <a:extLst>
              <a:ext uri="{FF2B5EF4-FFF2-40B4-BE49-F238E27FC236}">
                <a16:creationId xmlns:a16="http://schemas.microsoft.com/office/drawing/2014/main" id="{CEF4EE49-A848-F24E-6367-08715F731934}"/>
              </a:ext>
            </a:extLst>
          </p:cNvPr>
          <p:cNvSpPr/>
          <p:nvPr/>
        </p:nvSpPr>
        <p:spPr>
          <a:xfrm>
            <a:off x="1417553" y="3583190"/>
            <a:ext cx="5636256" cy="777115"/>
          </a:xfrm>
          <a:prstGeom prst="roundRect">
            <a:avLst>
              <a:gd name="adj" fmla="val 50000"/>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16567" tIns="0" rIns="77712" bIns="0" rtlCol="0" anchor="ctr" anchorCtr="0">
            <a:no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defTabSz="986701">
              <a:spcBef>
                <a:spcPct val="0"/>
              </a:spcBef>
              <a:spcAft>
                <a:spcPct val="0"/>
              </a:spcAft>
              <a:defRPr/>
            </a:pPr>
            <a:r>
              <a:rPr lang="de-DE" sz="1079">
                <a:solidFill>
                  <a:srgbClr val="007AB3"/>
                </a:solidFill>
              </a:rPr>
              <a:t>Jobticket</a:t>
            </a:r>
          </a:p>
          <a:p>
            <a:pPr defTabSz="986701">
              <a:spcBef>
                <a:spcPct val="0"/>
              </a:spcBef>
              <a:spcAft>
                <a:spcPct val="0"/>
              </a:spcAft>
              <a:defRPr/>
            </a:pPr>
            <a:r>
              <a:rPr lang="de-DE" sz="971">
                <a:solidFill>
                  <a:srgbClr val="003781"/>
                </a:solidFill>
                <a:cs typeface="Arial"/>
              </a:rPr>
              <a:t>Unser Jobticket ermöglicht es Ihnen, kostengünstig und umweltfreundlich zur Arbeit zu pendeln. Sie erhalten einen exklusiven Rabatt auf öffentliche Verkehrsmittel, sodass Sie Ihren Arbeitsweg bequem und nachhaltig gestalten können.</a:t>
            </a:r>
          </a:p>
        </p:txBody>
      </p:sp>
      <p:sp>
        <p:nvSpPr>
          <p:cNvPr id="51" name="Abgerundetes Rechteck 50">
            <a:extLst>
              <a:ext uri="{FF2B5EF4-FFF2-40B4-BE49-F238E27FC236}">
                <a16:creationId xmlns:a16="http://schemas.microsoft.com/office/drawing/2014/main" id="{D0961D03-B488-0BB3-8CD8-EC76C6BF4974}"/>
              </a:ext>
            </a:extLst>
          </p:cNvPr>
          <p:cNvSpPr/>
          <p:nvPr/>
        </p:nvSpPr>
        <p:spPr>
          <a:xfrm>
            <a:off x="1417553" y="4427182"/>
            <a:ext cx="5636256" cy="777115"/>
          </a:xfrm>
          <a:prstGeom prst="roundRect">
            <a:avLst>
              <a:gd name="adj" fmla="val 50000"/>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16567" tIns="0" rIns="77712" bIns="0" rtlCol="0" anchor="t" anchorCtr="0">
            <a:no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defTabSz="986701">
              <a:spcBef>
                <a:spcPct val="0"/>
              </a:spcBef>
              <a:spcAft>
                <a:spcPct val="0"/>
              </a:spcAft>
              <a:defRPr/>
            </a:pPr>
            <a:r>
              <a:rPr lang="de-DE" sz="1079">
                <a:solidFill>
                  <a:srgbClr val="007AB3"/>
                </a:solidFill>
              </a:rPr>
              <a:t>Dienstfahrzeug</a:t>
            </a:r>
          </a:p>
          <a:p>
            <a:pPr defTabSz="986701">
              <a:spcBef>
                <a:spcPct val="0"/>
              </a:spcBef>
              <a:spcAft>
                <a:spcPct val="0"/>
              </a:spcAft>
              <a:defRPr/>
            </a:pPr>
            <a:r>
              <a:rPr lang="de-DE" sz="971">
                <a:solidFill>
                  <a:srgbClr val="003781"/>
                </a:solidFill>
                <a:cs typeface="Arial"/>
              </a:rPr>
              <a:t>Nutzen Sie unsere Dienstwagenoption für eine bequeme und effiziente Mobilität bei der Arbeit.</a:t>
            </a:r>
          </a:p>
        </p:txBody>
      </p:sp>
      <p:sp>
        <p:nvSpPr>
          <p:cNvPr id="52" name="Abgerundetes Rechteck 11">
            <a:extLst>
              <a:ext uri="{FF2B5EF4-FFF2-40B4-BE49-F238E27FC236}">
                <a16:creationId xmlns:a16="http://schemas.microsoft.com/office/drawing/2014/main" id="{ED6B246D-D6E4-9D6A-B24F-53B2DD2410F0}"/>
              </a:ext>
            </a:extLst>
          </p:cNvPr>
          <p:cNvSpPr/>
          <p:nvPr/>
        </p:nvSpPr>
        <p:spPr>
          <a:xfrm>
            <a:off x="1417553" y="5271173"/>
            <a:ext cx="5636256" cy="777115"/>
          </a:xfrm>
          <a:prstGeom prst="roundRect">
            <a:avLst>
              <a:gd name="adj" fmla="val 50000"/>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116567" tIns="0" rIns="77712" bIns="0" rtlCol="0" anchor="ctr" anchorCtr="0">
            <a:noAutofit/>
          </a:bodyPr>
          <a:lstStyle>
            <a:defPPr>
              <a:defRPr lang="de-DE"/>
            </a:defPPr>
            <a:lvl1pPr marL="0" algn="l" defTabSz="914205" rtl="0" eaLnBrk="1" latinLnBrk="0" hangingPunct="1">
              <a:defRPr sz="1800" kern="1200">
                <a:solidFill>
                  <a:srgbClr val="FFFFFF"/>
                </a:solidFill>
                <a:latin typeface="Arial"/>
                <a:ea typeface="+mn-ea"/>
                <a:cs typeface="+mn-cs"/>
              </a:defRPr>
            </a:lvl1pPr>
            <a:lvl2pPr marL="457102" algn="l" defTabSz="914205" rtl="0" eaLnBrk="1" latinLnBrk="0" hangingPunct="1">
              <a:defRPr sz="1800" kern="1200">
                <a:solidFill>
                  <a:srgbClr val="FFFFFF"/>
                </a:solidFill>
                <a:latin typeface="Arial"/>
                <a:ea typeface="+mn-ea"/>
                <a:cs typeface="+mn-cs"/>
              </a:defRPr>
            </a:lvl2pPr>
            <a:lvl3pPr marL="914205" algn="l" defTabSz="914205" rtl="0" eaLnBrk="1" latinLnBrk="0" hangingPunct="1">
              <a:defRPr sz="1800" kern="1200">
                <a:solidFill>
                  <a:srgbClr val="FFFFFF"/>
                </a:solidFill>
                <a:latin typeface="Arial"/>
                <a:ea typeface="+mn-ea"/>
                <a:cs typeface="+mn-cs"/>
              </a:defRPr>
            </a:lvl3pPr>
            <a:lvl4pPr marL="1371308" algn="l" defTabSz="914205" rtl="0" eaLnBrk="1" latinLnBrk="0" hangingPunct="1">
              <a:defRPr sz="1800" kern="1200">
                <a:solidFill>
                  <a:srgbClr val="FFFFFF"/>
                </a:solidFill>
                <a:latin typeface="Arial"/>
                <a:ea typeface="+mn-ea"/>
                <a:cs typeface="+mn-cs"/>
              </a:defRPr>
            </a:lvl4pPr>
            <a:lvl5pPr marL="1828410" algn="l" defTabSz="914205" rtl="0" eaLnBrk="1" latinLnBrk="0" hangingPunct="1">
              <a:defRPr sz="1800" kern="1200">
                <a:solidFill>
                  <a:srgbClr val="FFFFFF"/>
                </a:solidFill>
                <a:latin typeface="Arial"/>
                <a:ea typeface="+mn-ea"/>
                <a:cs typeface="+mn-cs"/>
              </a:defRPr>
            </a:lvl5pPr>
            <a:lvl6pPr marL="2285511" algn="l" defTabSz="914205" rtl="0" eaLnBrk="1" latinLnBrk="0" hangingPunct="1">
              <a:defRPr sz="1800" kern="1200">
                <a:solidFill>
                  <a:srgbClr val="FFFFFF"/>
                </a:solidFill>
                <a:latin typeface="Arial"/>
                <a:ea typeface="+mn-ea"/>
                <a:cs typeface="+mn-cs"/>
              </a:defRPr>
            </a:lvl6pPr>
            <a:lvl7pPr marL="2742614" algn="l" defTabSz="914205" rtl="0" eaLnBrk="1" latinLnBrk="0" hangingPunct="1">
              <a:defRPr sz="1800" kern="1200">
                <a:solidFill>
                  <a:srgbClr val="FFFFFF"/>
                </a:solidFill>
                <a:latin typeface="Arial"/>
                <a:ea typeface="+mn-ea"/>
                <a:cs typeface="+mn-cs"/>
              </a:defRPr>
            </a:lvl7pPr>
            <a:lvl8pPr marL="3199716" algn="l" defTabSz="914205" rtl="0" eaLnBrk="1" latinLnBrk="0" hangingPunct="1">
              <a:defRPr sz="1800" kern="1200">
                <a:solidFill>
                  <a:srgbClr val="FFFFFF"/>
                </a:solidFill>
                <a:latin typeface="Arial"/>
                <a:ea typeface="+mn-ea"/>
                <a:cs typeface="+mn-cs"/>
              </a:defRPr>
            </a:lvl8pPr>
            <a:lvl9pPr marL="3656819" algn="l" defTabSz="914205" rtl="0" eaLnBrk="1" latinLnBrk="0" hangingPunct="1">
              <a:defRPr sz="1800" kern="1200">
                <a:solidFill>
                  <a:srgbClr val="FFFFFF"/>
                </a:solidFill>
                <a:latin typeface="Arial"/>
                <a:ea typeface="+mn-ea"/>
                <a:cs typeface="+mn-cs"/>
              </a:defRPr>
            </a:lvl9pPr>
          </a:lstStyle>
          <a:p>
            <a:pPr defTabSz="986701">
              <a:spcBef>
                <a:spcPct val="0"/>
              </a:spcBef>
              <a:spcAft>
                <a:spcPct val="0"/>
              </a:spcAft>
              <a:defRPr/>
            </a:pPr>
            <a:r>
              <a:rPr lang="de-DE" sz="1079">
                <a:solidFill>
                  <a:srgbClr val="007AB3"/>
                </a:solidFill>
              </a:rPr>
              <a:t>Tankgutschein</a:t>
            </a:r>
          </a:p>
          <a:p>
            <a:pPr defTabSz="986701">
              <a:spcBef>
                <a:spcPct val="0"/>
              </a:spcBef>
              <a:spcAft>
                <a:spcPct val="0"/>
              </a:spcAft>
              <a:defRPr/>
            </a:pPr>
            <a:r>
              <a:rPr lang="de-DE" sz="971">
                <a:solidFill>
                  <a:schemeClr val="bg1"/>
                </a:solidFill>
                <a:cs typeface="Arial"/>
              </a:rPr>
              <a:t>Unsere Tankgutscheine sind eine praktische Möglichkeit, Ihre Mobilitätskosten zu senken. Mit diesen Gutscheinen können Sie Ihre Tankkosten reduzieren und Ihre täglichen Fahrten zur Arbeit oder zu anderen Zielen kostengünstiger gestalten.</a:t>
            </a:r>
          </a:p>
        </p:txBody>
      </p:sp>
      <p:grpSp>
        <p:nvGrpSpPr>
          <p:cNvPr id="16" name="Gruppieren 15">
            <a:extLst>
              <a:ext uri="{FF2B5EF4-FFF2-40B4-BE49-F238E27FC236}">
                <a16:creationId xmlns:a16="http://schemas.microsoft.com/office/drawing/2014/main" id="{2A24828B-5D14-A39C-B6AD-329A729625A7}"/>
              </a:ext>
            </a:extLst>
          </p:cNvPr>
          <p:cNvGrpSpPr/>
          <p:nvPr/>
        </p:nvGrpSpPr>
        <p:grpSpPr>
          <a:xfrm>
            <a:off x="478616" y="3582498"/>
            <a:ext cx="778498" cy="778498"/>
            <a:chOff x="6424466" y="4028138"/>
            <a:chExt cx="721281" cy="721281"/>
          </a:xfrm>
        </p:grpSpPr>
        <p:sp>
          <p:nvSpPr>
            <p:cNvPr id="17" name="Oval 16">
              <a:extLst>
                <a:ext uri="{FF2B5EF4-FFF2-40B4-BE49-F238E27FC236}">
                  <a16:creationId xmlns:a16="http://schemas.microsoft.com/office/drawing/2014/main" id="{5E06BEEB-D702-E504-BC13-5EF28D12360F}"/>
                </a:ext>
              </a:extLst>
            </p:cNvPr>
            <p:cNvSpPr/>
            <p:nvPr/>
          </p:nvSpPr>
          <p:spPr>
            <a:xfrm>
              <a:off x="6424466" y="4028138"/>
              <a:ext cx="721281" cy="721281"/>
            </a:xfrm>
            <a:prstGeom prst="ellipse">
              <a:avLst/>
            </a:prstGeom>
            <a:solidFill>
              <a:srgbClr val="007AB3"/>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029"/>
            </a:p>
          </p:txBody>
        </p:sp>
        <p:grpSp>
          <p:nvGrpSpPr>
            <p:cNvPr id="19" name="Gruppieren 18">
              <a:extLst>
                <a:ext uri="{FF2B5EF4-FFF2-40B4-BE49-F238E27FC236}">
                  <a16:creationId xmlns:a16="http://schemas.microsoft.com/office/drawing/2014/main" id="{53AB2B1F-E777-250D-D99F-B566F287C960}"/>
                </a:ext>
                <a:ext uri="{C183D7F6-B498-43B3-948B-1728B52AA6E4}">
                  <adec:decorative xmlns:adec="http://schemas.microsoft.com/office/drawing/2017/decorative" val="1"/>
                </a:ext>
              </a:extLst>
            </p:cNvPr>
            <p:cNvGrpSpPr>
              <a:grpSpLocks noChangeAspect="1"/>
            </p:cNvGrpSpPr>
            <p:nvPr/>
          </p:nvGrpSpPr>
          <p:grpSpPr>
            <a:xfrm>
              <a:off x="6547673" y="4151344"/>
              <a:ext cx="474866" cy="474868"/>
              <a:chOff x="10520828" y="4819743"/>
              <a:chExt cx="196977" cy="196979"/>
            </a:xfrm>
            <a:solidFill>
              <a:schemeClr val="tx1"/>
            </a:solidFill>
          </p:grpSpPr>
          <p:sp>
            <p:nvSpPr>
              <p:cNvPr id="20" name="Freihandform 1972">
                <a:extLst>
                  <a:ext uri="{FF2B5EF4-FFF2-40B4-BE49-F238E27FC236}">
                    <a16:creationId xmlns:a16="http://schemas.microsoft.com/office/drawing/2014/main" id="{8642A58E-03AF-891D-1061-33843686E44C}"/>
                  </a:ext>
                </a:extLst>
              </p:cNvPr>
              <p:cNvSpPr/>
              <p:nvPr/>
            </p:nvSpPr>
            <p:spPr>
              <a:xfrm>
                <a:off x="10615359" y="4860489"/>
                <a:ext cx="8149" cy="41212"/>
              </a:xfrm>
              <a:custGeom>
                <a:avLst/>
                <a:gdLst/>
                <a:ahLst/>
                <a:cxnLst>
                  <a:cxn ang="3cd4">
                    <a:pos x="hc" y="t"/>
                  </a:cxn>
                  <a:cxn ang="cd2">
                    <a:pos x="l" y="vc"/>
                  </a:cxn>
                  <a:cxn ang="cd4">
                    <a:pos x="hc" y="b"/>
                  </a:cxn>
                  <a:cxn ang="0">
                    <a:pos x="r" y="vc"/>
                  </a:cxn>
                </a:cxnLst>
                <a:rect l="l" t="t" r="r" b="b"/>
                <a:pathLst>
                  <a:path w="36" h="178">
                    <a:moveTo>
                      <a:pt x="16" y="0"/>
                    </a:moveTo>
                    <a:cubicBezTo>
                      <a:pt x="8" y="0"/>
                      <a:pt x="0" y="9"/>
                      <a:pt x="0" y="19"/>
                    </a:cubicBezTo>
                    <a:lnTo>
                      <a:pt x="0" y="159"/>
                    </a:lnTo>
                    <a:cubicBezTo>
                      <a:pt x="0" y="170"/>
                      <a:pt x="8" y="178"/>
                      <a:pt x="16" y="178"/>
                    </a:cubicBezTo>
                    <a:cubicBezTo>
                      <a:pt x="27" y="178"/>
                      <a:pt x="36" y="170"/>
                      <a:pt x="36" y="159"/>
                    </a:cubicBezTo>
                    <a:lnTo>
                      <a:pt x="36" y="19"/>
                    </a:lnTo>
                    <a:cubicBezTo>
                      <a:pt x="36" y="9"/>
                      <a:pt x="27" y="0"/>
                      <a:pt x="16" y="0"/>
                    </a:cubicBezTo>
                    <a:close/>
                  </a:path>
                </a:pathLst>
              </a:custGeom>
              <a:grpFill/>
              <a:ln cap="flat">
                <a:noFill/>
                <a:prstDash val="solid"/>
              </a:ln>
            </p:spPr>
            <p:txBody>
              <a:bodyPr vert="horz" wrap="none" lIns="102802" tIns="51401" rIns="102802" bIns="51401" anchor="ctr" anchorCtr="1" compatLnSpc="0"/>
              <a:lstStyle/>
              <a:p>
                <a:pPr hangingPunct="0"/>
                <a:endParaRPr lang="en-US" sz="2056">
                  <a:solidFill>
                    <a:schemeClr val="bg1"/>
                  </a:solidFill>
                  <a:ea typeface="Arial Unicode MS" pitchFamily="2"/>
                  <a:cs typeface="Arial Unicode MS" pitchFamily="2"/>
                </a:endParaRPr>
              </a:p>
            </p:txBody>
          </p:sp>
          <p:sp>
            <p:nvSpPr>
              <p:cNvPr id="21" name="Freihandform 1973">
                <a:extLst>
                  <a:ext uri="{FF2B5EF4-FFF2-40B4-BE49-F238E27FC236}">
                    <a16:creationId xmlns:a16="http://schemas.microsoft.com/office/drawing/2014/main" id="{45CDA071-76AF-A433-84AC-828E49E799D5}"/>
                  </a:ext>
                </a:extLst>
              </p:cNvPr>
              <p:cNvSpPr/>
              <p:nvPr/>
            </p:nvSpPr>
            <p:spPr>
              <a:xfrm>
                <a:off x="10645859" y="4819743"/>
                <a:ext cx="71946" cy="196977"/>
              </a:xfrm>
              <a:custGeom>
                <a:avLst/>
                <a:gdLst/>
                <a:ahLst/>
                <a:cxnLst>
                  <a:cxn ang="3cd4">
                    <a:pos x="hc" y="t"/>
                  </a:cxn>
                  <a:cxn ang="cd2">
                    <a:pos x="l" y="vc"/>
                  </a:cxn>
                  <a:cxn ang="cd4">
                    <a:pos x="hc" y="b"/>
                  </a:cxn>
                  <a:cxn ang="0">
                    <a:pos x="r" y="vc"/>
                  </a:cxn>
                </a:cxnLst>
                <a:rect l="l" t="t" r="r" b="b"/>
                <a:pathLst>
                  <a:path w="310" h="847">
                    <a:moveTo>
                      <a:pt x="34" y="12"/>
                    </a:moveTo>
                    <a:cubicBezTo>
                      <a:pt x="32" y="2"/>
                      <a:pt x="21" y="-1"/>
                      <a:pt x="12" y="0"/>
                    </a:cubicBezTo>
                    <a:cubicBezTo>
                      <a:pt x="2" y="4"/>
                      <a:pt x="-1" y="14"/>
                      <a:pt x="0" y="23"/>
                    </a:cubicBezTo>
                    <a:lnTo>
                      <a:pt x="275" y="834"/>
                    </a:lnTo>
                    <a:cubicBezTo>
                      <a:pt x="279" y="844"/>
                      <a:pt x="288" y="848"/>
                      <a:pt x="298" y="846"/>
                    </a:cubicBezTo>
                    <a:cubicBezTo>
                      <a:pt x="307" y="842"/>
                      <a:pt x="311" y="831"/>
                      <a:pt x="309" y="823"/>
                    </a:cubicBezTo>
                    <a:close/>
                  </a:path>
                </a:pathLst>
              </a:custGeom>
              <a:grpFill/>
              <a:ln cap="flat">
                <a:noFill/>
                <a:prstDash val="solid"/>
              </a:ln>
            </p:spPr>
            <p:txBody>
              <a:bodyPr vert="horz" wrap="none" lIns="102802" tIns="51401" rIns="102802" bIns="51401" anchor="ctr" anchorCtr="1" compatLnSpc="0"/>
              <a:lstStyle/>
              <a:p>
                <a:pPr hangingPunct="0"/>
                <a:endParaRPr lang="en-US" sz="2056">
                  <a:solidFill>
                    <a:schemeClr val="bg1"/>
                  </a:solidFill>
                  <a:ea typeface="Arial Unicode MS" pitchFamily="2"/>
                  <a:cs typeface="Arial Unicode MS" pitchFamily="2"/>
                </a:endParaRPr>
              </a:p>
            </p:txBody>
          </p:sp>
          <p:sp>
            <p:nvSpPr>
              <p:cNvPr id="22" name="Freihandform 1974">
                <a:extLst>
                  <a:ext uri="{FF2B5EF4-FFF2-40B4-BE49-F238E27FC236}">
                    <a16:creationId xmlns:a16="http://schemas.microsoft.com/office/drawing/2014/main" id="{9E506069-5B2B-C616-CF62-91457C1451A8}"/>
                  </a:ext>
                </a:extLst>
              </p:cNvPr>
              <p:cNvSpPr/>
              <p:nvPr/>
            </p:nvSpPr>
            <p:spPr>
              <a:xfrm>
                <a:off x="10615359" y="4918231"/>
                <a:ext cx="8149" cy="40746"/>
              </a:xfrm>
              <a:custGeom>
                <a:avLst/>
                <a:gdLst/>
                <a:ahLst/>
                <a:cxnLst>
                  <a:cxn ang="3cd4">
                    <a:pos x="hc" y="t"/>
                  </a:cxn>
                  <a:cxn ang="cd2">
                    <a:pos x="l" y="vc"/>
                  </a:cxn>
                  <a:cxn ang="cd4">
                    <a:pos x="hc" y="b"/>
                  </a:cxn>
                  <a:cxn ang="0">
                    <a:pos x="r" y="vc"/>
                  </a:cxn>
                </a:cxnLst>
                <a:rect l="l" t="t" r="r" b="b"/>
                <a:pathLst>
                  <a:path w="36" h="176">
                    <a:moveTo>
                      <a:pt x="16" y="0"/>
                    </a:moveTo>
                    <a:cubicBezTo>
                      <a:pt x="8" y="0"/>
                      <a:pt x="0" y="8"/>
                      <a:pt x="0" y="17"/>
                    </a:cubicBezTo>
                    <a:lnTo>
                      <a:pt x="0" y="159"/>
                    </a:lnTo>
                    <a:cubicBezTo>
                      <a:pt x="0" y="169"/>
                      <a:pt x="8" y="176"/>
                      <a:pt x="16" y="176"/>
                    </a:cubicBezTo>
                    <a:cubicBezTo>
                      <a:pt x="27" y="176"/>
                      <a:pt x="36" y="169"/>
                      <a:pt x="36" y="159"/>
                    </a:cubicBezTo>
                    <a:lnTo>
                      <a:pt x="36" y="17"/>
                    </a:lnTo>
                    <a:cubicBezTo>
                      <a:pt x="36" y="8"/>
                      <a:pt x="27" y="0"/>
                      <a:pt x="16" y="0"/>
                    </a:cubicBezTo>
                    <a:close/>
                  </a:path>
                </a:pathLst>
              </a:custGeom>
              <a:grpFill/>
              <a:ln cap="flat">
                <a:noFill/>
                <a:prstDash val="solid"/>
              </a:ln>
            </p:spPr>
            <p:txBody>
              <a:bodyPr vert="horz" wrap="none" lIns="102802" tIns="51401" rIns="102802" bIns="51401" anchor="ctr" anchorCtr="1" compatLnSpc="0"/>
              <a:lstStyle/>
              <a:p>
                <a:pPr hangingPunct="0"/>
                <a:endParaRPr lang="en-US" sz="2056">
                  <a:solidFill>
                    <a:schemeClr val="bg1"/>
                  </a:solidFill>
                  <a:ea typeface="Arial Unicode MS" pitchFamily="2"/>
                  <a:cs typeface="Arial Unicode MS" pitchFamily="2"/>
                </a:endParaRPr>
              </a:p>
            </p:txBody>
          </p:sp>
          <p:sp>
            <p:nvSpPr>
              <p:cNvPr id="23" name="Freihandform 1975">
                <a:extLst>
                  <a:ext uri="{FF2B5EF4-FFF2-40B4-BE49-F238E27FC236}">
                    <a16:creationId xmlns:a16="http://schemas.microsoft.com/office/drawing/2014/main" id="{3D8B11EB-FB0B-6114-8D2F-D8AF6E5AAB42}"/>
                  </a:ext>
                </a:extLst>
              </p:cNvPr>
              <p:cNvSpPr/>
              <p:nvPr/>
            </p:nvSpPr>
            <p:spPr>
              <a:xfrm>
                <a:off x="10615359" y="4819743"/>
                <a:ext cx="8149" cy="24215"/>
              </a:xfrm>
              <a:custGeom>
                <a:avLst/>
                <a:gdLst/>
                <a:ahLst/>
                <a:cxnLst>
                  <a:cxn ang="3cd4">
                    <a:pos x="hc" y="t"/>
                  </a:cxn>
                  <a:cxn ang="cd2">
                    <a:pos x="l" y="vc"/>
                  </a:cxn>
                  <a:cxn ang="cd4">
                    <a:pos x="hc" y="b"/>
                  </a:cxn>
                  <a:cxn ang="0">
                    <a:pos x="r" y="vc"/>
                  </a:cxn>
                </a:cxnLst>
                <a:rect l="l" t="t" r="r" b="b"/>
                <a:pathLst>
                  <a:path w="36" h="105">
                    <a:moveTo>
                      <a:pt x="16" y="0"/>
                    </a:moveTo>
                    <a:cubicBezTo>
                      <a:pt x="8" y="0"/>
                      <a:pt x="0" y="8"/>
                      <a:pt x="0" y="17"/>
                    </a:cubicBezTo>
                    <a:lnTo>
                      <a:pt x="0" y="89"/>
                    </a:lnTo>
                    <a:cubicBezTo>
                      <a:pt x="0" y="97"/>
                      <a:pt x="8" y="105"/>
                      <a:pt x="16" y="105"/>
                    </a:cubicBezTo>
                    <a:cubicBezTo>
                      <a:pt x="27" y="105"/>
                      <a:pt x="36" y="97"/>
                      <a:pt x="36" y="89"/>
                    </a:cubicBezTo>
                    <a:lnTo>
                      <a:pt x="36" y="17"/>
                    </a:lnTo>
                    <a:cubicBezTo>
                      <a:pt x="36" y="8"/>
                      <a:pt x="27" y="0"/>
                      <a:pt x="16" y="0"/>
                    </a:cubicBezTo>
                    <a:close/>
                  </a:path>
                </a:pathLst>
              </a:custGeom>
              <a:grpFill/>
              <a:ln cap="flat">
                <a:noFill/>
                <a:prstDash val="solid"/>
              </a:ln>
            </p:spPr>
            <p:txBody>
              <a:bodyPr vert="horz" wrap="none" lIns="102802" tIns="51401" rIns="102802" bIns="51401" anchor="ctr" anchorCtr="1" compatLnSpc="0"/>
              <a:lstStyle/>
              <a:p>
                <a:pPr hangingPunct="0"/>
                <a:endParaRPr lang="en-US" sz="2056">
                  <a:solidFill>
                    <a:schemeClr val="bg1"/>
                  </a:solidFill>
                  <a:ea typeface="Arial Unicode MS" pitchFamily="2"/>
                  <a:cs typeface="Arial Unicode MS" pitchFamily="2"/>
                </a:endParaRPr>
              </a:p>
            </p:txBody>
          </p:sp>
          <p:sp>
            <p:nvSpPr>
              <p:cNvPr id="24" name="Freihandform 1976">
                <a:extLst>
                  <a:ext uri="{FF2B5EF4-FFF2-40B4-BE49-F238E27FC236}">
                    <a16:creationId xmlns:a16="http://schemas.microsoft.com/office/drawing/2014/main" id="{CFD25EAB-FF45-4789-8AAE-CDF07FF2E384}"/>
                  </a:ext>
                </a:extLst>
              </p:cNvPr>
              <p:cNvSpPr/>
              <p:nvPr/>
            </p:nvSpPr>
            <p:spPr>
              <a:xfrm>
                <a:off x="10520828" y="4819745"/>
                <a:ext cx="71946" cy="196977"/>
              </a:xfrm>
              <a:custGeom>
                <a:avLst/>
                <a:gdLst/>
                <a:ahLst/>
                <a:cxnLst>
                  <a:cxn ang="3cd4">
                    <a:pos x="hc" y="t"/>
                  </a:cxn>
                  <a:cxn ang="cd2">
                    <a:pos x="l" y="vc"/>
                  </a:cxn>
                  <a:cxn ang="cd4">
                    <a:pos x="hc" y="b"/>
                  </a:cxn>
                  <a:cxn ang="0">
                    <a:pos x="r" y="vc"/>
                  </a:cxn>
                </a:cxnLst>
                <a:rect l="l" t="t" r="r" b="b"/>
                <a:pathLst>
                  <a:path w="310" h="847">
                    <a:moveTo>
                      <a:pt x="298" y="0"/>
                    </a:moveTo>
                    <a:cubicBezTo>
                      <a:pt x="289" y="-1"/>
                      <a:pt x="279" y="2"/>
                      <a:pt x="274" y="12"/>
                    </a:cubicBezTo>
                    <a:lnTo>
                      <a:pt x="1" y="823"/>
                    </a:lnTo>
                    <a:cubicBezTo>
                      <a:pt x="-3" y="831"/>
                      <a:pt x="3" y="842"/>
                      <a:pt x="12" y="846"/>
                    </a:cubicBezTo>
                    <a:cubicBezTo>
                      <a:pt x="20" y="848"/>
                      <a:pt x="31" y="844"/>
                      <a:pt x="35" y="834"/>
                    </a:cubicBezTo>
                    <a:lnTo>
                      <a:pt x="308" y="23"/>
                    </a:lnTo>
                    <a:cubicBezTo>
                      <a:pt x="312" y="14"/>
                      <a:pt x="306" y="4"/>
                      <a:pt x="298" y="0"/>
                    </a:cubicBezTo>
                    <a:close/>
                  </a:path>
                </a:pathLst>
              </a:custGeom>
              <a:grpFill/>
              <a:ln cap="flat">
                <a:noFill/>
                <a:prstDash val="solid"/>
              </a:ln>
            </p:spPr>
            <p:txBody>
              <a:bodyPr vert="horz" wrap="none" lIns="102802" tIns="51401" rIns="102802" bIns="51401" anchor="ctr" anchorCtr="1" compatLnSpc="0"/>
              <a:lstStyle/>
              <a:p>
                <a:pPr hangingPunct="0"/>
                <a:endParaRPr lang="en-US" sz="2056">
                  <a:solidFill>
                    <a:schemeClr val="bg1"/>
                  </a:solidFill>
                  <a:ea typeface="Arial Unicode MS" pitchFamily="2"/>
                  <a:cs typeface="Arial Unicode MS" pitchFamily="2"/>
                </a:endParaRPr>
              </a:p>
            </p:txBody>
          </p:sp>
          <p:sp>
            <p:nvSpPr>
              <p:cNvPr id="25" name="Freihandform 1977">
                <a:extLst>
                  <a:ext uri="{FF2B5EF4-FFF2-40B4-BE49-F238E27FC236}">
                    <a16:creationId xmlns:a16="http://schemas.microsoft.com/office/drawing/2014/main" id="{28C2531A-DAE1-63C5-CB17-65ACF4346F9D}"/>
                  </a:ext>
                </a:extLst>
              </p:cNvPr>
              <p:cNvSpPr/>
              <p:nvPr/>
            </p:nvSpPr>
            <p:spPr>
              <a:xfrm>
                <a:off x="10615359" y="4975978"/>
                <a:ext cx="8149" cy="40513"/>
              </a:xfrm>
              <a:custGeom>
                <a:avLst/>
                <a:gdLst/>
                <a:ahLst/>
                <a:cxnLst>
                  <a:cxn ang="3cd4">
                    <a:pos x="hc" y="t"/>
                  </a:cxn>
                  <a:cxn ang="cd2">
                    <a:pos x="l" y="vc"/>
                  </a:cxn>
                  <a:cxn ang="cd4">
                    <a:pos x="hc" y="b"/>
                  </a:cxn>
                  <a:cxn ang="0">
                    <a:pos x="r" y="vc"/>
                  </a:cxn>
                </a:cxnLst>
                <a:rect l="l" t="t" r="r" b="b"/>
                <a:pathLst>
                  <a:path w="36" h="175">
                    <a:moveTo>
                      <a:pt x="16" y="0"/>
                    </a:moveTo>
                    <a:cubicBezTo>
                      <a:pt x="8" y="0"/>
                      <a:pt x="0" y="6"/>
                      <a:pt x="0" y="17"/>
                    </a:cubicBezTo>
                    <a:lnTo>
                      <a:pt x="0" y="158"/>
                    </a:lnTo>
                    <a:cubicBezTo>
                      <a:pt x="0" y="167"/>
                      <a:pt x="8" y="175"/>
                      <a:pt x="16" y="175"/>
                    </a:cubicBezTo>
                    <a:cubicBezTo>
                      <a:pt x="27" y="175"/>
                      <a:pt x="36" y="167"/>
                      <a:pt x="36" y="158"/>
                    </a:cubicBezTo>
                    <a:lnTo>
                      <a:pt x="36" y="17"/>
                    </a:lnTo>
                    <a:cubicBezTo>
                      <a:pt x="36" y="6"/>
                      <a:pt x="27" y="0"/>
                      <a:pt x="16" y="0"/>
                    </a:cubicBezTo>
                    <a:close/>
                  </a:path>
                </a:pathLst>
              </a:custGeom>
              <a:grpFill/>
              <a:ln cap="flat">
                <a:noFill/>
                <a:prstDash val="solid"/>
              </a:ln>
            </p:spPr>
            <p:txBody>
              <a:bodyPr vert="horz" wrap="none" lIns="102802" tIns="51401" rIns="102802" bIns="51401" anchor="ctr" anchorCtr="1" compatLnSpc="0"/>
              <a:lstStyle/>
              <a:p>
                <a:pPr hangingPunct="0"/>
                <a:endParaRPr lang="en-US" sz="2056">
                  <a:solidFill>
                    <a:schemeClr val="bg1"/>
                  </a:solidFill>
                  <a:ea typeface="Arial Unicode MS" pitchFamily="2"/>
                  <a:cs typeface="Arial Unicode MS" pitchFamily="2"/>
                </a:endParaRPr>
              </a:p>
            </p:txBody>
          </p:sp>
        </p:grpSp>
      </p:grpSp>
      <p:sp>
        <p:nvSpPr>
          <p:cNvPr id="3" name="Titel 2">
            <a:extLst>
              <a:ext uri="{FF2B5EF4-FFF2-40B4-BE49-F238E27FC236}">
                <a16:creationId xmlns:a16="http://schemas.microsoft.com/office/drawing/2014/main" id="{11E885F1-B1E6-1D45-581B-D9252A09C5AB}"/>
              </a:ext>
            </a:extLst>
          </p:cNvPr>
          <p:cNvSpPr>
            <a:spLocks noGrp="1"/>
          </p:cNvSpPr>
          <p:nvPr>
            <p:ph type="title"/>
          </p:nvPr>
        </p:nvSpPr>
        <p:spPr>
          <a:xfrm>
            <a:off x="502424" y="516797"/>
            <a:ext cx="5592812" cy="609494"/>
          </a:xfrm>
        </p:spPr>
        <p:txBody>
          <a:bodyPr/>
          <a:lstStyle/>
          <a:p>
            <a:r>
              <a:rPr lang="de-DE" sz="2650">
                <a:solidFill>
                  <a:schemeClr val="accent4"/>
                </a:solidFill>
              </a:rPr>
              <a:t>Ihre Benefits </a:t>
            </a:r>
            <a:r>
              <a:rPr lang="de-DE" sz="2650"/>
              <a:t>im Überblick</a:t>
            </a:r>
            <a:br>
              <a:rPr lang="de-DE" sz="2650"/>
            </a:br>
            <a:r>
              <a:rPr lang="de-DE" sz="1400">
                <a:solidFill>
                  <a:srgbClr val="003781"/>
                </a:solidFill>
                <a:latin typeface="Arial" panose="020B0604020202020204"/>
              </a:rPr>
              <a:t>Wählen Sie Ihre Benefits aus</a:t>
            </a:r>
            <a:endParaRPr lang="de-DE" sz="1511"/>
          </a:p>
        </p:txBody>
      </p:sp>
      <p:sp>
        <p:nvSpPr>
          <p:cNvPr id="4" name="Rechteck 3">
            <a:extLst>
              <a:ext uri="{FF2B5EF4-FFF2-40B4-BE49-F238E27FC236}">
                <a16:creationId xmlns:a16="http://schemas.microsoft.com/office/drawing/2014/main" id="{E8EF0C1E-658F-87D1-7522-7561AB598398}"/>
              </a:ext>
            </a:extLst>
          </p:cNvPr>
          <p:cNvSpPr/>
          <p:nvPr/>
        </p:nvSpPr>
        <p:spPr>
          <a:xfrm>
            <a:off x="5664530" y="376542"/>
            <a:ext cx="1419650" cy="609494"/>
          </a:xfrm>
          <a:prstGeom prst="rect">
            <a:avLst/>
          </a:prstGeom>
          <a:noFill/>
          <a:ln>
            <a:solidFill>
              <a:srgbClr val="F62459"/>
            </a:solidFill>
          </a:ln>
        </p:spPr>
        <p:style>
          <a:lnRef idx="2">
            <a:schemeClr val="dk1"/>
          </a:lnRef>
          <a:fillRef idx="1">
            <a:schemeClr val="lt1"/>
          </a:fillRef>
          <a:effectRef idx="0">
            <a:schemeClr val="dk1"/>
          </a:effectRef>
          <a:fontRef idx="minor">
            <a:schemeClr val="dk1"/>
          </a:fontRef>
        </p:style>
        <p:txBody>
          <a:bodyPr rtlCol="0" anchor="ctr"/>
          <a:lstStyle/>
          <a:p>
            <a:pPr algn="ctr"/>
            <a:r>
              <a:rPr lang="de-DE" sz="1079">
                <a:solidFill>
                  <a:srgbClr val="F62459"/>
                </a:solidFill>
              </a:rPr>
              <a:t>Platzhalter</a:t>
            </a:r>
            <a:br>
              <a:rPr lang="de-DE" sz="1079">
                <a:solidFill>
                  <a:srgbClr val="F62459"/>
                </a:solidFill>
              </a:rPr>
            </a:br>
            <a:r>
              <a:rPr lang="de-DE" sz="1079">
                <a:solidFill>
                  <a:srgbClr val="F62459"/>
                </a:solidFill>
              </a:rPr>
              <a:t>Firmenlogo – Bitte einfügen</a:t>
            </a:r>
          </a:p>
        </p:txBody>
      </p:sp>
    </p:spTree>
    <p:extLst>
      <p:ext uri="{BB962C8B-B14F-4D97-AF65-F5344CB8AC3E}">
        <p14:creationId xmlns:p14="http://schemas.microsoft.com/office/powerpoint/2010/main" val="2312096378"/>
      </p:ext>
    </p:extLst>
  </p:cSld>
  <p:clrMapOvr>
    <a:masterClrMapping/>
  </p:clrMapOvr>
</p:sld>
</file>

<file path=ppt/theme/theme1.xml><?xml version="1.0" encoding="utf-8"?>
<a:theme xmlns:a="http://schemas.openxmlformats.org/drawingml/2006/main" name="Content charts white">
  <a:themeElements>
    <a:clrScheme name="AllianzBlue">
      <a:dk1>
        <a:srgbClr val="003781"/>
      </a:dk1>
      <a:lt1>
        <a:srgbClr val="FFFFFF"/>
      </a:lt1>
      <a:dk2>
        <a:srgbClr val="414141"/>
      </a:dk2>
      <a:lt2>
        <a:srgbClr val="CFCFCF"/>
      </a:lt2>
      <a:accent1>
        <a:srgbClr val="122B54"/>
      </a:accent1>
      <a:accent2>
        <a:srgbClr val="006192"/>
      </a:accent2>
      <a:accent3>
        <a:srgbClr val="007AB3"/>
      </a:accent3>
      <a:accent4>
        <a:srgbClr val="13A0D3"/>
      </a:accent4>
      <a:accent5>
        <a:srgbClr val="B5DAE6"/>
      </a:accent5>
      <a:accent6>
        <a:srgbClr val="DFEFF2"/>
      </a:accent6>
      <a:hlink>
        <a:srgbClr val="003781"/>
      </a:hlink>
      <a:folHlink>
        <a:srgbClr val="B4B4B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22B54"/>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chor="t" anchorCtr="0">
        <a:noAutofit/>
      </a:bodyPr>
      <a:lstStyle>
        <a:defPPr algn="l">
          <a:defRPr sz="1600" smtClean="0">
            <a:solidFill>
              <a:schemeClr val="bg1"/>
            </a:solidFill>
          </a:defRPr>
        </a:defPPr>
      </a:lstStyle>
    </a:txDef>
  </a:objectDefaults>
  <a:extraClrSchemeLst>
    <a:extraClrScheme>
      <a:clrScheme name="AllianzBlue">
        <a:dk1>
          <a:srgbClr val="003781"/>
        </a:dk1>
        <a:lt1>
          <a:srgbClr val="FFFFFF"/>
        </a:lt1>
        <a:dk2>
          <a:srgbClr val="414141"/>
        </a:dk2>
        <a:lt2>
          <a:srgbClr val="CFCFCF"/>
        </a:lt2>
        <a:accent1>
          <a:srgbClr val="122B54"/>
        </a:accent1>
        <a:accent2>
          <a:srgbClr val="006192"/>
        </a:accent2>
        <a:accent3>
          <a:srgbClr val="007AB3"/>
        </a:accent3>
        <a:accent4>
          <a:srgbClr val="13A0D3"/>
        </a:accent4>
        <a:accent5>
          <a:srgbClr val="B5DAE6"/>
        </a:accent5>
        <a:accent6>
          <a:srgbClr val="DFEFF2"/>
        </a:accent6>
        <a:hlink>
          <a:srgbClr val="003781"/>
        </a:hlink>
        <a:folHlink>
          <a:srgbClr val="B4B4B4"/>
        </a:folHlink>
      </a:clrScheme>
    </a:extraClrScheme>
    <a:extraClrScheme>
      <a:clrScheme name="AllianzVibrant">
        <a:dk1>
          <a:srgbClr val="003781"/>
        </a:dk1>
        <a:lt1>
          <a:srgbClr val="FFFFFF"/>
        </a:lt1>
        <a:dk2>
          <a:srgbClr val="414141"/>
        </a:dk2>
        <a:lt2>
          <a:srgbClr val="CFCFCF"/>
        </a:lt2>
        <a:accent1>
          <a:srgbClr val="00908D"/>
        </a:accent1>
        <a:accent2>
          <a:srgbClr val="5FCD8A"/>
        </a:accent2>
        <a:accent3>
          <a:srgbClr val="A6276F"/>
        </a:accent3>
        <a:accent4>
          <a:srgbClr val="F62459"/>
        </a:accent4>
        <a:accent5>
          <a:srgbClr val="F86200"/>
        </a:accent5>
        <a:accent6>
          <a:srgbClr val="FAB600"/>
        </a:accent6>
        <a:hlink>
          <a:srgbClr val="003781"/>
        </a:hlink>
        <a:folHlink>
          <a:srgbClr val="B4B4B4"/>
        </a:folHlink>
      </a:clrScheme>
    </a:extraClrScheme>
  </a:extraClrSchemeLst>
  <a:custClrLst>
    <a:custClr name="rgb(18,43,84)">
      <a:srgbClr val="122B54"/>
    </a:custClr>
    <a:custClr name="rgb(0,97,146)">
      <a:srgbClr val="006192"/>
    </a:custClr>
    <a:custClr name="rgb(0,122,179)">
      <a:srgbClr val="007AB3"/>
    </a:custClr>
    <a:custClr name="rgb(19,160,211)">
      <a:srgbClr val="13A0D3"/>
    </a:custClr>
    <a:custClr name="rgb(181,218,230)">
      <a:srgbClr val="B5DAE6"/>
    </a:custClr>
    <a:custClr name="rgb(223,239,242)">
      <a:srgbClr val="DFEFF2"/>
    </a:custClr>
    <a:custClr name="rgb(0,144,141)">
      <a:srgbClr val="00908D"/>
    </a:custClr>
    <a:custClr name="rgb(95,205,138)">
      <a:srgbClr val="5FCD8A"/>
    </a:custClr>
    <a:custClr name="rgb(166,39,111)">
      <a:srgbClr val="A6276F"/>
    </a:custClr>
    <a:custClr name="rgb(246,36,89)">
      <a:srgbClr val="F62459"/>
    </a:custClr>
    <a:custClr name="rgb(248,98,0)">
      <a:srgbClr val="F86200"/>
    </a:custClr>
    <a:custClr name="rgb(250,182,0)">
      <a:srgbClr val="FAB600"/>
    </a:custClr>
  </a:custClrLst>
  <a:extLst>
    <a:ext uri="{05A4C25C-085E-4340-85A3-A5531E510DB2}">
      <thm15:themeFamily xmlns:thm15="http://schemas.microsoft.com/office/thememl/2012/main" name="Allianz_PPT_Master_2.potx" id="{BDEB0E28-CD62-4F68-B02D-6F9C01032E96}" vid="{80682FB7-B416-46A6-9DB0-6F4546BA1D50}"/>
    </a:ext>
  </a:extLst>
</a:theme>
</file>

<file path=ppt/theme/theme2.xml><?xml version="1.0" encoding="utf-8"?>
<a:theme xmlns:a="http://schemas.openxmlformats.org/drawingml/2006/main" name="1_Content charts white">
  <a:themeElements>
    <a:clrScheme name="AllianzBlue">
      <a:dk1>
        <a:srgbClr val="003781"/>
      </a:dk1>
      <a:lt1>
        <a:srgbClr val="FFFFFF"/>
      </a:lt1>
      <a:dk2>
        <a:srgbClr val="414141"/>
      </a:dk2>
      <a:lt2>
        <a:srgbClr val="CFCFCF"/>
      </a:lt2>
      <a:accent1>
        <a:srgbClr val="122B54"/>
      </a:accent1>
      <a:accent2>
        <a:srgbClr val="006192"/>
      </a:accent2>
      <a:accent3>
        <a:srgbClr val="007AB3"/>
      </a:accent3>
      <a:accent4>
        <a:srgbClr val="13A0D3"/>
      </a:accent4>
      <a:accent5>
        <a:srgbClr val="B5DAE6"/>
      </a:accent5>
      <a:accent6>
        <a:srgbClr val="DFEFF2"/>
      </a:accent6>
      <a:hlink>
        <a:srgbClr val="003781"/>
      </a:hlink>
      <a:folHlink>
        <a:srgbClr val="B4B4B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22B54"/>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chor="t" anchorCtr="0">
        <a:noAutofit/>
      </a:bodyPr>
      <a:lstStyle>
        <a:defPPr algn="l">
          <a:defRPr sz="1600" dirty="0" smtClean="0">
            <a:solidFill>
              <a:schemeClr val="bg1"/>
            </a:solidFill>
          </a:defRPr>
        </a:defPPr>
      </a:lstStyle>
    </a:txDef>
  </a:objectDefaults>
  <a:extraClrSchemeLst>
    <a:extraClrScheme>
      <a:clrScheme name="AllianzBlue">
        <a:dk1>
          <a:srgbClr val="003781"/>
        </a:dk1>
        <a:lt1>
          <a:srgbClr val="FFFFFF"/>
        </a:lt1>
        <a:dk2>
          <a:srgbClr val="414141"/>
        </a:dk2>
        <a:lt2>
          <a:srgbClr val="CFCFCF"/>
        </a:lt2>
        <a:accent1>
          <a:srgbClr val="122B54"/>
        </a:accent1>
        <a:accent2>
          <a:srgbClr val="006192"/>
        </a:accent2>
        <a:accent3>
          <a:srgbClr val="007AB3"/>
        </a:accent3>
        <a:accent4>
          <a:srgbClr val="13A0D3"/>
        </a:accent4>
        <a:accent5>
          <a:srgbClr val="B5DAE6"/>
        </a:accent5>
        <a:accent6>
          <a:srgbClr val="DFEFF2"/>
        </a:accent6>
        <a:hlink>
          <a:srgbClr val="003781"/>
        </a:hlink>
        <a:folHlink>
          <a:srgbClr val="B4B4B4"/>
        </a:folHlink>
      </a:clrScheme>
    </a:extraClrScheme>
    <a:extraClrScheme>
      <a:clrScheme name="AllianzVibrant">
        <a:dk1>
          <a:srgbClr val="003781"/>
        </a:dk1>
        <a:lt1>
          <a:srgbClr val="FFFFFF"/>
        </a:lt1>
        <a:dk2>
          <a:srgbClr val="414141"/>
        </a:dk2>
        <a:lt2>
          <a:srgbClr val="CFCFCF"/>
        </a:lt2>
        <a:accent1>
          <a:srgbClr val="00908D"/>
        </a:accent1>
        <a:accent2>
          <a:srgbClr val="5FCD8A"/>
        </a:accent2>
        <a:accent3>
          <a:srgbClr val="A6276F"/>
        </a:accent3>
        <a:accent4>
          <a:srgbClr val="F62459"/>
        </a:accent4>
        <a:accent5>
          <a:srgbClr val="F86200"/>
        </a:accent5>
        <a:accent6>
          <a:srgbClr val="FAB600"/>
        </a:accent6>
        <a:hlink>
          <a:srgbClr val="003781"/>
        </a:hlink>
        <a:folHlink>
          <a:srgbClr val="B4B4B4"/>
        </a:folHlink>
      </a:clrScheme>
    </a:extraClrScheme>
  </a:extraClrSchemeLst>
  <a:custClrLst>
    <a:custClr name="rgb(18,43,84)">
      <a:srgbClr val="122B54"/>
    </a:custClr>
    <a:custClr name="rgb(0,97,146)">
      <a:srgbClr val="006192"/>
    </a:custClr>
    <a:custClr name="rgb(0,122,179)">
      <a:srgbClr val="007AB3"/>
    </a:custClr>
    <a:custClr name="rgb(19,160,211)">
      <a:srgbClr val="13A0D3"/>
    </a:custClr>
    <a:custClr name="rgb(181,218,230)">
      <a:srgbClr val="B5DAE6"/>
    </a:custClr>
    <a:custClr name="rgb(223,239,242)">
      <a:srgbClr val="DFEFF2"/>
    </a:custClr>
    <a:custClr name="rgb(0,144,141)">
      <a:srgbClr val="00908D"/>
    </a:custClr>
    <a:custClr name="rgb(95,205,138)">
      <a:srgbClr val="5FCD8A"/>
    </a:custClr>
    <a:custClr name="rgb(166,39,111)">
      <a:srgbClr val="A6276F"/>
    </a:custClr>
    <a:custClr name="rgb(246,36,89)">
      <a:srgbClr val="F62459"/>
    </a:custClr>
    <a:custClr name="rgb(248,98,0)">
      <a:srgbClr val="F86200"/>
    </a:custClr>
    <a:custClr name="rgb(250,182,0)">
      <a:srgbClr val="FAB600"/>
    </a:custClr>
  </a:custClrLst>
  <a:extLst>
    <a:ext uri="{05A4C25C-085E-4340-85A3-A5531E510DB2}">
      <thm15:themeFamily xmlns:thm15="http://schemas.microsoft.com/office/thememl/2012/main" name="Allianz_PPT_Master_2.potx" id="{BDEB0E28-CD62-4F68-B02D-6F9C01032E96}" vid="{08400C5C-446E-47DA-961F-FEB8852D2A55}"/>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E640373B1ABFB4B83CE60939F6D6729" ma:contentTypeVersion="12" ma:contentTypeDescription="Create a new document." ma:contentTypeScope="" ma:versionID="d347291f8c529c58b6ca3bf3ddcdc87b">
  <xsd:schema xmlns:xsd="http://www.w3.org/2001/XMLSchema" xmlns:xs="http://www.w3.org/2001/XMLSchema" xmlns:p="http://schemas.microsoft.com/office/2006/metadata/properties" xmlns:ns3="a785ad58-1d57-4f8a-aa71-77170459bd0d" xmlns:ns4="ce59834a-551e-4c01-83f9-bdc9ffbd4693" targetNamespace="http://schemas.microsoft.com/office/2006/metadata/properties" ma:root="true" ma:fieldsID="1c67ad0eb1abc84ef2f9cee594815920" ns3:_="" ns4:_="">
    <xsd:import namespace="a785ad58-1d57-4f8a-aa71-77170459bd0d"/>
    <xsd:import namespace="ce59834a-551e-4c01-83f9-bdc9ffbd4693"/>
    <xsd:element name="properties">
      <xsd:complexType>
        <xsd:sequence>
          <xsd:element name="documentManagement">
            <xsd:complexType>
              <xsd:all>
                <xsd:element ref="ns3:SharedWithUsers"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DateTaken" minOccurs="0"/>
                <xsd:element ref="ns4:MediaServiceLocation" minOccurs="0"/>
                <xsd:element ref="ns4:MediaServiceOCR" minOccurs="0"/>
                <xsd:element ref="ns4:MediaServiceObjectDetectorVersions" minOccurs="0"/>
                <xsd:element ref="ns4:MediaServiceSystemTag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85ad58-1d57-4f8a-aa71-77170459bd0d" elementFormDefault="qualified">
    <xsd:import namespace="http://schemas.microsoft.com/office/2006/documentManagement/types"/>
    <xsd:import namespace="http://schemas.microsoft.com/office/infopath/2007/PartnerControls"/>
    <xsd:element name="SharedWithUsers" ma:index="8" nillable="true" ma:displayName="Shared With" ma:internalName="_x0024_Resources_x003a_core_x002c_SharedWithFieldDisplayName_x003b_"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e59834a-551e-4c01-83f9-bdc9ffbd4693" elementFormDefault="qualified">
    <xsd:import namespace="http://schemas.microsoft.com/office/2006/documentManagement/types"/>
    <xsd:import namespace="http://schemas.microsoft.com/office/infopath/2007/PartnerControls"/>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SystemTags" ma:index="18" nillable="true" ma:displayName="MediaServiceSystemTags" ma:hidden="true" ma:internalName="MediaServiceSystemTags" ma:readOnly="true">
      <xsd:simpleType>
        <xsd:restriction base="dms:Note"/>
      </xsd:simpleType>
    </xsd:element>
    <xsd:element name="MediaLengthInSeconds" ma:index="19"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8238861-3DAC-4F8A-8FBD-A33F14A90246}">
  <ds:schemaRefs>
    <ds:schemaRef ds:uri="ce59834a-551e-4c01-83f9-bdc9ffbd469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a785ad58-1d57-4f8a-aa71-77170459bd0d"/>
    <ds:schemaRef ds:uri="http://www.w3.org/XML/1998/namespace"/>
    <ds:schemaRef ds:uri="http://purl.org/dc/dcmitype/"/>
  </ds:schemaRefs>
</ds:datastoreItem>
</file>

<file path=customXml/itemProps2.xml><?xml version="1.0" encoding="utf-8"?>
<ds:datastoreItem xmlns:ds="http://schemas.openxmlformats.org/officeDocument/2006/customXml" ds:itemID="{979EEEB4-116B-45D7-A00E-4485C1BF495A}">
  <ds:schemaRefs>
    <ds:schemaRef ds:uri="http://schemas.microsoft.com/sharepoint/v3/contenttype/forms"/>
  </ds:schemaRefs>
</ds:datastoreItem>
</file>

<file path=customXml/itemProps3.xml><?xml version="1.0" encoding="utf-8"?>
<ds:datastoreItem xmlns:ds="http://schemas.openxmlformats.org/officeDocument/2006/customXml" ds:itemID="{BD5D9910-14EB-4774-8862-334A33C792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85ad58-1d57-4f8a-aa71-77170459bd0d"/>
    <ds:schemaRef ds:uri="ce59834a-551e-4c01-83f9-bdc9ffbd46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Title charts</Template>
  <TotalTime>0</TotalTime>
  <Words>1114</Words>
  <Application>Microsoft Office PowerPoint</Application>
  <PresentationFormat>Benutzerdefiniert</PresentationFormat>
  <Paragraphs>126</Paragraphs>
  <Slides>5</Slides>
  <Notes>2</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5</vt:i4>
      </vt:variant>
    </vt:vector>
  </HeadingPairs>
  <TitlesOfParts>
    <vt:vector size="10" baseType="lpstr">
      <vt:lpstr>Arial</vt:lpstr>
      <vt:lpstr>Calibri</vt:lpstr>
      <vt:lpstr>Symbol</vt:lpstr>
      <vt:lpstr>Content charts white</vt:lpstr>
      <vt:lpstr>1_Content charts white</vt:lpstr>
      <vt:lpstr>Machen Sie das Benefit-Konzept Ihres Unternehmens einfach sichtbar</vt:lpstr>
      <vt:lpstr>Weil Sie es        uns wert sind</vt:lpstr>
      <vt:lpstr>Ihre Benefits im Überblick Wählen Sie Ihre Benefits aus</vt:lpstr>
      <vt:lpstr>Ihre Benefits im Überblick Wählen Sie Ihre Benefits aus</vt:lpstr>
      <vt:lpstr>Ihre Benefits im Überblick Wählen Sie Ihre Benefits aus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this master</dc:title>
  <dc:creator>Jasmin Simsch</dc:creator>
  <cp:lastModifiedBy>Ent, Corina (Allianz Lebensversicherungs-AG)</cp:lastModifiedBy>
  <cp:revision>12</cp:revision>
  <cp:lastPrinted>2024-01-11T14:20:15Z</cp:lastPrinted>
  <dcterms:created xsi:type="dcterms:W3CDTF">2024-01-10T12:50:44Z</dcterms:created>
  <dcterms:modified xsi:type="dcterms:W3CDTF">2024-01-16T11:17:56Z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0x0101005E640373B1ABFB4B83CE60939F6D6729</vt:lpwstr>
  </property>
  <property fmtid="{D5CDD505-2E9C-101B-9397-08002B2CF9AE}" pid="3" name="_NewReviewCycle">
    <vt:lpwstr/>
  </property>
  <property fmtid="{D5CDD505-2E9C-101B-9397-08002B2CF9AE}" pid="4" name="MSIP_Label_ce5f591a-3248-43e9-9b70-1ad50135772d_Enabled">
    <vt:lpwstr>true</vt:lpwstr>
  </property>
  <property fmtid="{D5CDD505-2E9C-101B-9397-08002B2CF9AE}" pid="5" name="MSIP_Label_ce5f591a-3248-43e9-9b70-1ad50135772d_SetDate">
    <vt:lpwstr>2021-07-29T09:20:11Z</vt:lpwstr>
  </property>
  <property fmtid="{D5CDD505-2E9C-101B-9397-08002B2CF9AE}" pid="6" name="MSIP_Label_ce5f591a-3248-43e9-9b70-1ad50135772d_Method">
    <vt:lpwstr>Privileged</vt:lpwstr>
  </property>
  <property fmtid="{D5CDD505-2E9C-101B-9397-08002B2CF9AE}" pid="7" name="MSIP_Label_ce5f591a-3248-43e9-9b70-1ad50135772d_Name">
    <vt:lpwstr>ce5f591a-3248-43e9-9b70-1ad50135772d</vt:lpwstr>
  </property>
  <property fmtid="{D5CDD505-2E9C-101B-9397-08002B2CF9AE}" pid="8" name="MSIP_Label_ce5f591a-3248-43e9-9b70-1ad50135772d_SiteId">
    <vt:lpwstr>6e06e42d-6925-47c6-b9e7-9581c7ca302a</vt:lpwstr>
  </property>
  <property fmtid="{D5CDD505-2E9C-101B-9397-08002B2CF9AE}" pid="9" name="MSIP_Label_ce5f591a-3248-43e9-9b70-1ad50135772d_ActionId">
    <vt:lpwstr>cae8452c-7462-4e0b-86f6-dfc751feef05</vt:lpwstr>
  </property>
  <property fmtid="{D5CDD505-2E9C-101B-9397-08002B2CF9AE}" pid="10" name="MSIP_Label_ce5f591a-3248-43e9-9b70-1ad50135772d_ContentBits">
    <vt:lpwstr>0</vt:lpwstr>
  </property>
  <property fmtid="{D5CDD505-2E9C-101B-9397-08002B2CF9AE}" pid="11" name="MediaServiceImageTags">
    <vt:lpwstr/>
  </property>
</Properties>
</file>