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5"/>
    <p:sldMasterId id="2147483729" r:id="rId6"/>
    <p:sldMasterId id="2147483648" r:id="rId7"/>
    <p:sldMasterId id="2147483668" r:id="rId8"/>
  </p:sldMasterIdLst>
  <p:notesMasterIdLst>
    <p:notesMasterId r:id="rId26"/>
  </p:notesMasterIdLst>
  <p:sldIdLst>
    <p:sldId id="258" r:id="rId9"/>
    <p:sldId id="465" r:id="rId10"/>
    <p:sldId id="466" r:id="rId11"/>
    <p:sldId id="435" r:id="rId12"/>
    <p:sldId id="467" r:id="rId13"/>
    <p:sldId id="452" r:id="rId14"/>
    <p:sldId id="469" r:id="rId15"/>
    <p:sldId id="470" r:id="rId16"/>
    <p:sldId id="471" r:id="rId17"/>
    <p:sldId id="472" r:id="rId18"/>
    <p:sldId id="473" r:id="rId19"/>
    <p:sldId id="475" r:id="rId20"/>
    <p:sldId id="476" r:id="rId21"/>
    <p:sldId id="480" r:id="rId22"/>
    <p:sldId id="477" r:id="rId23"/>
    <p:sldId id="478" r:id="rId24"/>
    <p:sldId id="436" r:id="rId25"/>
  </p:sldIdLst>
  <p:sldSz cx="12192000" cy="6858000"/>
  <p:notesSz cx="6858000" cy="9144000"/>
  <p:defaultTextStyle>
    <a:defPPr>
      <a:defRPr lang="de-DE"/>
    </a:defPPr>
    <a:lvl1pPr marL="0" algn="l" defTabSz="914205" rtl="0" eaLnBrk="1" latinLnBrk="0" hangingPunct="1">
      <a:defRPr sz="1800" kern="1200">
        <a:solidFill>
          <a:schemeClr val="tx1"/>
        </a:solidFill>
        <a:latin typeface="+mn-lt"/>
        <a:ea typeface="+mn-ea"/>
        <a:cs typeface="+mn-cs"/>
      </a:defRPr>
    </a:lvl1pPr>
    <a:lvl2pPr marL="457102" algn="l" defTabSz="914205" rtl="0" eaLnBrk="1" latinLnBrk="0" hangingPunct="1">
      <a:defRPr sz="1800" kern="1200">
        <a:solidFill>
          <a:schemeClr val="tx1"/>
        </a:solidFill>
        <a:latin typeface="+mn-lt"/>
        <a:ea typeface="+mn-ea"/>
        <a:cs typeface="+mn-cs"/>
      </a:defRPr>
    </a:lvl2pPr>
    <a:lvl3pPr marL="914205" algn="l" defTabSz="914205" rtl="0" eaLnBrk="1" latinLnBrk="0" hangingPunct="1">
      <a:defRPr sz="1800" kern="1200">
        <a:solidFill>
          <a:schemeClr val="tx1"/>
        </a:solidFill>
        <a:latin typeface="+mn-lt"/>
        <a:ea typeface="+mn-ea"/>
        <a:cs typeface="+mn-cs"/>
      </a:defRPr>
    </a:lvl3pPr>
    <a:lvl4pPr marL="1371308" algn="l" defTabSz="914205" rtl="0" eaLnBrk="1" latinLnBrk="0" hangingPunct="1">
      <a:defRPr sz="1800" kern="1200">
        <a:solidFill>
          <a:schemeClr val="tx1"/>
        </a:solidFill>
        <a:latin typeface="+mn-lt"/>
        <a:ea typeface="+mn-ea"/>
        <a:cs typeface="+mn-cs"/>
      </a:defRPr>
    </a:lvl4pPr>
    <a:lvl5pPr marL="1828410" algn="l" defTabSz="914205" rtl="0" eaLnBrk="1" latinLnBrk="0" hangingPunct="1">
      <a:defRPr sz="1800" kern="1200">
        <a:solidFill>
          <a:schemeClr val="tx1"/>
        </a:solidFill>
        <a:latin typeface="+mn-lt"/>
        <a:ea typeface="+mn-ea"/>
        <a:cs typeface="+mn-cs"/>
      </a:defRPr>
    </a:lvl5pPr>
    <a:lvl6pPr marL="2285511" algn="l" defTabSz="914205" rtl="0" eaLnBrk="1" latinLnBrk="0" hangingPunct="1">
      <a:defRPr sz="1800" kern="1200">
        <a:solidFill>
          <a:schemeClr val="tx1"/>
        </a:solidFill>
        <a:latin typeface="+mn-lt"/>
        <a:ea typeface="+mn-ea"/>
        <a:cs typeface="+mn-cs"/>
      </a:defRPr>
    </a:lvl6pPr>
    <a:lvl7pPr marL="2742614" algn="l" defTabSz="914205" rtl="0" eaLnBrk="1" latinLnBrk="0" hangingPunct="1">
      <a:defRPr sz="1800" kern="1200">
        <a:solidFill>
          <a:schemeClr val="tx1"/>
        </a:solidFill>
        <a:latin typeface="+mn-lt"/>
        <a:ea typeface="+mn-ea"/>
        <a:cs typeface="+mn-cs"/>
      </a:defRPr>
    </a:lvl7pPr>
    <a:lvl8pPr marL="3199716" algn="l" defTabSz="914205" rtl="0" eaLnBrk="1" latinLnBrk="0" hangingPunct="1">
      <a:defRPr sz="1800" kern="1200">
        <a:solidFill>
          <a:schemeClr val="tx1"/>
        </a:solidFill>
        <a:latin typeface="+mn-lt"/>
        <a:ea typeface="+mn-ea"/>
        <a:cs typeface="+mn-cs"/>
      </a:defRPr>
    </a:lvl8pPr>
    <a:lvl9pPr marL="3656819" algn="l" defTabSz="9142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en, Rahel (Allianz Lebensversicherungs AG)" initials="UR(LA" lastIdx="5" clrIdx="0">
    <p:extLst>
      <p:ext uri="{19B8F6BF-5375-455C-9EA6-DF929625EA0E}">
        <p15:presenceInfo xmlns:p15="http://schemas.microsoft.com/office/powerpoint/2012/main" userId="S-1-5-21-2006190760-3459553193-1651965558-5370466" providerId="AD"/>
      </p:ext>
    </p:extLst>
  </p:cmAuthor>
  <p:cmAuthor id="2" name="Gettert, Ilona (Allianz Deutschland)" initials="GI(D" lastIdx="1" clrIdx="1">
    <p:extLst>
      <p:ext uri="{19B8F6BF-5375-455C-9EA6-DF929625EA0E}">
        <p15:presenceInfo xmlns:p15="http://schemas.microsoft.com/office/powerpoint/2012/main" userId="S-1-5-21-2006190760-3459553193-1651965558-46828" providerId="AD"/>
      </p:ext>
    </p:extLst>
  </p:cmAuthor>
  <p:cmAuthor id="3" name="Lenzer, Heiko (Allianz Deutschland)" initials="LH(D" lastIdx="12" clrIdx="2">
    <p:extLst>
      <p:ext uri="{19B8F6BF-5375-455C-9EA6-DF929625EA0E}">
        <p15:presenceInfo xmlns:p15="http://schemas.microsoft.com/office/powerpoint/2012/main" userId="S-1-5-21-2006190760-3459553193-1651965558-46857" providerId="AD"/>
      </p:ext>
    </p:extLst>
  </p:cmAuthor>
  <p:cmAuthor id="4" name="Buergle, Alexander (Allianz Lebensversicherungs-AG)" initials="BL" lastIdx="1" clrIdx="3">
    <p:extLst>
      <p:ext uri="{19B8F6BF-5375-455C-9EA6-DF929625EA0E}">
        <p15:presenceInfo xmlns:p15="http://schemas.microsoft.com/office/powerpoint/2012/main" userId="S::alexander.buergle@allianz.de::54c0d25c-3542-43da-93a5-d7194b2268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781"/>
    <a:srgbClr val="E9E9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7722FF-3764-4B49-80FE-A0EC0C6700CB}" v="5" dt="2025-01-07T13:34:50.7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9" autoAdjust="0"/>
    <p:restoredTop sz="96086" autoAdjust="0"/>
  </p:normalViewPr>
  <p:slideViewPr>
    <p:cSldViewPr snapToGrid="0" showGuides="1">
      <p:cViewPr varScale="1">
        <p:scale>
          <a:sx n="109" d="100"/>
          <a:sy n="109" d="100"/>
        </p:scale>
        <p:origin x="804"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8C3D90-D258-41E1-BFE3-29A340648A7E}" type="datetimeFigureOut">
              <a:rPr lang="de-DE" smtClean="0"/>
              <a:t>22.01.2025</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3E0F7A-EA63-40E1-97FB-D173EE3BA0CC}" type="slidenum">
              <a:rPr lang="de-DE" smtClean="0"/>
              <a:t>‹Nr.›</a:t>
            </a:fld>
            <a:endParaRPr lang="de-DE" dirty="0"/>
          </a:p>
        </p:txBody>
      </p:sp>
    </p:spTree>
    <p:extLst>
      <p:ext uri="{BB962C8B-B14F-4D97-AF65-F5344CB8AC3E}">
        <p14:creationId xmlns:p14="http://schemas.microsoft.com/office/powerpoint/2010/main" val="944430142"/>
      </p:ext>
    </p:extLst>
  </p:cSld>
  <p:clrMap bg1="lt1" tx1="dk1" bg2="lt2" tx2="dk2" accent1="accent1" accent2="accent2" accent3="accent3" accent4="accent4" accent5="accent5" accent6="accent6" hlink="hlink" folHlink="folHlink"/>
  <p:notesStyle>
    <a:lvl1pPr marL="0" algn="l" defTabSz="967514" rtl="0" eaLnBrk="1" latinLnBrk="0" hangingPunct="1">
      <a:defRPr sz="1270" kern="1200">
        <a:solidFill>
          <a:schemeClr val="tx1"/>
        </a:solidFill>
        <a:latin typeface="+mn-lt"/>
        <a:ea typeface="+mn-ea"/>
        <a:cs typeface="+mn-cs"/>
      </a:defRPr>
    </a:lvl1pPr>
    <a:lvl2pPr marL="483757" algn="l" defTabSz="967514" rtl="0" eaLnBrk="1" latinLnBrk="0" hangingPunct="1">
      <a:defRPr sz="1270" kern="1200">
        <a:solidFill>
          <a:schemeClr val="tx1"/>
        </a:solidFill>
        <a:latin typeface="+mn-lt"/>
        <a:ea typeface="+mn-ea"/>
        <a:cs typeface="+mn-cs"/>
      </a:defRPr>
    </a:lvl2pPr>
    <a:lvl3pPr marL="967514" algn="l" defTabSz="967514" rtl="0" eaLnBrk="1" latinLnBrk="0" hangingPunct="1">
      <a:defRPr sz="1270" kern="1200">
        <a:solidFill>
          <a:schemeClr val="tx1"/>
        </a:solidFill>
        <a:latin typeface="+mn-lt"/>
        <a:ea typeface="+mn-ea"/>
        <a:cs typeface="+mn-cs"/>
      </a:defRPr>
    </a:lvl3pPr>
    <a:lvl4pPr marL="1451272" algn="l" defTabSz="967514" rtl="0" eaLnBrk="1" latinLnBrk="0" hangingPunct="1">
      <a:defRPr sz="1270" kern="1200">
        <a:solidFill>
          <a:schemeClr val="tx1"/>
        </a:solidFill>
        <a:latin typeface="+mn-lt"/>
        <a:ea typeface="+mn-ea"/>
        <a:cs typeface="+mn-cs"/>
      </a:defRPr>
    </a:lvl4pPr>
    <a:lvl5pPr marL="1935029" algn="l" defTabSz="967514" rtl="0" eaLnBrk="1" latinLnBrk="0" hangingPunct="1">
      <a:defRPr sz="1270" kern="1200">
        <a:solidFill>
          <a:schemeClr val="tx1"/>
        </a:solidFill>
        <a:latin typeface="+mn-lt"/>
        <a:ea typeface="+mn-ea"/>
        <a:cs typeface="+mn-cs"/>
      </a:defRPr>
    </a:lvl5pPr>
    <a:lvl6pPr marL="2418787" algn="l" defTabSz="967514" rtl="0" eaLnBrk="1" latinLnBrk="0" hangingPunct="1">
      <a:defRPr sz="1270" kern="1200">
        <a:solidFill>
          <a:schemeClr val="tx1"/>
        </a:solidFill>
        <a:latin typeface="+mn-lt"/>
        <a:ea typeface="+mn-ea"/>
        <a:cs typeface="+mn-cs"/>
      </a:defRPr>
    </a:lvl6pPr>
    <a:lvl7pPr marL="2902544" algn="l" defTabSz="967514" rtl="0" eaLnBrk="1" latinLnBrk="0" hangingPunct="1">
      <a:defRPr sz="1270" kern="1200">
        <a:solidFill>
          <a:schemeClr val="tx1"/>
        </a:solidFill>
        <a:latin typeface="+mn-lt"/>
        <a:ea typeface="+mn-ea"/>
        <a:cs typeface="+mn-cs"/>
      </a:defRPr>
    </a:lvl7pPr>
    <a:lvl8pPr marL="3386301" algn="l" defTabSz="967514" rtl="0" eaLnBrk="1" latinLnBrk="0" hangingPunct="1">
      <a:defRPr sz="1270" kern="1200">
        <a:solidFill>
          <a:schemeClr val="tx1"/>
        </a:solidFill>
        <a:latin typeface="+mn-lt"/>
        <a:ea typeface="+mn-ea"/>
        <a:cs typeface="+mn-cs"/>
      </a:defRPr>
    </a:lvl8pPr>
    <a:lvl9pPr marL="3870059" algn="l" defTabSz="967514" rtl="0" eaLnBrk="1" latinLnBrk="0" hangingPunct="1">
      <a:defRPr sz="12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rgbClr val="122B54"/>
        </a:solidFill>
        <a:effectLst/>
      </p:bgPr>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3FA13754-0890-465C-BA8A-E18B554E317E}"/>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9425" y="476250"/>
            <a:ext cx="2057313" cy="509277"/>
          </a:xfrm>
          <a:prstGeom prst="rect">
            <a:avLst/>
          </a:prstGeom>
        </p:spPr>
      </p:pic>
      <p:sp>
        <p:nvSpPr>
          <p:cNvPr id="7" name="Titel 1">
            <a:extLst>
              <a:ext uri="{FF2B5EF4-FFF2-40B4-BE49-F238E27FC236}">
                <a16:creationId xmlns:a16="http://schemas.microsoft.com/office/drawing/2014/main" id="{855A5846-4501-444B-8F41-805425817451}"/>
              </a:ext>
            </a:extLst>
          </p:cNvPr>
          <p:cNvSpPr>
            <a:spLocks noGrp="1"/>
          </p:cNvSpPr>
          <p:nvPr>
            <p:ph type="ctrTitle"/>
          </p:nvPr>
        </p:nvSpPr>
        <p:spPr>
          <a:xfrm>
            <a:off x="479424" y="1773239"/>
            <a:ext cx="11233151" cy="1620000"/>
          </a:xfrm>
        </p:spPr>
        <p:txBody>
          <a:bodyPr rIns="216000" anchor="b" anchorCtr="0"/>
          <a:lstStyle>
            <a:lvl1pPr algn="l">
              <a:lnSpc>
                <a:spcPts val="8500"/>
              </a:lnSpc>
              <a:defRPr sz="8500">
                <a:solidFill>
                  <a:schemeClr val="tx1"/>
                </a:solidFill>
              </a:defRPr>
            </a:lvl1pPr>
          </a:lstStyle>
          <a:p>
            <a:r>
              <a:rPr lang="de-DE"/>
              <a:t>Mastertitel</a:t>
            </a:r>
          </a:p>
        </p:txBody>
      </p:sp>
      <p:sp>
        <p:nvSpPr>
          <p:cNvPr id="8" name="Untertitel 2">
            <a:extLst>
              <a:ext uri="{FF2B5EF4-FFF2-40B4-BE49-F238E27FC236}">
                <a16:creationId xmlns:a16="http://schemas.microsoft.com/office/drawing/2014/main" id="{7909B2E5-8CFF-4102-B771-B048BAA6DB84}"/>
              </a:ext>
            </a:extLst>
          </p:cNvPr>
          <p:cNvSpPr>
            <a:spLocks noGrp="1"/>
          </p:cNvSpPr>
          <p:nvPr>
            <p:ph type="subTitle" idx="1" hasCustomPrompt="1"/>
          </p:nvPr>
        </p:nvSpPr>
        <p:spPr>
          <a:xfrm>
            <a:off x="4295776" y="3384000"/>
            <a:ext cx="7416800" cy="1656000"/>
          </a:xfrm>
        </p:spPr>
        <p:txBody>
          <a:bodyPr rIns="216000"/>
          <a:lstStyle>
            <a:lvl1pPr marL="0" indent="0" algn="l">
              <a:lnSpc>
                <a:spcPts val="8500"/>
              </a:lnSpc>
              <a:buNone/>
              <a:defRPr sz="8500">
                <a:solidFill>
                  <a:srgbClr val="13A0D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Untertitelformat</a:t>
            </a:r>
          </a:p>
        </p:txBody>
      </p:sp>
      <p:sp>
        <p:nvSpPr>
          <p:cNvPr id="9" name="Textplatzhalter 14">
            <a:extLst>
              <a:ext uri="{FF2B5EF4-FFF2-40B4-BE49-F238E27FC236}">
                <a16:creationId xmlns:a16="http://schemas.microsoft.com/office/drawing/2014/main" id="{A89B177C-F8F6-4738-B4AF-9E4A8243858F}"/>
              </a:ext>
            </a:extLst>
          </p:cNvPr>
          <p:cNvSpPr>
            <a:spLocks noGrp="1"/>
          </p:cNvSpPr>
          <p:nvPr>
            <p:ph type="body" sz="quarter" idx="11" hasCustomPrompt="1"/>
          </p:nvPr>
        </p:nvSpPr>
        <p:spPr>
          <a:xfrm>
            <a:off x="478800" y="5968800"/>
            <a:ext cx="1692900" cy="546124"/>
          </a:xfrm>
        </p:spPr>
        <p:txBody>
          <a:bodyPr anchor="b" anchorCtr="0"/>
          <a:lstStyle>
            <a:lvl1pPr>
              <a:lnSpc>
                <a:spcPct val="100000"/>
              </a:lnSpc>
              <a:defRPr sz="1100">
                <a:solidFill>
                  <a:schemeClr val="tx1"/>
                </a:solidFill>
              </a:defRPr>
            </a:lvl1pPr>
          </a:lstStyle>
          <a:p>
            <a:pPr lvl="0"/>
            <a:r>
              <a:rPr lang="de-DE"/>
              <a:t>Erste Ebene</a:t>
            </a:r>
          </a:p>
        </p:txBody>
      </p:sp>
      <p:sp>
        <p:nvSpPr>
          <p:cNvPr id="10" name="Textplatzhalter 14">
            <a:extLst>
              <a:ext uri="{FF2B5EF4-FFF2-40B4-BE49-F238E27FC236}">
                <a16:creationId xmlns:a16="http://schemas.microsoft.com/office/drawing/2014/main" id="{D04322D5-0CE0-4328-BE55-EFF287C34B08}"/>
              </a:ext>
            </a:extLst>
          </p:cNvPr>
          <p:cNvSpPr>
            <a:spLocks noGrp="1"/>
          </p:cNvSpPr>
          <p:nvPr>
            <p:ph type="body" sz="quarter" idx="14" hasCustomPrompt="1"/>
          </p:nvPr>
        </p:nvSpPr>
        <p:spPr>
          <a:xfrm>
            <a:off x="2387600" y="5968800"/>
            <a:ext cx="1692900" cy="546124"/>
          </a:xfrm>
        </p:spPr>
        <p:txBody>
          <a:bodyPr anchor="b" anchorCtr="0"/>
          <a:lstStyle>
            <a:lvl1pPr>
              <a:lnSpc>
                <a:spcPct val="100000"/>
              </a:lnSpc>
              <a:defRPr sz="1100">
                <a:solidFill>
                  <a:schemeClr val="tx1"/>
                </a:solidFill>
              </a:defRPr>
            </a:lvl1pPr>
          </a:lstStyle>
          <a:p>
            <a:pPr lvl="0"/>
            <a:r>
              <a:rPr lang="de-DE"/>
              <a:t>Erste Ebene</a:t>
            </a:r>
          </a:p>
          <a:p>
            <a:pPr lvl="0"/>
            <a:r>
              <a:rPr lang="de-DE"/>
              <a:t>Zweite Zeile</a:t>
            </a:r>
          </a:p>
        </p:txBody>
      </p:sp>
      <p:sp>
        <p:nvSpPr>
          <p:cNvPr id="11" name="Datumsplatzhalter 9">
            <a:extLst>
              <a:ext uri="{FF2B5EF4-FFF2-40B4-BE49-F238E27FC236}">
                <a16:creationId xmlns:a16="http://schemas.microsoft.com/office/drawing/2014/main" id="{179C16DE-E856-43D9-8CC3-1F8444D9F578}"/>
              </a:ext>
            </a:extLst>
          </p:cNvPr>
          <p:cNvSpPr txBox="1">
            <a:spLocks/>
          </p:cNvSpPr>
          <p:nvPr userDrawn="1"/>
        </p:nvSpPr>
        <p:spPr>
          <a:xfrm rot="16200000">
            <a:off x="11016000" y="5772439"/>
            <a:ext cx="1282161" cy="144000"/>
          </a:xfrm>
          <a:prstGeom prst="rect">
            <a:avLst/>
          </a:prstGeom>
        </p:spPr>
        <p:txBody>
          <a:bodyPr vert="horz" lIns="0" tIns="0" rIns="0" bIns="0" rtlCol="0" anchor="b" anchorCtr="0">
            <a:noAutofit/>
          </a:bodyPr>
          <a:lstStyle>
            <a:defPPr>
              <a:defRPr lang="de-DE"/>
            </a:defPPr>
            <a:lvl1pPr marL="0" algn="l" defTabSz="914303" rtl="0" eaLnBrk="1" latinLnBrk="0" hangingPunct="1">
              <a:lnSpc>
                <a:spcPct val="100000"/>
              </a:lnSpc>
              <a:defRPr sz="1100" kern="1200">
                <a:solidFill>
                  <a:schemeClr val="tx1"/>
                </a:solidFill>
                <a:latin typeface="+mn-lt"/>
                <a:ea typeface="+mn-ea"/>
                <a:cs typeface="+mn-cs"/>
              </a:defRPr>
            </a:lvl1pPr>
            <a:lvl2pPr marL="457151" algn="l" defTabSz="914303" rtl="0" eaLnBrk="1" latinLnBrk="0" hangingPunct="1">
              <a:defRPr sz="1800" kern="1200">
                <a:solidFill>
                  <a:schemeClr val="tx1"/>
                </a:solidFill>
                <a:latin typeface="+mn-lt"/>
                <a:ea typeface="+mn-ea"/>
                <a:cs typeface="+mn-cs"/>
              </a:defRPr>
            </a:lvl2pPr>
            <a:lvl3pPr marL="914303" algn="l" defTabSz="914303" rtl="0" eaLnBrk="1" latinLnBrk="0" hangingPunct="1">
              <a:defRPr sz="1800" kern="1200">
                <a:solidFill>
                  <a:schemeClr val="tx1"/>
                </a:solidFill>
                <a:latin typeface="+mn-lt"/>
                <a:ea typeface="+mn-ea"/>
                <a:cs typeface="+mn-cs"/>
              </a:defRPr>
            </a:lvl3pPr>
            <a:lvl4pPr marL="1371454" algn="l" defTabSz="914303" rtl="0" eaLnBrk="1" latinLnBrk="0" hangingPunct="1">
              <a:defRPr sz="1800" kern="1200">
                <a:solidFill>
                  <a:schemeClr val="tx1"/>
                </a:solidFill>
                <a:latin typeface="+mn-lt"/>
                <a:ea typeface="+mn-ea"/>
                <a:cs typeface="+mn-cs"/>
              </a:defRPr>
            </a:lvl4pPr>
            <a:lvl5pPr marL="1828605" algn="l" defTabSz="914303" rtl="0" eaLnBrk="1" latinLnBrk="0" hangingPunct="1">
              <a:defRPr sz="1800" kern="1200">
                <a:solidFill>
                  <a:schemeClr val="tx1"/>
                </a:solidFill>
                <a:latin typeface="+mn-lt"/>
                <a:ea typeface="+mn-ea"/>
                <a:cs typeface="+mn-cs"/>
              </a:defRPr>
            </a:lvl5pPr>
            <a:lvl6pPr marL="2285755" algn="l" defTabSz="914303" rtl="0" eaLnBrk="1" latinLnBrk="0" hangingPunct="1">
              <a:defRPr sz="1800" kern="1200">
                <a:solidFill>
                  <a:schemeClr val="tx1"/>
                </a:solidFill>
                <a:latin typeface="+mn-lt"/>
                <a:ea typeface="+mn-ea"/>
                <a:cs typeface="+mn-cs"/>
              </a:defRPr>
            </a:lvl6pPr>
            <a:lvl7pPr marL="2742907" algn="l" defTabSz="914303" rtl="0" eaLnBrk="1" latinLnBrk="0" hangingPunct="1">
              <a:defRPr sz="1800" kern="1200">
                <a:solidFill>
                  <a:schemeClr val="tx1"/>
                </a:solidFill>
                <a:latin typeface="+mn-lt"/>
                <a:ea typeface="+mn-ea"/>
                <a:cs typeface="+mn-cs"/>
              </a:defRPr>
            </a:lvl7pPr>
            <a:lvl8pPr marL="3200058" algn="l" defTabSz="914303" rtl="0" eaLnBrk="1" latinLnBrk="0" hangingPunct="1">
              <a:defRPr sz="1800" kern="1200">
                <a:solidFill>
                  <a:schemeClr val="tx1"/>
                </a:solidFill>
                <a:latin typeface="+mn-lt"/>
                <a:ea typeface="+mn-ea"/>
                <a:cs typeface="+mn-cs"/>
              </a:defRPr>
            </a:lvl8pPr>
            <a:lvl9pPr marL="3657209" algn="l" defTabSz="914303" rtl="0" eaLnBrk="1" latinLnBrk="0" hangingPunct="1">
              <a:defRPr sz="1800" kern="1200">
                <a:solidFill>
                  <a:schemeClr val="tx1"/>
                </a:solidFill>
                <a:latin typeface="+mn-lt"/>
                <a:ea typeface="+mn-ea"/>
                <a:cs typeface="+mn-cs"/>
              </a:defRPr>
            </a:lvl9pPr>
          </a:lstStyle>
          <a:p>
            <a:r>
              <a:rPr lang="de-DE" sz="800" dirty="0">
                <a:solidFill>
                  <a:schemeClr val="tx1"/>
                </a:solidFill>
              </a:rPr>
              <a:t>© Allianz 2021</a:t>
            </a:r>
          </a:p>
        </p:txBody>
      </p:sp>
    </p:spTree>
    <p:extLst>
      <p:ext uri="{BB962C8B-B14F-4D97-AF65-F5344CB8AC3E}">
        <p14:creationId xmlns:p14="http://schemas.microsoft.com/office/powerpoint/2010/main" val="155821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bold typo blue">
    <p:bg>
      <p:bgPr>
        <a:solidFill>
          <a:srgbClr val="122B54"/>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44D3D-750E-4AA5-BD45-F6CFA3D07F07}"/>
              </a:ext>
            </a:extLst>
          </p:cNvPr>
          <p:cNvSpPr>
            <a:spLocks noGrp="1"/>
          </p:cNvSpPr>
          <p:nvPr>
            <p:ph type="ctrTitle" hasCustomPrompt="1"/>
          </p:nvPr>
        </p:nvSpPr>
        <p:spPr>
          <a:xfrm>
            <a:off x="-228590" y="1152000"/>
            <a:ext cx="12801058" cy="2666928"/>
          </a:xfrm>
          <a:prstGeom prst="rect">
            <a:avLst/>
          </a:prstGeom>
        </p:spPr>
        <p:txBody>
          <a:bodyPr rIns="216000" anchor="b" anchorCtr="0"/>
          <a:lstStyle>
            <a:lvl1pPr algn="r">
              <a:lnSpc>
                <a:spcPct val="80000"/>
              </a:lnSpc>
              <a:defRPr sz="20002">
                <a:solidFill>
                  <a:schemeClr val="tx1"/>
                </a:solidFill>
              </a:defRPr>
            </a:lvl1pPr>
          </a:lstStyle>
          <a:p>
            <a:r>
              <a:rPr lang="de-DE"/>
              <a:t>Titel</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hasCustomPrompt="1"/>
          </p:nvPr>
        </p:nvSpPr>
        <p:spPr>
          <a:xfrm>
            <a:off x="-228590" y="3420000"/>
            <a:ext cx="12801058" cy="3581884"/>
          </a:xfrm>
          <a:prstGeom prst="rect">
            <a:avLst/>
          </a:prstGeom>
        </p:spPr>
        <p:txBody>
          <a:bodyPr rIns="216000"/>
          <a:lstStyle>
            <a:lvl1pPr marL="0" indent="0" algn="l">
              <a:lnSpc>
                <a:spcPct val="80000"/>
              </a:lnSpc>
              <a:buNone/>
              <a:defRPr sz="20002">
                <a:solidFill>
                  <a:srgbClr val="13A0D3"/>
                </a:solidFill>
              </a:defRPr>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Unter</a:t>
            </a:r>
          </a:p>
        </p:txBody>
      </p:sp>
      <p:sp>
        <p:nvSpPr>
          <p:cNvPr id="9" name="Foliennummernplatzhalter 8">
            <a:extLst>
              <a:ext uri="{FF2B5EF4-FFF2-40B4-BE49-F238E27FC236}">
                <a16:creationId xmlns:a16="http://schemas.microsoft.com/office/drawing/2014/main" id="{584903B4-6642-4AFF-90D9-E8903BFF6D06}"/>
              </a:ext>
            </a:extLst>
          </p:cNvPr>
          <p:cNvSpPr>
            <a:spLocks noGrp="1"/>
          </p:cNvSpPr>
          <p:nvPr>
            <p:ph type="sldNum" sz="quarter" idx="11"/>
          </p:nvPr>
        </p:nvSpPr>
        <p:spPr/>
        <p:txBody>
          <a:bodyPr/>
          <a:lstStyle>
            <a:lvl1pPr>
              <a:defRPr>
                <a:solidFill>
                  <a:schemeClr val="tx1"/>
                </a:solidFill>
              </a:defRPr>
            </a:lvl1pPr>
          </a:lstStyle>
          <a:p>
            <a:fld id="{56C449F3-BD9D-48DC-BFF1-0F66671DA7C6}" type="slidenum">
              <a:rPr lang="de-DE" smtClean="0"/>
              <a:pPr/>
              <a:t>‹Nr.›</a:t>
            </a:fld>
            <a:endParaRPr lang="de-DE" dirty="0"/>
          </a:p>
        </p:txBody>
      </p:sp>
      <p:pic>
        <p:nvPicPr>
          <p:cNvPr id="5" name="Grafik 4">
            <a:extLst>
              <a:ext uri="{FF2B5EF4-FFF2-40B4-BE49-F238E27FC236}">
                <a16:creationId xmlns:a16="http://schemas.microsoft.com/office/drawing/2014/main" id="{374A9CB5-CAA2-4A49-8F24-799255B5E57E}"/>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692000" y="504000"/>
            <a:ext cx="1017998" cy="252000"/>
          </a:xfrm>
          <a:prstGeom prst="rect">
            <a:avLst/>
          </a:prstGeom>
        </p:spPr>
      </p:pic>
    </p:spTree>
    <p:extLst>
      <p:ext uri="{BB962C8B-B14F-4D97-AF65-F5344CB8AC3E}">
        <p14:creationId xmlns:p14="http://schemas.microsoft.com/office/powerpoint/2010/main" val="87325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bold typo whit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44D3D-750E-4AA5-BD45-F6CFA3D07F07}"/>
              </a:ext>
            </a:extLst>
          </p:cNvPr>
          <p:cNvSpPr>
            <a:spLocks noGrp="1"/>
          </p:cNvSpPr>
          <p:nvPr>
            <p:ph type="ctrTitle" hasCustomPrompt="1"/>
          </p:nvPr>
        </p:nvSpPr>
        <p:spPr>
          <a:xfrm>
            <a:off x="-228590" y="1152000"/>
            <a:ext cx="12801058" cy="2666928"/>
          </a:xfrm>
        </p:spPr>
        <p:txBody>
          <a:bodyPr rIns="216000" anchor="b" anchorCtr="0"/>
          <a:lstStyle>
            <a:lvl1pPr algn="r">
              <a:lnSpc>
                <a:spcPct val="80000"/>
              </a:lnSpc>
              <a:defRPr sz="20002">
                <a:solidFill>
                  <a:schemeClr val="bg1"/>
                </a:solidFill>
              </a:defRPr>
            </a:lvl1pPr>
          </a:lstStyle>
          <a:p>
            <a:r>
              <a:rPr lang="de-DE"/>
              <a:t>Titel</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hasCustomPrompt="1"/>
          </p:nvPr>
        </p:nvSpPr>
        <p:spPr>
          <a:xfrm>
            <a:off x="-228590" y="3420000"/>
            <a:ext cx="12801058" cy="3581884"/>
          </a:xfrm>
        </p:spPr>
        <p:txBody>
          <a:bodyPr rIns="216000"/>
          <a:lstStyle>
            <a:lvl1pPr marL="0" indent="0" algn="l">
              <a:lnSpc>
                <a:spcPct val="80000"/>
              </a:lnSpc>
              <a:buNone/>
              <a:defRPr sz="20002">
                <a:solidFill>
                  <a:srgbClr val="13A0D3"/>
                </a:solidFill>
              </a:defRPr>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Unter</a:t>
            </a:r>
          </a:p>
        </p:txBody>
      </p:sp>
      <p:sp>
        <p:nvSpPr>
          <p:cNvPr id="9" name="Foliennummernplatzhalter 8">
            <a:extLst>
              <a:ext uri="{FF2B5EF4-FFF2-40B4-BE49-F238E27FC236}">
                <a16:creationId xmlns:a16="http://schemas.microsoft.com/office/drawing/2014/main" id="{FD4BF3A5-0D07-42B9-83A0-4BB19773B0E4}"/>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1474629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blue + image">
    <p:bg>
      <p:bgPr>
        <a:solidFill>
          <a:srgbClr val="122B54"/>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219988-30BF-4574-85B3-793CCEE20F44}"/>
              </a:ext>
            </a:extLst>
          </p:cNvPr>
          <p:cNvSpPr>
            <a:spLocks noGrp="1"/>
          </p:cNvSpPr>
          <p:nvPr>
            <p:ph type="title"/>
          </p:nvPr>
        </p:nvSpPr>
        <p:spPr>
          <a:xfrm>
            <a:off x="479427" y="476250"/>
            <a:ext cx="3600448" cy="1080000"/>
          </a:xfrm>
        </p:spPr>
        <p:txBody>
          <a:bodyPr/>
          <a:lstStyle>
            <a:lvl1pPr>
              <a:defRPr>
                <a:solidFill>
                  <a:schemeClr val="tx1"/>
                </a:solidFill>
              </a:defRPr>
            </a:lvl1pPr>
          </a:lstStyle>
          <a:p>
            <a:r>
              <a:rPr lang="de-DE"/>
              <a:t>Mastertitelformat bearbeiten</a:t>
            </a:r>
          </a:p>
        </p:txBody>
      </p:sp>
      <p:sp>
        <p:nvSpPr>
          <p:cNvPr id="4" name="Foliennummernplatzhalter 3">
            <a:extLst>
              <a:ext uri="{FF2B5EF4-FFF2-40B4-BE49-F238E27FC236}">
                <a16:creationId xmlns:a16="http://schemas.microsoft.com/office/drawing/2014/main" id="{2BDBAB04-1D2E-4D8E-B3D2-20C3A531B512}"/>
              </a:ext>
            </a:extLst>
          </p:cNvPr>
          <p:cNvSpPr>
            <a:spLocks noGrp="1"/>
          </p:cNvSpPr>
          <p:nvPr>
            <p:ph type="sldNum" sz="quarter" idx="11"/>
          </p:nvPr>
        </p:nvSpPr>
        <p:spPr/>
        <p:txBody>
          <a:bodyPr/>
          <a:lstStyle>
            <a:lvl1pPr>
              <a:defRPr>
                <a:solidFill>
                  <a:schemeClr val="tx1"/>
                </a:solidFill>
              </a:defRPr>
            </a:lvl1pPr>
          </a:lstStyle>
          <a:p>
            <a:fld id="{56C449F3-BD9D-48DC-BFF1-0F66671DA7C6}" type="slidenum">
              <a:rPr lang="de-DE" smtClean="0"/>
              <a:pPr/>
              <a:t>‹Nr.›</a:t>
            </a:fld>
            <a:endParaRPr lang="de-DE" dirty="0"/>
          </a:p>
        </p:txBody>
      </p:sp>
      <p:sp>
        <p:nvSpPr>
          <p:cNvPr id="5" name="Bildplatzhalter 6">
            <a:extLst>
              <a:ext uri="{FF2B5EF4-FFF2-40B4-BE49-F238E27FC236}">
                <a16:creationId xmlns:a16="http://schemas.microsoft.com/office/drawing/2014/main" id="{CE71AF72-2FFB-40A2-ADC6-9889A3507C4C}"/>
              </a:ext>
            </a:extLst>
          </p:cNvPr>
          <p:cNvSpPr>
            <a:spLocks noGrp="1"/>
          </p:cNvSpPr>
          <p:nvPr>
            <p:ph type="pic" sz="quarter" idx="13"/>
          </p:nvPr>
        </p:nvSpPr>
        <p:spPr>
          <a:xfrm>
            <a:off x="5148001" y="0"/>
            <a:ext cx="7044000" cy="4968000"/>
          </a:xfrm>
          <a:solidFill>
            <a:schemeClr val="tx2"/>
          </a:solidFill>
        </p:spPr>
        <p:txBody>
          <a:bodyPr/>
          <a:lstStyle/>
          <a:p>
            <a:endParaRPr lang="de-DE" dirty="0"/>
          </a:p>
        </p:txBody>
      </p:sp>
      <p:sp>
        <p:nvSpPr>
          <p:cNvPr id="6" name="Bildplatzhalter 9">
            <a:extLst>
              <a:ext uri="{FF2B5EF4-FFF2-40B4-BE49-F238E27FC236}">
                <a16:creationId xmlns:a16="http://schemas.microsoft.com/office/drawing/2014/main" id="{783CECED-A8D5-4BD6-A656-0D10C41795B8}"/>
              </a:ext>
            </a:extLst>
          </p:cNvPr>
          <p:cNvSpPr>
            <a:spLocks noGrp="1"/>
          </p:cNvSpPr>
          <p:nvPr>
            <p:ph type="pic" sz="quarter" idx="17"/>
          </p:nvPr>
        </p:nvSpPr>
        <p:spPr>
          <a:xfrm>
            <a:off x="10692000" y="504000"/>
            <a:ext cx="1018800" cy="252000"/>
          </a:xfrm>
          <a:blipFill>
            <a:blip r:embed="rId2">
              <a:extLst>
                <a:ext uri="{96DAC541-7B7A-43D3-8B79-37D633B846F1}">
                  <asvg:svgBlip xmlns:asvg="http://schemas.microsoft.com/office/drawing/2016/SVG/main" r:embed="rId3"/>
                </a:ext>
              </a:extLst>
            </a:blip>
            <a:stretch>
              <a:fillRect/>
            </a:stretch>
          </a:blipFill>
        </p:spPr>
        <p:txBody>
          <a:bodyPr/>
          <a:lstStyle>
            <a:lvl1pPr>
              <a:defRPr sz="800">
                <a:solidFill>
                  <a:schemeClr val="tx1">
                    <a:alpha val="0"/>
                  </a:schemeClr>
                </a:solidFill>
              </a:defRPr>
            </a:lvl1pPr>
          </a:lstStyle>
          <a:p>
            <a:endParaRPr lang="de-DE" dirty="0"/>
          </a:p>
        </p:txBody>
      </p:sp>
      <p:sp>
        <p:nvSpPr>
          <p:cNvPr id="8" name="Textplatzhalter 7">
            <a:extLst>
              <a:ext uri="{FF2B5EF4-FFF2-40B4-BE49-F238E27FC236}">
                <a16:creationId xmlns:a16="http://schemas.microsoft.com/office/drawing/2014/main" id="{469759C4-BC62-4FF7-9444-30229490F126}"/>
              </a:ext>
            </a:extLst>
          </p:cNvPr>
          <p:cNvSpPr>
            <a:spLocks noGrp="1"/>
          </p:cNvSpPr>
          <p:nvPr>
            <p:ph type="body" sz="quarter" idx="18"/>
          </p:nvPr>
        </p:nvSpPr>
        <p:spPr>
          <a:xfrm>
            <a:off x="479425" y="3600000"/>
            <a:ext cx="3816350" cy="1947863"/>
          </a:xfrm>
        </p:spPr>
        <p:txBody>
          <a:bodyPr/>
          <a:lstStyle>
            <a:lvl1pPr>
              <a:defRPr sz="16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63046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white + imag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219988-30BF-4574-85B3-793CCEE20F44}"/>
              </a:ext>
            </a:extLst>
          </p:cNvPr>
          <p:cNvSpPr>
            <a:spLocks noGrp="1"/>
          </p:cNvSpPr>
          <p:nvPr>
            <p:ph type="title"/>
          </p:nvPr>
        </p:nvSpPr>
        <p:spPr>
          <a:xfrm>
            <a:off x="479427" y="476250"/>
            <a:ext cx="3600448" cy="1080000"/>
          </a:xfrm>
        </p:spPr>
        <p:txBody>
          <a:bodyPr/>
          <a:lstStyle/>
          <a:p>
            <a:r>
              <a:rPr lang="de-DE"/>
              <a:t>Mastertitelformat bearbeiten</a:t>
            </a:r>
          </a:p>
        </p:txBody>
      </p:sp>
      <p:sp>
        <p:nvSpPr>
          <p:cNvPr id="4" name="Foliennummernplatzhalter 3">
            <a:extLst>
              <a:ext uri="{FF2B5EF4-FFF2-40B4-BE49-F238E27FC236}">
                <a16:creationId xmlns:a16="http://schemas.microsoft.com/office/drawing/2014/main" id="{2BDBAB04-1D2E-4D8E-B3D2-20C3A531B512}"/>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5" name="Bildplatzhalter 6">
            <a:extLst>
              <a:ext uri="{FF2B5EF4-FFF2-40B4-BE49-F238E27FC236}">
                <a16:creationId xmlns:a16="http://schemas.microsoft.com/office/drawing/2014/main" id="{CE71AF72-2FFB-40A2-ADC6-9889A3507C4C}"/>
              </a:ext>
            </a:extLst>
          </p:cNvPr>
          <p:cNvSpPr>
            <a:spLocks noGrp="1"/>
          </p:cNvSpPr>
          <p:nvPr>
            <p:ph type="pic" sz="quarter" idx="13"/>
          </p:nvPr>
        </p:nvSpPr>
        <p:spPr>
          <a:xfrm>
            <a:off x="5148001" y="0"/>
            <a:ext cx="7044000" cy="4968000"/>
          </a:xfrm>
          <a:solidFill>
            <a:schemeClr val="tx2"/>
          </a:solidFill>
        </p:spPr>
        <p:txBody>
          <a:bodyPr/>
          <a:lstStyle/>
          <a:p>
            <a:endParaRPr lang="de-DE" dirty="0"/>
          </a:p>
        </p:txBody>
      </p:sp>
      <p:sp>
        <p:nvSpPr>
          <p:cNvPr id="6" name="Bildplatzhalter 9">
            <a:extLst>
              <a:ext uri="{FF2B5EF4-FFF2-40B4-BE49-F238E27FC236}">
                <a16:creationId xmlns:a16="http://schemas.microsoft.com/office/drawing/2014/main" id="{783CECED-A8D5-4BD6-A656-0D10C41795B8}"/>
              </a:ext>
            </a:extLst>
          </p:cNvPr>
          <p:cNvSpPr>
            <a:spLocks noGrp="1"/>
          </p:cNvSpPr>
          <p:nvPr>
            <p:ph type="pic" sz="quarter" idx="17"/>
          </p:nvPr>
        </p:nvSpPr>
        <p:spPr>
          <a:xfrm>
            <a:off x="10692000" y="504000"/>
            <a:ext cx="1018800" cy="252000"/>
          </a:xfrm>
          <a:blipFill>
            <a:blip r:embed="rId2">
              <a:extLst>
                <a:ext uri="{96DAC541-7B7A-43D3-8B79-37D633B846F1}">
                  <asvg:svgBlip xmlns:asvg="http://schemas.microsoft.com/office/drawing/2016/SVG/main" r:embed="rId3"/>
                </a:ext>
              </a:extLst>
            </a:blip>
            <a:stretch>
              <a:fillRect/>
            </a:stretch>
          </a:blipFill>
        </p:spPr>
        <p:txBody>
          <a:bodyPr/>
          <a:lstStyle>
            <a:lvl1pPr>
              <a:defRPr sz="800">
                <a:solidFill>
                  <a:schemeClr val="tx1">
                    <a:alpha val="0"/>
                  </a:schemeClr>
                </a:solidFill>
              </a:defRPr>
            </a:lvl1pPr>
          </a:lstStyle>
          <a:p>
            <a:endParaRPr lang="de-DE" dirty="0"/>
          </a:p>
        </p:txBody>
      </p:sp>
      <p:sp>
        <p:nvSpPr>
          <p:cNvPr id="8" name="Textplatzhalter 7">
            <a:extLst>
              <a:ext uri="{FF2B5EF4-FFF2-40B4-BE49-F238E27FC236}">
                <a16:creationId xmlns:a16="http://schemas.microsoft.com/office/drawing/2014/main" id="{469759C4-BC62-4FF7-9444-30229490F126}"/>
              </a:ext>
            </a:extLst>
          </p:cNvPr>
          <p:cNvSpPr>
            <a:spLocks noGrp="1"/>
          </p:cNvSpPr>
          <p:nvPr>
            <p:ph type="body" sz="quarter" idx="18"/>
          </p:nvPr>
        </p:nvSpPr>
        <p:spPr>
          <a:xfrm>
            <a:off x="479425" y="3600000"/>
            <a:ext cx="3816350" cy="1947863"/>
          </a:xfrm>
        </p:spPr>
        <p:txBody>
          <a:bodyPr/>
          <a:lstStyle>
            <a:lvl1pPr>
              <a:defRPr sz="1600"/>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19699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chart">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E761017-7A9E-407D-8DCD-CEDEF7758D25}"/>
              </a:ext>
            </a:extLst>
          </p:cNvPr>
          <p:cNvSpPr>
            <a:spLocks noGrp="1"/>
          </p:cNvSpPr>
          <p:nvPr>
            <p:ph type="sldNum" sz="quarter" idx="11"/>
          </p:nvPr>
        </p:nvSpPr>
        <p:spPr/>
        <p:txBody>
          <a:bodyPr/>
          <a:lstStyle/>
          <a:p>
            <a:fld id="{56C449F3-BD9D-48DC-BFF1-0F66671DA7C6}" type="slidenum">
              <a:rPr lang="de-DE" smtClean="0"/>
              <a:pPr/>
              <a:t>‹Nr.›</a:t>
            </a:fld>
            <a:endParaRPr lang="de-DE" dirty="0"/>
          </a:p>
        </p:txBody>
      </p:sp>
      <p:pic>
        <p:nvPicPr>
          <p:cNvPr id="5" name="Bildplatzhalter 11">
            <a:extLst>
              <a:ext uri="{FF2B5EF4-FFF2-40B4-BE49-F238E27FC236}">
                <a16:creationId xmlns:a16="http://schemas.microsoft.com/office/drawing/2014/main" id="{727A807A-44F9-421E-99A3-97AA6468028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6" name="Grafik 13">
            <a:extLst>
              <a:ext uri="{FF2B5EF4-FFF2-40B4-BE49-F238E27FC236}">
                <a16:creationId xmlns:a16="http://schemas.microsoft.com/office/drawing/2014/main" id="{CE079E16-C310-4874-A85B-DA706D4C21CA}"/>
              </a:ext>
            </a:extLst>
          </p:cNvPr>
          <p:cNvSpPr>
            <a:spLocks noChangeAspect="1"/>
          </p:cNvSpPr>
          <p:nvPr userDrawn="1"/>
        </p:nvSpPr>
        <p:spPr>
          <a:xfrm>
            <a:off x="3810098" y="1143097"/>
            <a:ext cx="4571808" cy="4571807"/>
          </a:xfrm>
          <a:custGeom>
            <a:avLst/>
            <a:gdLst>
              <a:gd name="connsiteX0" fmla="*/ 3048606 w 5327650"/>
              <a:gd name="connsiteY0" fmla="*/ 4158431 h 5327649"/>
              <a:gd name="connsiteX1" fmla="*/ 3048606 w 5327650"/>
              <a:gd name="connsiteY1" fmla="*/ 1218444 h 5327649"/>
              <a:gd name="connsiteX2" fmla="*/ 2737659 w 5327650"/>
              <a:gd name="connsiteY2" fmla="*/ 905364 h 5327649"/>
              <a:gd name="connsiteX3" fmla="*/ 2049870 w 5327650"/>
              <a:gd name="connsiteY3" fmla="*/ 905364 h 5327649"/>
              <a:gd name="connsiteX4" fmla="*/ 2049870 w 5327650"/>
              <a:gd name="connsiteY4" fmla="*/ 1233529 h 5327649"/>
              <a:gd name="connsiteX5" fmla="*/ 2090888 w 5327650"/>
              <a:gd name="connsiteY5" fmla="*/ 1233529 h 5327649"/>
              <a:gd name="connsiteX6" fmla="*/ 2278251 w 5327650"/>
              <a:gd name="connsiteY6" fmla="*/ 1458216 h 5327649"/>
              <a:gd name="connsiteX7" fmla="*/ 2278251 w 5327650"/>
              <a:gd name="connsiteY7" fmla="*/ 4158431 h 5327649"/>
              <a:gd name="connsiteX8" fmla="*/ 3048606 w 5327650"/>
              <a:gd name="connsiteY8" fmla="*/ 4158431 h 5327649"/>
              <a:gd name="connsiteX9" fmla="*/ 3387869 w 5327650"/>
              <a:gd name="connsiteY9" fmla="*/ 4158431 h 5327649"/>
              <a:gd name="connsiteX10" fmla="*/ 4152137 w 5327650"/>
              <a:gd name="connsiteY10" fmla="*/ 4158431 h 5327649"/>
              <a:gd name="connsiteX11" fmla="*/ 4152137 w 5327650"/>
              <a:gd name="connsiteY11" fmla="*/ 1868687 h 5327649"/>
              <a:gd name="connsiteX12" fmla="*/ 3839602 w 5327650"/>
              <a:gd name="connsiteY12" fmla="*/ 1556136 h 5327649"/>
              <a:gd name="connsiteX13" fmla="*/ 3387869 w 5327650"/>
              <a:gd name="connsiteY13" fmla="*/ 1556136 h 5327649"/>
              <a:gd name="connsiteX14" fmla="*/ 3387869 w 5327650"/>
              <a:gd name="connsiteY14" fmla="*/ 4158431 h 5327649"/>
              <a:gd name="connsiteX15" fmla="*/ 1940840 w 5327650"/>
              <a:gd name="connsiteY15" fmla="*/ 4158431 h 5327649"/>
              <a:gd name="connsiteX16" fmla="*/ 1940840 w 5327650"/>
              <a:gd name="connsiteY16" fmla="*/ 1556136 h 5327649"/>
              <a:gd name="connsiteX17" fmla="*/ 1488048 w 5327650"/>
              <a:gd name="connsiteY17" fmla="*/ 1556136 h 5327649"/>
              <a:gd name="connsiteX18" fmla="*/ 1176307 w 5327650"/>
              <a:gd name="connsiteY18" fmla="*/ 1868687 h 5327649"/>
              <a:gd name="connsiteX19" fmla="*/ 1176307 w 5327650"/>
              <a:gd name="connsiteY19" fmla="*/ 4158431 h 5327649"/>
              <a:gd name="connsiteX20" fmla="*/ 1940840 w 5327650"/>
              <a:gd name="connsiteY20" fmla="*/ 4158431 h 5327649"/>
              <a:gd name="connsiteX21" fmla="*/ 4875123 w 5327650"/>
              <a:gd name="connsiteY21" fmla="*/ 2664222 h 5327649"/>
              <a:gd name="connsiteX22" fmla="*/ 2664090 w 5327650"/>
              <a:gd name="connsiteY22" fmla="*/ 4901565 h 5327649"/>
              <a:gd name="connsiteX23" fmla="*/ 452792 w 5327650"/>
              <a:gd name="connsiteY23" fmla="*/ 2664222 h 5327649"/>
              <a:gd name="connsiteX24" fmla="*/ 2664090 w 5327650"/>
              <a:gd name="connsiteY24" fmla="*/ 426350 h 5327649"/>
              <a:gd name="connsiteX25" fmla="*/ 4875123 w 5327650"/>
              <a:gd name="connsiteY25" fmla="*/ 2664222 h 5327649"/>
              <a:gd name="connsiteX26" fmla="*/ 5327650 w 5327650"/>
              <a:gd name="connsiteY26" fmla="*/ 2657341 h 5327649"/>
              <a:gd name="connsiteX27" fmla="*/ 2667530 w 5327650"/>
              <a:gd name="connsiteY27" fmla="*/ 0 h 5327649"/>
              <a:gd name="connsiteX28" fmla="*/ 2660649 w 5327650"/>
              <a:gd name="connsiteY28" fmla="*/ 0 h 5327649"/>
              <a:gd name="connsiteX29" fmla="*/ 0 w 5327650"/>
              <a:gd name="connsiteY29" fmla="*/ 2664222 h 5327649"/>
              <a:gd name="connsiteX30" fmla="*/ 2664090 w 5327650"/>
              <a:gd name="connsiteY30" fmla="*/ 5327650 h 5327649"/>
              <a:gd name="connsiteX31" fmla="*/ 5327650 w 5327650"/>
              <a:gd name="connsiteY31" fmla="*/ 2670838 h 5327649"/>
              <a:gd name="connsiteX32" fmla="*/ 5327650 w 5327650"/>
              <a:gd name="connsiteY32" fmla="*/ 2657341 h 5327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327650" h="5327649">
                <a:moveTo>
                  <a:pt x="3048606" y="4158431"/>
                </a:moveTo>
                <a:lnTo>
                  <a:pt x="3048606" y="1218444"/>
                </a:lnTo>
                <a:cubicBezTo>
                  <a:pt x="3048606" y="984230"/>
                  <a:pt x="2965245" y="905364"/>
                  <a:pt x="2737659" y="905364"/>
                </a:cubicBezTo>
                <a:lnTo>
                  <a:pt x="2049870" y="905364"/>
                </a:lnTo>
                <a:lnTo>
                  <a:pt x="2049870" y="1233529"/>
                </a:lnTo>
                <a:lnTo>
                  <a:pt x="2090888" y="1233529"/>
                </a:lnTo>
                <a:cubicBezTo>
                  <a:pt x="2248082" y="1233529"/>
                  <a:pt x="2278251" y="1268992"/>
                  <a:pt x="2278251" y="1458216"/>
                </a:cubicBezTo>
                <a:lnTo>
                  <a:pt x="2278251" y="4158431"/>
                </a:lnTo>
                <a:lnTo>
                  <a:pt x="3048606" y="4158431"/>
                </a:lnTo>
                <a:close/>
                <a:moveTo>
                  <a:pt x="3387869" y="4158431"/>
                </a:moveTo>
                <a:lnTo>
                  <a:pt x="4152137" y="4158431"/>
                </a:lnTo>
                <a:lnTo>
                  <a:pt x="4152137" y="1868687"/>
                </a:lnTo>
                <a:cubicBezTo>
                  <a:pt x="4152137" y="1638972"/>
                  <a:pt x="4063484" y="1556136"/>
                  <a:pt x="3839602" y="1556136"/>
                </a:cubicBezTo>
                <a:lnTo>
                  <a:pt x="3387869" y="1556136"/>
                </a:lnTo>
                <a:lnTo>
                  <a:pt x="3387869" y="4158431"/>
                </a:lnTo>
                <a:close/>
                <a:moveTo>
                  <a:pt x="1940840" y="4158431"/>
                </a:moveTo>
                <a:lnTo>
                  <a:pt x="1940840" y="1556136"/>
                </a:lnTo>
                <a:lnTo>
                  <a:pt x="1488048" y="1556136"/>
                </a:lnTo>
                <a:cubicBezTo>
                  <a:pt x="1264166" y="1556136"/>
                  <a:pt x="1176307" y="1638972"/>
                  <a:pt x="1176307" y="1868687"/>
                </a:cubicBezTo>
                <a:lnTo>
                  <a:pt x="1176307" y="4158431"/>
                </a:lnTo>
                <a:lnTo>
                  <a:pt x="1940840" y="4158431"/>
                </a:lnTo>
                <a:close/>
                <a:moveTo>
                  <a:pt x="4875123" y="2664222"/>
                </a:moveTo>
                <a:cubicBezTo>
                  <a:pt x="4875123" y="3959679"/>
                  <a:pt x="3943869" y="4901565"/>
                  <a:pt x="2664090" y="4901565"/>
                </a:cubicBezTo>
                <a:cubicBezTo>
                  <a:pt x="1384310" y="4901565"/>
                  <a:pt x="452792" y="3959679"/>
                  <a:pt x="452792" y="2664222"/>
                </a:cubicBezTo>
                <a:cubicBezTo>
                  <a:pt x="452792" y="1368500"/>
                  <a:pt x="1384310" y="426350"/>
                  <a:pt x="2664090" y="426350"/>
                </a:cubicBezTo>
                <a:cubicBezTo>
                  <a:pt x="3943869" y="426350"/>
                  <a:pt x="4875123" y="1374323"/>
                  <a:pt x="4875123" y="2664222"/>
                </a:cubicBezTo>
                <a:close/>
                <a:moveTo>
                  <a:pt x="5327650" y="2657341"/>
                </a:moveTo>
                <a:cubicBezTo>
                  <a:pt x="5324210" y="1138520"/>
                  <a:pt x="4187599" y="1588"/>
                  <a:pt x="2667530" y="0"/>
                </a:cubicBezTo>
                <a:lnTo>
                  <a:pt x="2660649" y="0"/>
                </a:lnTo>
                <a:cubicBezTo>
                  <a:pt x="1137670" y="1588"/>
                  <a:pt x="0" y="1141961"/>
                  <a:pt x="0" y="2664222"/>
                </a:cubicBezTo>
                <a:cubicBezTo>
                  <a:pt x="0" y="4189395"/>
                  <a:pt x="1139258" y="5327650"/>
                  <a:pt x="2664090" y="5327650"/>
                </a:cubicBezTo>
                <a:cubicBezTo>
                  <a:pt x="4186011" y="5327650"/>
                  <a:pt x="5324210" y="4192835"/>
                  <a:pt x="5327650" y="2670838"/>
                </a:cubicBezTo>
                <a:lnTo>
                  <a:pt x="5327650" y="2657341"/>
                </a:lnTo>
                <a:close/>
              </a:path>
            </a:pathLst>
          </a:custGeom>
          <a:gradFill flip="none" rotWithShape="1">
            <a:gsLst>
              <a:gs pos="0">
                <a:schemeClr val="bg1">
                  <a:lumMod val="75000"/>
                </a:schemeClr>
              </a:gs>
              <a:gs pos="100000">
                <a:schemeClr val="bg1">
                  <a:alpha val="25000"/>
                  <a:lumMod val="100000"/>
                </a:schemeClr>
              </a:gs>
            </a:gsLst>
            <a:lin ang="18900000" scaled="1"/>
            <a:tileRect/>
          </a:gradFill>
          <a:ln w="264" cap="flat">
            <a:noFill/>
            <a:prstDash val="solid"/>
            <a:miter/>
          </a:ln>
        </p:spPr>
        <p:txBody>
          <a:bodyPr rtlCol="0" anchor="ctr"/>
          <a:lstStyle/>
          <a:p>
            <a:endParaRPr lang="de-DE" sz="1905" dirty="0"/>
          </a:p>
        </p:txBody>
      </p:sp>
    </p:spTree>
    <p:extLst>
      <p:ext uri="{BB962C8B-B14F-4D97-AF65-F5344CB8AC3E}">
        <p14:creationId xmlns:p14="http://schemas.microsoft.com/office/powerpoint/2010/main" val="64813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FDAA8-8B2C-4943-A92E-AA894087B98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06A92110-7759-4818-B8AB-E43CF4F0B5E2}"/>
              </a:ext>
            </a:extLst>
          </p:cNvPr>
          <p:cNvSpPr>
            <a:spLocks noGrp="1"/>
          </p:cNvSpPr>
          <p:nvPr>
            <p:ph type="body" sz="quarter" idx="12"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
        <p:nvSpPr>
          <p:cNvPr id="10" name="Fußzeilenplatzhalter 9">
            <a:extLst>
              <a:ext uri="{FF2B5EF4-FFF2-40B4-BE49-F238E27FC236}">
                <a16:creationId xmlns:a16="http://schemas.microsoft.com/office/drawing/2014/main" id="{AF63EA58-623B-4C98-B0B3-106149A9567E}"/>
              </a:ext>
            </a:extLst>
          </p:cNvPr>
          <p:cNvSpPr>
            <a:spLocks noGrp="1"/>
          </p:cNvSpPr>
          <p:nvPr>
            <p:ph type="ftr" sz="quarter" idx="13"/>
          </p:nvPr>
        </p:nvSpPr>
        <p:spPr/>
        <p:txBody>
          <a:bodyPr/>
          <a:lstStyle/>
          <a:p>
            <a:endParaRPr lang="de-DE" dirty="0"/>
          </a:p>
        </p:txBody>
      </p:sp>
      <p:sp>
        <p:nvSpPr>
          <p:cNvPr id="11" name="Foliennummernplatzhalter 10">
            <a:extLst>
              <a:ext uri="{FF2B5EF4-FFF2-40B4-BE49-F238E27FC236}">
                <a16:creationId xmlns:a16="http://schemas.microsoft.com/office/drawing/2014/main" id="{284ABCF1-F66C-42C3-892B-72AE24E22DF2}"/>
              </a:ext>
            </a:extLst>
          </p:cNvPr>
          <p:cNvSpPr>
            <a:spLocks noGrp="1"/>
          </p:cNvSpPr>
          <p:nvPr>
            <p:ph type="sldNum" sz="quarter" idx="14"/>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576127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 Column - No top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FDAA8-8B2C-4943-A92E-AA894087B98A}"/>
              </a:ext>
            </a:extLst>
          </p:cNvPr>
          <p:cNvSpPr>
            <a:spLocks noGrp="1"/>
          </p:cNvSpPr>
          <p:nvPr>
            <p:ph type="title"/>
          </p:nvPr>
        </p:nvSpPr>
        <p:spPr>
          <a:xfrm>
            <a:off x="479427" y="489296"/>
            <a:ext cx="9324974" cy="887067"/>
          </a:xfrm>
        </p:spPr>
        <p:txBody>
          <a:bodyPr/>
          <a:lstStyle/>
          <a:p>
            <a:r>
              <a:rPr lang="de-DE"/>
              <a:t>Mastertitelformat bearbeiten</a:t>
            </a:r>
          </a:p>
        </p:txBody>
      </p:sp>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a:xfrm>
            <a:off x="479424" y="1376363"/>
            <a:ext cx="11233151" cy="47894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oliennummernplatzhalter 7">
            <a:extLst>
              <a:ext uri="{FF2B5EF4-FFF2-40B4-BE49-F238E27FC236}">
                <a16:creationId xmlns:a16="http://schemas.microsoft.com/office/drawing/2014/main" id="{228A5C0F-76A3-4DA0-9F81-A12F1964DA15}"/>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4" name="Fußzeilenplatzhalter 3">
            <a:extLst>
              <a:ext uri="{FF2B5EF4-FFF2-40B4-BE49-F238E27FC236}">
                <a16:creationId xmlns:a16="http://schemas.microsoft.com/office/drawing/2014/main" id="{B4C13493-086D-4789-9703-1D3FC7137859}"/>
              </a:ext>
            </a:extLst>
          </p:cNvPr>
          <p:cNvSpPr>
            <a:spLocks noGrp="1"/>
          </p:cNvSpPr>
          <p:nvPr>
            <p:ph type="ftr" sz="quarter" idx="12"/>
          </p:nvPr>
        </p:nvSpPr>
        <p:spPr/>
        <p:txBody>
          <a:bodyPr/>
          <a:lstStyle/>
          <a:p>
            <a:endParaRPr lang="de-DE" dirty="0"/>
          </a:p>
        </p:txBody>
      </p:sp>
    </p:spTree>
    <p:extLst>
      <p:ext uri="{BB962C8B-B14F-4D97-AF65-F5344CB8AC3E}">
        <p14:creationId xmlns:p14="http://schemas.microsoft.com/office/powerpoint/2010/main" val="168984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6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D3917-AE3D-4FCF-A7A1-1898AD29193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BEE051C-6EF3-470E-8A6F-3ACCAEC2B8D9}"/>
              </a:ext>
            </a:extLst>
          </p:cNvPr>
          <p:cNvSpPr>
            <a:spLocks noGrp="1"/>
          </p:cNvSpPr>
          <p:nvPr>
            <p:ph sz="half" idx="1"/>
          </p:nvPr>
        </p:nvSpPr>
        <p:spPr>
          <a:xfrm>
            <a:off x="479424" y="1808163"/>
            <a:ext cx="5508625"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4" name="Inhaltsplatzhalter 3">
            <a:extLst>
              <a:ext uri="{FF2B5EF4-FFF2-40B4-BE49-F238E27FC236}">
                <a16:creationId xmlns:a16="http://schemas.microsoft.com/office/drawing/2014/main" id="{54F1D8F2-5ECC-4655-A1DA-16D1D9E2965D}"/>
              </a:ext>
            </a:extLst>
          </p:cNvPr>
          <p:cNvSpPr>
            <a:spLocks noGrp="1"/>
          </p:cNvSpPr>
          <p:nvPr>
            <p:ph sz="half" idx="2"/>
          </p:nvPr>
        </p:nvSpPr>
        <p:spPr>
          <a:xfrm>
            <a:off x="6203950" y="1808163"/>
            <a:ext cx="5508625"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5" name="Fußzeilenplatzhalter 4">
            <a:extLst>
              <a:ext uri="{FF2B5EF4-FFF2-40B4-BE49-F238E27FC236}">
                <a16:creationId xmlns:a16="http://schemas.microsoft.com/office/drawing/2014/main" id="{104BDB62-A86B-4312-84AC-605A043A529A}"/>
              </a:ext>
            </a:extLst>
          </p:cNvPr>
          <p:cNvSpPr>
            <a:spLocks noGrp="1"/>
          </p:cNvSpPr>
          <p:nvPr>
            <p:ph type="ftr" sz="quarter" idx="10"/>
          </p:nvPr>
        </p:nvSpPr>
        <p:spPr/>
        <p:txBody>
          <a:bodyPr/>
          <a:lstStyle/>
          <a:p>
            <a:endParaRPr lang="de-DE" dirty="0"/>
          </a:p>
        </p:txBody>
      </p:sp>
      <p:sp>
        <p:nvSpPr>
          <p:cNvPr id="6" name="Foliennummernplatzhalter 5">
            <a:extLst>
              <a:ext uri="{FF2B5EF4-FFF2-40B4-BE49-F238E27FC236}">
                <a16:creationId xmlns:a16="http://schemas.microsoft.com/office/drawing/2014/main" id="{B49D2575-F934-4AA7-8FDB-F583B1E8E3AA}"/>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7" name="Textplatzhalter 4">
            <a:extLst>
              <a:ext uri="{FF2B5EF4-FFF2-40B4-BE49-F238E27FC236}">
                <a16:creationId xmlns:a16="http://schemas.microsoft.com/office/drawing/2014/main" id="{7A1C0ECB-E7FD-4CFC-BB65-99367A5A0F32}"/>
              </a:ext>
            </a:extLst>
          </p:cNvPr>
          <p:cNvSpPr>
            <a:spLocks noGrp="1"/>
          </p:cNvSpPr>
          <p:nvPr>
            <p:ph type="body" sz="quarter" idx="12"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234966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D3917-AE3D-4FCF-A7A1-1898AD29193D}"/>
              </a:ext>
            </a:extLst>
          </p:cNvPr>
          <p:cNvSpPr>
            <a:spLocks noGrp="1"/>
          </p:cNvSpPr>
          <p:nvPr>
            <p:ph type="title"/>
          </p:nvPr>
        </p:nvSpPr>
        <p:spPr>
          <a:xfrm>
            <a:off x="479427" y="875309"/>
            <a:ext cx="9324974" cy="932854"/>
          </a:xfrm>
        </p:spPr>
        <p:txBody>
          <a:bodyPr/>
          <a:lstStyle/>
          <a:p>
            <a:r>
              <a:rPr lang="de-DE"/>
              <a:t>Mastertitelformat bearbeiten</a:t>
            </a:r>
          </a:p>
        </p:txBody>
      </p:sp>
      <p:sp>
        <p:nvSpPr>
          <p:cNvPr id="8" name="Fußzeilenplatzhalter 7">
            <a:extLst>
              <a:ext uri="{FF2B5EF4-FFF2-40B4-BE49-F238E27FC236}">
                <a16:creationId xmlns:a16="http://schemas.microsoft.com/office/drawing/2014/main" id="{AF5DC0C1-41FA-4470-BBAC-3017E7C9FBEC}"/>
              </a:ext>
            </a:extLst>
          </p:cNvPr>
          <p:cNvSpPr>
            <a:spLocks noGrp="1"/>
          </p:cNvSpPr>
          <p:nvPr>
            <p:ph type="ftr" sz="quarter" idx="14"/>
          </p:nvPr>
        </p:nvSpPr>
        <p:spPr/>
        <p:txBody>
          <a:bodyPr/>
          <a:lstStyle/>
          <a:p>
            <a:endParaRPr lang="de-DE" dirty="0"/>
          </a:p>
        </p:txBody>
      </p:sp>
      <p:sp>
        <p:nvSpPr>
          <p:cNvPr id="9" name="Foliennummernplatzhalter 8">
            <a:extLst>
              <a:ext uri="{FF2B5EF4-FFF2-40B4-BE49-F238E27FC236}">
                <a16:creationId xmlns:a16="http://schemas.microsoft.com/office/drawing/2014/main" id="{4AE807FE-5BC5-4806-B587-BCDD6C4B1764}"/>
              </a:ext>
            </a:extLst>
          </p:cNvPr>
          <p:cNvSpPr>
            <a:spLocks noGrp="1"/>
          </p:cNvSpPr>
          <p:nvPr>
            <p:ph type="sldNum" sz="quarter" idx="15"/>
          </p:nvPr>
        </p:nvSpPr>
        <p:spPr/>
        <p:txBody>
          <a:bodyPr/>
          <a:lstStyle/>
          <a:p>
            <a:fld id="{56C449F3-BD9D-48DC-BFF1-0F66671DA7C6}" type="slidenum">
              <a:rPr lang="de-DE" smtClean="0"/>
              <a:pPr/>
              <a:t>‹Nr.›</a:t>
            </a:fld>
            <a:endParaRPr lang="de-DE" dirty="0"/>
          </a:p>
        </p:txBody>
      </p:sp>
      <p:sp>
        <p:nvSpPr>
          <p:cNvPr id="12" name="Inhaltsplatzhalter 2">
            <a:extLst>
              <a:ext uri="{FF2B5EF4-FFF2-40B4-BE49-F238E27FC236}">
                <a16:creationId xmlns:a16="http://schemas.microsoft.com/office/drawing/2014/main" id="{89B1D163-4D8D-4A72-A40F-8C4E4706607F}"/>
              </a:ext>
            </a:extLst>
          </p:cNvPr>
          <p:cNvSpPr>
            <a:spLocks noGrp="1"/>
          </p:cNvSpPr>
          <p:nvPr>
            <p:ph sz="half" idx="1"/>
          </p:nvPr>
        </p:nvSpPr>
        <p:spPr>
          <a:xfrm>
            <a:off x="479424" y="1808163"/>
            <a:ext cx="3600451"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3" name="Inhaltsplatzhalter 3">
            <a:extLst>
              <a:ext uri="{FF2B5EF4-FFF2-40B4-BE49-F238E27FC236}">
                <a16:creationId xmlns:a16="http://schemas.microsoft.com/office/drawing/2014/main" id="{DE0FC12B-A1E5-42CC-96D8-0293C92008BC}"/>
              </a:ext>
            </a:extLst>
          </p:cNvPr>
          <p:cNvSpPr>
            <a:spLocks noGrp="1"/>
          </p:cNvSpPr>
          <p:nvPr>
            <p:ph sz="half" idx="2"/>
          </p:nvPr>
        </p:nvSpPr>
        <p:spPr>
          <a:xfrm>
            <a:off x="4295776" y="1808163"/>
            <a:ext cx="3600449"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4" name="Inhaltsplatzhalter 3">
            <a:extLst>
              <a:ext uri="{FF2B5EF4-FFF2-40B4-BE49-F238E27FC236}">
                <a16:creationId xmlns:a16="http://schemas.microsoft.com/office/drawing/2014/main" id="{6A50DEAB-0BFD-4146-B54A-21CD06E1B0F4}"/>
              </a:ext>
            </a:extLst>
          </p:cNvPr>
          <p:cNvSpPr>
            <a:spLocks noGrp="1"/>
          </p:cNvSpPr>
          <p:nvPr>
            <p:ph sz="half" idx="16"/>
          </p:nvPr>
        </p:nvSpPr>
        <p:spPr>
          <a:xfrm>
            <a:off x="8112126" y="1808163"/>
            <a:ext cx="3600449"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0" name="Textplatzhalter 4">
            <a:extLst>
              <a:ext uri="{FF2B5EF4-FFF2-40B4-BE49-F238E27FC236}">
                <a16:creationId xmlns:a16="http://schemas.microsoft.com/office/drawing/2014/main" id="{8D43DDA6-9E28-4292-8A58-91764D9BF32A}"/>
              </a:ext>
            </a:extLst>
          </p:cNvPr>
          <p:cNvSpPr>
            <a:spLocks noGrp="1"/>
          </p:cNvSpPr>
          <p:nvPr>
            <p:ph type="body" sz="quarter" idx="12"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340169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s + imag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D3917-AE3D-4FCF-A7A1-1898AD29193D}"/>
              </a:ext>
            </a:extLst>
          </p:cNvPr>
          <p:cNvSpPr>
            <a:spLocks noGrp="1"/>
          </p:cNvSpPr>
          <p:nvPr>
            <p:ph type="title"/>
          </p:nvPr>
        </p:nvSpPr>
        <p:spPr>
          <a:xfrm>
            <a:off x="479427" y="875309"/>
            <a:ext cx="9324974" cy="932854"/>
          </a:xfrm>
        </p:spPr>
        <p:txBody>
          <a:bodyPr/>
          <a:lstStyle/>
          <a:p>
            <a:r>
              <a:rPr lang="de-DE"/>
              <a:t>Mastertitelformat bearbeiten</a:t>
            </a:r>
          </a:p>
        </p:txBody>
      </p:sp>
      <p:sp>
        <p:nvSpPr>
          <p:cNvPr id="8" name="Fußzeilenplatzhalter 7">
            <a:extLst>
              <a:ext uri="{FF2B5EF4-FFF2-40B4-BE49-F238E27FC236}">
                <a16:creationId xmlns:a16="http://schemas.microsoft.com/office/drawing/2014/main" id="{AF5DC0C1-41FA-4470-BBAC-3017E7C9FBEC}"/>
              </a:ext>
            </a:extLst>
          </p:cNvPr>
          <p:cNvSpPr>
            <a:spLocks noGrp="1"/>
          </p:cNvSpPr>
          <p:nvPr>
            <p:ph type="ftr" sz="quarter" idx="14"/>
          </p:nvPr>
        </p:nvSpPr>
        <p:spPr/>
        <p:txBody>
          <a:bodyPr/>
          <a:lstStyle/>
          <a:p>
            <a:endParaRPr lang="de-DE" dirty="0"/>
          </a:p>
        </p:txBody>
      </p:sp>
      <p:sp>
        <p:nvSpPr>
          <p:cNvPr id="9" name="Foliennummernplatzhalter 8">
            <a:extLst>
              <a:ext uri="{FF2B5EF4-FFF2-40B4-BE49-F238E27FC236}">
                <a16:creationId xmlns:a16="http://schemas.microsoft.com/office/drawing/2014/main" id="{4AE807FE-5BC5-4806-B587-BCDD6C4B1764}"/>
              </a:ext>
            </a:extLst>
          </p:cNvPr>
          <p:cNvSpPr>
            <a:spLocks noGrp="1"/>
          </p:cNvSpPr>
          <p:nvPr>
            <p:ph type="sldNum" sz="quarter" idx="15"/>
          </p:nvPr>
        </p:nvSpPr>
        <p:spPr/>
        <p:txBody>
          <a:bodyPr/>
          <a:lstStyle/>
          <a:p>
            <a:fld id="{56C449F3-BD9D-48DC-BFF1-0F66671DA7C6}" type="slidenum">
              <a:rPr lang="de-DE" smtClean="0"/>
              <a:pPr/>
              <a:t>‹Nr.›</a:t>
            </a:fld>
            <a:endParaRPr lang="de-DE" dirty="0"/>
          </a:p>
        </p:txBody>
      </p:sp>
      <p:sp>
        <p:nvSpPr>
          <p:cNvPr id="12" name="Inhaltsplatzhalter 2">
            <a:extLst>
              <a:ext uri="{FF2B5EF4-FFF2-40B4-BE49-F238E27FC236}">
                <a16:creationId xmlns:a16="http://schemas.microsoft.com/office/drawing/2014/main" id="{89B1D163-4D8D-4A72-A40F-8C4E4706607F}"/>
              </a:ext>
            </a:extLst>
          </p:cNvPr>
          <p:cNvSpPr>
            <a:spLocks noGrp="1"/>
          </p:cNvSpPr>
          <p:nvPr>
            <p:ph sz="half" idx="1"/>
          </p:nvPr>
        </p:nvSpPr>
        <p:spPr>
          <a:xfrm>
            <a:off x="479424" y="4185851"/>
            <a:ext cx="3600451" cy="1980000"/>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3" name="Inhaltsplatzhalter 3">
            <a:extLst>
              <a:ext uri="{FF2B5EF4-FFF2-40B4-BE49-F238E27FC236}">
                <a16:creationId xmlns:a16="http://schemas.microsoft.com/office/drawing/2014/main" id="{DE0FC12B-A1E5-42CC-96D8-0293C92008BC}"/>
              </a:ext>
            </a:extLst>
          </p:cNvPr>
          <p:cNvSpPr>
            <a:spLocks noGrp="1"/>
          </p:cNvSpPr>
          <p:nvPr>
            <p:ph sz="half" idx="2"/>
          </p:nvPr>
        </p:nvSpPr>
        <p:spPr>
          <a:xfrm>
            <a:off x="4295776" y="4185851"/>
            <a:ext cx="3600449" cy="1980000"/>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4" name="Inhaltsplatzhalter 3">
            <a:extLst>
              <a:ext uri="{FF2B5EF4-FFF2-40B4-BE49-F238E27FC236}">
                <a16:creationId xmlns:a16="http://schemas.microsoft.com/office/drawing/2014/main" id="{6A50DEAB-0BFD-4146-B54A-21CD06E1B0F4}"/>
              </a:ext>
            </a:extLst>
          </p:cNvPr>
          <p:cNvSpPr>
            <a:spLocks noGrp="1"/>
          </p:cNvSpPr>
          <p:nvPr>
            <p:ph sz="half" idx="16"/>
          </p:nvPr>
        </p:nvSpPr>
        <p:spPr>
          <a:xfrm>
            <a:off x="8112126" y="4185851"/>
            <a:ext cx="3600449" cy="1980000"/>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4" name="Bildplatzhalter 3">
            <a:extLst>
              <a:ext uri="{FF2B5EF4-FFF2-40B4-BE49-F238E27FC236}">
                <a16:creationId xmlns:a16="http://schemas.microsoft.com/office/drawing/2014/main" id="{7F6E1E7D-62F9-4031-8EDE-4D54A0DCE14F}"/>
              </a:ext>
            </a:extLst>
          </p:cNvPr>
          <p:cNvSpPr>
            <a:spLocks noGrp="1"/>
          </p:cNvSpPr>
          <p:nvPr>
            <p:ph type="pic" sz="quarter" idx="17"/>
          </p:nvPr>
        </p:nvSpPr>
        <p:spPr>
          <a:xfrm>
            <a:off x="479425" y="1808163"/>
            <a:ext cx="3600450" cy="1980000"/>
          </a:xfrm>
          <a:solidFill>
            <a:schemeClr val="tx2">
              <a:lumMod val="90000"/>
            </a:schemeClr>
          </a:solidFill>
        </p:spPr>
        <p:txBody>
          <a:bodyPr/>
          <a:lstStyle/>
          <a:p>
            <a:endParaRPr lang="de-DE" dirty="0"/>
          </a:p>
        </p:txBody>
      </p:sp>
      <p:sp>
        <p:nvSpPr>
          <p:cNvPr id="10" name="Bildplatzhalter 3">
            <a:extLst>
              <a:ext uri="{FF2B5EF4-FFF2-40B4-BE49-F238E27FC236}">
                <a16:creationId xmlns:a16="http://schemas.microsoft.com/office/drawing/2014/main" id="{F92E55E2-AF52-4C0E-A959-DF683F5CEFEB}"/>
              </a:ext>
            </a:extLst>
          </p:cNvPr>
          <p:cNvSpPr>
            <a:spLocks noGrp="1"/>
          </p:cNvSpPr>
          <p:nvPr>
            <p:ph type="pic" sz="quarter" idx="18"/>
          </p:nvPr>
        </p:nvSpPr>
        <p:spPr>
          <a:xfrm>
            <a:off x="4295776" y="1808163"/>
            <a:ext cx="3600450" cy="1980000"/>
          </a:xfrm>
          <a:solidFill>
            <a:schemeClr val="tx2">
              <a:lumMod val="90000"/>
            </a:schemeClr>
          </a:solidFill>
        </p:spPr>
        <p:txBody>
          <a:bodyPr/>
          <a:lstStyle/>
          <a:p>
            <a:endParaRPr lang="de-DE" dirty="0"/>
          </a:p>
        </p:txBody>
      </p:sp>
      <p:sp>
        <p:nvSpPr>
          <p:cNvPr id="11" name="Bildplatzhalter 3">
            <a:extLst>
              <a:ext uri="{FF2B5EF4-FFF2-40B4-BE49-F238E27FC236}">
                <a16:creationId xmlns:a16="http://schemas.microsoft.com/office/drawing/2014/main" id="{34A88299-44D9-4594-9216-B685B545498A}"/>
              </a:ext>
            </a:extLst>
          </p:cNvPr>
          <p:cNvSpPr>
            <a:spLocks noGrp="1"/>
          </p:cNvSpPr>
          <p:nvPr>
            <p:ph type="pic" sz="quarter" idx="19"/>
          </p:nvPr>
        </p:nvSpPr>
        <p:spPr>
          <a:xfrm>
            <a:off x="8112126" y="1808163"/>
            <a:ext cx="3600450" cy="1980000"/>
          </a:xfrm>
          <a:solidFill>
            <a:schemeClr val="tx2">
              <a:lumMod val="90000"/>
            </a:schemeClr>
          </a:solidFill>
        </p:spPr>
        <p:txBody>
          <a:bodyPr/>
          <a:lstStyle/>
          <a:p>
            <a:endParaRPr lang="de-DE" dirty="0"/>
          </a:p>
        </p:txBody>
      </p:sp>
      <p:sp>
        <p:nvSpPr>
          <p:cNvPr id="15" name="Textplatzhalter 4">
            <a:extLst>
              <a:ext uri="{FF2B5EF4-FFF2-40B4-BE49-F238E27FC236}">
                <a16:creationId xmlns:a16="http://schemas.microsoft.com/office/drawing/2014/main" id="{C551487E-C11A-4467-98A1-8C3C5A14A957}"/>
              </a:ext>
            </a:extLst>
          </p:cNvPr>
          <p:cNvSpPr>
            <a:spLocks noGrp="1"/>
          </p:cNvSpPr>
          <p:nvPr>
            <p:ph type="body" sz="quarter" idx="12"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411302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3FA13754-0890-465C-BA8A-E18B554E317E}"/>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9425" y="476250"/>
            <a:ext cx="2057313" cy="509277"/>
          </a:xfrm>
          <a:prstGeom prst="rect">
            <a:avLst/>
          </a:prstGeom>
        </p:spPr>
      </p:pic>
      <p:sp>
        <p:nvSpPr>
          <p:cNvPr id="8" name="Untertitel 2">
            <a:extLst>
              <a:ext uri="{FF2B5EF4-FFF2-40B4-BE49-F238E27FC236}">
                <a16:creationId xmlns:a16="http://schemas.microsoft.com/office/drawing/2014/main" id="{7909B2E5-8CFF-4102-B771-B048BAA6DB84}"/>
              </a:ext>
            </a:extLst>
          </p:cNvPr>
          <p:cNvSpPr>
            <a:spLocks noGrp="1"/>
          </p:cNvSpPr>
          <p:nvPr>
            <p:ph type="subTitle" idx="1" hasCustomPrompt="1"/>
          </p:nvPr>
        </p:nvSpPr>
        <p:spPr>
          <a:xfrm>
            <a:off x="478800" y="2315702"/>
            <a:ext cx="11233776" cy="2887655"/>
          </a:xfrm>
        </p:spPr>
        <p:txBody>
          <a:bodyPr rIns="216000"/>
          <a:lstStyle>
            <a:lvl1pPr marL="0" indent="0" algn="l">
              <a:lnSpc>
                <a:spcPts val="8500"/>
              </a:lnSpc>
              <a:buNone/>
              <a:defRPr sz="8500">
                <a:solidFill>
                  <a:schemeClr val="bg1"/>
                </a:solidFill>
              </a:defRPr>
            </a:lvl1pPr>
            <a:lvl2pPr marL="0" indent="0" algn="l">
              <a:lnSpc>
                <a:spcPts val="8500"/>
              </a:lnSpc>
              <a:buNone/>
              <a:defRPr sz="8500">
                <a:solidFill>
                  <a:srgbClr val="13A0D3"/>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Mastertitel</a:t>
            </a:r>
          </a:p>
          <a:p>
            <a:pPr lvl="1"/>
            <a:r>
              <a:rPr lang="de-DE"/>
              <a:t>Untertitelformat</a:t>
            </a:r>
          </a:p>
        </p:txBody>
      </p:sp>
      <p:sp>
        <p:nvSpPr>
          <p:cNvPr id="9" name="Textplatzhalter 14">
            <a:extLst>
              <a:ext uri="{FF2B5EF4-FFF2-40B4-BE49-F238E27FC236}">
                <a16:creationId xmlns:a16="http://schemas.microsoft.com/office/drawing/2014/main" id="{A89B177C-F8F6-4738-B4AF-9E4A8243858F}"/>
              </a:ext>
            </a:extLst>
          </p:cNvPr>
          <p:cNvSpPr>
            <a:spLocks noGrp="1"/>
          </p:cNvSpPr>
          <p:nvPr>
            <p:ph type="body" sz="quarter" idx="11" hasCustomPrompt="1"/>
          </p:nvPr>
        </p:nvSpPr>
        <p:spPr>
          <a:xfrm>
            <a:off x="478800" y="5968800"/>
            <a:ext cx="1692900" cy="546124"/>
          </a:xfrm>
        </p:spPr>
        <p:txBody>
          <a:bodyPr anchor="b" anchorCtr="0"/>
          <a:lstStyle>
            <a:lvl1pPr>
              <a:lnSpc>
                <a:spcPct val="100000"/>
              </a:lnSpc>
              <a:defRPr sz="1100">
                <a:solidFill>
                  <a:schemeClr val="bg1"/>
                </a:solidFill>
              </a:defRPr>
            </a:lvl1pPr>
          </a:lstStyle>
          <a:p>
            <a:pPr lvl="0"/>
            <a:r>
              <a:rPr lang="de-DE"/>
              <a:t>Erste Ebene</a:t>
            </a:r>
          </a:p>
        </p:txBody>
      </p:sp>
      <p:sp>
        <p:nvSpPr>
          <p:cNvPr id="10" name="Textplatzhalter 14">
            <a:extLst>
              <a:ext uri="{FF2B5EF4-FFF2-40B4-BE49-F238E27FC236}">
                <a16:creationId xmlns:a16="http://schemas.microsoft.com/office/drawing/2014/main" id="{D04322D5-0CE0-4328-BE55-EFF287C34B08}"/>
              </a:ext>
            </a:extLst>
          </p:cNvPr>
          <p:cNvSpPr>
            <a:spLocks noGrp="1"/>
          </p:cNvSpPr>
          <p:nvPr>
            <p:ph type="body" sz="quarter" idx="14" hasCustomPrompt="1"/>
          </p:nvPr>
        </p:nvSpPr>
        <p:spPr>
          <a:xfrm>
            <a:off x="2387600" y="5968800"/>
            <a:ext cx="1692900" cy="546124"/>
          </a:xfrm>
        </p:spPr>
        <p:txBody>
          <a:bodyPr anchor="b" anchorCtr="0"/>
          <a:lstStyle>
            <a:lvl1pPr>
              <a:lnSpc>
                <a:spcPct val="100000"/>
              </a:lnSpc>
              <a:defRPr sz="1100">
                <a:solidFill>
                  <a:schemeClr val="bg1"/>
                </a:solidFill>
              </a:defRPr>
            </a:lvl1pPr>
          </a:lstStyle>
          <a:p>
            <a:pPr lvl="0"/>
            <a:r>
              <a:rPr lang="de-DE"/>
              <a:t>Erste Ebene</a:t>
            </a:r>
          </a:p>
        </p:txBody>
      </p:sp>
      <p:sp>
        <p:nvSpPr>
          <p:cNvPr id="11" name="Datumsplatzhalter 9">
            <a:extLst>
              <a:ext uri="{FF2B5EF4-FFF2-40B4-BE49-F238E27FC236}">
                <a16:creationId xmlns:a16="http://schemas.microsoft.com/office/drawing/2014/main" id="{86C3196C-51EB-4FB9-9C8C-351F403DEE68}"/>
              </a:ext>
            </a:extLst>
          </p:cNvPr>
          <p:cNvSpPr txBox="1">
            <a:spLocks/>
          </p:cNvSpPr>
          <p:nvPr userDrawn="1"/>
        </p:nvSpPr>
        <p:spPr>
          <a:xfrm rot="16200000">
            <a:off x="11016000" y="5772439"/>
            <a:ext cx="1282161" cy="144000"/>
          </a:xfrm>
          <a:prstGeom prst="rect">
            <a:avLst/>
          </a:prstGeom>
        </p:spPr>
        <p:txBody>
          <a:bodyPr vert="horz" lIns="0" tIns="0" rIns="0" bIns="0" rtlCol="0" anchor="b" anchorCtr="0">
            <a:noAutofit/>
          </a:bodyPr>
          <a:lstStyle>
            <a:defPPr>
              <a:defRPr lang="de-DE"/>
            </a:defPPr>
            <a:lvl1pPr marL="0" algn="l" defTabSz="914303" rtl="0" eaLnBrk="1" latinLnBrk="0" hangingPunct="1">
              <a:lnSpc>
                <a:spcPct val="100000"/>
              </a:lnSpc>
              <a:defRPr sz="1100" kern="1200">
                <a:solidFill>
                  <a:schemeClr val="tx1"/>
                </a:solidFill>
                <a:latin typeface="+mn-lt"/>
                <a:ea typeface="+mn-ea"/>
                <a:cs typeface="+mn-cs"/>
              </a:defRPr>
            </a:lvl1pPr>
            <a:lvl2pPr marL="457151" algn="l" defTabSz="914303" rtl="0" eaLnBrk="1" latinLnBrk="0" hangingPunct="1">
              <a:defRPr sz="1800" kern="1200">
                <a:solidFill>
                  <a:schemeClr val="tx1"/>
                </a:solidFill>
                <a:latin typeface="+mn-lt"/>
                <a:ea typeface="+mn-ea"/>
                <a:cs typeface="+mn-cs"/>
              </a:defRPr>
            </a:lvl2pPr>
            <a:lvl3pPr marL="914303" algn="l" defTabSz="914303" rtl="0" eaLnBrk="1" latinLnBrk="0" hangingPunct="1">
              <a:defRPr sz="1800" kern="1200">
                <a:solidFill>
                  <a:schemeClr val="tx1"/>
                </a:solidFill>
                <a:latin typeface="+mn-lt"/>
                <a:ea typeface="+mn-ea"/>
                <a:cs typeface="+mn-cs"/>
              </a:defRPr>
            </a:lvl3pPr>
            <a:lvl4pPr marL="1371454" algn="l" defTabSz="914303" rtl="0" eaLnBrk="1" latinLnBrk="0" hangingPunct="1">
              <a:defRPr sz="1800" kern="1200">
                <a:solidFill>
                  <a:schemeClr val="tx1"/>
                </a:solidFill>
                <a:latin typeface="+mn-lt"/>
                <a:ea typeface="+mn-ea"/>
                <a:cs typeface="+mn-cs"/>
              </a:defRPr>
            </a:lvl4pPr>
            <a:lvl5pPr marL="1828605" algn="l" defTabSz="914303" rtl="0" eaLnBrk="1" latinLnBrk="0" hangingPunct="1">
              <a:defRPr sz="1800" kern="1200">
                <a:solidFill>
                  <a:schemeClr val="tx1"/>
                </a:solidFill>
                <a:latin typeface="+mn-lt"/>
                <a:ea typeface="+mn-ea"/>
                <a:cs typeface="+mn-cs"/>
              </a:defRPr>
            </a:lvl5pPr>
            <a:lvl6pPr marL="2285755" algn="l" defTabSz="914303" rtl="0" eaLnBrk="1" latinLnBrk="0" hangingPunct="1">
              <a:defRPr sz="1800" kern="1200">
                <a:solidFill>
                  <a:schemeClr val="tx1"/>
                </a:solidFill>
                <a:latin typeface="+mn-lt"/>
                <a:ea typeface="+mn-ea"/>
                <a:cs typeface="+mn-cs"/>
              </a:defRPr>
            </a:lvl6pPr>
            <a:lvl7pPr marL="2742907" algn="l" defTabSz="914303" rtl="0" eaLnBrk="1" latinLnBrk="0" hangingPunct="1">
              <a:defRPr sz="1800" kern="1200">
                <a:solidFill>
                  <a:schemeClr val="tx1"/>
                </a:solidFill>
                <a:latin typeface="+mn-lt"/>
                <a:ea typeface="+mn-ea"/>
                <a:cs typeface="+mn-cs"/>
              </a:defRPr>
            </a:lvl7pPr>
            <a:lvl8pPr marL="3200058" algn="l" defTabSz="914303" rtl="0" eaLnBrk="1" latinLnBrk="0" hangingPunct="1">
              <a:defRPr sz="1800" kern="1200">
                <a:solidFill>
                  <a:schemeClr val="tx1"/>
                </a:solidFill>
                <a:latin typeface="+mn-lt"/>
                <a:ea typeface="+mn-ea"/>
                <a:cs typeface="+mn-cs"/>
              </a:defRPr>
            </a:lvl8pPr>
            <a:lvl9pPr marL="3657209" algn="l" defTabSz="914303" rtl="0" eaLnBrk="1" latinLnBrk="0" hangingPunct="1">
              <a:defRPr sz="1800" kern="1200">
                <a:solidFill>
                  <a:schemeClr val="tx1"/>
                </a:solidFill>
                <a:latin typeface="+mn-lt"/>
                <a:ea typeface="+mn-ea"/>
                <a:cs typeface="+mn-cs"/>
              </a:defRPr>
            </a:lvl9pPr>
          </a:lstStyle>
          <a:p>
            <a:r>
              <a:rPr lang="de-DE" sz="800" dirty="0">
                <a:solidFill>
                  <a:schemeClr val="bg1"/>
                </a:solidFill>
              </a:rPr>
              <a:t>© Allianz 2021</a:t>
            </a:r>
          </a:p>
        </p:txBody>
      </p:sp>
    </p:spTree>
    <p:extLst>
      <p:ext uri="{BB962C8B-B14F-4D97-AF65-F5344CB8AC3E}">
        <p14:creationId xmlns:p14="http://schemas.microsoft.com/office/powerpoint/2010/main" val="229612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rge image + text">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8" name="Bildplatzhalter 7">
            <a:extLst>
              <a:ext uri="{FF2B5EF4-FFF2-40B4-BE49-F238E27FC236}">
                <a16:creationId xmlns:a16="http://schemas.microsoft.com/office/drawing/2014/main" id="{9729243C-D78B-4B34-B6EA-A7A7D5BA4415}"/>
              </a:ext>
            </a:extLst>
          </p:cNvPr>
          <p:cNvSpPr>
            <a:spLocks noGrp="1"/>
          </p:cNvSpPr>
          <p:nvPr>
            <p:ph type="pic" sz="quarter" idx="12"/>
          </p:nvPr>
        </p:nvSpPr>
        <p:spPr>
          <a:xfrm>
            <a:off x="0" y="0"/>
            <a:ext cx="8928000" cy="6084000"/>
          </a:xfrm>
          <a:solidFill>
            <a:schemeClr val="tx2">
              <a:lumMod val="90000"/>
            </a:schemeClr>
          </a:solidFill>
        </p:spPr>
        <p:txBody>
          <a:bodyPr/>
          <a:lstStyle/>
          <a:p>
            <a:endParaRPr lang="de-DE" dirty="0"/>
          </a:p>
        </p:txBody>
      </p:sp>
      <p:sp>
        <p:nvSpPr>
          <p:cNvPr id="11" name="Textplatzhalter 9">
            <a:extLst>
              <a:ext uri="{FF2B5EF4-FFF2-40B4-BE49-F238E27FC236}">
                <a16:creationId xmlns:a16="http://schemas.microsoft.com/office/drawing/2014/main" id="{D2F612BB-6DB3-48F4-9220-749BDAAD5D05}"/>
              </a:ext>
            </a:extLst>
          </p:cNvPr>
          <p:cNvSpPr>
            <a:spLocks noGrp="1"/>
          </p:cNvSpPr>
          <p:nvPr>
            <p:ph type="body" sz="quarter" idx="13"/>
          </p:nvPr>
        </p:nvSpPr>
        <p:spPr>
          <a:xfrm>
            <a:off x="9252000" y="1332000"/>
            <a:ext cx="2460575" cy="4752000"/>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E626A08E-050C-4C68-BDE6-F1BB5A27A38B}"/>
              </a:ext>
            </a:extLst>
          </p:cNvPr>
          <p:cNvSpPr>
            <a:spLocks noGrp="1"/>
          </p:cNvSpPr>
          <p:nvPr>
            <p:ph type="ftr" sz="quarter" idx="14"/>
          </p:nvPr>
        </p:nvSpPr>
        <p:spPr/>
        <p:txBody>
          <a:bodyPr/>
          <a:lstStyle/>
          <a:p>
            <a:endParaRPr lang="de-DE" dirty="0"/>
          </a:p>
        </p:txBody>
      </p:sp>
    </p:spTree>
    <p:extLst>
      <p:ext uri="{BB962C8B-B14F-4D97-AF65-F5344CB8AC3E}">
        <p14:creationId xmlns:p14="http://schemas.microsoft.com/office/powerpoint/2010/main" val="560970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rge image + headline 01">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8" name="Bildplatzhalter 7">
            <a:extLst>
              <a:ext uri="{FF2B5EF4-FFF2-40B4-BE49-F238E27FC236}">
                <a16:creationId xmlns:a16="http://schemas.microsoft.com/office/drawing/2014/main" id="{9729243C-D78B-4B34-B6EA-A7A7D5BA4415}"/>
              </a:ext>
            </a:extLst>
          </p:cNvPr>
          <p:cNvSpPr>
            <a:spLocks noGrp="1"/>
          </p:cNvSpPr>
          <p:nvPr>
            <p:ph type="pic" sz="quarter" idx="12"/>
          </p:nvPr>
        </p:nvSpPr>
        <p:spPr>
          <a:xfrm>
            <a:off x="0" y="0"/>
            <a:ext cx="7056000" cy="5940000"/>
          </a:xfrm>
          <a:solidFill>
            <a:schemeClr val="tx2">
              <a:lumMod val="90000"/>
            </a:schemeClr>
          </a:solidFill>
        </p:spPr>
        <p:txBody>
          <a:bodyPr/>
          <a:lstStyle/>
          <a:p>
            <a:endParaRPr lang="de-DE" dirty="0"/>
          </a:p>
        </p:txBody>
      </p:sp>
      <p:sp>
        <p:nvSpPr>
          <p:cNvPr id="11" name="Textplatzhalter 9">
            <a:extLst>
              <a:ext uri="{FF2B5EF4-FFF2-40B4-BE49-F238E27FC236}">
                <a16:creationId xmlns:a16="http://schemas.microsoft.com/office/drawing/2014/main" id="{D2F612BB-6DB3-48F4-9220-749BDAAD5D05}"/>
              </a:ext>
            </a:extLst>
          </p:cNvPr>
          <p:cNvSpPr>
            <a:spLocks noGrp="1"/>
          </p:cNvSpPr>
          <p:nvPr>
            <p:ph type="body" sz="quarter" idx="13"/>
          </p:nvPr>
        </p:nvSpPr>
        <p:spPr>
          <a:xfrm>
            <a:off x="7632000" y="1808163"/>
            <a:ext cx="4080575" cy="4131838"/>
          </a:xfrm>
        </p:spPr>
        <p:txBody>
          <a:bodyPr/>
          <a:lstStyle>
            <a:lvl1pPr>
              <a:lnSpc>
                <a:spcPts val="3800"/>
              </a:lnSpc>
              <a:spcAft>
                <a:spcPts val="2400"/>
              </a:spcAft>
              <a:defRPr sz="3800" b="0"/>
            </a:lvl1pPr>
            <a:lvl2pPr marL="0" indent="0">
              <a:buNone/>
              <a:defRPr sz="20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0589E36F-7715-457D-8887-3CAB56AFC0AD}"/>
              </a:ext>
            </a:extLst>
          </p:cNvPr>
          <p:cNvSpPr>
            <a:spLocks noGrp="1"/>
          </p:cNvSpPr>
          <p:nvPr>
            <p:ph type="ftr" sz="quarter" idx="14"/>
          </p:nvPr>
        </p:nvSpPr>
        <p:spPr/>
        <p:txBody>
          <a:bodyPr/>
          <a:lstStyle/>
          <a:p>
            <a:endParaRPr lang="de-DE" dirty="0"/>
          </a:p>
        </p:txBody>
      </p:sp>
    </p:spTree>
    <p:extLst>
      <p:ext uri="{BB962C8B-B14F-4D97-AF65-F5344CB8AC3E}">
        <p14:creationId xmlns:p14="http://schemas.microsoft.com/office/powerpoint/2010/main" val="308746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Large image + headline 02">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5" name="Bildplatzhalter 6">
            <a:extLst>
              <a:ext uri="{FF2B5EF4-FFF2-40B4-BE49-F238E27FC236}">
                <a16:creationId xmlns:a16="http://schemas.microsoft.com/office/drawing/2014/main" id="{56AD9E6D-63E1-41E1-8A4D-9A2F8102A993}"/>
              </a:ext>
            </a:extLst>
          </p:cNvPr>
          <p:cNvSpPr>
            <a:spLocks noGrp="1"/>
          </p:cNvSpPr>
          <p:nvPr>
            <p:ph type="pic" sz="quarter" idx="13"/>
          </p:nvPr>
        </p:nvSpPr>
        <p:spPr>
          <a:xfrm>
            <a:off x="4295775" y="-1"/>
            <a:ext cx="7896225" cy="4968000"/>
          </a:xfrm>
          <a:solidFill>
            <a:schemeClr val="tx2"/>
          </a:solidFill>
        </p:spPr>
        <p:txBody>
          <a:bodyPr/>
          <a:lstStyle/>
          <a:p>
            <a:endParaRPr lang="de-DE" dirty="0"/>
          </a:p>
        </p:txBody>
      </p:sp>
      <p:sp>
        <p:nvSpPr>
          <p:cNvPr id="7" name="Titel 1">
            <a:extLst>
              <a:ext uri="{FF2B5EF4-FFF2-40B4-BE49-F238E27FC236}">
                <a16:creationId xmlns:a16="http://schemas.microsoft.com/office/drawing/2014/main" id="{A3F8960E-E537-4E49-AC42-4DEBF27F46A6}"/>
              </a:ext>
            </a:extLst>
          </p:cNvPr>
          <p:cNvSpPr>
            <a:spLocks noGrp="1"/>
          </p:cNvSpPr>
          <p:nvPr>
            <p:ph type="title"/>
          </p:nvPr>
        </p:nvSpPr>
        <p:spPr>
          <a:xfrm>
            <a:off x="479424" y="873125"/>
            <a:ext cx="3600451" cy="1439863"/>
          </a:xfrm>
        </p:spPr>
        <p:txBody>
          <a:bodyPr/>
          <a:lstStyle/>
          <a:p>
            <a:r>
              <a:rPr lang="de-DE"/>
              <a:t>Mastertitelformat bearbeiten</a:t>
            </a:r>
          </a:p>
        </p:txBody>
      </p:sp>
      <p:sp>
        <p:nvSpPr>
          <p:cNvPr id="9" name="Textplatzhalter 9">
            <a:extLst>
              <a:ext uri="{FF2B5EF4-FFF2-40B4-BE49-F238E27FC236}">
                <a16:creationId xmlns:a16="http://schemas.microsoft.com/office/drawing/2014/main" id="{73B815B3-09D1-4001-B105-D9E1330B1B62}"/>
              </a:ext>
            </a:extLst>
          </p:cNvPr>
          <p:cNvSpPr>
            <a:spLocks noGrp="1"/>
          </p:cNvSpPr>
          <p:nvPr>
            <p:ph type="body" sz="quarter" idx="14"/>
          </p:nvPr>
        </p:nvSpPr>
        <p:spPr>
          <a:xfrm>
            <a:off x="479426" y="2563200"/>
            <a:ext cx="3600449" cy="2404799"/>
          </a:xfrm>
        </p:spPr>
        <p:txBody>
          <a:bodyPr anchor="b" anchorCtr="0"/>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Bildplatzhalter 9">
            <a:extLst>
              <a:ext uri="{FF2B5EF4-FFF2-40B4-BE49-F238E27FC236}">
                <a16:creationId xmlns:a16="http://schemas.microsoft.com/office/drawing/2014/main" id="{CEB6A8EB-A666-4A27-9824-30E6CEF93D5D}"/>
              </a:ext>
            </a:extLst>
          </p:cNvPr>
          <p:cNvSpPr>
            <a:spLocks noGrp="1"/>
          </p:cNvSpPr>
          <p:nvPr>
            <p:ph type="pic" sz="quarter" idx="17"/>
          </p:nvPr>
        </p:nvSpPr>
        <p:spPr>
          <a:xfrm>
            <a:off x="10692000" y="504000"/>
            <a:ext cx="1018800" cy="252000"/>
          </a:xfrm>
          <a:blipFill>
            <a:blip r:embed="rId2">
              <a:extLst>
                <a:ext uri="{96DAC541-7B7A-43D3-8B79-37D633B846F1}">
                  <asvg:svgBlip xmlns:asvg="http://schemas.microsoft.com/office/drawing/2016/SVG/main" r:embed="rId3"/>
                </a:ext>
              </a:extLst>
            </a:blip>
            <a:stretch>
              <a:fillRect/>
            </a:stretch>
          </a:blipFill>
        </p:spPr>
        <p:txBody>
          <a:bodyPr/>
          <a:lstStyle>
            <a:lvl1pPr>
              <a:defRPr sz="800">
                <a:solidFill>
                  <a:schemeClr val="tx1">
                    <a:alpha val="0"/>
                  </a:schemeClr>
                </a:solidFill>
              </a:defRPr>
            </a:lvl1pPr>
          </a:lstStyle>
          <a:p>
            <a:endParaRPr lang="de-DE" dirty="0"/>
          </a:p>
        </p:txBody>
      </p:sp>
      <p:sp>
        <p:nvSpPr>
          <p:cNvPr id="2" name="Fußzeilenplatzhalter 1">
            <a:extLst>
              <a:ext uri="{FF2B5EF4-FFF2-40B4-BE49-F238E27FC236}">
                <a16:creationId xmlns:a16="http://schemas.microsoft.com/office/drawing/2014/main" id="{5D691213-0404-49EC-B501-4C4965B48592}"/>
              </a:ext>
            </a:extLst>
          </p:cNvPr>
          <p:cNvSpPr>
            <a:spLocks noGrp="1"/>
          </p:cNvSpPr>
          <p:nvPr>
            <p:ph type="ftr" sz="quarter" idx="18"/>
          </p:nvPr>
        </p:nvSpPr>
        <p:spPr/>
        <p:txBody>
          <a:bodyPr/>
          <a:lstStyle/>
          <a:p>
            <a:endParaRPr lang="de-DE" dirty="0"/>
          </a:p>
        </p:txBody>
      </p:sp>
      <p:sp>
        <p:nvSpPr>
          <p:cNvPr id="8" name="Textplatzhalter 4">
            <a:extLst>
              <a:ext uri="{FF2B5EF4-FFF2-40B4-BE49-F238E27FC236}">
                <a16:creationId xmlns:a16="http://schemas.microsoft.com/office/drawing/2014/main" id="{E0780CC6-0AAA-43D9-B97A-2EF6ED7D8C4B}"/>
              </a:ext>
            </a:extLst>
          </p:cNvPr>
          <p:cNvSpPr>
            <a:spLocks noGrp="1"/>
          </p:cNvSpPr>
          <p:nvPr>
            <p:ph type="body" sz="quarter" idx="12" hasCustomPrompt="1"/>
          </p:nvPr>
        </p:nvSpPr>
        <p:spPr>
          <a:xfrm>
            <a:off x="479425" y="476250"/>
            <a:ext cx="3600450"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76068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image + headline 03">
    <p:spTree>
      <p:nvGrpSpPr>
        <p:cNvPr id="1" name=""/>
        <p:cNvGrpSpPr/>
        <p:nvPr/>
      </p:nvGrpSpPr>
      <p:grpSpPr>
        <a:xfrm>
          <a:off x="0" y="0"/>
          <a:ext cx="0" cy="0"/>
          <a:chOff x="0" y="0"/>
          <a:chExt cx="0" cy="0"/>
        </a:xfrm>
      </p:grpSpPr>
      <p:sp>
        <p:nvSpPr>
          <p:cNvPr id="5" name="Bildplatzhalter 6">
            <a:extLst>
              <a:ext uri="{FF2B5EF4-FFF2-40B4-BE49-F238E27FC236}">
                <a16:creationId xmlns:a16="http://schemas.microsoft.com/office/drawing/2014/main" id="{56AD9E6D-63E1-41E1-8A4D-9A2F8102A993}"/>
              </a:ext>
            </a:extLst>
          </p:cNvPr>
          <p:cNvSpPr>
            <a:spLocks noGrp="1"/>
          </p:cNvSpPr>
          <p:nvPr>
            <p:ph type="pic" sz="quarter" idx="13"/>
          </p:nvPr>
        </p:nvSpPr>
        <p:spPr>
          <a:xfrm>
            <a:off x="5988050" y="1008001"/>
            <a:ext cx="6203950" cy="5850000"/>
          </a:xfrm>
          <a:solidFill>
            <a:schemeClr val="tx2"/>
          </a:solidFill>
        </p:spPr>
        <p:txBody>
          <a:bodyPr/>
          <a:lstStyle/>
          <a:p>
            <a:endParaRPr lang="de-DE" dirty="0"/>
          </a:p>
        </p:txBody>
      </p:sp>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lvl1pPr>
              <a:defRPr>
                <a:solidFill>
                  <a:schemeClr val="tx1"/>
                </a:solidFill>
              </a:defRPr>
            </a:lvl1pPr>
          </a:lstStyle>
          <a:p>
            <a:fld id="{56C449F3-BD9D-48DC-BFF1-0F66671DA7C6}" type="slidenum">
              <a:rPr lang="de-DE" smtClean="0"/>
              <a:pPr/>
              <a:t>‹Nr.›</a:t>
            </a:fld>
            <a:endParaRPr lang="de-DE" dirty="0"/>
          </a:p>
        </p:txBody>
      </p:sp>
      <p:sp>
        <p:nvSpPr>
          <p:cNvPr id="7" name="Titel 1">
            <a:extLst>
              <a:ext uri="{FF2B5EF4-FFF2-40B4-BE49-F238E27FC236}">
                <a16:creationId xmlns:a16="http://schemas.microsoft.com/office/drawing/2014/main" id="{A3F8960E-E537-4E49-AC42-4DEBF27F46A6}"/>
              </a:ext>
            </a:extLst>
          </p:cNvPr>
          <p:cNvSpPr>
            <a:spLocks noGrp="1"/>
          </p:cNvSpPr>
          <p:nvPr>
            <p:ph type="title"/>
          </p:nvPr>
        </p:nvSpPr>
        <p:spPr>
          <a:xfrm>
            <a:off x="479424" y="873125"/>
            <a:ext cx="3600451" cy="1439863"/>
          </a:xfrm>
        </p:spPr>
        <p:txBody>
          <a:bodyPr/>
          <a:lstStyle/>
          <a:p>
            <a:r>
              <a:rPr lang="de-DE"/>
              <a:t>Mastertitelformat bearbeiten</a:t>
            </a:r>
          </a:p>
        </p:txBody>
      </p:sp>
      <p:sp>
        <p:nvSpPr>
          <p:cNvPr id="9" name="Textplatzhalter 9">
            <a:extLst>
              <a:ext uri="{FF2B5EF4-FFF2-40B4-BE49-F238E27FC236}">
                <a16:creationId xmlns:a16="http://schemas.microsoft.com/office/drawing/2014/main" id="{73B815B3-09D1-4001-B105-D9E1330B1B62}"/>
              </a:ext>
            </a:extLst>
          </p:cNvPr>
          <p:cNvSpPr>
            <a:spLocks noGrp="1"/>
          </p:cNvSpPr>
          <p:nvPr>
            <p:ph type="body" sz="quarter" idx="14"/>
          </p:nvPr>
        </p:nvSpPr>
        <p:spPr>
          <a:xfrm>
            <a:off x="479426" y="3168000"/>
            <a:ext cx="3600449" cy="2997850"/>
          </a:xfrm>
        </p:spPr>
        <p:txBody>
          <a:bodyPr anchor="t" anchorCtr="0"/>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5D691213-0404-49EC-B501-4C4965B48592}"/>
              </a:ext>
            </a:extLst>
          </p:cNvPr>
          <p:cNvSpPr>
            <a:spLocks noGrp="1"/>
          </p:cNvSpPr>
          <p:nvPr>
            <p:ph type="ftr" sz="quarter" idx="18"/>
          </p:nvPr>
        </p:nvSpPr>
        <p:spPr/>
        <p:txBody>
          <a:bodyPr/>
          <a:lstStyle/>
          <a:p>
            <a:endParaRPr lang="de-DE" dirty="0"/>
          </a:p>
        </p:txBody>
      </p:sp>
      <p:sp>
        <p:nvSpPr>
          <p:cNvPr id="8" name="Textplatzhalter 4">
            <a:extLst>
              <a:ext uri="{FF2B5EF4-FFF2-40B4-BE49-F238E27FC236}">
                <a16:creationId xmlns:a16="http://schemas.microsoft.com/office/drawing/2014/main" id="{DB4B0E92-1B2C-41F7-B669-32B6FD56635A}"/>
              </a:ext>
            </a:extLst>
          </p:cNvPr>
          <p:cNvSpPr>
            <a:spLocks noGrp="1"/>
          </p:cNvSpPr>
          <p:nvPr>
            <p:ph type="body" sz="quarter" idx="12" hasCustomPrompt="1"/>
          </p:nvPr>
        </p:nvSpPr>
        <p:spPr>
          <a:xfrm>
            <a:off x="479425" y="476250"/>
            <a:ext cx="3600450"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4121102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old headline + images and text">
    <p:spTree>
      <p:nvGrpSpPr>
        <p:cNvPr id="1" name=""/>
        <p:cNvGrpSpPr/>
        <p:nvPr/>
      </p:nvGrpSpPr>
      <p:grpSpPr>
        <a:xfrm>
          <a:off x="0" y="0"/>
          <a:ext cx="0" cy="0"/>
          <a:chOff x="0" y="0"/>
          <a:chExt cx="0" cy="0"/>
        </a:xfrm>
      </p:grpSpPr>
      <p:sp>
        <p:nvSpPr>
          <p:cNvPr id="5" name="Bildplatzhalter 6">
            <a:extLst>
              <a:ext uri="{FF2B5EF4-FFF2-40B4-BE49-F238E27FC236}">
                <a16:creationId xmlns:a16="http://schemas.microsoft.com/office/drawing/2014/main" id="{56AD9E6D-63E1-41E1-8A4D-9A2F8102A993}"/>
              </a:ext>
            </a:extLst>
          </p:cNvPr>
          <p:cNvSpPr>
            <a:spLocks noGrp="1"/>
          </p:cNvSpPr>
          <p:nvPr>
            <p:ph type="pic" sz="quarter" idx="13"/>
          </p:nvPr>
        </p:nvSpPr>
        <p:spPr>
          <a:xfrm>
            <a:off x="6203952" y="1044000"/>
            <a:ext cx="2088000" cy="2232000"/>
          </a:xfrm>
          <a:solidFill>
            <a:schemeClr val="tx2"/>
          </a:solidFill>
        </p:spPr>
        <p:txBody>
          <a:bodyPr/>
          <a:lstStyle/>
          <a:p>
            <a:endParaRPr lang="de-DE" dirty="0"/>
          </a:p>
        </p:txBody>
      </p:sp>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lvl1pPr>
              <a:defRPr>
                <a:solidFill>
                  <a:schemeClr val="bg1"/>
                </a:solidFill>
              </a:defRPr>
            </a:lvl1pPr>
          </a:lstStyle>
          <a:p>
            <a:fld id="{56C449F3-BD9D-48DC-BFF1-0F66671DA7C6}" type="slidenum">
              <a:rPr lang="de-DE" smtClean="0"/>
              <a:pPr/>
              <a:t>‹Nr.›</a:t>
            </a:fld>
            <a:endParaRPr lang="de-DE" dirty="0"/>
          </a:p>
        </p:txBody>
      </p:sp>
      <p:sp>
        <p:nvSpPr>
          <p:cNvPr id="7" name="Titel 1">
            <a:extLst>
              <a:ext uri="{FF2B5EF4-FFF2-40B4-BE49-F238E27FC236}">
                <a16:creationId xmlns:a16="http://schemas.microsoft.com/office/drawing/2014/main" id="{A3F8960E-E537-4E49-AC42-4DEBF27F46A6}"/>
              </a:ext>
            </a:extLst>
          </p:cNvPr>
          <p:cNvSpPr>
            <a:spLocks noGrp="1"/>
          </p:cNvSpPr>
          <p:nvPr>
            <p:ph type="title"/>
          </p:nvPr>
        </p:nvSpPr>
        <p:spPr>
          <a:xfrm>
            <a:off x="479424" y="873125"/>
            <a:ext cx="5508626" cy="1439863"/>
          </a:xfrm>
        </p:spPr>
        <p:txBody>
          <a:bodyPr/>
          <a:lstStyle>
            <a:lvl1pPr>
              <a:lnSpc>
                <a:spcPts val="8500"/>
              </a:lnSpc>
              <a:defRPr sz="8500"/>
            </a:lvl1pPr>
          </a:lstStyle>
          <a:p>
            <a:r>
              <a:rPr lang="de-DE"/>
              <a:t>Mastertitelformat bearbeiten</a:t>
            </a:r>
          </a:p>
        </p:txBody>
      </p:sp>
      <p:sp>
        <p:nvSpPr>
          <p:cNvPr id="9" name="Textplatzhalter 9">
            <a:extLst>
              <a:ext uri="{FF2B5EF4-FFF2-40B4-BE49-F238E27FC236}">
                <a16:creationId xmlns:a16="http://schemas.microsoft.com/office/drawing/2014/main" id="{73B815B3-09D1-4001-B105-D9E1330B1B62}"/>
              </a:ext>
            </a:extLst>
          </p:cNvPr>
          <p:cNvSpPr>
            <a:spLocks noGrp="1"/>
          </p:cNvSpPr>
          <p:nvPr>
            <p:ph type="body" sz="quarter" idx="14"/>
          </p:nvPr>
        </p:nvSpPr>
        <p:spPr>
          <a:xfrm>
            <a:off x="479426" y="4176000"/>
            <a:ext cx="3816349" cy="1989850"/>
          </a:xfrm>
        </p:spPr>
        <p:txBody>
          <a:bodyPr anchor="t" anchorCtr="0"/>
          <a:lstStyle>
            <a:lvl1pPr>
              <a:defRPr sz="1600" b="0"/>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5D691213-0404-49EC-B501-4C4965B48592}"/>
              </a:ext>
            </a:extLst>
          </p:cNvPr>
          <p:cNvSpPr>
            <a:spLocks noGrp="1"/>
          </p:cNvSpPr>
          <p:nvPr>
            <p:ph type="ftr" sz="quarter" idx="18"/>
          </p:nvPr>
        </p:nvSpPr>
        <p:spPr/>
        <p:txBody>
          <a:bodyPr/>
          <a:lstStyle/>
          <a:p>
            <a:endParaRPr lang="de-DE" dirty="0"/>
          </a:p>
        </p:txBody>
      </p:sp>
      <p:sp>
        <p:nvSpPr>
          <p:cNvPr id="8" name="Textplatzhalter 9">
            <a:extLst>
              <a:ext uri="{FF2B5EF4-FFF2-40B4-BE49-F238E27FC236}">
                <a16:creationId xmlns:a16="http://schemas.microsoft.com/office/drawing/2014/main" id="{3838915D-D3FB-443D-B066-9871FCA0D90C}"/>
              </a:ext>
            </a:extLst>
          </p:cNvPr>
          <p:cNvSpPr>
            <a:spLocks noGrp="1"/>
          </p:cNvSpPr>
          <p:nvPr>
            <p:ph type="body" sz="quarter" idx="19"/>
          </p:nvPr>
        </p:nvSpPr>
        <p:spPr>
          <a:xfrm>
            <a:off x="8640000" y="1044000"/>
            <a:ext cx="2376000" cy="2232000"/>
          </a:xfrm>
        </p:spPr>
        <p:txBody>
          <a:bodyPr anchor="ctr" anchorCtr="0"/>
          <a:lstStyle>
            <a:lvl1pPr>
              <a:defRPr sz="1600" b="0"/>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Bildplatzhalter 6">
            <a:extLst>
              <a:ext uri="{FF2B5EF4-FFF2-40B4-BE49-F238E27FC236}">
                <a16:creationId xmlns:a16="http://schemas.microsoft.com/office/drawing/2014/main" id="{53DA06E5-3D83-444D-925F-F4A41465D64C}"/>
              </a:ext>
            </a:extLst>
          </p:cNvPr>
          <p:cNvSpPr>
            <a:spLocks noGrp="1"/>
          </p:cNvSpPr>
          <p:nvPr>
            <p:ph type="pic" sz="quarter" idx="20"/>
          </p:nvPr>
        </p:nvSpPr>
        <p:spPr>
          <a:xfrm>
            <a:off x="6203952" y="3582001"/>
            <a:ext cx="2088000" cy="2232000"/>
          </a:xfrm>
          <a:solidFill>
            <a:schemeClr val="tx2"/>
          </a:solidFill>
        </p:spPr>
        <p:txBody>
          <a:bodyPr/>
          <a:lstStyle/>
          <a:p>
            <a:endParaRPr lang="de-DE" dirty="0"/>
          </a:p>
        </p:txBody>
      </p:sp>
      <p:sp>
        <p:nvSpPr>
          <p:cNvPr id="11" name="Textplatzhalter 9">
            <a:extLst>
              <a:ext uri="{FF2B5EF4-FFF2-40B4-BE49-F238E27FC236}">
                <a16:creationId xmlns:a16="http://schemas.microsoft.com/office/drawing/2014/main" id="{8A4C057F-21D1-4235-9674-D17DA9EE80C1}"/>
              </a:ext>
            </a:extLst>
          </p:cNvPr>
          <p:cNvSpPr>
            <a:spLocks noGrp="1"/>
          </p:cNvSpPr>
          <p:nvPr>
            <p:ph type="body" sz="quarter" idx="21"/>
          </p:nvPr>
        </p:nvSpPr>
        <p:spPr>
          <a:xfrm>
            <a:off x="8640000" y="3582001"/>
            <a:ext cx="2376000" cy="2232000"/>
          </a:xfrm>
        </p:spPr>
        <p:txBody>
          <a:bodyPr anchor="ctr" anchorCtr="0"/>
          <a:lstStyle>
            <a:lvl1pPr>
              <a:defRPr sz="1600" b="0"/>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Textplatzhalter 4">
            <a:extLst>
              <a:ext uri="{FF2B5EF4-FFF2-40B4-BE49-F238E27FC236}">
                <a16:creationId xmlns:a16="http://schemas.microsoft.com/office/drawing/2014/main" id="{89F8AF55-CD46-430D-AC56-3428F98D0CCF}"/>
              </a:ext>
            </a:extLst>
          </p:cNvPr>
          <p:cNvSpPr>
            <a:spLocks noGrp="1"/>
          </p:cNvSpPr>
          <p:nvPr>
            <p:ph type="body" sz="quarter" idx="12" hasCustomPrompt="1"/>
          </p:nvPr>
        </p:nvSpPr>
        <p:spPr>
          <a:xfrm>
            <a:off x="479425" y="476250"/>
            <a:ext cx="5508625"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233025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old headline on blue/white">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85B9BCC-ED7D-4926-91D7-795B583CD299}"/>
              </a:ext>
            </a:extLst>
          </p:cNvPr>
          <p:cNvSpPr/>
          <p:nvPr userDrawn="1"/>
        </p:nvSpPr>
        <p:spPr>
          <a:xfrm>
            <a:off x="0" y="0"/>
            <a:ext cx="8112125" cy="6858000"/>
          </a:xfrm>
          <a:prstGeom prst="rect">
            <a:avLst/>
          </a:prstGeom>
          <a:solidFill>
            <a:srgbClr val="13A0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Foliennummernplatzhalter 5">
            <a:extLst>
              <a:ext uri="{FF2B5EF4-FFF2-40B4-BE49-F238E27FC236}">
                <a16:creationId xmlns:a16="http://schemas.microsoft.com/office/drawing/2014/main" id="{50E423D4-7901-4F8B-B075-3D0E7C20A648}"/>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7" name="Titel 6">
            <a:extLst>
              <a:ext uri="{FF2B5EF4-FFF2-40B4-BE49-F238E27FC236}">
                <a16:creationId xmlns:a16="http://schemas.microsoft.com/office/drawing/2014/main" id="{28E2DDD5-62F8-4BB9-A01C-AC7CC80E2678}"/>
              </a:ext>
            </a:extLst>
          </p:cNvPr>
          <p:cNvSpPr>
            <a:spLocks noGrp="1"/>
          </p:cNvSpPr>
          <p:nvPr>
            <p:ph type="title"/>
          </p:nvPr>
        </p:nvSpPr>
        <p:spPr>
          <a:xfrm>
            <a:off x="479427" y="1808162"/>
            <a:ext cx="5724523" cy="4357687"/>
          </a:xfrm>
        </p:spPr>
        <p:txBody>
          <a:bodyPr/>
          <a:lstStyle>
            <a:lvl1pPr>
              <a:lnSpc>
                <a:spcPts val="8500"/>
              </a:lnSpc>
              <a:defRPr sz="8500">
                <a:solidFill>
                  <a:srgbClr val="122B54"/>
                </a:solidFill>
              </a:defRPr>
            </a:lvl1pPr>
          </a:lstStyle>
          <a:p>
            <a:r>
              <a:rPr lang="de-DE"/>
              <a:t>Mastertitelformat bearbeiten</a:t>
            </a:r>
          </a:p>
        </p:txBody>
      </p:sp>
      <p:sp>
        <p:nvSpPr>
          <p:cNvPr id="10" name="Textplatzhalter 9">
            <a:extLst>
              <a:ext uri="{FF2B5EF4-FFF2-40B4-BE49-F238E27FC236}">
                <a16:creationId xmlns:a16="http://schemas.microsoft.com/office/drawing/2014/main" id="{25DCC88A-A947-4C0A-827F-38E624596684}"/>
              </a:ext>
            </a:extLst>
          </p:cNvPr>
          <p:cNvSpPr>
            <a:spLocks noGrp="1"/>
          </p:cNvSpPr>
          <p:nvPr>
            <p:ph type="body" sz="quarter" idx="12"/>
          </p:nvPr>
        </p:nvSpPr>
        <p:spPr>
          <a:xfrm>
            <a:off x="8772525" y="1808163"/>
            <a:ext cx="2940050" cy="4357687"/>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C600EDD0-042C-48C5-946C-9122C18A1125}"/>
              </a:ext>
            </a:extLst>
          </p:cNvPr>
          <p:cNvSpPr>
            <a:spLocks noGrp="1"/>
          </p:cNvSpPr>
          <p:nvPr>
            <p:ph type="ftr" sz="quarter" idx="13"/>
          </p:nvPr>
        </p:nvSpPr>
        <p:spPr/>
        <p:txBody>
          <a:bodyPr/>
          <a:lstStyle>
            <a:lvl1pPr>
              <a:defRPr>
                <a:solidFill>
                  <a:schemeClr val="tx1"/>
                </a:solidFill>
              </a:defRPr>
            </a:lvl1pPr>
          </a:lstStyle>
          <a:p>
            <a:endParaRPr lang="de-DE" dirty="0"/>
          </a:p>
        </p:txBody>
      </p:sp>
      <p:sp>
        <p:nvSpPr>
          <p:cNvPr id="9" name="Textplatzhalter 4">
            <a:extLst>
              <a:ext uri="{FF2B5EF4-FFF2-40B4-BE49-F238E27FC236}">
                <a16:creationId xmlns:a16="http://schemas.microsoft.com/office/drawing/2014/main" id="{65CB8C84-525E-4B57-BAF4-5CD06402D3A1}"/>
              </a:ext>
            </a:extLst>
          </p:cNvPr>
          <p:cNvSpPr>
            <a:spLocks noGrp="1"/>
          </p:cNvSpPr>
          <p:nvPr>
            <p:ph type="body" sz="quarter" idx="14" hasCustomPrompt="1"/>
          </p:nvPr>
        </p:nvSpPr>
        <p:spPr>
          <a:xfrm>
            <a:off x="479425" y="476250"/>
            <a:ext cx="5724525"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48742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old headline on blue/white + image">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85B9BCC-ED7D-4926-91D7-795B583CD299}"/>
              </a:ext>
            </a:extLst>
          </p:cNvPr>
          <p:cNvSpPr/>
          <p:nvPr userDrawn="1"/>
        </p:nvSpPr>
        <p:spPr>
          <a:xfrm>
            <a:off x="0" y="0"/>
            <a:ext cx="7020000" cy="6858000"/>
          </a:xfrm>
          <a:prstGeom prst="rect">
            <a:avLst/>
          </a:prstGeom>
          <a:solidFill>
            <a:srgbClr val="13A0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Foliennummernplatzhalter 5">
            <a:extLst>
              <a:ext uri="{FF2B5EF4-FFF2-40B4-BE49-F238E27FC236}">
                <a16:creationId xmlns:a16="http://schemas.microsoft.com/office/drawing/2014/main" id="{50E423D4-7901-4F8B-B075-3D0E7C20A648}"/>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7" name="Titel 6">
            <a:extLst>
              <a:ext uri="{FF2B5EF4-FFF2-40B4-BE49-F238E27FC236}">
                <a16:creationId xmlns:a16="http://schemas.microsoft.com/office/drawing/2014/main" id="{28E2DDD5-62F8-4BB9-A01C-AC7CC80E2678}"/>
              </a:ext>
            </a:extLst>
          </p:cNvPr>
          <p:cNvSpPr>
            <a:spLocks noGrp="1"/>
          </p:cNvSpPr>
          <p:nvPr>
            <p:ph type="title"/>
          </p:nvPr>
        </p:nvSpPr>
        <p:spPr>
          <a:xfrm>
            <a:off x="479427" y="1808162"/>
            <a:ext cx="5724523" cy="4357687"/>
          </a:xfrm>
        </p:spPr>
        <p:txBody>
          <a:bodyPr/>
          <a:lstStyle>
            <a:lvl1pPr>
              <a:lnSpc>
                <a:spcPts val="8500"/>
              </a:lnSpc>
              <a:defRPr sz="8500">
                <a:solidFill>
                  <a:srgbClr val="122B54"/>
                </a:solidFill>
              </a:defRPr>
            </a:lvl1pPr>
          </a:lstStyle>
          <a:p>
            <a:r>
              <a:rPr lang="de-DE"/>
              <a:t>Mastertitelformat bearbeiten</a:t>
            </a:r>
          </a:p>
        </p:txBody>
      </p:sp>
      <p:sp>
        <p:nvSpPr>
          <p:cNvPr id="10" name="Textplatzhalter 9">
            <a:extLst>
              <a:ext uri="{FF2B5EF4-FFF2-40B4-BE49-F238E27FC236}">
                <a16:creationId xmlns:a16="http://schemas.microsoft.com/office/drawing/2014/main" id="{25DCC88A-A947-4C0A-827F-38E624596684}"/>
              </a:ext>
            </a:extLst>
          </p:cNvPr>
          <p:cNvSpPr>
            <a:spLocks noGrp="1"/>
          </p:cNvSpPr>
          <p:nvPr>
            <p:ph type="body" sz="quarter" idx="12"/>
          </p:nvPr>
        </p:nvSpPr>
        <p:spPr>
          <a:xfrm>
            <a:off x="7560000" y="3024000"/>
            <a:ext cx="4152573" cy="3141849"/>
          </a:xfrm>
        </p:spPr>
        <p:txBody>
          <a:bodyPr/>
          <a:lstStyle>
            <a:lvl1pPr>
              <a:defRPr sz="1600" b="1"/>
            </a:lvl1pPr>
            <a:lvl2pPr marL="0" indent="0">
              <a:buNone/>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3" name="Bildplatzhalter 2">
            <a:extLst>
              <a:ext uri="{FF2B5EF4-FFF2-40B4-BE49-F238E27FC236}">
                <a16:creationId xmlns:a16="http://schemas.microsoft.com/office/drawing/2014/main" id="{C3A37E33-1BC4-4258-8988-7DB0EC8D5A84}"/>
              </a:ext>
            </a:extLst>
          </p:cNvPr>
          <p:cNvSpPr>
            <a:spLocks noGrp="1"/>
          </p:cNvSpPr>
          <p:nvPr>
            <p:ph type="pic" sz="quarter" idx="13"/>
          </p:nvPr>
        </p:nvSpPr>
        <p:spPr>
          <a:xfrm>
            <a:off x="5700300" y="0"/>
            <a:ext cx="4320000" cy="2340000"/>
          </a:xfrm>
          <a:solidFill>
            <a:schemeClr val="tx2">
              <a:lumMod val="90000"/>
            </a:schemeClr>
          </a:solidFill>
        </p:spPr>
        <p:txBody>
          <a:bodyPr/>
          <a:lstStyle>
            <a:lvl1pPr>
              <a:defRPr>
                <a:solidFill>
                  <a:schemeClr val="tx1"/>
                </a:solidFill>
              </a:defRPr>
            </a:lvl1pPr>
          </a:lstStyle>
          <a:p>
            <a:endParaRPr lang="de-DE" dirty="0"/>
          </a:p>
        </p:txBody>
      </p:sp>
      <p:sp>
        <p:nvSpPr>
          <p:cNvPr id="2" name="Fußzeilenplatzhalter 1">
            <a:extLst>
              <a:ext uri="{FF2B5EF4-FFF2-40B4-BE49-F238E27FC236}">
                <a16:creationId xmlns:a16="http://schemas.microsoft.com/office/drawing/2014/main" id="{7C631362-B5E9-4A03-8563-BC489D509F80}"/>
              </a:ext>
            </a:extLst>
          </p:cNvPr>
          <p:cNvSpPr>
            <a:spLocks noGrp="1"/>
          </p:cNvSpPr>
          <p:nvPr>
            <p:ph type="ftr" sz="quarter" idx="14"/>
          </p:nvPr>
        </p:nvSpPr>
        <p:spPr/>
        <p:txBody>
          <a:bodyPr/>
          <a:lstStyle>
            <a:lvl1pPr>
              <a:defRPr>
                <a:solidFill>
                  <a:schemeClr val="tx1"/>
                </a:solidFill>
              </a:defRPr>
            </a:lvl1pPr>
          </a:lstStyle>
          <a:p>
            <a:endParaRPr lang="de-DE" dirty="0"/>
          </a:p>
        </p:txBody>
      </p:sp>
      <p:sp>
        <p:nvSpPr>
          <p:cNvPr id="9" name="Textplatzhalter 4">
            <a:extLst>
              <a:ext uri="{FF2B5EF4-FFF2-40B4-BE49-F238E27FC236}">
                <a16:creationId xmlns:a16="http://schemas.microsoft.com/office/drawing/2014/main" id="{86895624-7DAF-4916-BF2D-DA99D815DD92}"/>
              </a:ext>
            </a:extLst>
          </p:cNvPr>
          <p:cNvSpPr>
            <a:spLocks noGrp="1"/>
          </p:cNvSpPr>
          <p:nvPr>
            <p:ph type="body" sz="quarter" idx="15" hasCustomPrompt="1"/>
          </p:nvPr>
        </p:nvSpPr>
        <p:spPr>
          <a:xfrm>
            <a:off x="479425" y="476250"/>
            <a:ext cx="5025082"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28940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 topline onl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E0FA48-9F47-4B37-94C3-D2CE80E96A54}"/>
              </a:ext>
            </a:extLst>
          </p:cNvPr>
          <p:cNvSpPr>
            <a:spLocks noGrp="1"/>
          </p:cNvSpPr>
          <p:nvPr>
            <p:ph type="title"/>
          </p:nvPr>
        </p:nvSpPr>
        <p:spPr/>
        <p:txBody>
          <a:bodyPr/>
          <a:lstStyle/>
          <a:p>
            <a:r>
              <a:rPr lang="de-DE"/>
              <a:t>Mastertitelformat bearbeiten</a:t>
            </a:r>
          </a:p>
        </p:txBody>
      </p:sp>
      <p:sp>
        <p:nvSpPr>
          <p:cNvPr id="6" name="Fußzeilenplatzhalter 5">
            <a:extLst>
              <a:ext uri="{FF2B5EF4-FFF2-40B4-BE49-F238E27FC236}">
                <a16:creationId xmlns:a16="http://schemas.microsoft.com/office/drawing/2014/main" id="{B12C489F-F019-4419-9172-668E44FC8C23}"/>
              </a:ext>
            </a:extLst>
          </p:cNvPr>
          <p:cNvSpPr>
            <a:spLocks noGrp="1"/>
          </p:cNvSpPr>
          <p:nvPr>
            <p:ph type="ftr" sz="quarter" idx="10"/>
          </p:nvPr>
        </p:nvSpPr>
        <p:spPr/>
        <p:txBody>
          <a:bodyPr/>
          <a:lstStyle/>
          <a:p>
            <a:endParaRPr lang="de-DE" dirty="0"/>
          </a:p>
        </p:txBody>
      </p:sp>
      <p:sp>
        <p:nvSpPr>
          <p:cNvPr id="7" name="Foliennummernplatzhalter 6">
            <a:extLst>
              <a:ext uri="{FF2B5EF4-FFF2-40B4-BE49-F238E27FC236}">
                <a16:creationId xmlns:a16="http://schemas.microsoft.com/office/drawing/2014/main" id="{B5F45E11-429A-423F-97E9-1B1309F4DB3A}"/>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5" name="Textplatzhalter 4">
            <a:extLst>
              <a:ext uri="{FF2B5EF4-FFF2-40B4-BE49-F238E27FC236}">
                <a16:creationId xmlns:a16="http://schemas.microsoft.com/office/drawing/2014/main" id="{2CBF6088-36A1-4310-BB51-1649635E7893}"/>
              </a:ext>
            </a:extLst>
          </p:cNvPr>
          <p:cNvSpPr>
            <a:spLocks noGrp="1"/>
          </p:cNvSpPr>
          <p:nvPr>
            <p:ph type="body" sz="quarter" idx="12" hasCustomPrompt="1"/>
          </p:nvPr>
        </p:nvSpPr>
        <p:spPr>
          <a:xfrm>
            <a:off x="479424" y="476250"/>
            <a:ext cx="9324975"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1995060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 topline only bo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E0FA48-9F47-4B37-94C3-D2CE80E96A54}"/>
              </a:ext>
            </a:extLst>
          </p:cNvPr>
          <p:cNvSpPr>
            <a:spLocks noGrp="1"/>
          </p:cNvSpPr>
          <p:nvPr>
            <p:ph type="title"/>
          </p:nvPr>
        </p:nvSpPr>
        <p:spPr/>
        <p:txBody>
          <a:bodyPr/>
          <a:lstStyle>
            <a:lvl1pPr>
              <a:lnSpc>
                <a:spcPts val="8500"/>
              </a:lnSpc>
              <a:defRPr sz="8500"/>
            </a:lvl1pPr>
          </a:lstStyle>
          <a:p>
            <a:r>
              <a:rPr lang="de-DE"/>
              <a:t>Mastertitelformat bearbeiten</a:t>
            </a:r>
          </a:p>
        </p:txBody>
      </p:sp>
      <p:sp>
        <p:nvSpPr>
          <p:cNvPr id="6" name="Fußzeilenplatzhalter 5">
            <a:extLst>
              <a:ext uri="{FF2B5EF4-FFF2-40B4-BE49-F238E27FC236}">
                <a16:creationId xmlns:a16="http://schemas.microsoft.com/office/drawing/2014/main" id="{B12C489F-F019-4419-9172-668E44FC8C23}"/>
              </a:ext>
            </a:extLst>
          </p:cNvPr>
          <p:cNvSpPr>
            <a:spLocks noGrp="1"/>
          </p:cNvSpPr>
          <p:nvPr>
            <p:ph type="ftr" sz="quarter" idx="10"/>
          </p:nvPr>
        </p:nvSpPr>
        <p:spPr/>
        <p:txBody>
          <a:bodyPr/>
          <a:lstStyle/>
          <a:p>
            <a:endParaRPr lang="de-DE" dirty="0"/>
          </a:p>
        </p:txBody>
      </p:sp>
      <p:sp>
        <p:nvSpPr>
          <p:cNvPr id="7" name="Foliennummernplatzhalter 6">
            <a:extLst>
              <a:ext uri="{FF2B5EF4-FFF2-40B4-BE49-F238E27FC236}">
                <a16:creationId xmlns:a16="http://schemas.microsoft.com/office/drawing/2014/main" id="{B5F45E11-429A-423F-97E9-1B1309F4DB3A}"/>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5" name="Textplatzhalter 4">
            <a:extLst>
              <a:ext uri="{FF2B5EF4-FFF2-40B4-BE49-F238E27FC236}">
                <a16:creationId xmlns:a16="http://schemas.microsoft.com/office/drawing/2014/main" id="{08E58946-949A-488B-8C82-A425EDC09E3F}"/>
              </a:ext>
            </a:extLst>
          </p:cNvPr>
          <p:cNvSpPr>
            <a:spLocks noGrp="1"/>
          </p:cNvSpPr>
          <p:nvPr>
            <p:ph type="body" sz="quarter" idx="12" hasCustomPrompt="1"/>
          </p:nvPr>
        </p:nvSpPr>
        <p:spPr>
          <a:xfrm>
            <a:off x="479424" y="476250"/>
            <a:ext cx="9324975"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343401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1CCF6E46-F87C-4B64-99C8-86D0AD8F84AE}"/>
              </a:ext>
            </a:extLst>
          </p:cNvPr>
          <p:cNvSpPr>
            <a:spLocks noGrp="1"/>
          </p:cNvSpPr>
          <p:nvPr>
            <p:ph type="ftr" sz="quarter" idx="10"/>
          </p:nvPr>
        </p:nvSpPr>
        <p:spPr/>
        <p:txBody>
          <a:bodyPr/>
          <a:lstStyle/>
          <a:p>
            <a:endParaRPr lang="de-DE" dirty="0"/>
          </a:p>
        </p:txBody>
      </p:sp>
      <p:sp>
        <p:nvSpPr>
          <p:cNvPr id="6" name="Foliennummernplatzhalter 5">
            <a:extLst>
              <a:ext uri="{FF2B5EF4-FFF2-40B4-BE49-F238E27FC236}">
                <a16:creationId xmlns:a16="http://schemas.microsoft.com/office/drawing/2014/main" id="{9A238627-407D-4004-A6C9-31955AAD8E8C}"/>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276491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E2581BF6-597A-45B4-8AC9-E60836C8E9B7}"/>
              </a:ext>
            </a:extLst>
          </p:cNvPr>
          <p:cNvSpPr>
            <a:spLocks noGrp="1"/>
          </p:cNvSpPr>
          <p:nvPr>
            <p:ph type="pic" sz="quarter" idx="10"/>
          </p:nvPr>
        </p:nvSpPr>
        <p:spPr>
          <a:xfrm>
            <a:off x="5335200" y="2"/>
            <a:ext cx="6858000" cy="6858000"/>
          </a:xfrm>
          <a:solidFill>
            <a:schemeClr val="tx2"/>
          </a:solidFill>
        </p:spPr>
        <p:txBody>
          <a:bodyPr/>
          <a:lstStyle/>
          <a:p>
            <a:endParaRPr lang="de-DE" dirty="0"/>
          </a:p>
        </p:txBody>
      </p:sp>
      <p:sp>
        <p:nvSpPr>
          <p:cNvPr id="2" name="Titel 1">
            <a:extLst>
              <a:ext uri="{FF2B5EF4-FFF2-40B4-BE49-F238E27FC236}">
                <a16:creationId xmlns:a16="http://schemas.microsoft.com/office/drawing/2014/main" id="{54344D3D-750E-4AA5-BD45-F6CFA3D07F07}"/>
              </a:ext>
            </a:extLst>
          </p:cNvPr>
          <p:cNvSpPr>
            <a:spLocks noGrp="1"/>
          </p:cNvSpPr>
          <p:nvPr>
            <p:ph type="ctrTitle"/>
          </p:nvPr>
        </p:nvSpPr>
        <p:spPr>
          <a:xfrm>
            <a:off x="478800" y="1836000"/>
            <a:ext cx="4680000" cy="2400235"/>
          </a:xfrm>
        </p:spPr>
        <p:txBody>
          <a:bodyPr rIns="216000" anchor="ctr" anchorCtr="0"/>
          <a:lstStyle>
            <a:lvl1pPr algn="l">
              <a:lnSpc>
                <a:spcPts val="7000"/>
              </a:lnSpc>
              <a:defRPr sz="7000"/>
            </a:lvl1pPr>
          </a:lstStyle>
          <a:p>
            <a:r>
              <a:rPr lang="de-DE"/>
              <a:t>Mastertitelformat bearbeiten</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p:nvPr>
        </p:nvSpPr>
        <p:spPr>
          <a:xfrm>
            <a:off x="478800" y="4788000"/>
            <a:ext cx="4680000" cy="562065"/>
          </a:xfrm>
        </p:spPr>
        <p:txBody>
          <a:bodyPr rIns="216000"/>
          <a:lstStyle>
            <a:lvl1pPr marL="0" indent="0" algn="l">
              <a:buNone/>
              <a:defRPr sz="1600"/>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Master-Untertitelformat bearbeiten</a:t>
            </a:r>
          </a:p>
        </p:txBody>
      </p:sp>
      <p:pic>
        <p:nvPicPr>
          <p:cNvPr id="11" name="Grafik 10">
            <a:extLst>
              <a:ext uri="{FF2B5EF4-FFF2-40B4-BE49-F238E27FC236}">
                <a16:creationId xmlns:a16="http://schemas.microsoft.com/office/drawing/2014/main" id="{9DB0C78F-5BF6-4741-8EF4-0317AF8FB6BD}"/>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9425" y="476250"/>
            <a:ext cx="2057313" cy="509277"/>
          </a:xfrm>
          <a:prstGeom prst="rect">
            <a:avLst/>
          </a:prstGeom>
        </p:spPr>
      </p:pic>
      <p:sp>
        <p:nvSpPr>
          <p:cNvPr id="12" name="Textplatzhalter 14">
            <a:extLst>
              <a:ext uri="{FF2B5EF4-FFF2-40B4-BE49-F238E27FC236}">
                <a16:creationId xmlns:a16="http://schemas.microsoft.com/office/drawing/2014/main" id="{010BB3A1-81DC-451B-8834-303DDC61D17D}"/>
              </a:ext>
            </a:extLst>
          </p:cNvPr>
          <p:cNvSpPr>
            <a:spLocks noGrp="1"/>
          </p:cNvSpPr>
          <p:nvPr>
            <p:ph type="body" sz="quarter" idx="11" hasCustomPrompt="1"/>
          </p:nvPr>
        </p:nvSpPr>
        <p:spPr>
          <a:xfrm>
            <a:off x="478800" y="5968800"/>
            <a:ext cx="1692900" cy="546124"/>
          </a:xfrm>
        </p:spPr>
        <p:txBody>
          <a:bodyPr anchor="b" anchorCtr="0"/>
          <a:lstStyle>
            <a:lvl1pPr>
              <a:lnSpc>
                <a:spcPct val="100000"/>
              </a:lnSpc>
              <a:defRPr sz="1100">
                <a:solidFill>
                  <a:schemeClr val="bg1"/>
                </a:solidFill>
              </a:defRPr>
            </a:lvl1pPr>
          </a:lstStyle>
          <a:p>
            <a:pPr lvl="0"/>
            <a:r>
              <a:rPr lang="de-DE"/>
              <a:t>Erste Ebene</a:t>
            </a:r>
          </a:p>
        </p:txBody>
      </p:sp>
      <p:sp>
        <p:nvSpPr>
          <p:cNvPr id="14" name="Textplatzhalter 14">
            <a:extLst>
              <a:ext uri="{FF2B5EF4-FFF2-40B4-BE49-F238E27FC236}">
                <a16:creationId xmlns:a16="http://schemas.microsoft.com/office/drawing/2014/main" id="{C2200793-2927-4E26-AE27-C3EF192AC9F7}"/>
              </a:ext>
            </a:extLst>
          </p:cNvPr>
          <p:cNvSpPr>
            <a:spLocks noGrp="1"/>
          </p:cNvSpPr>
          <p:nvPr>
            <p:ph type="body" sz="quarter" idx="14" hasCustomPrompt="1"/>
          </p:nvPr>
        </p:nvSpPr>
        <p:spPr>
          <a:xfrm>
            <a:off x="2387600" y="5968800"/>
            <a:ext cx="1692900" cy="546124"/>
          </a:xfrm>
        </p:spPr>
        <p:txBody>
          <a:bodyPr anchor="b" anchorCtr="0"/>
          <a:lstStyle>
            <a:lvl1pPr>
              <a:lnSpc>
                <a:spcPct val="100000"/>
              </a:lnSpc>
              <a:defRPr sz="1100">
                <a:solidFill>
                  <a:schemeClr val="bg1"/>
                </a:solidFill>
              </a:defRPr>
            </a:lvl1pPr>
          </a:lstStyle>
          <a:p>
            <a:pPr lvl="0"/>
            <a:r>
              <a:rPr lang="de-DE"/>
              <a:t>Erste Ebene</a:t>
            </a:r>
          </a:p>
        </p:txBody>
      </p:sp>
      <p:sp>
        <p:nvSpPr>
          <p:cNvPr id="5" name="Textplatzhalter 4">
            <a:extLst>
              <a:ext uri="{FF2B5EF4-FFF2-40B4-BE49-F238E27FC236}">
                <a16:creationId xmlns:a16="http://schemas.microsoft.com/office/drawing/2014/main" id="{644D99D3-D209-4B5F-AFD8-F759B2994FFA}"/>
              </a:ext>
            </a:extLst>
          </p:cNvPr>
          <p:cNvSpPr>
            <a:spLocks noGrp="1"/>
          </p:cNvSpPr>
          <p:nvPr>
            <p:ph type="body" sz="quarter" idx="15"/>
          </p:nvPr>
        </p:nvSpPr>
        <p:spPr>
          <a:xfrm rot="-5400000">
            <a:off x="11016000" y="5772158"/>
            <a:ext cx="1281600" cy="144000"/>
          </a:xfrm>
        </p:spPr>
        <p:txBody>
          <a:bodyPr anchor="b" anchorCtr="0"/>
          <a:lstStyle>
            <a:lvl1pPr>
              <a:defRPr sz="800">
                <a:solidFill>
                  <a:schemeClr val="tx1"/>
                </a:solidFill>
              </a:defRPr>
            </a:lvl1pPr>
            <a:lvl5pPr marL="288000" indent="0">
              <a:buNone/>
              <a:defRPr/>
            </a:lvl5pPr>
          </a:lstStyle>
          <a:p>
            <a:pPr lvl="0"/>
            <a:r>
              <a:rPr lang="de-DE"/>
              <a:t>Mastertextformat bearbeiten</a:t>
            </a:r>
          </a:p>
        </p:txBody>
      </p:sp>
    </p:spTree>
    <p:extLst>
      <p:ext uri="{BB962C8B-B14F-4D97-AF65-F5344CB8AC3E}">
        <p14:creationId xmlns:p14="http://schemas.microsoft.com/office/powerpoint/2010/main" val="274094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FFB93F98-2502-4A46-903A-C90B11A87BA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8800" y="-152396"/>
            <a:ext cx="1104853" cy="937345"/>
          </a:xfrm>
          <a:prstGeom prst="rect">
            <a:avLst/>
          </a:prstGeom>
        </p:spPr>
      </p:pic>
      <p:sp>
        <p:nvSpPr>
          <p:cNvPr id="5" name="Foliennummernplatzhalter 4">
            <a:extLst>
              <a:ext uri="{FF2B5EF4-FFF2-40B4-BE49-F238E27FC236}">
                <a16:creationId xmlns:a16="http://schemas.microsoft.com/office/drawing/2014/main" id="{B8864DFD-E38D-49D7-BB64-174EB574BF44}"/>
              </a:ext>
            </a:extLst>
          </p:cNvPr>
          <p:cNvSpPr>
            <a:spLocks noGrp="1"/>
          </p:cNvSpPr>
          <p:nvPr>
            <p:ph type="sldNum" sz="quarter" idx="17"/>
          </p:nvPr>
        </p:nvSpPr>
        <p:spPr/>
        <p:txBody>
          <a:bodyPr/>
          <a:lstStyle/>
          <a:p>
            <a:fld id="{56C449F3-BD9D-48DC-BFF1-0F66671DA7C6}" type="slidenum">
              <a:rPr lang="de-DE" smtClean="0"/>
              <a:pPr/>
              <a:t>‹Nr.›</a:t>
            </a:fld>
            <a:endParaRPr lang="de-DE" dirty="0"/>
          </a:p>
        </p:txBody>
      </p:sp>
      <p:sp>
        <p:nvSpPr>
          <p:cNvPr id="9" name="Textplatzhalter 9">
            <a:extLst>
              <a:ext uri="{FF2B5EF4-FFF2-40B4-BE49-F238E27FC236}">
                <a16:creationId xmlns:a16="http://schemas.microsoft.com/office/drawing/2014/main" id="{E68A33C7-022A-46B7-AC45-09A692D08C4A}"/>
              </a:ext>
            </a:extLst>
          </p:cNvPr>
          <p:cNvSpPr>
            <a:spLocks noGrp="1"/>
          </p:cNvSpPr>
          <p:nvPr>
            <p:ph type="body" sz="quarter" idx="18"/>
          </p:nvPr>
        </p:nvSpPr>
        <p:spPr>
          <a:xfrm>
            <a:off x="495610" y="1808162"/>
            <a:ext cx="7400615" cy="4357687"/>
          </a:xfrm>
        </p:spPr>
        <p:txBody>
          <a:bodyPr/>
          <a:lstStyle>
            <a:lvl1pPr>
              <a:lnSpc>
                <a:spcPts val="3800"/>
              </a:lnSpc>
              <a:spcAft>
                <a:spcPts val="3000"/>
              </a:spcAft>
              <a:defRPr sz="3800"/>
            </a:lvl1pPr>
            <a:lvl2pPr marL="0" indent="0">
              <a:buFont typeface="Arial" panose="020B0604020202020204" pitchFamily="34" charset="0"/>
              <a:buNone/>
              <a:defRPr sz="1600"/>
            </a:lvl2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F20E780E-8236-45DA-A6AF-143D4C7283C7}"/>
              </a:ext>
            </a:extLst>
          </p:cNvPr>
          <p:cNvSpPr>
            <a:spLocks noGrp="1"/>
          </p:cNvSpPr>
          <p:nvPr>
            <p:ph type="ftr" sz="quarter" idx="19"/>
          </p:nvPr>
        </p:nvSpPr>
        <p:spPr/>
        <p:txBody>
          <a:bodyPr/>
          <a:lstStyle/>
          <a:p>
            <a:endParaRPr lang="de-DE" dirty="0"/>
          </a:p>
        </p:txBody>
      </p:sp>
    </p:spTree>
    <p:extLst>
      <p:ext uri="{BB962C8B-B14F-4D97-AF65-F5344CB8AC3E}">
        <p14:creationId xmlns:p14="http://schemas.microsoft.com/office/powerpoint/2010/main" val="2601692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ullblead imag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543F4184-F695-473F-B37A-0DA4B8E546ED}"/>
              </a:ext>
            </a:extLst>
          </p:cNvPr>
          <p:cNvSpPr>
            <a:spLocks noGrp="1"/>
          </p:cNvSpPr>
          <p:nvPr>
            <p:ph type="pic" sz="quarter" idx="13"/>
          </p:nvPr>
        </p:nvSpPr>
        <p:spPr>
          <a:xfrm>
            <a:off x="0" y="2"/>
            <a:ext cx="12192000" cy="6858000"/>
          </a:xfrm>
          <a:solidFill>
            <a:schemeClr val="tx2">
              <a:lumMod val="90000"/>
            </a:schemeClr>
          </a:solidFill>
        </p:spPr>
        <p:txBody>
          <a:bodyPr/>
          <a:lstStyle>
            <a:lvl1pPr>
              <a:defRPr>
                <a:solidFill>
                  <a:schemeClr val="tx1"/>
                </a:solidFill>
              </a:defRPr>
            </a:lvl1pPr>
          </a:lstStyle>
          <a:p>
            <a:endParaRPr lang="de-DE" dirty="0"/>
          </a:p>
        </p:txBody>
      </p:sp>
      <p:sp>
        <p:nvSpPr>
          <p:cNvPr id="9" name="Textplatzhalter 8">
            <a:extLst>
              <a:ext uri="{FF2B5EF4-FFF2-40B4-BE49-F238E27FC236}">
                <a16:creationId xmlns:a16="http://schemas.microsoft.com/office/drawing/2014/main" id="{86BD1BC4-FEF0-4830-B116-C4AAB3BFE068}"/>
              </a:ext>
            </a:extLst>
          </p:cNvPr>
          <p:cNvSpPr>
            <a:spLocks noGrp="1"/>
          </p:cNvSpPr>
          <p:nvPr>
            <p:ph type="body" sz="quarter" idx="14"/>
          </p:nvPr>
        </p:nvSpPr>
        <p:spPr>
          <a:xfrm>
            <a:off x="2880000" y="3024000"/>
            <a:ext cx="5232125" cy="2248991"/>
          </a:xfrm>
        </p:spPr>
        <p:txBody>
          <a:bodyPr/>
          <a:lstStyle>
            <a:lvl1pPr>
              <a:lnSpc>
                <a:spcPts val="3800"/>
              </a:lnSpc>
              <a:defRPr sz="3800">
                <a:solidFill>
                  <a:schemeClr val="tx1"/>
                </a:solidFill>
              </a:defRPr>
            </a:lvl1pPr>
            <a:lvl2pPr marL="0" indent="0" algn="r">
              <a:lnSpc>
                <a:spcPts val="3800"/>
              </a:lnSpc>
              <a:buNone/>
              <a:defRPr sz="3800">
                <a:solidFill>
                  <a:srgbClr val="13A0D3"/>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de-DE"/>
              <a:t>Mastertextformat bearbeiten</a:t>
            </a:r>
          </a:p>
          <a:p>
            <a:pPr lvl="1"/>
            <a:r>
              <a:rPr lang="de-DE"/>
              <a:t>Zweite Ebene</a:t>
            </a:r>
          </a:p>
        </p:txBody>
      </p:sp>
      <p:sp>
        <p:nvSpPr>
          <p:cNvPr id="6" name="Foliennummernplatzhalter 5">
            <a:extLst>
              <a:ext uri="{FF2B5EF4-FFF2-40B4-BE49-F238E27FC236}">
                <a16:creationId xmlns:a16="http://schemas.microsoft.com/office/drawing/2014/main" id="{B41AAF74-D43E-4774-9DEC-557D0F40A220}"/>
              </a:ext>
            </a:extLst>
          </p:cNvPr>
          <p:cNvSpPr>
            <a:spLocks noGrp="1"/>
          </p:cNvSpPr>
          <p:nvPr>
            <p:ph type="sldNum" sz="quarter" idx="16"/>
          </p:nvPr>
        </p:nvSpPr>
        <p:spPr/>
        <p:txBody>
          <a:bodyPr/>
          <a:lstStyle>
            <a:lvl1pPr>
              <a:defRPr>
                <a:solidFill>
                  <a:schemeClr val="tx1"/>
                </a:solidFill>
              </a:defRPr>
            </a:lvl1pPr>
          </a:lstStyle>
          <a:p>
            <a:fld id="{56C449F3-BD9D-48DC-BFF1-0F66671DA7C6}" type="slidenum">
              <a:rPr lang="de-DE" smtClean="0"/>
              <a:pPr/>
              <a:t>‹Nr.›</a:t>
            </a:fld>
            <a:endParaRPr lang="de-DE" dirty="0"/>
          </a:p>
        </p:txBody>
      </p:sp>
      <p:sp>
        <p:nvSpPr>
          <p:cNvPr id="10" name="Bildplatzhalter 9">
            <a:extLst>
              <a:ext uri="{FF2B5EF4-FFF2-40B4-BE49-F238E27FC236}">
                <a16:creationId xmlns:a16="http://schemas.microsoft.com/office/drawing/2014/main" id="{7F2B9096-2D8C-433C-8C26-F6A72A4C0219}"/>
              </a:ext>
            </a:extLst>
          </p:cNvPr>
          <p:cNvSpPr>
            <a:spLocks noGrp="1"/>
          </p:cNvSpPr>
          <p:nvPr>
            <p:ph type="pic" sz="quarter" idx="17"/>
          </p:nvPr>
        </p:nvSpPr>
        <p:spPr>
          <a:xfrm>
            <a:off x="10692000" y="504000"/>
            <a:ext cx="1018800" cy="252000"/>
          </a:xfrm>
          <a:blipFill>
            <a:blip r:embed="rId2">
              <a:extLst>
                <a:ext uri="{96DAC541-7B7A-43D3-8B79-37D633B846F1}">
                  <asvg:svgBlip xmlns:asvg="http://schemas.microsoft.com/office/drawing/2016/SVG/main" r:embed="rId3"/>
                </a:ext>
              </a:extLst>
            </a:blip>
            <a:stretch>
              <a:fillRect/>
            </a:stretch>
          </a:blipFill>
        </p:spPr>
        <p:txBody>
          <a:bodyPr/>
          <a:lstStyle>
            <a:lvl1pPr>
              <a:defRPr sz="800">
                <a:solidFill>
                  <a:schemeClr val="tx1">
                    <a:alpha val="0"/>
                  </a:schemeClr>
                </a:solidFill>
              </a:defRPr>
            </a:lvl1pPr>
          </a:lstStyle>
          <a:p>
            <a:endParaRPr lang="de-DE" dirty="0"/>
          </a:p>
        </p:txBody>
      </p:sp>
    </p:spTree>
    <p:extLst>
      <p:ext uri="{BB962C8B-B14F-4D97-AF65-F5344CB8AC3E}">
        <p14:creationId xmlns:p14="http://schemas.microsoft.com/office/powerpoint/2010/main" val="15526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E0FA48-9F47-4B37-94C3-D2CE80E96A54}"/>
              </a:ext>
            </a:extLst>
          </p:cNvPr>
          <p:cNvSpPr>
            <a:spLocks noGrp="1"/>
          </p:cNvSpPr>
          <p:nvPr>
            <p:ph type="title"/>
          </p:nvPr>
        </p:nvSpPr>
        <p:spPr/>
        <p:txBody>
          <a:bodyPr/>
          <a:lstStyle/>
          <a:p>
            <a:r>
              <a:rPr lang="de-DE"/>
              <a:t>Mastertitelformat bearbeiten</a:t>
            </a:r>
          </a:p>
        </p:txBody>
      </p:sp>
      <p:sp>
        <p:nvSpPr>
          <p:cNvPr id="6" name="Fußzeilenplatzhalter 5">
            <a:extLst>
              <a:ext uri="{FF2B5EF4-FFF2-40B4-BE49-F238E27FC236}">
                <a16:creationId xmlns:a16="http://schemas.microsoft.com/office/drawing/2014/main" id="{B12C489F-F019-4419-9172-668E44FC8C23}"/>
              </a:ext>
            </a:extLst>
          </p:cNvPr>
          <p:cNvSpPr>
            <a:spLocks noGrp="1"/>
          </p:cNvSpPr>
          <p:nvPr>
            <p:ph type="ftr" sz="quarter" idx="10"/>
          </p:nvPr>
        </p:nvSpPr>
        <p:spPr/>
        <p:txBody>
          <a:bodyPr/>
          <a:lstStyle/>
          <a:p>
            <a:endParaRPr lang="de-DE" dirty="0"/>
          </a:p>
        </p:txBody>
      </p:sp>
      <p:sp>
        <p:nvSpPr>
          <p:cNvPr id="7" name="Foliennummernplatzhalter 6">
            <a:extLst>
              <a:ext uri="{FF2B5EF4-FFF2-40B4-BE49-F238E27FC236}">
                <a16:creationId xmlns:a16="http://schemas.microsoft.com/office/drawing/2014/main" id="{B5F45E11-429A-423F-97E9-1B1309F4DB3A}"/>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4" name="Bildplatzhalter 3">
            <a:extLst>
              <a:ext uri="{FF2B5EF4-FFF2-40B4-BE49-F238E27FC236}">
                <a16:creationId xmlns:a16="http://schemas.microsoft.com/office/drawing/2014/main" id="{91DF75E5-F9FE-4B14-8C90-B1BF90164CF4}"/>
              </a:ext>
            </a:extLst>
          </p:cNvPr>
          <p:cNvSpPr>
            <a:spLocks noGrp="1" noChangeAspect="1"/>
          </p:cNvSpPr>
          <p:nvPr>
            <p:ph type="pic" sz="quarter" idx="12"/>
          </p:nvPr>
        </p:nvSpPr>
        <p:spPr>
          <a:xfrm>
            <a:off x="524691" y="1836000"/>
            <a:ext cx="1872000" cy="1872000"/>
          </a:xfrm>
          <a:prstGeom prst="ellipse">
            <a:avLst/>
          </a:prstGeom>
          <a:solidFill>
            <a:schemeClr val="tx2">
              <a:lumMod val="90000"/>
            </a:schemeClr>
          </a:solidFill>
          <a:ln w="127000">
            <a:solidFill>
              <a:schemeClr val="bg1"/>
            </a:solidFill>
          </a:ln>
        </p:spPr>
        <p:txBody>
          <a:bodyPr/>
          <a:lstStyle/>
          <a:p>
            <a:endParaRPr lang="de-DE" dirty="0"/>
          </a:p>
        </p:txBody>
      </p:sp>
      <p:sp>
        <p:nvSpPr>
          <p:cNvPr id="8" name="Textplatzhalter 7">
            <a:extLst>
              <a:ext uri="{FF2B5EF4-FFF2-40B4-BE49-F238E27FC236}">
                <a16:creationId xmlns:a16="http://schemas.microsoft.com/office/drawing/2014/main" id="{80E809D7-298E-4784-9AE3-F5FC40D20485}"/>
              </a:ext>
            </a:extLst>
          </p:cNvPr>
          <p:cNvSpPr>
            <a:spLocks noGrp="1"/>
          </p:cNvSpPr>
          <p:nvPr>
            <p:ph type="body" sz="quarter" idx="13"/>
          </p:nvPr>
        </p:nvSpPr>
        <p:spPr>
          <a:xfrm>
            <a:off x="479427" y="3983525"/>
            <a:ext cx="3600450" cy="2182325"/>
          </a:xfrm>
        </p:spPr>
        <p:txBody>
          <a:bodyPr/>
          <a:lstStyle>
            <a:lvl1pPr>
              <a:spcAft>
                <a:spcPts val="600"/>
              </a:spcAft>
              <a:defRPr sz="1600" b="1"/>
            </a:lvl1pPr>
            <a:lvl2pPr marL="0" indent="0">
              <a:buNone/>
              <a:tabLst>
                <a:tab pos="288000" algn="l"/>
              </a:tabLst>
              <a:defRPr sz="1600"/>
            </a:lvl2pPr>
            <a:lvl3pPr marL="180000" indent="-180000">
              <a:buFontTx/>
              <a:buBlip>
                <a:blip r:embed="rId2"/>
              </a:buBlip>
              <a:defRPr sz="1600"/>
            </a:lvl3pPr>
            <a:lvl4pPr marL="180000" indent="-180000">
              <a:buFontTx/>
              <a:buBlip>
                <a:blip r:embed="rId3"/>
              </a:buBlip>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Bildplatzhalter 3">
            <a:extLst>
              <a:ext uri="{FF2B5EF4-FFF2-40B4-BE49-F238E27FC236}">
                <a16:creationId xmlns:a16="http://schemas.microsoft.com/office/drawing/2014/main" id="{B7EEF68F-5357-4EC1-854D-F85E9950B8DD}"/>
              </a:ext>
            </a:extLst>
          </p:cNvPr>
          <p:cNvSpPr>
            <a:spLocks noGrp="1" noChangeAspect="1"/>
          </p:cNvSpPr>
          <p:nvPr>
            <p:ph type="pic" sz="quarter" idx="14"/>
          </p:nvPr>
        </p:nvSpPr>
        <p:spPr>
          <a:xfrm>
            <a:off x="4341040" y="1836000"/>
            <a:ext cx="1872000" cy="1872000"/>
          </a:xfrm>
          <a:prstGeom prst="ellipse">
            <a:avLst/>
          </a:prstGeom>
          <a:solidFill>
            <a:schemeClr val="tx2">
              <a:lumMod val="90000"/>
            </a:schemeClr>
          </a:solidFill>
          <a:ln w="127000">
            <a:solidFill>
              <a:schemeClr val="bg1"/>
            </a:solidFill>
          </a:ln>
        </p:spPr>
        <p:txBody>
          <a:bodyPr/>
          <a:lstStyle/>
          <a:p>
            <a:endParaRPr lang="de-DE" dirty="0"/>
          </a:p>
        </p:txBody>
      </p:sp>
      <p:sp>
        <p:nvSpPr>
          <p:cNvPr id="11" name="Bildplatzhalter 3">
            <a:extLst>
              <a:ext uri="{FF2B5EF4-FFF2-40B4-BE49-F238E27FC236}">
                <a16:creationId xmlns:a16="http://schemas.microsoft.com/office/drawing/2014/main" id="{F40182DB-D138-4445-9088-170FAB7AB943}"/>
              </a:ext>
            </a:extLst>
          </p:cNvPr>
          <p:cNvSpPr>
            <a:spLocks noGrp="1" noChangeAspect="1"/>
          </p:cNvSpPr>
          <p:nvPr>
            <p:ph type="pic" sz="quarter" idx="16"/>
          </p:nvPr>
        </p:nvSpPr>
        <p:spPr>
          <a:xfrm>
            <a:off x="8157390" y="1836000"/>
            <a:ext cx="1872000" cy="1872000"/>
          </a:xfrm>
          <a:prstGeom prst="ellipse">
            <a:avLst/>
          </a:prstGeom>
          <a:solidFill>
            <a:schemeClr val="tx2">
              <a:lumMod val="90000"/>
            </a:schemeClr>
          </a:solidFill>
          <a:ln w="127000">
            <a:solidFill>
              <a:schemeClr val="bg1"/>
            </a:solidFill>
          </a:ln>
        </p:spPr>
        <p:txBody>
          <a:bodyPr/>
          <a:lstStyle/>
          <a:p>
            <a:endParaRPr lang="de-DE" dirty="0"/>
          </a:p>
        </p:txBody>
      </p:sp>
      <p:sp>
        <p:nvSpPr>
          <p:cNvPr id="13" name="Textplatzhalter 7">
            <a:extLst>
              <a:ext uri="{FF2B5EF4-FFF2-40B4-BE49-F238E27FC236}">
                <a16:creationId xmlns:a16="http://schemas.microsoft.com/office/drawing/2014/main" id="{4FD059CA-F54D-436B-83BF-7C80E05A47BC}"/>
              </a:ext>
            </a:extLst>
          </p:cNvPr>
          <p:cNvSpPr>
            <a:spLocks noGrp="1"/>
          </p:cNvSpPr>
          <p:nvPr>
            <p:ph type="body" sz="quarter" idx="17"/>
          </p:nvPr>
        </p:nvSpPr>
        <p:spPr>
          <a:xfrm>
            <a:off x="4295775" y="3983525"/>
            <a:ext cx="3600450" cy="2182325"/>
          </a:xfrm>
        </p:spPr>
        <p:txBody>
          <a:bodyPr/>
          <a:lstStyle>
            <a:lvl1pPr>
              <a:spcAft>
                <a:spcPts val="600"/>
              </a:spcAft>
              <a:defRPr sz="1600" b="1"/>
            </a:lvl1pPr>
            <a:lvl2pPr marL="0" indent="0">
              <a:buNone/>
              <a:tabLst>
                <a:tab pos="288000" algn="l"/>
              </a:tabLst>
              <a:defRPr sz="1600"/>
            </a:lvl2pPr>
            <a:lvl3pPr marL="180000" indent="-180000">
              <a:buFontTx/>
              <a:buBlip>
                <a:blip r:embed="rId2"/>
              </a:buBlip>
              <a:defRPr sz="1600"/>
            </a:lvl3pPr>
            <a:lvl4pPr marL="180000" indent="-180000">
              <a:buFontTx/>
              <a:buBlip>
                <a:blip r:embed="rId3"/>
              </a:buBlip>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4" name="Textplatzhalter 7">
            <a:extLst>
              <a:ext uri="{FF2B5EF4-FFF2-40B4-BE49-F238E27FC236}">
                <a16:creationId xmlns:a16="http://schemas.microsoft.com/office/drawing/2014/main" id="{3F0C00D3-5C3B-4DEC-B521-74B05D0D8186}"/>
              </a:ext>
            </a:extLst>
          </p:cNvPr>
          <p:cNvSpPr>
            <a:spLocks noGrp="1"/>
          </p:cNvSpPr>
          <p:nvPr>
            <p:ph type="body" sz="quarter" idx="18"/>
          </p:nvPr>
        </p:nvSpPr>
        <p:spPr>
          <a:xfrm>
            <a:off x="8112125" y="3983525"/>
            <a:ext cx="3600450" cy="2182325"/>
          </a:xfrm>
        </p:spPr>
        <p:txBody>
          <a:bodyPr/>
          <a:lstStyle>
            <a:lvl1pPr>
              <a:spcAft>
                <a:spcPts val="600"/>
              </a:spcAft>
              <a:defRPr sz="1600" b="1"/>
            </a:lvl1pPr>
            <a:lvl2pPr marL="0" indent="0">
              <a:buNone/>
              <a:tabLst>
                <a:tab pos="288000" algn="l"/>
              </a:tabLst>
              <a:defRPr sz="1600"/>
            </a:lvl2pPr>
            <a:lvl3pPr marL="180000" indent="-180000">
              <a:buFontTx/>
              <a:buBlip>
                <a:blip r:embed="rId2"/>
              </a:buBlip>
              <a:defRPr sz="1600"/>
            </a:lvl3pPr>
            <a:lvl4pPr marL="180000" indent="-180000">
              <a:buFontTx/>
              <a:buBlip>
                <a:blip r:embed="rId3"/>
              </a:buBlip>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Textplatzhalter 4">
            <a:extLst>
              <a:ext uri="{FF2B5EF4-FFF2-40B4-BE49-F238E27FC236}">
                <a16:creationId xmlns:a16="http://schemas.microsoft.com/office/drawing/2014/main" id="{97955563-D116-42F8-9493-607FD96D811B}"/>
              </a:ext>
            </a:extLst>
          </p:cNvPr>
          <p:cNvSpPr>
            <a:spLocks noGrp="1"/>
          </p:cNvSpPr>
          <p:nvPr>
            <p:ph type="body" sz="quarter" idx="19"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189571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a:xfrm>
            <a:off x="479425" y="1808163"/>
            <a:ext cx="11233150" cy="4357687"/>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oliennummernplatzhalter 7">
            <a:extLst>
              <a:ext uri="{FF2B5EF4-FFF2-40B4-BE49-F238E27FC236}">
                <a16:creationId xmlns:a16="http://schemas.microsoft.com/office/drawing/2014/main" id="{B1B47329-9857-4D53-8AEE-0DA821EB3F10}"/>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9" name="Titel 8">
            <a:extLst>
              <a:ext uri="{FF2B5EF4-FFF2-40B4-BE49-F238E27FC236}">
                <a16:creationId xmlns:a16="http://schemas.microsoft.com/office/drawing/2014/main" id="{82ED1243-6147-42B8-9521-E858A8855D1C}"/>
              </a:ext>
            </a:extLst>
          </p:cNvPr>
          <p:cNvSpPr>
            <a:spLocks noGrp="1"/>
          </p:cNvSpPr>
          <p:nvPr>
            <p:ph type="title"/>
          </p:nvPr>
        </p:nvSpPr>
        <p:spPr/>
        <p:txBody>
          <a:bodyPr/>
          <a:lstStyle/>
          <a:p>
            <a:r>
              <a:rPr lang="de-DE"/>
              <a:t>Mastertitelformat bearbeiten</a:t>
            </a:r>
          </a:p>
        </p:txBody>
      </p:sp>
      <p:sp>
        <p:nvSpPr>
          <p:cNvPr id="6" name="Textplatzhalter 4">
            <a:extLst>
              <a:ext uri="{FF2B5EF4-FFF2-40B4-BE49-F238E27FC236}">
                <a16:creationId xmlns:a16="http://schemas.microsoft.com/office/drawing/2014/main" id="{CBA18CC5-0EE1-4A52-A8DC-E8A87E5CEB62}"/>
              </a:ext>
            </a:extLst>
          </p:cNvPr>
          <p:cNvSpPr>
            <a:spLocks noGrp="1"/>
          </p:cNvSpPr>
          <p:nvPr>
            <p:ph type="body" sz="quarter" idx="12" hasCustomPrompt="1"/>
          </p:nvPr>
        </p:nvSpPr>
        <p:spPr>
          <a:xfrm>
            <a:off x="479425" y="476250"/>
            <a:ext cx="9324974"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4186953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 Column - No top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FDAA8-8B2C-4943-A92E-AA894087B98A}"/>
              </a:ext>
            </a:extLst>
          </p:cNvPr>
          <p:cNvSpPr>
            <a:spLocks noGrp="1"/>
          </p:cNvSpPr>
          <p:nvPr>
            <p:ph type="title"/>
          </p:nvPr>
        </p:nvSpPr>
        <p:spPr>
          <a:xfrm>
            <a:off x="479427" y="489296"/>
            <a:ext cx="9324974" cy="887067"/>
          </a:xfrm>
        </p:spPr>
        <p:txBody>
          <a:bodyPr/>
          <a:lstStyle/>
          <a:p>
            <a:r>
              <a:rPr lang="de-DE"/>
              <a:t>Mastertitelformat bearbeiten</a:t>
            </a:r>
          </a:p>
        </p:txBody>
      </p:sp>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a:xfrm>
            <a:off x="479424" y="1376363"/>
            <a:ext cx="11233151" cy="47894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oliennummernplatzhalter 7">
            <a:extLst>
              <a:ext uri="{FF2B5EF4-FFF2-40B4-BE49-F238E27FC236}">
                <a16:creationId xmlns:a16="http://schemas.microsoft.com/office/drawing/2014/main" id="{228A5C0F-76A3-4DA0-9F81-A12F1964DA15}"/>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4" name="Fußzeilenplatzhalter 3">
            <a:extLst>
              <a:ext uri="{FF2B5EF4-FFF2-40B4-BE49-F238E27FC236}">
                <a16:creationId xmlns:a16="http://schemas.microsoft.com/office/drawing/2014/main" id="{F066B618-3572-4A35-AE43-3071208EAA47}"/>
              </a:ext>
            </a:extLst>
          </p:cNvPr>
          <p:cNvSpPr>
            <a:spLocks noGrp="1"/>
          </p:cNvSpPr>
          <p:nvPr>
            <p:ph type="ftr" sz="quarter" idx="12"/>
          </p:nvPr>
        </p:nvSpPr>
        <p:spPr/>
        <p:txBody>
          <a:bodyPr/>
          <a:lstStyle/>
          <a:p>
            <a:endParaRPr lang="de-DE" dirty="0"/>
          </a:p>
        </p:txBody>
      </p:sp>
    </p:spTree>
    <p:extLst>
      <p:ext uri="{BB962C8B-B14F-4D97-AF65-F5344CB8AC3E}">
        <p14:creationId xmlns:p14="http://schemas.microsoft.com/office/powerpoint/2010/main" val="294283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67"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BEE051C-6EF3-470E-8A6F-3ACCAEC2B8D9}"/>
              </a:ext>
            </a:extLst>
          </p:cNvPr>
          <p:cNvSpPr>
            <a:spLocks noGrp="1"/>
          </p:cNvSpPr>
          <p:nvPr>
            <p:ph sz="half" idx="1"/>
          </p:nvPr>
        </p:nvSpPr>
        <p:spPr>
          <a:xfrm>
            <a:off x="479424" y="1808163"/>
            <a:ext cx="5508626" cy="4357687"/>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4F1D8F2-5ECC-4655-A1DA-16D1D9E2965D}"/>
              </a:ext>
            </a:extLst>
          </p:cNvPr>
          <p:cNvSpPr>
            <a:spLocks noGrp="1"/>
          </p:cNvSpPr>
          <p:nvPr>
            <p:ph sz="half" idx="2"/>
          </p:nvPr>
        </p:nvSpPr>
        <p:spPr>
          <a:xfrm>
            <a:off x="6203949" y="1808163"/>
            <a:ext cx="5508626" cy="4357687"/>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F05D0B0C-A748-4D32-9576-AC3B06930A3D}"/>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7" name="Titel 6">
            <a:extLst>
              <a:ext uri="{FF2B5EF4-FFF2-40B4-BE49-F238E27FC236}">
                <a16:creationId xmlns:a16="http://schemas.microsoft.com/office/drawing/2014/main" id="{103C9E28-168F-4D13-868D-27257D6C9ADC}"/>
              </a:ext>
            </a:extLst>
          </p:cNvPr>
          <p:cNvSpPr>
            <a:spLocks noGrp="1"/>
          </p:cNvSpPr>
          <p:nvPr>
            <p:ph type="title"/>
          </p:nvPr>
        </p:nvSpPr>
        <p:spPr/>
        <p:txBody>
          <a:bodyPr/>
          <a:lstStyle/>
          <a:p>
            <a:r>
              <a:rPr lang="de-DE"/>
              <a:t>Mastertitelformat bearbeiten</a:t>
            </a:r>
          </a:p>
        </p:txBody>
      </p:sp>
      <p:sp>
        <p:nvSpPr>
          <p:cNvPr id="2" name="Fußzeilenplatzhalter 1">
            <a:extLst>
              <a:ext uri="{FF2B5EF4-FFF2-40B4-BE49-F238E27FC236}">
                <a16:creationId xmlns:a16="http://schemas.microsoft.com/office/drawing/2014/main" id="{90A950C1-7AA2-4F73-AC21-33D3D0370B47}"/>
              </a:ext>
            </a:extLst>
          </p:cNvPr>
          <p:cNvSpPr>
            <a:spLocks noGrp="1"/>
          </p:cNvSpPr>
          <p:nvPr>
            <p:ph type="ftr" sz="quarter" idx="12"/>
          </p:nvPr>
        </p:nvSpPr>
        <p:spPr/>
        <p:txBody>
          <a:bodyPr/>
          <a:lstStyle/>
          <a:p>
            <a:endParaRPr lang="de-DE" dirty="0"/>
          </a:p>
        </p:txBody>
      </p:sp>
      <p:sp>
        <p:nvSpPr>
          <p:cNvPr id="8" name="Textplatzhalter 4">
            <a:extLst>
              <a:ext uri="{FF2B5EF4-FFF2-40B4-BE49-F238E27FC236}">
                <a16:creationId xmlns:a16="http://schemas.microsoft.com/office/drawing/2014/main" id="{38466069-A1D4-43E3-9D57-F1BB85187B72}"/>
              </a:ext>
            </a:extLst>
          </p:cNvPr>
          <p:cNvSpPr>
            <a:spLocks noGrp="1"/>
          </p:cNvSpPr>
          <p:nvPr>
            <p:ph type="body" sz="quarter" idx="13" hasCustomPrompt="1"/>
          </p:nvPr>
        </p:nvSpPr>
        <p:spPr>
          <a:xfrm>
            <a:off x="479424" y="476250"/>
            <a:ext cx="9324975"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2333302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9" name="Foliennummernplatzhalter 8">
            <a:extLst>
              <a:ext uri="{FF2B5EF4-FFF2-40B4-BE49-F238E27FC236}">
                <a16:creationId xmlns:a16="http://schemas.microsoft.com/office/drawing/2014/main" id="{AC96B8A2-A7F5-4CCA-9AAF-45B703C2E4A4}"/>
              </a:ext>
            </a:extLst>
          </p:cNvPr>
          <p:cNvSpPr>
            <a:spLocks noGrp="1"/>
          </p:cNvSpPr>
          <p:nvPr>
            <p:ph type="sldNum" sz="quarter" idx="15"/>
          </p:nvPr>
        </p:nvSpPr>
        <p:spPr/>
        <p:txBody>
          <a:bodyPr/>
          <a:lstStyle/>
          <a:p>
            <a:fld id="{56C449F3-BD9D-48DC-BFF1-0F66671DA7C6}" type="slidenum">
              <a:rPr lang="de-DE" smtClean="0"/>
              <a:pPr/>
              <a:t>‹Nr.›</a:t>
            </a:fld>
            <a:endParaRPr lang="de-DE" dirty="0"/>
          </a:p>
        </p:txBody>
      </p:sp>
      <p:sp>
        <p:nvSpPr>
          <p:cNvPr id="10" name="Titel 9">
            <a:extLst>
              <a:ext uri="{FF2B5EF4-FFF2-40B4-BE49-F238E27FC236}">
                <a16:creationId xmlns:a16="http://schemas.microsoft.com/office/drawing/2014/main" id="{C1CFEB79-DAF0-459A-90C1-93E72C7A1A54}"/>
              </a:ext>
            </a:extLst>
          </p:cNvPr>
          <p:cNvSpPr>
            <a:spLocks noGrp="1"/>
          </p:cNvSpPr>
          <p:nvPr>
            <p:ph type="title"/>
          </p:nvPr>
        </p:nvSpPr>
        <p:spPr>
          <a:xfrm>
            <a:off x="479427" y="875309"/>
            <a:ext cx="9324974" cy="932854"/>
          </a:xfrm>
        </p:spPr>
        <p:txBody>
          <a:bodyPr/>
          <a:lstStyle/>
          <a:p>
            <a:r>
              <a:rPr lang="de-DE"/>
              <a:t>Mastertitelformat bearbeiten</a:t>
            </a:r>
          </a:p>
        </p:txBody>
      </p:sp>
      <p:sp>
        <p:nvSpPr>
          <p:cNvPr id="12" name="Inhaltsplatzhalter 2">
            <a:extLst>
              <a:ext uri="{FF2B5EF4-FFF2-40B4-BE49-F238E27FC236}">
                <a16:creationId xmlns:a16="http://schemas.microsoft.com/office/drawing/2014/main" id="{95C63E0E-3BF5-4908-9362-9309FED383A9}"/>
              </a:ext>
            </a:extLst>
          </p:cNvPr>
          <p:cNvSpPr>
            <a:spLocks noGrp="1"/>
          </p:cNvSpPr>
          <p:nvPr>
            <p:ph sz="half" idx="1"/>
          </p:nvPr>
        </p:nvSpPr>
        <p:spPr>
          <a:xfrm>
            <a:off x="479424" y="1808163"/>
            <a:ext cx="3600451"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3" name="Inhaltsplatzhalter 3">
            <a:extLst>
              <a:ext uri="{FF2B5EF4-FFF2-40B4-BE49-F238E27FC236}">
                <a16:creationId xmlns:a16="http://schemas.microsoft.com/office/drawing/2014/main" id="{0DFEF79D-1387-4178-94B9-1DC016DC9A2E}"/>
              </a:ext>
            </a:extLst>
          </p:cNvPr>
          <p:cNvSpPr>
            <a:spLocks noGrp="1"/>
          </p:cNvSpPr>
          <p:nvPr>
            <p:ph sz="half" idx="2"/>
          </p:nvPr>
        </p:nvSpPr>
        <p:spPr>
          <a:xfrm>
            <a:off x="4295776" y="1808163"/>
            <a:ext cx="3600449"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14" name="Inhaltsplatzhalter 3">
            <a:extLst>
              <a:ext uri="{FF2B5EF4-FFF2-40B4-BE49-F238E27FC236}">
                <a16:creationId xmlns:a16="http://schemas.microsoft.com/office/drawing/2014/main" id="{D142C95E-C2F8-4F78-A54D-A69241CB1210}"/>
              </a:ext>
            </a:extLst>
          </p:cNvPr>
          <p:cNvSpPr>
            <a:spLocks noGrp="1"/>
          </p:cNvSpPr>
          <p:nvPr>
            <p:ph sz="half" idx="16"/>
          </p:nvPr>
        </p:nvSpPr>
        <p:spPr>
          <a:xfrm>
            <a:off x="8112126" y="1808163"/>
            <a:ext cx="3600449" cy="4357687"/>
          </a:xfrm>
        </p:spPr>
        <p:txBody>
          <a:bodyPr/>
          <a:lstStyle>
            <a:lvl1pPr>
              <a:defRPr sz="1600"/>
            </a:lvl1pPr>
            <a:lvl2pPr>
              <a:defRPr sz="16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2" name="Fußzeilenplatzhalter 1">
            <a:extLst>
              <a:ext uri="{FF2B5EF4-FFF2-40B4-BE49-F238E27FC236}">
                <a16:creationId xmlns:a16="http://schemas.microsoft.com/office/drawing/2014/main" id="{2EAE339A-6B80-4E81-A55D-5C7A743CA5BE}"/>
              </a:ext>
            </a:extLst>
          </p:cNvPr>
          <p:cNvSpPr>
            <a:spLocks noGrp="1"/>
          </p:cNvSpPr>
          <p:nvPr>
            <p:ph type="ftr" sz="quarter" idx="17"/>
          </p:nvPr>
        </p:nvSpPr>
        <p:spPr/>
        <p:txBody>
          <a:bodyPr/>
          <a:lstStyle/>
          <a:p>
            <a:endParaRPr lang="de-DE" dirty="0"/>
          </a:p>
        </p:txBody>
      </p:sp>
      <p:sp>
        <p:nvSpPr>
          <p:cNvPr id="11" name="Textplatzhalter 4">
            <a:extLst>
              <a:ext uri="{FF2B5EF4-FFF2-40B4-BE49-F238E27FC236}">
                <a16:creationId xmlns:a16="http://schemas.microsoft.com/office/drawing/2014/main" id="{DF867C49-9429-44E7-8D7C-BE8830218871}"/>
              </a:ext>
            </a:extLst>
          </p:cNvPr>
          <p:cNvSpPr>
            <a:spLocks noGrp="1"/>
          </p:cNvSpPr>
          <p:nvPr>
            <p:ph type="body" sz="quarter" idx="12" hasCustomPrompt="1"/>
          </p:nvPr>
        </p:nvSpPr>
        <p:spPr>
          <a:xfrm>
            <a:off x="479425" y="476250"/>
            <a:ext cx="9324974"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213138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image + headline">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901E388C-6A4B-4AA3-B573-6AE8043CAA97}"/>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8" name="Bildplatzhalter 7">
            <a:extLst>
              <a:ext uri="{FF2B5EF4-FFF2-40B4-BE49-F238E27FC236}">
                <a16:creationId xmlns:a16="http://schemas.microsoft.com/office/drawing/2014/main" id="{9729243C-D78B-4B34-B6EA-A7A7D5BA4415}"/>
              </a:ext>
            </a:extLst>
          </p:cNvPr>
          <p:cNvSpPr>
            <a:spLocks noGrp="1"/>
          </p:cNvSpPr>
          <p:nvPr>
            <p:ph type="pic" sz="quarter" idx="12"/>
          </p:nvPr>
        </p:nvSpPr>
        <p:spPr>
          <a:xfrm>
            <a:off x="0" y="0"/>
            <a:ext cx="7056000" cy="5940000"/>
          </a:xfrm>
          <a:solidFill>
            <a:schemeClr val="tx2">
              <a:lumMod val="90000"/>
            </a:schemeClr>
          </a:solidFill>
        </p:spPr>
        <p:txBody>
          <a:bodyPr/>
          <a:lstStyle/>
          <a:p>
            <a:endParaRPr lang="de-DE" dirty="0"/>
          </a:p>
        </p:txBody>
      </p:sp>
      <p:sp>
        <p:nvSpPr>
          <p:cNvPr id="11" name="Textplatzhalter 9">
            <a:extLst>
              <a:ext uri="{FF2B5EF4-FFF2-40B4-BE49-F238E27FC236}">
                <a16:creationId xmlns:a16="http://schemas.microsoft.com/office/drawing/2014/main" id="{D2F612BB-6DB3-48F4-9220-749BDAAD5D05}"/>
              </a:ext>
            </a:extLst>
          </p:cNvPr>
          <p:cNvSpPr>
            <a:spLocks noGrp="1"/>
          </p:cNvSpPr>
          <p:nvPr>
            <p:ph type="body" sz="quarter" idx="13"/>
          </p:nvPr>
        </p:nvSpPr>
        <p:spPr>
          <a:xfrm>
            <a:off x="7632000" y="1808163"/>
            <a:ext cx="4080575" cy="4131838"/>
          </a:xfrm>
        </p:spPr>
        <p:txBody>
          <a:bodyPr/>
          <a:lstStyle>
            <a:lvl1pPr>
              <a:lnSpc>
                <a:spcPts val="3800"/>
              </a:lnSpc>
              <a:spcAft>
                <a:spcPts val="2400"/>
              </a:spcAft>
              <a:defRPr sz="3800" b="0"/>
            </a:lvl1pPr>
            <a:lvl2pPr marL="0" indent="0">
              <a:buNone/>
              <a:defRPr sz="2000"/>
            </a:lvl2pPr>
            <a:lvl3pPr>
              <a:defRPr sz="16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79133B21-53A9-4C10-9A93-A4D7F9A0390F}"/>
              </a:ext>
            </a:extLst>
          </p:cNvPr>
          <p:cNvSpPr>
            <a:spLocks noGrp="1"/>
          </p:cNvSpPr>
          <p:nvPr>
            <p:ph type="ftr" sz="quarter" idx="14"/>
          </p:nvPr>
        </p:nvSpPr>
        <p:spPr/>
        <p:txBody>
          <a:bodyPr/>
          <a:lstStyle/>
          <a:p>
            <a:endParaRPr lang="de-DE" dirty="0"/>
          </a:p>
        </p:txBody>
      </p:sp>
    </p:spTree>
    <p:extLst>
      <p:ext uri="{BB962C8B-B14F-4D97-AF65-F5344CB8AC3E}">
        <p14:creationId xmlns:p14="http://schemas.microsoft.com/office/powerpoint/2010/main" val="1597431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 topline only">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4BDFD4E2-0908-44C9-B61C-E96E93B119CC}"/>
              </a:ext>
            </a:extLst>
          </p:cNvPr>
          <p:cNvSpPr>
            <a:spLocks noGrp="1"/>
          </p:cNvSpPr>
          <p:nvPr>
            <p:ph type="title"/>
          </p:nvPr>
        </p:nvSpPr>
        <p:spPr/>
        <p:txBody>
          <a:bodyPr/>
          <a:lstStyle/>
          <a:p>
            <a:r>
              <a:rPr lang="de-DE"/>
              <a:t>Mastertitelformat bearbeiten</a:t>
            </a:r>
          </a:p>
        </p:txBody>
      </p:sp>
      <p:sp>
        <p:nvSpPr>
          <p:cNvPr id="8" name="Foliennummernplatzhalter 7">
            <a:extLst>
              <a:ext uri="{FF2B5EF4-FFF2-40B4-BE49-F238E27FC236}">
                <a16:creationId xmlns:a16="http://schemas.microsoft.com/office/drawing/2014/main" id="{85560388-B2D9-46A0-B80F-A4F52B824173}"/>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2" name="Fußzeilenplatzhalter 1">
            <a:extLst>
              <a:ext uri="{FF2B5EF4-FFF2-40B4-BE49-F238E27FC236}">
                <a16:creationId xmlns:a16="http://schemas.microsoft.com/office/drawing/2014/main" id="{0DB801B0-E6B4-4F96-8CE5-F9E84D58C40E}"/>
              </a:ext>
            </a:extLst>
          </p:cNvPr>
          <p:cNvSpPr>
            <a:spLocks noGrp="1"/>
          </p:cNvSpPr>
          <p:nvPr>
            <p:ph type="ftr" sz="quarter" idx="12"/>
          </p:nvPr>
        </p:nvSpPr>
        <p:spPr/>
        <p:txBody>
          <a:bodyPr/>
          <a:lstStyle/>
          <a:p>
            <a:endParaRPr lang="de-DE" dirty="0"/>
          </a:p>
        </p:txBody>
      </p:sp>
      <p:sp>
        <p:nvSpPr>
          <p:cNvPr id="9" name="Textplatzhalter 4">
            <a:extLst>
              <a:ext uri="{FF2B5EF4-FFF2-40B4-BE49-F238E27FC236}">
                <a16:creationId xmlns:a16="http://schemas.microsoft.com/office/drawing/2014/main" id="{B5A5C9BE-C1FB-44B5-B87B-4817825EC396}"/>
              </a:ext>
            </a:extLst>
          </p:cNvPr>
          <p:cNvSpPr>
            <a:spLocks noGrp="1"/>
          </p:cNvSpPr>
          <p:nvPr>
            <p:ph type="body" sz="quarter" idx="13" hasCustomPrompt="1"/>
          </p:nvPr>
        </p:nvSpPr>
        <p:spPr>
          <a:xfrm>
            <a:off x="479425" y="476250"/>
            <a:ext cx="9324974"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304019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51ED9665-CC57-45BB-925F-9031ABDF5D7D}"/>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2" name="Fußzeilenplatzhalter 1">
            <a:extLst>
              <a:ext uri="{FF2B5EF4-FFF2-40B4-BE49-F238E27FC236}">
                <a16:creationId xmlns:a16="http://schemas.microsoft.com/office/drawing/2014/main" id="{7AA99CC9-05C0-45B6-8C99-173138DC6555}"/>
              </a:ext>
            </a:extLst>
          </p:cNvPr>
          <p:cNvSpPr>
            <a:spLocks noGrp="1"/>
          </p:cNvSpPr>
          <p:nvPr>
            <p:ph type="ftr" sz="quarter" idx="12"/>
          </p:nvPr>
        </p:nvSpPr>
        <p:spPr/>
        <p:txBody>
          <a:bodyPr/>
          <a:lstStyle/>
          <a:p>
            <a:endParaRPr lang="de-DE" dirty="0"/>
          </a:p>
        </p:txBody>
      </p:sp>
      <p:sp>
        <p:nvSpPr>
          <p:cNvPr id="7" name="Textplatzhalter 4">
            <a:extLst>
              <a:ext uri="{FF2B5EF4-FFF2-40B4-BE49-F238E27FC236}">
                <a16:creationId xmlns:a16="http://schemas.microsoft.com/office/drawing/2014/main" id="{C59C485C-B44D-40A1-BE56-1CA8AA189B93}"/>
              </a:ext>
            </a:extLst>
          </p:cNvPr>
          <p:cNvSpPr>
            <a:spLocks noGrp="1"/>
          </p:cNvSpPr>
          <p:nvPr>
            <p:ph type="body" sz="quarter" idx="13" hasCustomPrompt="1"/>
          </p:nvPr>
        </p:nvSpPr>
        <p:spPr>
          <a:xfrm>
            <a:off x="479425" y="476250"/>
            <a:ext cx="9324974"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78221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FDAA8-8B2C-4943-A92E-AA894087B98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06A92110-7759-4818-B8AB-E43CF4F0B5E2}"/>
              </a:ext>
            </a:extLst>
          </p:cNvPr>
          <p:cNvSpPr>
            <a:spLocks noGrp="1"/>
          </p:cNvSpPr>
          <p:nvPr>
            <p:ph type="body" sz="quarter" idx="12" hasCustomPrompt="1"/>
          </p:nvPr>
        </p:nvSpPr>
        <p:spPr>
          <a:xfrm>
            <a:off x="479424" y="476250"/>
            <a:ext cx="9324973" cy="252000"/>
          </a:xfrm>
        </p:spPr>
        <p:txBody>
          <a:bodyPr/>
          <a:lstStyle>
            <a:lvl1pPr>
              <a:defRPr lang="de-DE" sz="1100" b="1" kern="1200" cap="all" spc="63" baseline="0" smtClean="0">
                <a:solidFill>
                  <a:schemeClr val="bg1"/>
                </a:solidFill>
                <a:latin typeface="+mn-lt"/>
                <a:ea typeface="+mn-ea"/>
                <a:cs typeface="+mn-cs"/>
              </a:defRPr>
            </a:lvl1pPr>
          </a:lstStyle>
          <a:p>
            <a:pPr lvl="0"/>
            <a:r>
              <a:rPr lang="de-DE"/>
              <a:t>Topline goes here</a:t>
            </a:r>
          </a:p>
        </p:txBody>
      </p:sp>
      <p:sp>
        <p:nvSpPr>
          <p:cNvPr id="10" name="Fußzeilenplatzhalter 9">
            <a:extLst>
              <a:ext uri="{FF2B5EF4-FFF2-40B4-BE49-F238E27FC236}">
                <a16:creationId xmlns:a16="http://schemas.microsoft.com/office/drawing/2014/main" id="{AF63EA58-623B-4C98-B0B3-106149A9567E}"/>
              </a:ext>
            </a:extLst>
          </p:cNvPr>
          <p:cNvSpPr>
            <a:spLocks noGrp="1"/>
          </p:cNvSpPr>
          <p:nvPr>
            <p:ph type="ftr" sz="quarter" idx="13"/>
          </p:nvPr>
        </p:nvSpPr>
        <p:spPr/>
        <p:txBody>
          <a:bodyPr/>
          <a:lstStyle/>
          <a:p>
            <a:endParaRPr lang="de-DE" dirty="0"/>
          </a:p>
        </p:txBody>
      </p:sp>
      <p:sp>
        <p:nvSpPr>
          <p:cNvPr id="11" name="Foliennummernplatzhalter 10">
            <a:extLst>
              <a:ext uri="{FF2B5EF4-FFF2-40B4-BE49-F238E27FC236}">
                <a16:creationId xmlns:a16="http://schemas.microsoft.com/office/drawing/2014/main" id="{284ABCF1-F66C-42C3-892B-72AE24E22DF2}"/>
              </a:ext>
            </a:extLst>
          </p:cNvPr>
          <p:cNvSpPr>
            <a:spLocks noGrp="1"/>
          </p:cNvSpPr>
          <p:nvPr>
            <p:ph type="sldNum" sz="quarter" idx="14"/>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1962576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Content side by side">
    <p:bg>
      <p:bgPr>
        <a:solidFill>
          <a:srgbClr val="122B54"/>
        </a:solidFill>
        <a:effectLst/>
      </p:bgPr>
    </p:bg>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51BBB61B-6E7A-4BFF-9CB2-ED26389C4FCF}"/>
              </a:ext>
            </a:extLst>
          </p:cNvPr>
          <p:cNvSpPr>
            <a:spLocks noGrp="1"/>
          </p:cNvSpPr>
          <p:nvPr>
            <p:ph type="title"/>
          </p:nvPr>
        </p:nvSpPr>
        <p:spPr>
          <a:xfrm>
            <a:off x="495611" y="1808162"/>
            <a:ext cx="3584264" cy="4357687"/>
          </a:xfrm>
          <a:prstGeom prst="rect">
            <a:avLst/>
          </a:prstGeom>
        </p:spPr>
        <p:txBody>
          <a:bodyPr/>
          <a:lstStyle>
            <a:lvl1pPr>
              <a:defRPr>
                <a:solidFill>
                  <a:schemeClr val="tx1"/>
                </a:solidFill>
              </a:defRPr>
            </a:lvl1pPr>
          </a:lstStyle>
          <a:p>
            <a:r>
              <a:rPr lang="de-DE"/>
              <a:t>Mastertitelformat bearbeiten</a:t>
            </a:r>
          </a:p>
        </p:txBody>
      </p:sp>
      <p:sp>
        <p:nvSpPr>
          <p:cNvPr id="3" name="Inhaltsplatzhalter 2">
            <a:extLst>
              <a:ext uri="{FF2B5EF4-FFF2-40B4-BE49-F238E27FC236}">
                <a16:creationId xmlns:a16="http://schemas.microsoft.com/office/drawing/2014/main" id="{5D17BF0A-6C84-41F6-BF3F-CBB13FEE33E8}"/>
              </a:ext>
            </a:extLst>
          </p:cNvPr>
          <p:cNvSpPr>
            <a:spLocks noGrp="1"/>
          </p:cNvSpPr>
          <p:nvPr>
            <p:ph sz="quarter" idx="15"/>
          </p:nvPr>
        </p:nvSpPr>
        <p:spPr>
          <a:xfrm>
            <a:off x="4295775" y="1808162"/>
            <a:ext cx="7416800" cy="4357687"/>
          </a:xfrm>
          <a:prstGeom prst="rect">
            <a:avLst/>
          </a:prstGeom>
        </p:spPr>
        <p:txBody>
          <a:bodyPr/>
          <a:lstStyle>
            <a:lvl1pPr>
              <a:defRPr sz="16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p:txBody>
      </p:sp>
      <p:sp>
        <p:nvSpPr>
          <p:cNvPr id="8" name="Foliennummernplatzhalter 7">
            <a:extLst>
              <a:ext uri="{FF2B5EF4-FFF2-40B4-BE49-F238E27FC236}">
                <a16:creationId xmlns:a16="http://schemas.microsoft.com/office/drawing/2014/main" id="{1DA1E9D5-A24F-4523-B6CC-0D44E010C45A}"/>
              </a:ext>
            </a:extLst>
          </p:cNvPr>
          <p:cNvSpPr>
            <a:spLocks noGrp="1"/>
          </p:cNvSpPr>
          <p:nvPr>
            <p:ph type="sldNum" sz="quarter" idx="17"/>
          </p:nvPr>
        </p:nvSpPr>
        <p:spPr/>
        <p:txBody>
          <a:bodyPr/>
          <a:lstStyle/>
          <a:p>
            <a:fld id="{56C449F3-BD9D-48DC-BFF1-0F66671DA7C6}" type="slidenum">
              <a:rPr lang="de-DE" smtClean="0"/>
              <a:pPr/>
              <a:t>‹Nr.›</a:t>
            </a:fld>
            <a:endParaRPr lang="de-DE" dirty="0"/>
          </a:p>
        </p:txBody>
      </p:sp>
      <p:sp>
        <p:nvSpPr>
          <p:cNvPr id="4" name="Fußzeilenplatzhalter 3">
            <a:extLst>
              <a:ext uri="{FF2B5EF4-FFF2-40B4-BE49-F238E27FC236}">
                <a16:creationId xmlns:a16="http://schemas.microsoft.com/office/drawing/2014/main" id="{21E89875-00B9-49CB-9A52-F4F62C2F70C5}"/>
              </a:ext>
            </a:extLst>
          </p:cNvPr>
          <p:cNvSpPr>
            <a:spLocks noGrp="1"/>
          </p:cNvSpPr>
          <p:nvPr>
            <p:ph type="ftr" sz="quarter" idx="18"/>
          </p:nvPr>
        </p:nvSpPr>
        <p:spPr/>
        <p:txBody>
          <a:bodyPr/>
          <a:lstStyle/>
          <a:p>
            <a:endParaRPr lang="de-DE" dirty="0"/>
          </a:p>
        </p:txBody>
      </p:sp>
      <p:sp>
        <p:nvSpPr>
          <p:cNvPr id="9" name="Textplatzhalter 4">
            <a:extLst>
              <a:ext uri="{FF2B5EF4-FFF2-40B4-BE49-F238E27FC236}">
                <a16:creationId xmlns:a16="http://schemas.microsoft.com/office/drawing/2014/main" id="{E701F698-4425-4620-94EB-05146EF47E6E}"/>
              </a:ext>
            </a:extLst>
          </p:cNvPr>
          <p:cNvSpPr>
            <a:spLocks noGrp="1"/>
          </p:cNvSpPr>
          <p:nvPr>
            <p:ph type="body" sz="quarter" idx="12" hasCustomPrompt="1"/>
          </p:nvPr>
        </p:nvSpPr>
        <p:spPr>
          <a:xfrm>
            <a:off x="479425" y="476250"/>
            <a:ext cx="3600450" cy="252000"/>
          </a:xfrm>
        </p:spPr>
        <p:txBody>
          <a:bodyPr/>
          <a:lstStyle>
            <a:lvl1pPr>
              <a:defRPr lang="de-DE" sz="1100" b="1" kern="1200" cap="all" spc="63" baseline="0" smtClean="0">
                <a:solidFill>
                  <a:schemeClr val="tx1"/>
                </a:solidFill>
                <a:latin typeface="+mn-lt"/>
                <a:ea typeface="+mn-ea"/>
                <a:cs typeface="+mn-cs"/>
              </a:defRPr>
            </a:lvl1pPr>
          </a:lstStyle>
          <a:p>
            <a:pPr lvl="0"/>
            <a:r>
              <a:rPr lang="de-DE"/>
              <a:t>Topline goes here</a:t>
            </a:r>
          </a:p>
        </p:txBody>
      </p:sp>
    </p:spTree>
    <p:extLst>
      <p:ext uri="{BB962C8B-B14F-4D97-AF65-F5344CB8AC3E}">
        <p14:creationId xmlns:p14="http://schemas.microsoft.com/office/powerpoint/2010/main" val="1921681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
    <p:bg>
      <p:bgPr>
        <a:solidFill>
          <a:srgbClr val="122B54"/>
        </a:solidFill>
        <a:effectLst/>
      </p:bgPr>
    </p:bg>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7A28BB5-45D7-4A7F-B5F7-BB60CFEF37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8800" y="-152396"/>
            <a:ext cx="1103268" cy="936000"/>
          </a:xfrm>
          <a:prstGeom prst="rect">
            <a:avLst/>
          </a:prstGeom>
        </p:spPr>
      </p:pic>
      <p:sp>
        <p:nvSpPr>
          <p:cNvPr id="7" name="Foliennummernplatzhalter 6">
            <a:extLst>
              <a:ext uri="{FF2B5EF4-FFF2-40B4-BE49-F238E27FC236}">
                <a16:creationId xmlns:a16="http://schemas.microsoft.com/office/drawing/2014/main" id="{73AAFA79-6410-48B1-BD41-CB373E0AA926}"/>
              </a:ext>
            </a:extLst>
          </p:cNvPr>
          <p:cNvSpPr>
            <a:spLocks noGrp="1"/>
          </p:cNvSpPr>
          <p:nvPr>
            <p:ph type="sldNum" sz="quarter" idx="17"/>
          </p:nvPr>
        </p:nvSpPr>
        <p:spPr/>
        <p:txBody>
          <a:bodyPr/>
          <a:lstStyle/>
          <a:p>
            <a:fld id="{56C449F3-BD9D-48DC-BFF1-0F66671DA7C6}" type="slidenum">
              <a:rPr lang="de-DE" smtClean="0"/>
              <a:pPr/>
              <a:t>‹Nr.›</a:t>
            </a:fld>
            <a:endParaRPr lang="de-DE" dirty="0"/>
          </a:p>
        </p:txBody>
      </p:sp>
      <p:sp>
        <p:nvSpPr>
          <p:cNvPr id="10" name="Textplatzhalter 9">
            <a:extLst>
              <a:ext uri="{FF2B5EF4-FFF2-40B4-BE49-F238E27FC236}">
                <a16:creationId xmlns:a16="http://schemas.microsoft.com/office/drawing/2014/main" id="{C7FF25BD-BB7E-4BA1-98E8-46EBC01F6100}"/>
              </a:ext>
            </a:extLst>
          </p:cNvPr>
          <p:cNvSpPr>
            <a:spLocks noGrp="1"/>
          </p:cNvSpPr>
          <p:nvPr>
            <p:ph type="body" sz="quarter" idx="18"/>
          </p:nvPr>
        </p:nvSpPr>
        <p:spPr>
          <a:xfrm>
            <a:off x="495610" y="1808162"/>
            <a:ext cx="7400615" cy="4357687"/>
          </a:xfrm>
        </p:spPr>
        <p:txBody>
          <a:bodyPr/>
          <a:lstStyle>
            <a:lvl1pPr>
              <a:lnSpc>
                <a:spcPts val="3800"/>
              </a:lnSpc>
              <a:spcAft>
                <a:spcPts val="3000"/>
              </a:spcAft>
              <a:defRPr sz="3800"/>
            </a:lvl1pPr>
            <a:lvl2pPr marL="0" indent="0">
              <a:buFont typeface="Arial" panose="020B0604020202020204" pitchFamily="34" charset="0"/>
              <a:buNone/>
              <a:defRPr sz="1600"/>
            </a:lvl2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Fußzeilenplatzhalter 1">
            <a:extLst>
              <a:ext uri="{FF2B5EF4-FFF2-40B4-BE49-F238E27FC236}">
                <a16:creationId xmlns:a16="http://schemas.microsoft.com/office/drawing/2014/main" id="{0D1C1F5E-AD8D-491B-B3B3-0EF68361C677}"/>
              </a:ext>
            </a:extLst>
          </p:cNvPr>
          <p:cNvSpPr>
            <a:spLocks noGrp="1"/>
          </p:cNvSpPr>
          <p:nvPr>
            <p:ph type="ftr" sz="quarter" idx="19"/>
          </p:nvPr>
        </p:nvSpPr>
        <p:spPr/>
        <p:txBody>
          <a:bodyPr/>
          <a:lstStyle/>
          <a:p>
            <a:endParaRPr lang="de-DE" dirty="0"/>
          </a:p>
        </p:txBody>
      </p:sp>
    </p:spTree>
    <p:extLst>
      <p:ext uri="{BB962C8B-B14F-4D97-AF65-F5344CB8AC3E}">
        <p14:creationId xmlns:p14="http://schemas.microsoft.com/office/powerpoint/2010/main" val="560963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1CCF6E46-F87C-4B64-99C8-86D0AD8F84AE}"/>
              </a:ext>
            </a:extLst>
          </p:cNvPr>
          <p:cNvSpPr>
            <a:spLocks noGrp="1"/>
          </p:cNvSpPr>
          <p:nvPr>
            <p:ph type="ftr" sz="quarter" idx="10"/>
          </p:nvPr>
        </p:nvSpPr>
        <p:spPr/>
        <p:txBody>
          <a:bodyPr/>
          <a:lstStyle/>
          <a:p>
            <a:endParaRPr lang="de-DE" dirty="0"/>
          </a:p>
        </p:txBody>
      </p:sp>
      <p:sp>
        <p:nvSpPr>
          <p:cNvPr id="6" name="Foliennummernplatzhalter 5">
            <a:extLst>
              <a:ext uri="{FF2B5EF4-FFF2-40B4-BE49-F238E27FC236}">
                <a16:creationId xmlns:a16="http://schemas.microsoft.com/office/drawing/2014/main" id="{9A238627-407D-4004-A6C9-31955AAD8E8C}"/>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156555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 Column - No top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FDAA8-8B2C-4943-A92E-AA894087B98A}"/>
              </a:ext>
            </a:extLst>
          </p:cNvPr>
          <p:cNvSpPr>
            <a:spLocks noGrp="1"/>
          </p:cNvSpPr>
          <p:nvPr>
            <p:ph type="title"/>
          </p:nvPr>
        </p:nvSpPr>
        <p:spPr>
          <a:xfrm>
            <a:off x="479427" y="489296"/>
            <a:ext cx="9324974" cy="887067"/>
          </a:xfrm>
        </p:spPr>
        <p:txBody>
          <a:bodyPr/>
          <a:lstStyle/>
          <a:p>
            <a:r>
              <a:rPr lang="de-DE"/>
              <a:t>Mastertitelformat bearbeiten</a:t>
            </a:r>
          </a:p>
        </p:txBody>
      </p:sp>
      <p:sp>
        <p:nvSpPr>
          <p:cNvPr id="3" name="Inhaltsplatzhalter 2">
            <a:extLst>
              <a:ext uri="{FF2B5EF4-FFF2-40B4-BE49-F238E27FC236}">
                <a16:creationId xmlns:a16="http://schemas.microsoft.com/office/drawing/2014/main" id="{B44BE1ED-5593-43E7-90D4-F1D53BC3E973}"/>
              </a:ext>
            </a:extLst>
          </p:cNvPr>
          <p:cNvSpPr>
            <a:spLocks noGrp="1"/>
          </p:cNvSpPr>
          <p:nvPr>
            <p:ph idx="1"/>
          </p:nvPr>
        </p:nvSpPr>
        <p:spPr>
          <a:xfrm>
            <a:off x="479424" y="1376363"/>
            <a:ext cx="11233151" cy="47894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oliennummernplatzhalter 7">
            <a:extLst>
              <a:ext uri="{FF2B5EF4-FFF2-40B4-BE49-F238E27FC236}">
                <a16:creationId xmlns:a16="http://schemas.microsoft.com/office/drawing/2014/main" id="{228A5C0F-76A3-4DA0-9F81-A12F1964DA15}"/>
              </a:ext>
            </a:extLst>
          </p:cNvPr>
          <p:cNvSpPr>
            <a:spLocks noGrp="1"/>
          </p:cNvSpPr>
          <p:nvPr>
            <p:ph type="sldNum" sz="quarter" idx="11"/>
          </p:nvPr>
        </p:nvSpPr>
        <p:spPr/>
        <p:txBody>
          <a:bodyPr/>
          <a:lstStyle/>
          <a:p>
            <a:fld id="{56C449F3-BD9D-48DC-BFF1-0F66671DA7C6}" type="slidenum">
              <a:rPr lang="de-DE" smtClean="0"/>
              <a:pPr/>
              <a:t>‹Nr.›</a:t>
            </a:fld>
            <a:endParaRPr lang="de-DE" dirty="0"/>
          </a:p>
        </p:txBody>
      </p:sp>
      <p:sp>
        <p:nvSpPr>
          <p:cNvPr id="4" name="Fußzeilenplatzhalter 3">
            <a:extLst>
              <a:ext uri="{FF2B5EF4-FFF2-40B4-BE49-F238E27FC236}">
                <a16:creationId xmlns:a16="http://schemas.microsoft.com/office/drawing/2014/main" id="{B4C13493-086D-4789-9703-1D3FC7137859}"/>
              </a:ext>
            </a:extLst>
          </p:cNvPr>
          <p:cNvSpPr>
            <a:spLocks noGrp="1"/>
          </p:cNvSpPr>
          <p:nvPr>
            <p:ph type="ftr" sz="quarter" idx="12"/>
          </p:nvPr>
        </p:nvSpPr>
        <p:spPr/>
        <p:txBody>
          <a:bodyPr/>
          <a:lstStyle/>
          <a:p>
            <a:endParaRPr lang="de-DE" dirty="0"/>
          </a:p>
        </p:txBody>
      </p:sp>
    </p:spTree>
    <p:extLst>
      <p:ext uri="{BB962C8B-B14F-4D97-AF65-F5344CB8AC3E}">
        <p14:creationId xmlns:p14="http://schemas.microsoft.com/office/powerpoint/2010/main" val="852485022"/>
      </p:ext>
    </p:extLst>
  </p:cSld>
  <p:clrMapOvr>
    <a:masterClrMapping/>
  </p:clrMapOvr>
  <p:extLst>
    <p:ext uri="{DCECCB84-F9BA-43D5-87BE-67443E8EF086}">
      <p15:sldGuideLst xmlns:p15="http://schemas.microsoft.com/office/powerpoint/2012/main">
        <p15:guide id="1" orient="horz" pos="86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Divider whit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44D3D-750E-4AA5-BD45-F6CFA3D07F07}"/>
              </a:ext>
            </a:extLst>
          </p:cNvPr>
          <p:cNvSpPr>
            <a:spLocks noGrp="1"/>
          </p:cNvSpPr>
          <p:nvPr>
            <p:ph type="ctrTitle"/>
          </p:nvPr>
        </p:nvSpPr>
        <p:spPr>
          <a:xfrm>
            <a:off x="479425" y="1620000"/>
            <a:ext cx="11233150" cy="1676355"/>
          </a:xfrm>
        </p:spPr>
        <p:txBody>
          <a:bodyPr rIns="216000" anchor="b" anchorCtr="0"/>
          <a:lstStyle>
            <a:lvl1pPr algn="l">
              <a:lnSpc>
                <a:spcPct val="80000"/>
              </a:lnSpc>
              <a:defRPr sz="8500">
                <a:solidFill>
                  <a:schemeClr val="bg1"/>
                </a:solidFill>
              </a:defRPr>
            </a:lvl1pPr>
          </a:lstStyle>
          <a:p>
            <a:r>
              <a:rPr lang="de-DE"/>
              <a:t>Mastertitel</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hasCustomPrompt="1"/>
          </p:nvPr>
        </p:nvSpPr>
        <p:spPr>
          <a:xfrm>
            <a:off x="4295775" y="3240000"/>
            <a:ext cx="7416800" cy="1676355"/>
          </a:xfrm>
        </p:spPr>
        <p:txBody>
          <a:bodyPr rIns="216000"/>
          <a:lstStyle>
            <a:lvl1pPr marL="0" indent="0" algn="l">
              <a:lnSpc>
                <a:spcPct val="80000"/>
              </a:lnSpc>
              <a:buNone/>
              <a:defRPr sz="8500">
                <a:solidFill>
                  <a:srgbClr val="13A0D3"/>
                </a:solidFill>
              </a:defRPr>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Untertitelformat</a:t>
            </a:r>
          </a:p>
        </p:txBody>
      </p:sp>
      <p:sp>
        <p:nvSpPr>
          <p:cNvPr id="15" name="Textplatzhalter 14">
            <a:extLst>
              <a:ext uri="{FF2B5EF4-FFF2-40B4-BE49-F238E27FC236}">
                <a16:creationId xmlns:a16="http://schemas.microsoft.com/office/drawing/2014/main" id="{453A991D-E53C-4B2C-9CE8-F24616E7F33B}"/>
              </a:ext>
            </a:extLst>
          </p:cNvPr>
          <p:cNvSpPr>
            <a:spLocks noGrp="1"/>
          </p:cNvSpPr>
          <p:nvPr>
            <p:ph type="body" sz="quarter" idx="11" hasCustomPrompt="1"/>
          </p:nvPr>
        </p:nvSpPr>
        <p:spPr>
          <a:xfrm>
            <a:off x="479425" y="496800"/>
            <a:ext cx="1692275" cy="1044000"/>
          </a:xfrm>
        </p:spPr>
        <p:txBody>
          <a:bodyPr anchor="t" anchorCtr="0"/>
          <a:lstStyle>
            <a:lvl1pPr algn="l">
              <a:lnSpc>
                <a:spcPct val="80000"/>
              </a:lnSpc>
              <a:defRPr sz="3800">
                <a:solidFill>
                  <a:schemeClr val="bg1"/>
                </a:solidFill>
              </a:defRPr>
            </a:lvl1pPr>
          </a:lstStyle>
          <a:p>
            <a:pPr lvl="0"/>
            <a:r>
              <a:rPr lang="de-DE"/>
              <a:t>Erste Ebene</a:t>
            </a:r>
          </a:p>
        </p:txBody>
      </p:sp>
      <p:sp>
        <p:nvSpPr>
          <p:cNvPr id="5" name="Foliennummernplatzhalter 4">
            <a:extLst>
              <a:ext uri="{FF2B5EF4-FFF2-40B4-BE49-F238E27FC236}">
                <a16:creationId xmlns:a16="http://schemas.microsoft.com/office/drawing/2014/main" id="{A896FE83-F99B-4339-865C-D01C13BF52C4}"/>
              </a:ext>
            </a:extLst>
          </p:cNvPr>
          <p:cNvSpPr>
            <a:spLocks noGrp="1"/>
          </p:cNvSpPr>
          <p:nvPr>
            <p:ph type="sldNum" sz="quarter" idx="13"/>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353135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solidFill>
          <a:schemeClr val="accent4"/>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44D3D-750E-4AA5-BD45-F6CFA3D07F07}"/>
              </a:ext>
            </a:extLst>
          </p:cNvPr>
          <p:cNvSpPr>
            <a:spLocks noGrp="1"/>
          </p:cNvSpPr>
          <p:nvPr>
            <p:ph type="ctrTitle"/>
          </p:nvPr>
        </p:nvSpPr>
        <p:spPr>
          <a:xfrm>
            <a:off x="479425" y="1620000"/>
            <a:ext cx="11233150" cy="1676355"/>
          </a:xfrm>
        </p:spPr>
        <p:txBody>
          <a:bodyPr rIns="216000" anchor="b" anchorCtr="0"/>
          <a:lstStyle>
            <a:lvl1pPr algn="l">
              <a:lnSpc>
                <a:spcPts val="8500"/>
              </a:lnSpc>
              <a:defRPr sz="8500">
                <a:solidFill>
                  <a:srgbClr val="122B54"/>
                </a:solidFill>
              </a:defRPr>
            </a:lvl1pPr>
          </a:lstStyle>
          <a:p>
            <a:r>
              <a:rPr lang="de-DE"/>
              <a:t>Mastertitel</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hasCustomPrompt="1"/>
          </p:nvPr>
        </p:nvSpPr>
        <p:spPr>
          <a:xfrm>
            <a:off x="4295775" y="3240000"/>
            <a:ext cx="7416800" cy="1676355"/>
          </a:xfrm>
        </p:spPr>
        <p:txBody>
          <a:bodyPr rIns="216000"/>
          <a:lstStyle>
            <a:lvl1pPr marL="0" indent="0" algn="l">
              <a:lnSpc>
                <a:spcPts val="8500"/>
              </a:lnSpc>
              <a:buNone/>
              <a:defRPr sz="8500">
                <a:solidFill>
                  <a:schemeClr val="tx1"/>
                </a:solidFill>
              </a:defRPr>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Untertitelformat</a:t>
            </a:r>
          </a:p>
        </p:txBody>
      </p:sp>
      <p:sp>
        <p:nvSpPr>
          <p:cNvPr id="15" name="Textplatzhalter 14">
            <a:extLst>
              <a:ext uri="{FF2B5EF4-FFF2-40B4-BE49-F238E27FC236}">
                <a16:creationId xmlns:a16="http://schemas.microsoft.com/office/drawing/2014/main" id="{453A991D-E53C-4B2C-9CE8-F24616E7F33B}"/>
              </a:ext>
            </a:extLst>
          </p:cNvPr>
          <p:cNvSpPr>
            <a:spLocks noGrp="1"/>
          </p:cNvSpPr>
          <p:nvPr>
            <p:ph type="body" sz="quarter" idx="11" hasCustomPrompt="1"/>
          </p:nvPr>
        </p:nvSpPr>
        <p:spPr>
          <a:xfrm>
            <a:off x="479424" y="496800"/>
            <a:ext cx="1692275" cy="1044000"/>
          </a:xfrm>
        </p:spPr>
        <p:txBody>
          <a:bodyPr anchor="t" anchorCtr="0"/>
          <a:lstStyle>
            <a:lvl1pPr algn="l">
              <a:lnSpc>
                <a:spcPct val="80000"/>
              </a:lnSpc>
              <a:defRPr sz="3800">
                <a:solidFill>
                  <a:srgbClr val="122B54"/>
                </a:solidFill>
              </a:defRPr>
            </a:lvl1pPr>
          </a:lstStyle>
          <a:p>
            <a:pPr lvl="0"/>
            <a:r>
              <a:rPr lang="de-DE"/>
              <a:t>Erste Ebene</a:t>
            </a:r>
          </a:p>
        </p:txBody>
      </p:sp>
      <p:pic>
        <p:nvPicPr>
          <p:cNvPr id="7" name="Grafik 6">
            <a:extLst>
              <a:ext uri="{FF2B5EF4-FFF2-40B4-BE49-F238E27FC236}">
                <a16:creationId xmlns:a16="http://schemas.microsoft.com/office/drawing/2014/main" id="{A692D22C-1315-4D74-BBBB-BCE2FB7714B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692000" y="504000"/>
            <a:ext cx="1017998" cy="252000"/>
          </a:xfrm>
          <a:prstGeom prst="rect">
            <a:avLst/>
          </a:prstGeom>
        </p:spPr>
      </p:pic>
      <p:sp>
        <p:nvSpPr>
          <p:cNvPr id="9" name="Fußzeilenplatzhalter 8">
            <a:extLst>
              <a:ext uri="{FF2B5EF4-FFF2-40B4-BE49-F238E27FC236}">
                <a16:creationId xmlns:a16="http://schemas.microsoft.com/office/drawing/2014/main" id="{BC2789B9-E108-4B68-95AC-2F43EFACBD44}"/>
              </a:ext>
            </a:extLst>
          </p:cNvPr>
          <p:cNvSpPr>
            <a:spLocks noGrp="1"/>
          </p:cNvSpPr>
          <p:nvPr>
            <p:ph type="ftr" sz="quarter" idx="12"/>
          </p:nvPr>
        </p:nvSpPr>
        <p:spPr/>
        <p:txBody>
          <a:bodyPr/>
          <a:lstStyle/>
          <a:p>
            <a:endParaRPr lang="de-DE" dirty="0"/>
          </a:p>
        </p:txBody>
      </p:sp>
      <p:sp>
        <p:nvSpPr>
          <p:cNvPr id="10" name="Foliennummernplatzhalter 9">
            <a:extLst>
              <a:ext uri="{FF2B5EF4-FFF2-40B4-BE49-F238E27FC236}">
                <a16:creationId xmlns:a16="http://schemas.microsoft.com/office/drawing/2014/main" id="{0A76155D-28BD-4C10-BAB6-57A10E8FE88E}"/>
              </a:ext>
            </a:extLst>
          </p:cNvPr>
          <p:cNvSpPr>
            <a:spLocks noGrp="1"/>
          </p:cNvSpPr>
          <p:nvPr>
            <p:ph type="sldNum" sz="quarter" idx="13"/>
          </p:nvPr>
        </p:nvSpPr>
        <p:spPr/>
        <p:txBody>
          <a:bodyPr/>
          <a:lstStyle>
            <a:lvl1pPr>
              <a:defRPr>
                <a:solidFill>
                  <a:schemeClr val="tx1"/>
                </a:solidFill>
              </a:defRPr>
            </a:lvl1p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91316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whit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44D3D-750E-4AA5-BD45-F6CFA3D07F07}"/>
              </a:ext>
            </a:extLst>
          </p:cNvPr>
          <p:cNvSpPr>
            <a:spLocks noGrp="1"/>
          </p:cNvSpPr>
          <p:nvPr>
            <p:ph type="ctrTitle"/>
          </p:nvPr>
        </p:nvSpPr>
        <p:spPr>
          <a:xfrm>
            <a:off x="479425" y="1620000"/>
            <a:ext cx="11233150" cy="1676355"/>
          </a:xfrm>
        </p:spPr>
        <p:txBody>
          <a:bodyPr rIns="216000" anchor="b" anchorCtr="0"/>
          <a:lstStyle>
            <a:lvl1pPr algn="l">
              <a:lnSpc>
                <a:spcPct val="80000"/>
              </a:lnSpc>
              <a:defRPr sz="8500">
                <a:solidFill>
                  <a:schemeClr val="bg1"/>
                </a:solidFill>
              </a:defRPr>
            </a:lvl1pPr>
          </a:lstStyle>
          <a:p>
            <a:r>
              <a:rPr lang="de-DE"/>
              <a:t>Mastertitel</a:t>
            </a:r>
          </a:p>
        </p:txBody>
      </p:sp>
      <p:sp>
        <p:nvSpPr>
          <p:cNvPr id="3" name="Untertitel 2">
            <a:extLst>
              <a:ext uri="{FF2B5EF4-FFF2-40B4-BE49-F238E27FC236}">
                <a16:creationId xmlns:a16="http://schemas.microsoft.com/office/drawing/2014/main" id="{9F4A5A7B-32F1-4538-86EC-D0B2317455D4}"/>
              </a:ext>
            </a:extLst>
          </p:cNvPr>
          <p:cNvSpPr>
            <a:spLocks noGrp="1"/>
          </p:cNvSpPr>
          <p:nvPr>
            <p:ph type="subTitle" idx="1" hasCustomPrompt="1"/>
          </p:nvPr>
        </p:nvSpPr>
        <p:spPr>
          <a:xfrm>
            <a:off x="4295775" y="3240000"/>
            <a:ext cx="7416800" cy="1676355"/>
          </a:xfrm>
        </p:spPr>
        <p:txBody>
          <a:bodyPr rIns="216000"/>
          <a:lstStyle>
            <a:lvl1pPr marL="0" indent="0" algn="l">
              <a:lnSpc>
                <a:spcPct val="80000"/>
              </a:lnSpc>
              <a:buNone/>
              <a:defRPr sz="8500">
                <a:solidFill>
                  <a:srgbClr val="13A0D3"/>
                </a:solidFill>
              </a:defRPr>
            </a:lvl1pPr>
            <a:lvl2pPr marL="483855" indent="0" algn="ctr">
              <a:buNone/>
              <a:defRPr sz="2117"/>
            </a:lvl2pPr>
            <a:lvl3pPr marL="967710" indent="0" algn="ctr">
              <a:buNone/>
              <a:defRPr sz="1905"/>
            </a:lvl3pPr>
            <a:lvl4pPr marL="1451564" indent="0" algn="ctr">
              <a:buNone/>
              <a:defRPr sz="1693"/>
            </a:lvl4pPr>
            <a:lvl5pPr marL="1935419" indent="0" algn="ctr">
              <a:buNone/>
              <a:defRPr sz="1693"/>
            </a:lvl5pPr>
            <a:lvl6pPr marL="2419274" indent="0" algn="ctr">
              <a:buNone/>
              <a:defRPr sz="1693"/>
            </a:lvl6pPr>
            <a:lvl7pPr marL="2903129" indent="0" algn="ctr">
              <a:buNone/>
              <a:defRPr sz="1693"/>
            </a:lvl7pPr>
            <a:lvl8pPr marL="3386983" indent="0" algn="ctr">
              <a:buNone/>
              <a:defRPr sz="1693"/>
            </a:lvl8pPr>
            <a:lvl9pPr marL="3870838" indent="0" algn="ctr">
              <a:buNone/>
              <a:defRPr sz="1693"/>
            </a:lvl9pPr>
          </a:lstStyle>
          <a:p>
            <a:r>
              <a:rPr lang="de-DE"/>
              <a:t>Untertitelformat</a:t>
            </a:r>
          </a:p>
        </p:txBody>
      </p:sp>
      <p:sp>
        <p:nvSpPr>
          <p:cNvPr id="15" name="Textplatzhalter 14">
            <a:extLst>
              <a:ext uri="{FF2B5EF4-FFF2-40B4-BE49-F238E27FC236}">
                <a16:creationId xmlns:a16="http://schemas.microsoft.com/office/drawing/2014/main" id="{453A991D-E53C-4B2C-9CE8-F24616E7F33B}"/>
              </a:ext>
            </a:extLst>
          </p:cNvPr>
          <p:cNvSpPr>
            <a:spLocks noGrp="1"/>
          </p:cNvSpPr>
          <p:nvPr>
            <p:ph type="body" sz="quarter" idx="11" hasCustomPrompt="1"/>
          </p:nvPr>
        </p:nvSpPr>
        <p:spPr>
          <a:xfrm>
            <a:off x="479425" y="496800"/>
            <a:ext cx="1692275" cy="1044000"/>
          </a:xfrm>
        </p:spPr>
        <p:txBody>
          <a:bodyPr anchor="t" anchorCtr="0"/>
          <a:lstStyle>
            <a:lvl1pPr algn="l">
              <a:lnSpc>
                <a:spcPct val="80000"/>
              </a:lnSpc>
              <a:defRPr sz="3800">
                <a:solidFill>
                  <a:schemeClr val="bg1"/>
                </a:solidFill>
              </a:defRPr>
            </a:lvl1pPr>
          </a:lstStyle>
          <a:p>
            <a:pPr lvl="0"/>
            <a:r>
              <a:rPr lang="de-DE"/>
              <a:t>Erste Ebene</a:t>
            </a:r>
          </a:p>
        </p:txBody>
      </p:sp>
      <p:sp>
        <p:nvSpPr>
          <p:cNvPr id="5" name="Foliennummernplatzhalter 4">
            <a:extLst>
              <a:ext uri="{FF2B5EF4-FFF2-40B4-BE49-F238E27FC236}">
                <a16:creationId xmlns:a16="http://schemas.microsoft.com/office/drawing/2014/main" id="{A896FE83-F99B-4339-865C-D01C13BF52C4}"/>
              </a:ext>
            </a:extLst>
          </p:cNvPr>
          <p:cNvSpPr>
            <a:spLocks noGrp="1"/>
          </p:cNvSpPr>
          <p:nvPr>
            <p:ph type="sldNum" sz="quarter" idx="13"/>
          </p:nvPr>
        </p:nvSpPr>
        <p:spPr/>
        <p:txBody>
          <a:bodyPr/>
          <a:lstStyle/>
          <a:p>
            <a:fld id="{56C449F3-BD9D-48DC-BFF1-0F66671DA7C6}" type="slidenum">
              <a:rPr lang="de-DE" smtClean="0"/>
              <a:pPr/>
              <a:t>‹Nr.›</a:t>
            </a:fld>
            <a:endParaRPr lang="de-DE" dirty="0"/>
          </a:p>
        </p:txBody>
      </p:sp>
    </p:spTree>
    <p:extLst>
      <p:ext uri="{BB962C8B-B14F-4D97-AF65-F5344CB8AC3E}">
        <p14:creationId xmlns:p14="http://schemas.microsoft.com/office/powerpoint/2010/main" val="2104405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2.svg"/><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21" Type="http://schemas.openxmlformats.org/officeDocument/2006/relationships/image" Target="../media/image2.svg"/><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4.sv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image" Target="../media/image3.png"/><Relationship Id="rId5" Type="http://schemas.openxmlformats.org/officeDocument/2006/relationships/slideLayout" Target="../slideLayouts/slideLayout37.xml"/><Relationship Id="rId10" Type="http://schemas.openxmlformats.org/officeDocument/2006/relationships/theme" Target="../theme/theme4.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E283E6-A5BA-4B3C-88E4-54966FAC3487}"/>
              </a:ext>
            </a:extLst>
          </p:cNvPr>
          <p:cNvSpPr>
            <a:spLocks noGrp="1"/>
          </p:cNvSpPr>
          <p:nvPr>
            <p:ph type="title"/>
          </p:nvPr>
        </p:nvSpPr>
        <p:spPr>
          <a:xfrm>
            <a:off x="479427" y="875309"/>
            <a:ext cx="9324974" cy="932854"/>
          </a:xfrm>
          <a:prstGeom prst="rect">
            <a:avLst/>
          </a:prstGeom>
        </p:spPr>
        <p:txBody>
          <a:bodyPr vert="horz" lIns="0" tIns="0" rIns="0" bIns="0" rtlCol="0" anchor="t" anchorCtr="0">
            <a:noAutofit/>
          </a:bodyPr>
          <a:lstStyle/>
          <a:p>
            <a:r>
              <a:rPr lang="de-DE"/>
              <a:t>Mastertitelformat bearbeiten</a:t>
            </a:r>
          </a:p>
        </p:txBody>
      </p:sp>
      <p:sp>
        <p:nvSpPr>
          <p:cNvPr id="3" name="Textplatzhalter 2">
            <a:extLst>
              <a:ext uri="{FF2B5EF4-FFF2-40B4-BE49-F238E27FC236}">
                <a16:creationId xmlns:a16="http://schemas.microsoft.com/office/drawing/2014/main" id="{9C845E14-909C-4B3E-8D6E-D6710B870348}"/>
              </a:ext>
            </a:extLst>
          </p:cNvPr>
          <p:cNvSpPr>
            <a:spLocks noGrp="1"/>
          </p:cNvSpPr>
          <p:nvPr>
            <p:ph type="body" idx="1"/>
          </p:nvPr>
        </p:nvSpPr>
        <p:spPr>
          <a:xfrm>
            <a:off x="479424" y="1808163"/>
            <a:ext cx="11233151" cy="4357687"/>
          </a:xfrm>
          <a:prstGeom prst="rect">
            <a:avLst/>
          </a:prstGeom>
        </p:spPr>
        <p:txBody>
          <a:bodyPr vert="horz" lIns="0" tIns="0" rIns="0" bIns="0" rtlCol="0" anchor="t" anchorCtr="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Ebenen 7 bis 9 nicht verwenden</a:t>
            </a:r>
          </a:p>
        </p:txBody>
      </p:sp>
      <p:pic>
        <p:nvPicPr>
          <p:cNvPr id="7" name="Grafik 6">
            <a:extLst>
              <a:ext uri="{FF2B5EF4-FFF2-40B4-BE49-F238E27FC236}">
                <a16:creationId xmlns:a16="http://schemas.microsoft.com/office/drawing/2014/main" id="{E69A9FCF-4D55-4AF3-8D50-049F0279B78E}"/>
              </a:ext>
            </a:extLst>
          </p:cNvPr>
          <p:cNvPicPr>
            <a:picLocks noChangeAspect="1"/>
          </p:cNvPicPr>
          <p:nvPr userDrawn="1"/>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0692000" y="504000"/>
            <a:ext cx="1017998" cy="252000"/>
          </a:xfrm>
          <a:prstGeom prst="rect">
            <a:avLst/>
          </a:prstGeom>
        </p:spPr>
      </p:pic>
      <p:sp>
        <p:nvSpPr>
          <p:cNvPr id="8" name="Foliennummernplatzhalter 9">
            <a:extLst>
              <a:ext uri="{FF2B5EF4-FFF2-40B4-BE49-F238E27FC236}">
                <a16:creationId xmlns:a16="http://schemas.microsoft.com/office/drawing/2014/main" id="{804B8442-C573-4F72-B4E9-57061958D6FF}"/>
              </a:ext>
            </a:extLst>
          </p:cNvPr>
          <p:cNvSpPr>
            <a:spLocks noGrp="1"/>
          </p:cNvSpPr>
          <p:nvPr>
            <p:ph type="sldNum" sz="quarter" idx="4"/>
          </p:nvPr>
        </p:nvSpPr>
        <p:spPr>
          <a:xfrm>
            <a:off x="11443580" y="6372000"/>
            <a:ext cx="268995" cy="144000"/>
          </a:xfrm>
          <a:prstGeom prst="rect">
            <a:avLst/>
          </a:prstGeom>
        </p:spPr>
        <p:txBody>
          <a:bodyPr vert="horz" lIns="0" tIns="0" rIns="0" bIns="0" rtlCol="0" anchor="ctr"/>
          <a:lstStyle>
            <a:lvl1pPr algn="r">
              <a:lnSpc>
                <a:spcPts val="1000"/>
              </a:lnSpc>
              <a:defRPr lang="de-DE" sz="800" b="1" kern="1200" smtClean="0">
                <a:solidFill>
                  <a:schemeClr val="bg1"/>
                </a:solidFill>
                <a:latin typeface="+mn-lt"/>
                <a:ea typeface="+mn-ea"/>
                <a:cs typeface="+mn-cs"/>
              </a:defRPr>
            </a:lvl1pPr>
          </a:lstStyle>
          <a:p>
            <a:fld id="{56C449F3-BD9D-48DC-BFF1-0F66671DA7C6}" type="slidenum">
              <a:rPr lang="de-DE" smtClean="0"/>
              <a:pPr/>
              <a:t>‹Nr.›</a:t>
            </a:fld>
            <a:endParaRPr lang="de-DE" dirty="0"/>
          </a:p>
        </p:txBody>
      </p:sp>
      <p:sp>
        <p:nvSpPr>
          <p:cNvPr id="5" name="MSIPCMContentMarking" descr="{&quot;HashCode&quot;:417909460,&quot;Placement&quot;:&quot;Header&quot;,&quot;Top&quot;:0.0,&quot;Left&quot;:453.295349,&quot;SlideWidth&quot;:960,&quot;SlideHeight&quot;:540}"/>
          <p:cNvSpPr txBox="1"/>
          <p:nvPr userDrawn="1"/>
        </p:nvSpPr>
        <p:spPr>
          <a:xfrm>
            <a:off x="5756851" y="0"/>
            <a:ext cx="678298" cy="262344"/>
          </a:xfrm>
          <a:prstGeom prst="rect">
            <a:avLst/>
          </a:prstGeom>
          <a:noFill/>
        </p:spPr>
        <p:txBody>
          <a:bodyPr vert="horz" wrap="square" lIns="0" tIns="0" rIns="0" bIns="0" rtlCol="0" anchor="ctr" anchorCtr="1">
            <a:noAutofit/>
          </a:bodyPr>
          <a:lstStyle/>
          <a:p>
            <a:pPr algn="ctr">
              <a:spcBef>
                <a:spcPts val="0"/>
              </a:spcBef>
              <a:spcAft>
                <a:spcPts val="0"/>
              </a:spcAft>
            </a:pPr>
            <a:r>
              <a:rPr lang="de-DE" sz="1000">
                <a:solidFill>
                  <a:srgbClr val="000000"/>
                </a:solidFill>
                <a:latin typeface="Calibri" panose="020F0502020204030204" pitchFamily="34" charset="0"/>
              </a:rPr>
              <a:t>Internal</a:t>
            </a:r>
          </a:p>
        </p:txBody>
      </p:sp>
    </p:spTree>
    <p:extLst>
      <p:ext uri="{BB962C8B-B14F-4D97-AF65-F5344CB8AC3E}">
        <p14:creationId xmlns:p14="http://schemas.microsoft.com/office/powerpoint/2010/main" val="3226497336"/>
      </p:ext>
    </p:extLst>
  </p:cSld>
  <p:clrMap bg1="dk1" tx1="lt1" bg2="dk2" tx2="lt2" accent1="accent1" accent2="accent2" accent3="accent3" accent4="accent4" accent5="accent5" accent6="accent6" hlink="hlink" folHlink="folHlink"/>
  <p:sldLayoutIdLst>
    <p:sldLayoutId id="2147483670" r:id="rId1"/>
    <p:sldLayoutId id="2147483707" r:id="rId2"/>
    <p:sldLayoutId id="2147483708" r:id="rId3"/>
    <p:sldLayoutId id="2147483742" r:id="rId4"/>
    <p:sldLayoutId id="2147483748" r:id="rId5"/>
    <p:sldLayoutId id="2147483749" r:id="rId6"/>
    <p:sldLayoutId id="2147483750"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67710" rtl="0" eaLnBrk="1" latinLnBrk="0" hangingPunct="1">
        <a:lnSpc>
          <a:spcPts val="3800"/>
        </a:lnSpc>
        <a:spcBef>
          <a:spcPct val="0"/>
        </a:spcBef>
        <a:buNone/>
        <a:defRPr sz="3800" kern="120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p:bodyStyle>
    <p:otherStyle>
      <a:defPPr>
        <a:defRPr lang="de-DE"/>
      </a:defPPr>
      <a:lvl1pPr marL="0" algn="l" defTabSz="967710" rtl="0" eaLnBrk="1" latinLnBrk="0" hangingPunct="1">
        <a:defRPr sz="1905" kern="1200">
          <a:solidFill>
            <a:schemeClr val="tx1"/>
          </a:solidFill>
          <a:latin typeface="+mn-lt"/>
          <a:ea typeface="+mn-ea"/>
          <a:cs typeface="+mn-cs"/>
        </a:defRPr>
      </a:lvl1pPr>
      <a:lvl2pPr marL="483855" algn="l" defTabSz="967710" rtl="0" eaLnBrk="1" latinLnBrk="0" hangingPunct="1">
        <a:defRPr sz="1905" kern="1200">
          <a:solidFill>
            <a:schemeClr val="tx1"/>
          </a:solidFill>
          <a:latin typeface="+mn-lt"/>
          <a:ea typeface="+mn-ea"/>
          <a:cs typeface="+mn-cs"/>
        </a:defRPr>
      </a:lvl2pPr>
      <a:lvl3pPr marL="967710" algn="l" defTabSz="967710" rtl="0" eaLnBrk="1" latinLnBrk="0" hangingPunct="1">
        <a:defRPr sz="1905" kern="1200">
          <a:solidFill>
            <a:schemeClr val="tx1"/>
          </a:solidFill>
          <a:latin typeface="+mn-lt"/>
          <a:ea typeface="+mn-ea"/>
          <a:cs typeface="+mn-cs"/>
        </a:defRPr>
      </a:lvl3pPr>
      <a:lvl4pPr marL="1451564" algn="l" defTabSz="967710" rtl="0" eaLnBrk="1" latinLnBrk="0" hangingPunct="1">
        <a:defRPr sz="1905" kern="1200">
          <a:solidFill>
            <a:schemeClr val="tx1"/>
          </a:solidFill>
          <a:latin typeface="+mn-lt"/>
          <a:ea typeface="+mn-ea"/>
          <a:cs typeface="+mn-cs"/>
        </a:defRPr>
      </a:lvl4pPr>
      <a:lvl5pPr marL="1935419" algn="l" defTabSz="967710" rtl="0" eaLnBrk="1" latinLnBrk="0" hangingPunct="1">
        <a:defRPr sz="1905" kern="1200">
          <a:solidFill>
            <a:schemeClr val="tx1"/>
          </a:solidFill>
          <a:latin typeface="+mn-lt"/>
          <a:ea typeface="+mn-ea"/>
          <a:cs typeface="+mn-cs"/>
        </a:defRPr>
      </a:lvl5pPr>
      <a:lvl6pPr marL="2419274" algn="l" defTabSz="967710" rtl="0" eaLnBrk="1" latinLnBrk="0" hangingPunct="1">
        <a:defRPr sz="1905" kern="1200">
          <a:solidFill>
            <a:schemeClr val="tx1"/>
          </a:solidFill>
          <a:latin typeface="+mn-lt"/>
          <a:ea typeface="+mn-ea"/>
          <a:cs typeface="+mn-cs"/>
        </a:defRPr>
      </a:lvl6pPr>
      <a:lvl7pPr marL="2903129" algn="l" defTabSz="967710" rtl="0" eaLnBrk="1" latinLnBrk="0" hangingPunct="1">
        <a:defRPr sz="1905" kern="1200">
          <a:solidFill>
            <a:schemeClr val="tx1"/>
          </a:solidFill>
          <a:latin typeface="+mn-lt"/>
          <a:ea typeface="+mn-ea"/>
          <a:cs typeface="+mn-cs"/>
        </a:defRPr>
      </a:lvl7pPr>
      <a:lvl8pPr marL="3386983" algn="l" defTabSz="967710" rtl="0" eaLnBrk="1" latinLnBrk="0" hangingPunct="1">
        <a:defRPr sz="1905" kern="1200">
          <a:solidFill>
            <a:schemeClr val="tx1"/>
          </a:solidFill>
          <a:latin typeface="+mn-lt"/>
          <a:ea typeface="+mn-ea"/>
          <a:cs typeface="+mn-cs"/>
        </a:defRPr>
      </a:lvl8pPr>
      <a:lvl9pPr marL="3870838" algn="l" defTabSz="967710" rtl="0" eaLnBrk="1" latinLnBrk="0" hangingPunct="1">
        <a:defRPr sz="1905"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userDrawn="1">
          <p15:clr>
            <a:srgbClr val="F26B43"/>
          </p15:clr>
        </p15:guide>
        <p15:guide id="2" pos="7378" userDrawn="1">
          <p15:clr>
            <a:srgbClr val="F26B43"/>
          </p15:clr>
        </p15:guide>
        <p15:guide id="3" orient="horz" pos="300" userDrawn="1">
          <p15:clr>
            <a:srgbClr val="F26B43"/>
          </p15:clr>
        </p15:guide>
        <p15:guide id="6" orient="horz" pos="3884" userDrawn="1">
          <p15:clr>
            <a:srgbClr val="F26B43"/>
          </p15:clr>
        </p15:guide>
        <p15:guide id="9" pos="1368" userDrawn="1">
          <p15:clr>
            <a:srgbClr val="F26B43"/>
          </p15:clr>
        </p15:guide>
        <p15:guide id="10" pos="1504" userDrawn="1">
          <p15:clr>
            <a:srgbClr val="F26B43"/>
          </p15:clr>
        </p15:guide>
        <p15:guide id="11" pos="2570" userDrawn="1">
          <p15:clr>
            <a:srgbClr val="F26B43"/>
          </p15:clr>
        </p15:guide>
        <p15:guide id="12" pos="2706" userDrawn="1">
          <p15:clr>
            <a:srgbClr val="F26B43"/>
          </p15:clr>
        </p15:guide>
        <p15:guide id="13" pos="3772" userDrawn="1">
          <p15:clr>
            <a:srgbClr val="F26B43"/>
          </p15:clr>
        </p15:guide>
        <p15:guide id="14" pos="3908" userDrawn="1">
          <p15:clr>
            <a:srgbClr val="F26B43"/>
          </p15:clr>
        </p15:guide>
        <p15:guide id="15" pos="4974" userDrawn="1">
          <p15:clr>
            <a:srgbClr val="F26B43"/>
          </p15:clr>
        </p15:guide>
        <p15:guide id="16" pos="5110" userDrawn="1">
          <p15:clr>
            <a:srgbClr val="F26B43"/>
          </p15:clr>
        </p15:guide>
        <p15:guide id="17" pos="6176" userDrawn="1">
          <p15:clr>
            <a:srgbClr val="F26B43"/>
          </p15:clr>
        </p15:guide>
        <p15:guide id="18" pos="6312" userDrawn="1">
          <p15:clr>
            <a:srgbClr val="F26B43"/>
          </p15:clr>
        </p15:guide>
        <p15:guide id="19" orient="horz" pos="550" userDrawn="1">
          <p15:clr>
            <a:srgbClr val="F26B43"/>
          </p15:clr>
        </p15:guide>
        <p15:guide id="22" orient="horz" pos="11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E283E6-A5BA-4B3C-88E4-54966FAC3487}"/>
              </a:ext>
            </a:extLst>
          </p:cNvPr>
          <p:cNvSpPr>
            <a:spLocks noGrp="1"/>
          </p:cNvSpPr>
          <p:nvPr>
            <p:ph type="title"/>
          </p:nvPr>
        </p:nvSpPr>
        <p:spPr>
          <a:xfrm>
            <a:off x="479427" y="875309"/>
            <a:ext cx="9324974" cy="932854"/>
          </a:xfrm>
          <a:prstGeom prst="rect">
            <a:avLst/>
          </a:prstGeom>
        </p:spPr>
        <p:txBody>
          <a:bodyPr vert="horz" lIns="0" tIns="0" rIns="0" bIns="0" rtlCol="0" anchor="t" anchorCtr="0">
            <a:noAutofit/>
          </a:bodyPr>
          <a:lstStyle/>
          <a:p>
            <a:r>
              <a:rPr lang="de-DE"/>
              <a:t>Mastertitelformat bearbeiten</a:t>
            </a:r>
          </a:p>
        </p:txBody>
      </p:sp>
      <p:sp>
        <p:nvSpPr>
          <p:cNvPr id="3" name="Textplatzhalter 2">
            <a:extLst>
              <a:ext uri="{FF2B5EF4-FFF2-40B4-BE49-F238E27FC236}">
                <a16:creationId xmlns:a16="http://schemas.microsoft.com/office/drawing/2014/main" id="{9C845E14-909C-4B3E-8D6E-D6710B870348}"/>
              </a:ext>
            </a:extLst>
          </p:cNvPr>
          <p:cNvSpPr>
            <a:spLocks noGrp="1"/>
          </p:cNvSpPr>
          <p:nvPr>
            <p:ph type="body" idx="1"/>
          </p:nvPr>
        </p:nvSpPr>
        <p:spPr>
          <a:xfrm>
            <a:off x="479424" y="1808163"/>
            <a:ext cx="11233151" cy="4357687"/>
          </a:xfrm>
          <a:prstGeom prst="rect">
            <a:avLst/>
          </a:prstGeom>
        </p:spPr>
        <p:txBody>
          <a:bodyPr vert="horz" lIns="0" tIns="0" rIns="0" bIns="0" rtlCol="0" anchor="t" anchorCtr="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Ebenen 7 bis 9 nicht verwenden</a:t>
            </a:r>
          </a:p>
        </p:txBody>
      </p:sp>
      <p:pic>
        <p:nvPicPr>
          <p:cNvPr id="7" name="Grafik 6">
            <a:extLst>
              <a:ext uri="{FF2B5EF4-FFF2-40B4-BE49-F238E27FC236}">
                <a16:creationId xmlns:a16="http://schemas.microsoft.com/office/drawing/2014/main" id="{E69A9FCF-4D55-4AF3-8D50-049F0279B78E}"/>
              </a:ext>
            </a:extLst>
          </p:cNvPr>
          <p:cNvPicPr>
            <a:picLocks noChangeAspect="1"/>
          </p:cNvPicPr>
          <p:nvPr userDrawn="1"/>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0692000" y="504000"/>
            <a:ext cx="1017998" cy="252000"/>
          </a:xfrm>
          <a:prstGeom prst="rect">
            <a:avLst/>
          </a:prstGeom>
        </p:spPr>
      </p:pic>
      <p:sp>
        <p:nvSpPr>
          <p:cNvPr id="8" name="Foliennummernplatzhalter 9">
            <a:extLst>
              <a:ext uri="{FF2B5EF4-FFF2-40B4-BE49-F238E27FC236}">
                <a16:creationId xmlns:a16="http://schemas.microsoft.com/office/drawing/2014/main" id="{804B8442-C573-4F72-B4E9-57061958D6FF}"/>
              </a:ext>
            </a:extLst>
          </p:cNvPr>
          <p:cNvSpPr>
            <a:spLocks noGrp="1"/>
          </p:cNvSpPr>
          <p:nvPr>
            <p:ph type="sldNum" sz="quarter" idx="4"/>
          </p:nvPr>
        </p:nvSpPr>
        <p:spPr>
          <a:xfrm>
            <a:off x="11443580" y="6372000"/>
            <a:ext cx="268995" cy="144000"/>
          </a:xfrm>
          <a:prstGeom prst="rect">
            <a:avLst/>
          </a:prstGeom>
        </p:spPr>
        <p:txBody>
          <a:bodyPr vert="horz" lIns="0" tIns="0" rIns="0" bIns="0" rtlCol="0" anchor="ctr"/>
          <a:lstStyle>
            <a:lvl1pPr algn="r">
              <a:lnSpc>
                <a:spcPts val="1000"/>
              </a:lnSpc>
              <a:defRPr lang="de-DE" sz="800" b="1" kern="1200" smtClean="0">
                <a:solidFill>
                  <a:schemeClr val="bg1"/>
                </a:solidFill>
                <a:latin typeface="+mn-lt"/>
                <a:ea typeface="+mn-ea"/>
                <a:cs typeface="+mn-cs"/>
              </a:defRPr>
            </a:lvl1pPr>
          </a:lstStyle>
          <a:p>
            <a:fld id="{56C449F3-BD9D-48DC-BFF1-0F66671DA7C6}" type="slidenum">
              <a:rPr lang="de-DE" smtClean="0"/>
              <a:pPr/>
              <a:t>‹Nr.›</a:t>
            </a:fld>
            <a:endParaRPr lang="de-DE" dirty="0"/>
          </a:p>
        </p:txBody>
      </p:sp>
      <p:sp>
        <p:nvSpPr>
          <p:cNvPr id="9" name="Fußzeilenplatzhalter 4">
            <a:extLst>
              <a:ext uri="{FF2B5EF4-FFF2-40B4-BE49-F238E27FC236}">
                <a16:creationId xmlns:a16="http://schemas.microsoft.com/office/drawing/2014/main" id="{DA2F4508-9777-4819-A665-39ABDE4929CC}"/>
              </a:ext>
            </a:extLst>
          </p:cNvPr>
          <p:cNvSpPr>
            <a:spLocks noGrp="1"/>
          </p:cNvSpPr>
          <p:nvPr>
            <p:ph type="ftr" sz="quarter" idx="3"/>
          </p:nvPr>
        </p:nvSpPr>
        <p:spPr>
          <a:xfrm>
            <a:off x="479426" y="6165850"/>
            <a:ext cx="9324974" cy="350150"/>
          </a:xfrm>
          <a:prstGeom prst="rect">
            <a:avLst/>
          </a:prstGeom>
        </p:spPr>
        <p:txBody>
          <a:bodyPr vert="horz" lIns="0" tIns="0" rIns="0" bIns="0" rtlCol="0" anchor="b" anchorCtr="0">
            <a:noAutofit/>
          </a:bodyPr>
          <a:lstStyle>
            <a:lvl1pPr algn="l">
              <a:lnSpc>
                <a:spcPct val="90000"/>
              </a:lnSpc>
              <a:defRPr sz="800" b="0" cap="none" spc="0" baseline="0">
                <a:solidFill>
                  <a:schemeClr val="bg1">
                    <a:alpha val="0"/>
                  </a:schemeClr>
                </a:solidFill>
              </a:defRPr>
            </a:lvl1pPr>
          </a:lstStyle>
          <a:p>
            <a:endParaRPr lang="de-DE" dirty="0"/>
          </a:p>
        </p:txBody>
      </p:sp>
      <p:sp>
        <p:nvSpPr>
          <p:cNvPr id="5" name="MSIPCMContentMarking" descr="{&quot;HashCode&quot;:417909460,&quot;Placement&quot;:&quot;Header&quot;,&quot;Top&quot;:0.0,&quot;Left&quot;:453.295349,&quot;SlideWidth&quot;:960,&quot;SlideHeight&quot;:540}"/>
          <p:cNvSpPr txBox="1"/>
          <p:nvPr userDrawn="1"/>
        </p:nvSpPr>
        <p:spPr>
          <a:xfrm>
            <a:off x="5756851" y="0"/>
            <a:ext cx="678298" cy="262344"/>
          </a:xfrm>
          <a:prstGeom prst="rect">
            <a:avLst/>
          </a:prstGeom>
          <a:noFill/>
        </p:spPr>
        <p:txBody>
          <a:bodyPr vert="horz" wrap="square" lIns="0" tIns="0" rIns="0" bIns="0" rtlCol="0" anchor="ctr" anchorCtr="1">
            <a:noAutofit/>
          </a:bodyPr>
          <a:lstStyle/>
          <a:p>
            <a:pPr algn="ctr">
              <a:spcBef>
                <a:spcPts val="0"/>
              </a:spcBef>
              <a:spcAft>
                <a:spcPts val="0"/>
              </a:spcAft>
            </a:pPr>
            <a:r>
              <a:rPr lang="de-DE" sz="1000">
                <a:solidFill>
                  <a:srgbClr val="000000"/>
                </a:solidFill>
                <a:latin typeface="Calibri" panose="020F0502020204030204" pitchFamily="34" charset="0"/>
              </a:rPr>
              <a:t>Internal</a:t>
            </a:r>
          </a:p>
        </p:txBody>
      </p:sp>
    </p:spTree>
    <p:extLst>
      <p:ext uri="{BB962C8B-B14F-4D97-AF65-F5344CB8AC3E}">
        <p14:creationId xmlns:p14="http://schemas.microsoft.com/office/powerpoint/2010/main" val="3857584298"/>
      </p:ext>
    </p:extLst>
  </p:cSld>
  <p:clrMap bg1="dk1" tx1="lt1" bg2="dk2" tx2="lt2" accent1="accent1" accent2="accent2" accent3="accent3" accent4="accent4" accent5="accent5" accent6="accent6" hlink="hlink" folHlink="folHlink"/>
  <p:sldLayoutIdLst>
    <p:sldLayoutId id="2147483737" r:id="rId1"/>
    <p:sldLayoutId id="2147483734" r:id="rId2"/>
    <p:sldLayoutId id="2147483736" r:id="rId3"/>
    <p:sldLayoutId id="2147483733" r:id="rId4"/>
    <p:sldLayoutId id="2147483735" r:id="rId5"/>
    <p:sldLayoutId id="2147483738" r:id="rId6"/>
    <p:sldLayoutId id="2147483705"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67710" rtl="0" eaLnBrk="1" latinLnBrk="0" hangingPunct="1">
        <a:lnSpc>
          <a:spcPts val="3800"/>
        </a:lnSpc>
        <a:spcBef>
          <a:spcPct val="0"/>
        </a:spcBef>
        <a:buNone/>
        <a:defRPr sz="3800" kern="120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p:bodyStyle>
    <p:otherStyle>
      <a:defPPr>
        <a:defRPr lang="de-DE"/>
      </a:defPPr>
      <a:lvl1pPr marL="0" algn="l" defTabSz="967710" rtl="0" eaLnBrk="1" latinLnBrk="0" hangingPunct="1">
        <a:defRPr sz="1905" kern="1200">
          <a:solidFill>
            <a:schemeClr val="tx1"/>
          </a:solidFill>
          <a:latin typeface="+mn-lt"/>
          <a:ea typeface="+mn-ea"/>
          <a:cs typeface="+mn-cs"/>
        </a:defRPr>
      </a:lvl1pPr>
      <a:lvl2pPr marL="483855" algn="l" defTabSz="967710" rtl="0" eaLnBrk="1" latinLnBrk="0" hangingPunct="1">
        <a:defRPr sz="1905" kern="1200">
          <a:solidFill>
            <a:schemeClr val="tx1"/>
          </a:solidFill>
          <a:latin typeface="+mn-lt"/>
          <a:ea typeface="+mn-ea"/>
          <a:cs typeface="+mn-cs"/>
        </a:defRPr>
      </a:lvl2pPr>
      <a:lvl3pPr marL="967710" algn="l" defTabSz="967710" rtl="0" eaLnBrk="1" latinLnBrk="0" hangingPunct="1">
        <a:defRPr sz="1905" kern="1200">
          <a:solidFill>
            <a:schemeClr val="tx1"/>
          </a:solidFill>
          <a:latin typeface="+mn-lt"/>
          <a:ea typeface="+mn-ea"/>
          <a:cs typeface="+mn-cs"/>
        </a:defRPr>
      </a:lvl3pPr>
      <a:lvl4pPr marL="1451564" algn="l" defTabSz="967710" rtl="0" eaLnBrk="1" latinLnBrk="0" hangingPunct="1">
        <a:defRPr sz="1905" kern="1200">
          <a:solidFill>
            <a:schemeClr val="tx1"/>
          </a:solidFill>
          <a:latin typeface="+mn-lt"/>
          <a:ea typeface="+mn-ea"/>
          <a:cs typeface="+mn-cs"/>
        </a:defRPr>
      </a:lvl4pPr>
      <a:lvl5pPr marL="1935419" algn="l" defTabSz="967710" rtl="0" eaLnBrk="1" latinLnBrk="0" hangingPunct="1">
        <a:defRPr sz="1905" kern="1200">
          <a:solidFill>
            <a:schemeClr val="tx1"/>
          </a:solidFill>
          <a:latin typeface="+mn-lt"/>
          <a:ea typeface="+mn-ea"/>
          <a:cs typeface="+mn-cs"/>
        </a:defRPr>
      </a:lvl5pPr>
      <a:lvl6pPr marL="2419274" algn="l" defTabSz="967710" rtl="0" eaLnBrk="1" latinLnBrk="0" hangingPunct="1">
        <a:defRPr sz="1905" kern="1200">
          <a:solidFill>
            <a:schemeClr val="tx1"/>
          </a:solidFill>
          <a:latin typeface="+mn-lt"/>
          <a:ea typeface="+mn-ea"/>
          <a:cs typeface="+mn-cs"/>
        </a:defRPr>
      </a:lvl6pPr>
      <a:lvl7pPr marL="2903129" algn="l" defTabSz="967710" rtl="0" eaLnBrk="1" latinLnBrk="0" hangingPunct="1">
        <a:defRPr sz="1905" kern="1200">
          <a:solidFill>
            <a:schemeClr val="tx1"/>
          </a:solidFill>
          <a:latin typeface="+mn-lt"/>
          <a:ea typeface="+mn-ea"/>
          <a:cs typeface="+mn-cs"/>
        </a:defRPr>
      </a:lvl7pPr>
      <a:lvl8pPr marL="3386983" algn="l" defTabSz="967710" rtl="0" eaLnBrk="1" latinLnBrk="0" hangingPunct="1">
        <a:defRPr sz="1905" kern="1200">
          <a:solidFill>
            <a:schemeClr val="tx1"/>
          </a:solidFill>
          <a:latin typeface="+mn-lt"/>
          <a:ea typeface="+mn-ea"/>
          <a:cs typeface="+mn-cs"/>
        </a:defRPr>
      </a:lvl8pPr>
      <a:lvl9pPr marL="3870838" algn="l" defTabSz="967710" rtl="0" eaLnBrk="1" latinLnBrk="0" hangingPunct="1">
        <a:defRPr sz="1905"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userDrawn="1">
          <p15:clr>
            <a:srgbClr val="F26B43"/>
          </p15:clr>
        </p15:guide>
        <p15:guide id="2" pos="7378" userDrawn="1">
          <p15:clr>
            <a:srgbClr val="F26B43"/>
          </p15:clr>
        </p15:guide>
        <p15:guide id="3" orient="horz" pos="300" userDrawn="1">
          <p15:clr>
            <a:srgbClr val="F26B43"/>
          </p15:clr>
        </p15:guide>
        <p15:guide id="6" orient="horz" pos="3884" userDrawn="1">
          <p15:clr>
            <a:srgbClr val="F26B43"/>
          </p15:clr>
        </p15:guide>
        <p15:guide id="9" pos="1368" userDrawn="1">
          <p15:clr>
            <a:srgbClr val="F26B43"/>
          </p15:clr>
        </p15:guide>
        <p15:guide id="10" pos="1504" userDrawn="1">
          <p15:clr>
            <a:srgbClr val="F26B43"/>
          </p15:clr>
        </p15:guide>
        <p15:guide id="11" pos="2570" userDrawn="1">
          <p15:clr>
            <a:srgbClr val="F26B43"/>
          </p15:clr>
        </p15:guide>
        <p15:guide id="12" pos="2706" userDrawn="1">
          <p15:clr>
            <a:srgbClr val="F26B43"/>
          </p15:clr>
        </p15:guide>
        <p15:guide id="13" pos="3772" userDrawn="1">
          <p15:clr>
            <a:srgbClr val="F26B43"/>
          </p15:clr>
        </p15:guide>
        <p15:guide id="14" pos="3908" userDrawn="1">
          <p15:clr>
            <a:srgbClr val="F26B43"/>
          </p15:clr>
        </p15:guide>
        <p15:guide id="15" pos="4974" userDrawn="1">
          <p15:clr>
            <a:srgbClr val="F26B43"/>
          </p15:clr>
        </p15:guide>
        <p15:guide id="16" pos="5110" userDrawn="1">
          <p15:clr>
            <a:srgbClr val="F26B43"/>
          </p15:clr>
        </p15:guide>
        <p15:guide id="17" pos="6176" userDrawn="1">
          <p15:clr>
            <a:srgbClr val="F26B43"/>
          </p15:clr>
        </p15:guide>
        <p15:guide id="18" pos="6312" userDrawn="1">
          <p15:clr>
            <a:srgbClr val="F26B43"/>
          </p15:clr>
        </p15:guide>
        <p15:guide id="19" orient="horz" pos="550" userDrawn="1">
          <p15:clr>
            <a:srgbClr val="F26B43"/>
          </p15:clr>
        </p15:guide>
        <p15:guide id="22" orient="horz" pos="1139" userDrawn="1">
          <p15:clr>
            <a:srgbClr val="F26B43"/>
          </p15:clr>
        </p15:guide>
        <p15:guide id="23" orient="horz" pos="873"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E283E6-A5BA-4B3C-88E4-54966FAC3487}"/>
              </a:ext>
            </a:extLst>
          </p:cNvPr>
          <p:cNvSpPr>
            <a:spLocks noGrp="1"/>
          </p:cNvSpPr>
          <p:nvPr>
            <p:ph type="title"/>
          </p:nvPr>
        </p:nvSpPr>
        <p:spPr>
          <a:xfrm>
            <a:off x="479427" y="875309"/>
            <a:ext cx="9324974" cy="932854"/>
          </a:xfrm>
          <a:prstGeom prst="rect">
            <a:avLst/>
          </a:prstGeom>
        </p:spPr>
        <p:txBody>
          <a:bodyPr vert="horz" lIns="0" tIns="0" rIns="0" bIns="0" rtlCol="0" anchor="t" anchorCtr="0">
            <a:noAutofit/>
          </a:bodyPr>
          <a:lstStyle/>
          <a:p>
            <a:r>
              <a:rPr lang="de-DE"/>
              <a:t>Mastertitelformat bearbeiten</a:t>
            </a:r>
          </a:p>
        </p:txBody>
      </p:sp>
      <p:sp>
        <p:nvSpPr>
          <p:cNvPr id="3" name="Textplatzhalter 2">
            <a:extLst>
              <a:ext uri="{FF2B5EF4-FFF2-40B4-BE49-F238E27FC236}">
                <a16:creationId xmlns:a16="http://schemas.microsoft.com/office/drawing/2014/main" id="{9C845E14-909C-4B3E-8D6E-D6710B870348}"/>
              </a:ext>
            </a:extLst>
          </p:cNvPr>
          <p:cNvSpPr>
            <a:spLocks noGrp="1"/>
          </p:cNvSpPr>
          <p:nvPr>
            <p:ph type="body" idx="1"/>
          </p:nvPr>
        </p:nvSpPr>
        <p:spPr>
          <a:xfrm>
            <a:off x="479424" y="1808163"/>
            <a:ext cx="11233151" cy="4357687"/>
          </a:xfrm>
          <a:prstGeom prst="rect">
            <a:avLst/>
          </a:prstGeom>
        </p:spPr>
        <p:txBody>
          <a:bodyPr vert="horz" lIns="0" tIns="0" rIns="0" bIns="0" rtlCol="0" anchor="t" anchorCtr="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Ebenen 7 bis 9 nicht verwenden</a:t>
            </a:r>
          </a:p>
        </p:txBody>
      </p:sp>
      <p:sp>
        <p:nvSpPr>
          <p:cNvPr id="5" name="Fußzeilenplatzhalter 4">
            <a:extLst>
              <a:ext uri="{FF2B5EF4-FFF2-40B4-BE49-F238E27FC236}">
                <a16:creationId xmlns:a16="http://schemas.microsoft.com/office/drawing/2014/main" id="{288440D7-D4EC-4E78-AA22-CBC23D0FE46F}"/>
              </a:ext>
            </a:extLst>
          </p:cNvPr>
          <p:cNvSpPr>
            <a:spLocks noGrp="1"/>
          </p:cNvSpPr>
          <p:nvPr>
            <p:ph type="ftr" sz="quarter" idx="3"/>
          </p:nvPr>
        </p:nvSpPr>
        <p:spPr>
          <a:xfrm>
            <a:off x="479426" y="6165850"/>
            <a:ext cx="9324974" cy="350150"/>
          </a:xfrm>
          <a:prstGeom prst="rect">
            <a:avLst/>
          </a:prstGeom>
        </p:spPr>
        <p:txBody>
          <a:bodyPr vert="horz" lIns="0" tIns="0" rIns="0" bIns="0" rtlCol="0" anchor="b" anchorCtr="0">
            <a:noAutofit/>
          </a:bodyPr>
          <a:lstStyle>
            <a:lvl1pPr algn="l">
              <a:lnSpc>
                <a:spcPct val="90000"/>
              </a:lnSpc>
              <a:defRPr sz="800" b="0" cap="none" spc="0" baseline="0">
                <a:solidFill>
                  <a:schemeClr val="bg1"/>
                </a:solidFill>
              </a:defRPr>
            </a:lvl1pPr>
          </a:lstStyle>
          <a:p>
            <a:endParaRPr lang="de-DE" dirty="0"/>
          </a:p>
        </p:txBody>
      </p:sp>
      <p:pic>
        <p:nvPicPr>
          <p:cNvPr id="7" name="Grafik 6">
            <a:extLst>
              <a:ext uri="{FF2B5EF4-FFF2-40B4-BE49-F238E27FC236}">
                <a16:creationId xmlns:a16="http://schemas.microsoft.com/office/drawing/2014/main" id="{E69A9FCF-4D55-4AF3-8D50-049F0279B78E}"/>
              </a:ext>
            </a:extLst>
          </p:cNvPr>
          <p:cNvPicPr>
            <a:picLocks noChangeAspect="1"/>
          </p:cNvPicPr>
          <p:nvPr userDrawn="1"/>
        </p:nvPicPr>
        <p:blipFill>
          <a:blip r:embed="rId20" cstate="screen">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10692000" y="504000"/>
            <a:ext cx="1017998" cy="252000"/>
          </a:xfrm>
          <a:prstGeom prst="rect">
            <a:avLst/>
          </a:prstGeom>
        </p:spPr>
      </p:pic>
      <p:sp>
        <p:nvSpPr>
          <p:cNvPr id="8" name="Foliennummernplatzhalter 9">
            <a:extLst>
              <a:ext uri="{FF2B5EF4-FFF2-40B4-BE49-F238E27FC236}">
                <a16:creationId xmlns:a16="http://schemas.microsoft.com/office/drawing/2014/main" id="{804B8442-C573-4F72-B4E9-57061958D6FF}"/>
              </a:ext>
            </a:extLst>
          </p:cNvPr>
          <p:cNvSpPr>
            <a:spLocks noGrp="1"/>
          </p:cNvSpPr>
          <p:nvPr>
            <p:ph type="sldNum" sz="quarter" idx="4"/>
          </p:nvPr>
        </p:nvSpPr>
        <p:spPr>
          <a:xfrm>
            <a:off x="11443580" y="6372000"/>
            <a:ext cx="268995" cy="144000"/>
          </a:xfrm>
          <a:prstGeom prst="rect">
            <a:avLst/>
          </a:prstGeom>
        </p:spPr>
        <p:txBody>
          <a:bodyPr vert="horz" lIns="0" tIns="0" rIns="0" bIns="0" rtlCol="0" anchor="ctr"/>
          <a:lstStyle>
            <a:lvl1pPr algn="r">
              <a:lnSpc>
                <a:spcPts val="1000"/>
              </a:lnSpc>
              <a:defRPr lang="de-DE" sz="800" b="1" kern="1200" smtClean="0">
                <a:solidFill>
                  <a:schemeClr val="bg1"/>
                </a:solidFill>
                <a:latin typeface="+mn-lt"/>
                <a:ea typeface="+mn-ea"/>
                <a:cs typeface="+mn-cs"/>
              </a:defRPr>
            </a:lvl1pPr>
          </a:lstStyle>
          <a:p>
            <a:fld id="{56C449F3-BD9D-48DC-BFF1-0F66671DA7C6}" type="slidenum">
              <a:rPr lang="de-DE" smtClean="0"/>
              <a:pPr/>
              <a:t>‹Nr.›</a:t>
            </a:fld>
            <a:endParaRPr lang="de-DE" dirty="0"/>
          </a:p>
        </p:txBody>
      </p:sp>
      <p:sp>
        <p:nvSpPr>
          <p:cNvPr id="6" name="MSIPCMContentMarking" descr="{&quot;HashCode&quot;:417909460,&quot;Placement&quot;:&quot;Header&quot;,&quot;Top&quot;:0.0,&quot;Left&quot;:453.295349,&quot;SlideWidth&quot;:960,&quot;SlideHeight&quot;:540}"/>
          <p:cNvSpPr txBox="1"/>
          <p:nvPr userDrawn="1"/>
        </p:nvSpPr>
        <p:spPr>
          <a:xfrm>
            <a:off x="5756851" y="0"/>
            <a:ext cx="678298" cy="262344"/>
          </a:xfrm>
          <a:prstGeom prst="rect">
            <a:avLst/>
          </a:prstGeom>
          <a:noFill/>
        </p:spPr>
        <p:txBody>
          <a:bodyPr vert="horz" wrap="square" lIns="0" tIns="0" rIns="0" bIns="0" rtlCol="0" anchor="ctr" anchorCtr="1">
            <a:noAutofit/>
          </a:bodyPr>
          <a:lstStyle/>
          <a:p>
            <a:pPr algn="ctr">
              <a:spcBef>
                <a:spcPts val="0"/>
              </a:spcBef>
              <a:spcAft>
                <a:spcPts val="0"/>
              </a:spcAft>
            </a:pPr>
            <a:r>
              <a:rPr lang="de-DE" sz="1000">
                <a:solidFill>
                  <a:srgbClr val="000000"/>
                </a:solidFill>
                <a:latin typeface="Calibri" panose="020F0502020204030204" pitchFamily="34" charset="0"/>
              </a:rPr>
              <a:t>Internal</a:t>
            </a:r>
          </a:p>
        </p:txBody>
      </p:sp>
    </p:spTree>
    <p:extLst>
      <p:ext uri="{BB962C8B-B14F-4D97-AF65-F5344CB8AC3E}">
        <p14:creationId xmlns:p14="http://schemas.microsoft.com/office/powerpoint/2010/main" val="971295014"/>
      </p:ext>
    </p:extLst>
  </p:cSld>
  <p:clrMap bg1="dk1" tx1="lt1" bg2="dk2" tx2="lt2" accent1="accent1" accent2="accent2" accent3="accent3" accent4="accent4" accent5="accent5" accent6="accent6" hlink="hlink" folHlink="folHlink"/>
  <p:sldLayoutIdLst>
    <p:sldLayoutId id="2147483650" r:id="rId1"/>
    <p:sldLayoutId id="2147483692" r:id="rId2"/>
    <p:sldLayoutId id="2147483652" r:id="rId3"/>
    <p:sldLayoutId id="2147483663" r:id="rId4"/>
    <p:sldLayoutId id="2147483698" r:id="rId5"/>
    <p:sldLayoutId id="2147483655" r:id="rId6"/>
    <p:sldLayoutId id="2147483695" r:id="rId7"/>
    <p:sldLayoutId id="2147483696" r:id="rId8"/>
    <p:sldLayoutId id="2147483697" r:id="rId9"/>
    <p:sldLayoutId id="2147483699" r:id="rId10"/>
    <p:sldLayoutId id="2147483684" r:id="rId11"/>
    <p:sldLayoutId id="2147483694" r:id="rId12"/>
    <p:sldLayoutId id="2147483654" r:id="rId13"/>
    <p:sldLayoutId id="2147483702" r:id="rId14"/>
    <p:sldLayoutId id="2147483687" r:id="rId15"/>
    <p:sldLayoutId id="2147483688" r:id="rId16"/>
    <p:sldLayoutId id="2147483661" r:id="rId17"/>
    <p:sldLayoutId id="2147483704"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67710" rtl="0" eaLnBrk="1" latinLnBrk="0" hangingPunct="1">
        <a:lnSpc>
          <a:spcPts val="3800"/>
        </a:lnSpc>
        <a:spcBef>
          <a:spcPct val="0"/>
        </a:spcBef>
        <a:buNone/>
        <a:defRPr sz="3800" kern="120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p:bodyStyle>
    <p:otherStyle>
      <a:defPPr>
        <a:defRPr lang="de-DE"/>
      </a:defPPr>
      <a:lvl1pPr marL="0" algn="l" defTabSz="967710" rtl="0" eaLnBrk="1" latinLnBrk="0" hangingPunct="1">
        <a:defRPr sz="1905" kern="1200">
          <a:solidFill>
            <a:schemeClr val="tx1"/>
          </a:solidFill>
          <a:latin typeface="+mn-lt"/>
          <a:ea typeface="+mn-ea"/>
          <a:cs typeface="+mn-cs"/>
        </a:defRPr>
      </a:lvl1pPr>
      <a:lvl2pPr marL="483855" algn="l" defTabSz="967710" rtl="0" eaLnBrk="1" latinLnBrk="0" hangingPunct="1">
        <a:defRPr sz="1905" kern="1200">
          <a:solidFill>
            <a:schemeClr val="tx1"/>
          </a:solidFill>
          <a:latin typeface="+mn-lt"/>
          <a:ea typeface="+mn-ea"/>
          <a:cs typeface="+mn-cs"/>
        </a:defRPr>
      </a:lvl2pPr>
      <a:lvl3pPr marL="967710" algn="l" defTabSz="967710" rtl="0" eaLnBrk="1" latinLnBrk="0" hangingPunct="1">
        <a:defRPr sz="1905" kern="1200">
          <a:solidFill>
            <a:schemeClr val="tx1"/>
          </a:solidFill>
          <a:latin typeface="+mn-lt"/>
          <a:ea typeface="+mn-ea"/>
          <a:cs typeface="+mn-cs"/>
        </a:defRPr>
      </a:lvl3pPr>
      <a:lvl4pPr marL="1451564" algn="l" defTabSz="967710" rtl="0" eaLnBrk="1" latinLnBrk="0" hangingPunct="1">
        <a:defRPr sz="1905" kern="1200">
          <a:solidFill>
            <a:schemeClr val="tx1"/>
          </a:solidFill>
          <a:latin typeface="+mn-lt"/>
          <a:ea typeface="+mn-ea"/>
          <a:cs typeface="+mn-cs"/>
        </a:defRPr>
      </a:lvl4pPr>
      <a:lvl5pPr marL="1935419" algn="l" defTabSz="967710" rtl="0" eaLnBrk="1" latinLnBrk="0" hangingPunct="1">
        <a:defRPr sz="1905" kern="1200">
          <a:solidFill>
            <a:schemeClr val="tx1"/>
          </a:solidFill>
          <a:latin typeface="+mn-lt"/>
          <a:ea typeface="+mn-ea"/>
          <a:cs typeface="+mn-cs"/>
        </a:defRPr>
      </a:lvl5pPr>
      <a:lvl6pPr marL="2419274" algn="l" defTabSz="967710" rtl="0" eaLnBrk="1" latinLnBrk="0" hangingPunct="1">
        <a:defRPr sz="1905" kern="1200">
          <a:solidFill>
            <a:schemeClr val="tx1"/>
          </a:solidFill>
          <a:latin typeface="+mn-lt"/>
          <a:ea typeface="+mn-ea"/>
          <a:cs typeface="+mn-cs"/>
        </a:defRPr>
      </a:lvl6pPr>
      <a:lvl7pPr marL="2903129" algn="l" defTabSz="967710" rtl="0" eaLnBrk="1" latinLnBrk="0" hangingPunct="1">
        <a:defRPr sz="1905" kern="1200">
          <a:solidFill>
            <a:schemeClr val="tx1"/>
          </a:solidFill>
          <a:latin typeface="+mn-lt"/>
          <a:ea typeface="+mn-ea"/>
          <a:cs typeface="+mn-cs"/>
        </a:defRPr>
      </a:lvl7pPr>
      <a:lvl8pPr marL="3386983" algn="l" defTabSz="967710" rtl="0" eaLnBrk="1" latinLnBrk="0" hangingPunct="1">
        <a:defRPr sz="1905" kern="1200">
          <a:solidFill>
            <a:schemeClr val="tx1"/>
          </a:solidFill>
          <a:latin typeface="+mn-lt"/>
          <a:ea typeface="+mn-ea"/>
          <a:cs typeface="+mn-cs"/>
        </a:defRPr>
      </a:lvl8pPr>
      <a:lvl9pPr marL="3870838" algn="l" defTabSz="967710" rtl="0" eaLnBrk="1" latinLnBrk="0" hangingPunct="1">
        <a:defRPr sz="1905"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userDrawn="1">
          <p15:clr>
            <a:srgbClr val="F26B43"/>
          </p15:clr>
        </p15:guide>
        <p15:guide id="2" pos="7378" userDrawn="1">
          <p15:clr>
            <a:srgbClr val="F26B43"/>
          </p15:clr>
        </p15:guide>
        <p15:guide id="3" orient="horz" pos="300" userDrawn="1">
          <p15:clr>
            <a:srgbClr val="F26B43"/>
          </p15:clr>
        </p15:guide>
        <p15:guide id="6" orient="horz" pos="3884" userDrawn="1">
          <p15:clr>
            <a:srgbClr val="F26B43"/>
          </p15:clr>
        </p15:guide>
        <p15:guide id="9" pos="1368" userDrawn="1">
          <p15:clr>
            <a:srgbClr val="F26B43"/>
          </p15:clr>
        </p15:guide>
        <p15:guide id="10" pos="1504" userDrawn="1">
          <p15:clr>
            <a:srgbClr val="F26B43"/>
          </p15:clr>
        </p15:guide>
        <p15:guide id="11" pos="2570" userDrawn="1">
          <p15:clr>
            <a:srgbClr val="F26B43"/>
          </p15:clr>
        </p15:guide>
        <p15:guide id="12" pos="2706" userDrawn="1">
          <p15:clr>
            <a:srgbClr val="F26B43"/>
          </p15:clr>
        </p15:guide>
        <p15:guide id="13" pos="3772" userDrawn="1">
          <p15:clr>
            <a:srgbClr val="F26B43"/>
          </p15:clr>
        </p15:guide>
        <p15:guide id="14" pos="3908" userDrawn="1">
          <p15:clr>
            <a:srgbClr val="F26B43"/>
          </p15:clr>
        </p15:guide>
        <p15:guide id="15" pos="4974" userDrawn="1">
          <p15:clr>
            <a:srgbClr val="F26B43"/>
          </p15:clr>
        </p15:guide>
        <p15:guide id="16" pos="5110" userDrawn="1">
          <p15:clr>
            <a:srgbClr val="F26B43"/>
          </p15:clr>
        </p15:guide>
        <p15:guide id="17" pos="6176" userDrawn="1">
          <p15:clr>
            <a:srgbClr val="F26B43"/>
          </p15:clr>
        </p15:guide>
        <p15:guide id="18" pos="6312" userDrawn="1">
          <p15:clr>
            <a:srgbClr val="F26B43"/>
          </p15:clr>
        </p15:guide>
        <p15:guide id="19" orient="horz" pos="550" userDrawn="1">
          <p15:clr>
            <a:srgbClr val="F26B43"/>
          </p15:clr>
        </p15:guide>
        <p15:guide id="22" orient="horz" pos="1139" userDrawn="1">
          <p15:clr>
            <a:srgbClr val="F26B43"/>
          </p15:clr>
        </p15:guide>
        <p15:guide id="23" orient="horz" pos="872"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122B54"/>
        </a:solidFill>
        <a:effectLst/>
      </p:bgPr>
    </p:bg>
    <p:spTree>
      <p:nvGrpSpPr>
        <p:cNvPr id="1" name=""/>
        <p:cNvGrpSpPr/>
        <p:nvPr/>
      </p:nvGrpSpPr>
      <p:grpSpPr>
        <a:xfrm>
          <a:off x="0" y="0"/>
          <a:ext cx="0" cy="0"/>
          <a:chOff x="0" y="0"/>
          <a:chExt cx="0" cy="0"/>
        </a:xfrm>
      </p:grpSpPr>
      <p:sp>
        <p:nvSpPr>
          <p:cNvPr id="7" name="Titelplatzhalter 1">
            <a:extLst>
              <a:ext uri="{FF2B5EF4-FFF2-40B4-BE49-F238E27FC236}">
                <a16:creationId xmlns:a16="http://schemas.microsoft.com/office/drawing/2014/main" id="{C537BF08-75BA-421A-99FE-E0E5618D75C3}"/>
              </a:ext>
            </a:extLst>
          </p:cNvPr>
          <p:cNvSpPr>
            <a:spLocks noGrp="1"/>
          </p:cNvSpPr>
          <p:nvPr>
            <p:ph type="title"/>
          </p:nvPr>
        </p:nvSpPr>
        <p:spPr>
          <a:xfrm>
            <a:off x="479427" y="875309"/>
            <a:ext cx="9324974" cy="932854"/>
          </a:xfrm>
          <a:prstGeom prst="rect">
            <a:avLst/>
          </a:prstGeom>
        </p:spPr>
        <p:txBody>
          <a:bodyPr vert="horz" lIns="0" tIns="0" rIns="0" bIns="0" rtlCol="0" anchor="t" anchorCtr="0">
            <a:noAutofit/>
          </a:bodyPr>
          <a:lstStyle/>
          <a:p>
            <a:r>
              <a:rPr lang="de-DE"/>
              <a:t>Mastertitelformat bearbeiten</a:t>
            </a:r>
          </a:p>
        </p:txBody>
      </p:sp>
      <p:sp>
        <p:nvSpPr>
          <p:cNvPr id="8" name="Textplatzhalter 2">
            <a:extLst>
              <a:ext uri="{FF2B5EF4-FFF2-40B4-BE49-F238E27FC236}">
                <a16:creationId xmlns:a16="http://schemas.microsoft.com/office/drawing/2014/main" id="{6B4F9080-C8C2-406E-9CAD-3E76991ABDBB}"/>
              </a:ext>
            </a:extLst>
          </p:cNvPr>
          <p:cNvSpPr>
            <a:spLocks noGrp="1"/>
          </p:cNvSpPr>
          <p:nvPr>
            <p:ph type="body" idx="1"/>
          </p:nvPr>
        </p:nvSpPr>
        <p:spPr>
          <a:xfrm>
            <a:off x="479424" y="1808163"/>
            <a:ext cx="11233151" cy="4357687"/>
          </a:xfrm>
          <a:prstGeom prst="rect">
            <a:avLst/>
          </a:prstGeom>
        </p:spPr>
        <p:txBody>
          <a:bodyPr vert="horz" lIns="0" tIns="0" rIns="0" bIns="0" rtlCol="0" anchor="t" anchorCtr="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a:p>
            <a:pPr lvl="5"/>
            <a:r>
              <a:rPr lang="de-DE"/>
              <a:t>Sechste Ebene</a:t>
            </a:r>
          </a:p>
          <a:p>
            <a:pPr lvl="6"/>
            <a:r>
              <a:rPr lang="de-DE"/>
              <a:t>Ebenen 7 bis 9 nicht verwenden</a:t>
            </a:r>
          </a:p>
        </p:txBody>
      </p:sp>
      <p:pic>
        <p:nvPicPr>
          <p:cNvPr id="10" name="Grafik 9">
            <a:extLst>
              <a:ext uri="{FF2B5EF4-FFF2-40B4-BE49-F238E27FC236}">
                <a16:creationId xmlns:a16="http://schemas.microsoft.com/office/drawing/2014/main" id="{31AF2E81-26A4-440F-A8A4-A0986FA3C603}"/>
              </a:ext>
            </a:extLst>
          </p:cNvPr>
          <p:cNvPicPr>
            <a:picLocks noChangeAspect="1"/>
          </p:cNvPicPr>
          <p:nvPr userDrawn="1"/>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0692000" y="504000"/>
            <a:ext cx="1017998" cy="252000"/>
          </a:xfrm>
          <a:prstGeom prst="rect">
            <a:avLst/>
          </a:prstGeom>
        </p:spPr>
      </p:pic>
      <p:sp>
        <p:nvSpPr>
          <p:cNvPr id="11" name="Foliennummernplatzhalter 9">
            <a:extLst>
              <a:ext uri="{FF2B5EF4-FFF2-40B4-BE49-F238E27FC236}">
                <a16:creationId xmlns:a16="http://schemas.microsoft.com/office/drawing/2014/main" id="{135B86A6-138A-4A28-AB13-4C24B97CD432}"/>
              </a:ext>
            </a:extLst>
          </p:cNvPr>
          <p:cNvSpPr>
            <a:spLocks noGrp="1"/>
          </p:cNvSpPr>
          <p:nvPr>
            <p:ph type="sldNum" sz="quarter" idx="4"/>
          </p:nvPr>
        </p:nvSpPr>
        <p:spPr>
          <a:xfrm>
            <a:off x="11443580" y="6372000"/>
            <a:ext cx="268995" cy="144000"/>
          </a:xfrm>
          <a:prstGeom prst="rect">
            <a:avLst/>
          </a:prstGeom>
        </p:spPr>
        <p:txBody>
          <a:bodyPr vert="horz" lIns="0" tIns="0" rIns="0" bIns="0" rtlCol="0" anchor="ctr"/>
          <a:lstStyle>
            <a:lvl1pPr algn="r">
              <a:lnSpc>
                <a:spcPts val="1000"/>
              </a:lnSpc>
              <a:defRPr lang="de-DE" sz="800" b="1" kern="1200" smtClean="0">
                <a:solidFill>
                  <a:schemeClr val="tx1"/>
                </a:solidFill>
                <a:latin typeface="+mn-lt"/>
                <a:ea typeface="+mn-ea"/>
                <a:cs typeface="+mn-cs"/>
              </a:defRPr>
            </a:lvl1pPr>
          </a:lstStyle>
          <a:p>
            <a:fld id="{56C449F3-BD9D-48DC-BFF1-0F66671DA7C6}" type="slidenum">
              <a:rPr lang="de-DE" smtClean="0"/>
              <a:pPr/>
              <a:t>‹Nr.›</a:t>
            </a:fld>
            <a:endParaRPr lang="de-DE" dirty="0"/>
          </a:p>
        </p:txBody>
      </p:sp>
      <p:sp>
        <p:nvSpPr>
          <p:cNvPr id="12" name="Fußzeilenplatzhalter 4">
            <a:extLst>
              <a:ext uri="{FF2B5EF4-FFF2-40B4-BE49-F238E27FC236}">
                <a16:creationId xmlns:a16="http://schemas.microsoft.com/office/drawing/2014/main" id="{D88D4DA1-666E-4D7E-9EEA-96C021035FA4}"/>
              </a:ext>
            </a:extLst>
          </p:cNvPr>
          <p:cNvSpPr>
            <a:spLocks noGrp="1"/>
          </p:cNvSpPr>
          <p:nvPr>
            <p:ph type="ftr" sz="quarter" idx="3"/>
          </p:nvPr>
        </p:nvSpPr>
        <p:spPr>
          <a:xfrm>
            <a:off x="479426" y="6165850"/>
            <a:ext cx="9324974" cy="350150"/>
          </a:xfrm>
          <a:prstGeom prst="rect">
            <a:avLst/>
          </a:prstGeom>
        </p:spPr>
        <p:txBody>
          <a:bodyPr vert="horz" lIns="0" tIns="0" rIns="0" bIns="0" rtlCol="0" anchor="b" anchorCtr="0">
            <a:noAutofit/>
          </a:bodyPr>
          <a:lstStyle>
            <a:lvl1pPr algn="l">
              <a:lnSpc>
                <a:spcPct val="90000"/>
              </a:lnSpc>
              <a:defRPr sz="800" b="0" cap="none" spc="0" baseline="0">
                <a:solidFill>
                  <a:schemeClr val="tx1"/>
                </a:solidFill>
              </a:defRPr>
            </a:lvl1pPr>
          </a:lstStyle>
          <a:p>
            <a:endParaRPr lang="de-DE" dirty="0"/>
          </a:p>
        </p:txBody>
      </p:sp>
      <p:sp>
        <p:nvSpPr>
          <p:cNvPr id="3" name="MSIPCMContentMarking" descr="{&quot;HashCode&quot;:417909460,&quot;Placement&quot;:&quot;Header&quot;,&quot;Top&quot;:0.0,&quot;Left&quot;:453.295349,&quot;SlideWidth&quot;:960,&quot;SlideHeight&quot;:540}"/>
          <p:cNvSpPr txBox="1"/>
          <p:nvPr userDrawn="1"/>
        </p:nvSpPr>
        <p:spPr>
          <a:xfrm>
            <a:off x="5756851" y="0"/>
            <a:ext cx="678298" cy="262344"/>
          </a:xfrm>
          <a:prstGeom prst="rect">
            <a:avLst/>
          </a:prstGeom>
          <a:noFill/>
        </p:spPr>
        <p:txBody>
          <a:bodyPr vert="horz" wrap="square" lIns="0" tIns="0" rIns="0" bIns="0" rtlCol="0" anchor="ctr" anchorCtr="1">
            <a:noAutofit/>
          </a:bodyPr>
          <a:lstStyle/>
          <a:p>
            <a:pPr algn="ctr">
              <a:spcBef>
                <a:spcPts val="0"/>
              </a:spcBef>
              <a:spcAft>
                <a:spcPts val="0"/>
              </a:spcAft>
            </a:pPr>
            <a:r>
              <a:rPr lang="de-DE" sz="1000">
                <a:solidFill>
                  <a:srgbClr val="000000"/>
                </a:solidFill>
                <a:latin typeface="Calibri" panose="020F0502020204030204" pitchFamily="34" charset="0"/>
              </a:rPr>
              <a:t>Internal</a:t>
            </a:r>
          </a:p>
        </p:txBody>
      </p:sp>
    </p:spTree>
    <p:extLst>
      <p:ext uri="{BB962C8B-B14F-4D97-AF65-F5344CB8AC3E}">
        <p14:creationId xmlns:p14="http://schemas.microsoft.com/office/powerpoint/2010/main" val="159715595"/>
      </p:ext>
    </p:extLst>
  </p:cSld>
  <p:clrMap bg1="dk1" tx1="lt1" bg2="dk2" tx2="lt2" accent1="accent1" accent2="accent2" accent3="accent3" accent4="accent4" accent5="accent5" accent6="accent6" hlink="hlink" folHlink="folHlink"/>
  <p:sldLayoutIdLst>
    <p:sldLayoutId id="2147483673" r:id="rId1"/>
    <p:sldLayoutId id="2147483693" r:id="rId2"/>
    <p:sldLayoutId id="2147483678" r:id="rId3"/>
    <p:sldLayoutId id="2147483679" r:id="rId4"/>
    <p:sldLayoutId id="2147483703" r:id="rId5"/>
    <p:sldLayoutId id="2147483681" r:id="rId6"/>
    <p:sldLayoutId id="2147483683" r:id="rId7"/>
    <p:sldLayoutId id="2147483671" r:id="rId8"/>
    <p:sldLayoutId id="2147483672"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67710" rtl="0" eaLnBrk="1" latinLnBrk="0" hangingPunct="1">
        <a:lnSpc>
          <a:spcPts val="3800"/>
        </a:lnSpc>
        <a:spcBef>
          <a:spcPct val="0"/>
        </a:spcBef>
        <a:buNone/>
        <a:defRPr sz="3800" kern="1200">
          <a:solidFill>
            <a:schemeClr val="tx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67710" rtl="0" eaLnBrk="1" latinLnBrk="0" hangingPunct="1">
        <a:lnSpc>
          <a:spcPct val="100000"/>
        </a:lnSpc>
        <a:spcBef>
          <a:spcPts val="0"/>
        </a:spcBef>
        <a:buFont typeface="+mj-lt"/>
        <a:buNone/>
        <a:defRPr sz="2000" kern="1200">
          <a:solidFill>
            <a:schemeClr val="tx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tx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tx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tx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tx1"/>
          </a:solidFill>
          <a:latin typeface="+mn-lt"/>
          <a:ea typeface="+mn-ea"/>
          <a:cs typeface="+mn-cs"/>
        </a:defRPr>
      </a:lvl6pPr>
      <a:lvl7pPr marL="0" indent="0" algn="l" defTabSz="967710" rtl="0" eaLnBrk="1" latinLnBrk="0" hangingPunct="1">
        <a:lnSpc>
          <a:spcPct val="9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p:bodyStyle>
    <p:otherStyle>
      <a:defPPr>
        <a:defRPr lang="de-DE"/>
      </a:defPPr>
      <a:lvl1pPr marL="0" algn="l" defTabSz="967710" rtl="0" eaLnBrk="1" latinLnBrk="0" hangingPunct="1">
        <a:defRPr sz="1905" kern="1200">
          <a:solidFill>
            <a:schemeClr val="tx1"/>
          </a:solidFill>
          <a:latin typeface="+mn-lt"/>
          <a:ea typeface="+mn-ea"/>
          <a:cs typeface="+mn-cs"/>
        </a:defRPr>
      </a:lvl1pPr>
      <a:lvl2pPr marL="483855" algn="l" defTabSz="967710" rtl="0" eaLnBrk="1" latinLnBrk="0" hangingPunct="1">
        <a:defRPr sz="1905" kern="1200">
          <a:solidFill>
            <a:schemeClr val="tx1"/>
          </a:solidFill>
          <a:latin typeface="+mn-lt"/>
          <a:ea typeface="+mn-ea"/>
          <a:cs typeface="+mn-cs"/>
        </a:defRPr>
      </a:lvl2pPr>
      <a:lvl3pPr marL="967710" algn="l" defTabSz="967710" rtl="0" eaLnBrk="1" latinLnBrk="0" hangingPunct="1">
        <a:defRPr sz="1905" kern="1200">
          <a:solidFill>
            <a:schemeClr val="tx1"/>
          </a:solidFill>
          <a:latin typeface="+mn-lt"/>
          <a:ea typeface="+mn-ea"/>
          <a:cs typeface="+mn-cs"/>
        </a:defRPr>
      </a:lvl3pPr>
      <a:lvl4pPr marL="1451564" algn="l" defTabSz="967710" rtl="0" eaLnBrk="1" latinLnBrk="0" hangingPunct="1">
        <a:defRPr sz="1905" kern="1200">
          <a:solidFill>
            <a:schemeClr val="tx1"/>
          </a:solidFill>
          <a:latin typeface="+mn-lt"/>
          <a:ea typeface="+mn-ea"/>
          <a:cs typeface="+mn-cs"/>
        </a:defRPr>
      </a:lvl4pPr>
      <a:lvl5pPr marL="1935419" algn="l" defTabSz="967710" rtl="0" eaLnBrk="1" latinLnBrk="0" hangingPunct="1">
        <a:defRPr sz="1905" kern="1200">
          <a:solidFill>
            <a:schemeClr val="tx1"/>
          </a:solidFill>
          <a:latin typeface="+mn-lt"/>
          <a:ea typeface="+mn-ea"/>
          <a:cs typeface="+mn-cs"/>
        </a:defRPr>
      </a:lvl5pPr>
      <a:lvl6pPr marL="2419274" algn="l" defTabSz="967710" rtl="0" eaLnBrk="1" latinLnBrk="0" hangingPunct="1">
        <a:defRPr sz="1905" kern="1200">
          <a:solidFill>
            <a:schemeClr val="tx1"/>
          </a:solidFill>
          <a:latin typeface="+mn-lt"/>
          <a:ea typeface="+mn-ea"/>
          <a:cs typeface="+mn-cs"/>
        </a:defRPr>
      </a:lvl6pPr>
      <a:lvl7pPr marL="2903129" algn="l" defTabSz="967710" rtl="0" eaLnBrk="1" latinLnBrk="0" hangingPunct="1">
        <a:defRPr sz="1905" kern="1200">
          <a:solidFill>
            <a:schemeClr val="tx1"/>
          </a:solidFill>
          <a:latin typeface="+mn-lt"/>
          <a:ea typeface="+mn-ea"/>
          <a:cs typeface="+mn-cs"/>
        </a:defRPr>
      </a:lvl7pPr>
      <a:lvl8pPr marL="3386983" algn="l" defTabSz="967710" rtl="0" eaLnBrk="1" latinLnBrk="0" hangingPunct="1">
        <a:defRPr sz="1905" kern="1200">
          <a:solidFill>
            <a:schemeClr val="tx1"/>
          </a:solidFill>
          <a:latin typeface="+mn-lt"/>
          <a:ea typeface="+mn-ea"/>
          <a:cs typeface="+mn-cs"/>
        </a:defRPr>
      </a:lvl8pPr>
      <a:lvl9pPr marL="3870838" algn="l" defTabSz="967710" rtl="0" eaLnBrk="1" latinLnBrk="0" hangingPunct="1">
        <a:defRPr sz="1905"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userDrawn="1">
          <p15:clr>
            <a:srgbClr val="F26B43"/>
          </p15:clr>
        </p15:guide>
        <p15:guide id="2" pos="7378" userDrawn="1">
          <p15:clr>
            <a:srgbClr val="F26B43"/>
          </p15:clr>
        </p15:guide>
        <p15:guide id="3" orient="horz" pos="300" userDrawn="1">
          <p15:clr>
            <a:srgbClr val="F26B43"/>
          </p15:clr>
        </p15:guide>
        <p15:guide id="6" orient="horz" pos="3884" userDrawn="1">
          <p15:clr>
            <a:srgbClr val="F26B43"/>
          </p15:clr>
        </p15:guide>
        <p15:guide id="9" pos="1368" userDrawn="1">
          <p15:clr>
            <a:srgbClr val="F26B43"/>
          </p15:clr>
        </p15:guide>
        <p15:guide id="10" pos="1504" userDrawn="1">
          <p15:clr>
            <a:srgbClr val="F26B43"/>
          </p15:clr>
        </p15:guide>
        <p15:guide id="11" pos="2570" userDrawn="1">
          <p15:clr>
            <a:srgbClr val="F26B43"/>
          </p15:clr>
        </p15:guide>
        <p15:guide id="12" pos="2706" userDrawn="1">
          <p15:clr>
            <a:srgbClr val="F26B43"/>
          </p15:clr>
        </p15:guide>
        <p15:guide id="13" pos="3772" userDrawn="1">
          <p15:clr>
            <a:srgbClr val="F26B43"/>
          </p15:clr>
        </p15:guide>
        <p15:guide id="14" pos="3908" userDrawn="1">
          <p15:clr>
            <a:srgbClr val="F26B43"/>
          </p15:clr>
        </p15:guide>
        <p15:guide id="15" pos="5110" userDrawn="1">
          <p15:clr>
            <a:srgbClr val="F26B43"/>
          </p15:clr>
        </p15:guide>
        <p15:guide id="16" pos="4974" userDrawn="1">
          <p15:clr>
            <a:srgbClr val="F26B43"/>
          </p15:clr>
        </p15:guide>
        <p15:guide id="17" pos="6312" userDrawn="1">
          <p15:clr>
            <a:srgbClr val="F26B43"/>
          </p15:clr>
        </p15:guide>
        <p15:guide id="18" pos="6176" userDrawn="1">
          <p15:clr>
            <a:srgbClr val="F26B43"/>
          </p15:clr>
        </p15:guide>
        <p15:guide id="19" orient="horz" pos="550" userDrawn="1">
          <p15:clr>
            <a:srgbClr val="F26B43"/>
          </p15:clr>
        </p15:guide>
        <p15:guide id="21" orient="horz" pos="11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goc-eportale.allianz.de/dlc_app/Intranet/dlc?nr=FVB--0267Z0&amp;m=d"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goa-cdeportale.allianz.de/FVB/--0/FVB--0265Z0.pdf.download.pdf"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file:///C:\Users\ls660gt\Downloads\QB_III_2024_PDF.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minijob-zentrale.de/DE/fuer-gewerbetreibende/abgaben-und-steuern/abgaben-und-steuern_node.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minijob-zentrale.de/DE/fuer-haushalte/abgaben-und-fristen/abgaben-und-fristen_node.html"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7AD26D70-5616-4C05-9FA2-2E55246088AA}"/>
              </a:ext>
            </a:extLst>
          </p:cNvPr>
          <p:cNvSpPr>
            <a:spLocks noGrp="1"/>
          </p:cNvSpPr>
          <p:nvPr>
            <p:ph type="ctrTitle"/>
          </p:nvPr>
        </p:nvSpPr>
        <p:spPr>
          <a:xfrm>
            <a:off x="478800" y="1785256"/>
            <a:ext cx="6312293" cy="1589315"/>
          </a:xfrm>
        </p:spPr>
        <p:txBody>
          <a:bodyPr/>
          <a:lstStyle/>
          <a:p>
            <a:pPr>
              <a:lnSpc>
                <a:spcPct val="100000"/>
              </a:lnSpc>
            </a:pPr>
            <a:r>
              <a:rPr lang="de-DE" sz="4400" dirty="0"/>
              <a:t>Mini-Jobber</a:t>
            </a:r>
            <a:endParaRPr lang="de-DE" sz="4400" dirty="0">
              <a:solidFill>
                <a:schemeClr val="accent4"/>
              </a:solidFill>
            </a:endParaRPr>
          </a:p>
        </p:txBody>
      </p:sp>
      <p:sp>
        <p:nvSpPr>
          <p:cNvPr id="24" name="Textplatzhalter 23">
            <a:extLst>
              <a:ext uri="{FF2B5EF4-FFF2-40B4-BE49-F238E27FC236}">
                <a16:creationId xmlns:a16="http://schemas.microsoft.com/office/drawing/2014/main" id="{1E1A45A6-AAFC-4D86-9200-4A15BD3453D8}"/>
              </a:ext>
            </a:extLst>
          </p:cNvPr>
          <p:cNvSpPr>
            <a:spLocks noGrp="1"/>
          </p:cNvSpPr>
          <p:nvPr>
            <p:ph type="body" sz="quarter" idx="15"/>
          </p:nvPr>
        </p:nvSpPr>
        <p:spPr/>
        <p:txBody>
          <a:bodyPr/>
          <a:lstStyle/>
          <a:p>
            <a:r>
              <a:rPr lang="de-DE" dirty="0"/>
              <a:t>© Allianz 2021</a:t>
            </a:r>
          </a:p>
        </p:txBody>
      </p:sp>
      <p:sp>
        <p:nvSpPr>
          <p:cNvPr id="17" name="Textplatzhalter 23">
            <a:extLst>
              <a:ext uri="{FF2B5EF4-FFF2-40B4-BE49-F238E27FC236}">
                <a16:creationId xmlns:a16="http://schemas.microsoft.com/office/drawing/2014/main" id="{1E1A45A6-AAFC-4D86-9200-4A15BD3453D8}"/>
              </a:ext>
            </a:extLst>
          </p:cNvPr>
          <p:cNvSpPr>
            <a:spLocks noGrp="1"/>
          </p:cNvSpPr>
          <p:nvPr>
            <p:ph type="body" sz="quarter" idx="15"/>
          </p:nvPr>
        </p:nvSpPr>
        <p:spPr>
          <a:xfrm rot="-5400000">
            <a:off x="11168400" y="5924558"/>
            <a:ext cx="1281600" cy="144000"/>
          </a:xfrm>
        </p:spPr>
        <p:txBody>
          <a:bodyPr/>
          <a:lstStyle/>
          <a:p>
            <a:r>
              <a:rPr lang="de-DE" dirty="0"/>
              <a:t>© Allianz 2022</a:t>
            </a:r>
          </a:p>
        </p:txBody>
      </p:sp>
      <p:sp>
        <p:nvSpPr>
          <p:cNvPr id="19" name="Textplatzhalter 10">
            <a:extLst>
              <a:ext uri="{FF2B5EF4-FFF2-40B4-BE49-F238E27FC236}">
                <a16:creationId xmlns:a16="http://schemas.microsoft.com/office/drawing/2014/main" id="{0640EE29-55AD-44B8-8A13-3651BA1F87F0}"/>
              </a:ext>
            </a:extLst>
          </p:cNvPr>
          <p:cNvSpPr>
            <a:spLocks noGrp="1"/>
          </p:cNvSpPr>
          <p:nvPr>
            <p:ph type="body" sz="quarter" idx="11"/>
          </p:nvPr>
        </p:nvSpPr>
        <p:spPr>
          <a:xfrm>
            <a:off x="478800" y="5968800"/>
            <a:ext cx="1692900" cy="546124"/>
          </a:xfrm>
        </p:spPr>
        <p:txBody>
          <a:bodyPr/>
          <a:lstStyle/>
          <a:p>
            <a:r>
              <a:rPr lang="de-DE" dirty="0"/>
              <a:t>Kundenlösungen und Grundsatzfragen</a:t>
            </a:r>
          </a:p>
          <a:p>
            <a:r>
              <a:rPr lang="de-DE" dirty="0"/>
              <a:t>L-FK-KGF Breitenteam</a:t>
            </a:r>
          </a:p>
        </p:txBody>
      </p:sp>
      <p:sp>
        <p:nvSpPr>
          <p:cNvPr id="20" name="Textplatzhalter 11">
            <a:extLst>
              <a:ext uri="{FF2B5EF4-FFF2-40B4-BE49-F238E27FC236}">
                <a16:creationId xmlns:a16="http://schemas.microsoft.com/office/drawing/2014/main" id="{D7288FB4-8D6E-4564-A0F7-0020F4D3B75D}"/>
              </a:ext>
            </a:extLst>
          </p:cNvPr>
          <p:cNvSpPr txBox="1">
            <a:spLocks/>
          </p:cNvSpPr>
          <p:nvPr/>
        </p:nvSpPr>
        <p:spPr>
          <a:xfrm>
            <a:off x="2387600" y="5968800"/>
            <a:ext cx="1692900" cy="546124"/>
          </a:xfrm>
          <a:prstGeom prst="rect">
            <a:avLst/>
          </a:prstGeom>
        </p:spPr>
        <p:txBody>
          <a:bodyPr vert="horz" lIns="0" tIns="0" rIns="0" bIns="0" rtlCol="0" anchor="b" anchorCtr="0">
            <a:noAutofit/>
          </a:bodyPr>
          <a:lstStyle>
            <a:lvl1pPr marL="0" indent="0" algn="l" defTabSz="967710" rtl="0" eaLnBrk="1" latinLnBrk="0" hangingPunct="1">
              <a:lnSpc>
                <a:spcPct val="100000"/>
              </a:lnSpc>
              <a:spcBef>
                <a:spcPts val="0"/>
              </a:spcBef>
              <a:buFont typeface="+mj-lt"/>
              <a:buNone/>
              <a:defRPr sz="11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dirty="0"/>
              <a:t>Stuttgart,</a:t>
            </a:r>
          </a:p>
          <a:p>
            <a:r>
              <a:rPr lang="de-DE" dirty="0"/>
              <a:t>Januar 2025</a:t>
            </a:r>
          </a:p>
        </p:txBody>
      </p:sp>
      <p:sp>
        <p:nvSpPr>
          <p:cNvPr id="9" name="Untertitel 8">
            <a:extLst>
              <a:ext uri="{FF2B5EF4-FFF2-40B4-BE49-F238E27FC236}">
                <a16:creationId xmlns:a16="http://schemas.microsoft.com/office/drawing/2014/main" id="{D57B8FD9-B4C3-47DC-BF32-3A803969BCBF}"/>
              </a:ext>
            </a:extLst>
          </p:cNvPr>
          <p:cNvSpPr>
            <a:spLocks noGrp="1"/>
          </p:cNvSpPr>
          <p:nvPr>
            <p:ph type="subTitle" idx="1"/>
          </p:nvPr>
        </p:nvSpPr>
        <p:spPr>
          <a:xfrm>
            <a:off x="478800" y="3984819"/>
            <a:ext cx="4680000" cy="562065"/>
          </a:xfrm>
        </p:spPr>
        <p:txBody>
          <a:bodyPr/>
          <a:lstStyle/>
          <a:p>
            <a:r>
              <a:rPr lang="de-DE" dirty="0"/>
              <a:t>Altersvorsorge für geringfügig entlohnte Beschäftigte</a:t>
            </a:r>
          </a:p>
        </p:txBody>
      </p:sp>
      <p:pic>
        <p:nvPicPr>
          <p:cNvPr id="11" name="Bildplatzhalter 12"/>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915" r="1915"/>
          <a:stretch>
            <a:fillRect/>
          </a:stretch>
        </p:blipFill>
        <p:spPr>
          <a:xfrm>
            <a:off x="5356385" y="0"/>
            <a:ext cx="6835615" cy="6858000"/>
          </a:xfrm>
        </p:spPr>
      </p:pic>
    </p:spTree>
    <p:extLst>
      <p:ext uri="{BB962C8B-B14F-4D97-AF65-F5344CB8AC3E}">
        <p14:creationId xmlns:p14="http://schemas.microsoft.com/office/powerpoint/2010/main" val="261586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10</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dirty="0"/>
              <a:t>Vorteile der betrieblichen Altersvorsorge</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1733968"/>
            <a:ext cx="10850215" cy="4582024"/>
          </a:xfrm>
        </p:spPr>
        <p:txBody>
          <a:bodyPr/>
          <a:lstStyle/>
          <a:p>
            <a:r>
              <a:rPr lang="de-DE" altLang="de-DE" sz="1600" b="1" dirty="0"/>
              <a:t>Vorteile des Arbeitnehmers</a:t>
            </a:r>
          </a:p>
          <a:p>
            <a:endParaRPr lang="de-DE" altLang="de-DE" sz="2400" b="1" dirty="0"/>
          </a:p>
          <a:p>
            <a:pPr marL="285750" indent="-285750">
              <a:buFont typeface="Arial" panose="020B0604020202020204" pitchFamily="34" charset="0"/>
              <a:buChar char="•"/>
            </a:pPr>
            <a:r>
              <a:rPr lang="de-DE" altLang="de-DE" sz="1600" dirty="0"/>
              <a:t>Durch Entgeltumwandlung ist Herbeiführung eines geringfügig entlohnten Beschäftigungsverhältnisses möglich.</a:t>
            </a:r>
          </a:p>
          <a:p>
            <a:pPr marL="285750" indent="-285750">
              <a:buFont typeface="Arial" panose="020B0604020202020204" pitchFamily="34" charset="0"/>
              <a:buChar char="•"/>
            </a:pPr>
            <a:r>
              <a:rPr lang="de-DE" altLang="de-DE" sz="1600" dirty="0"/>
              <a:t>Verbesserung der Altersvorsorge, finanziert durch Mehrarbeit </a:t>
            </a:r>
            <a:r>
              <a:rPr lang="de-DE" altLang="de-DE" sz="1600" b="1" dirty="0"/>
              <a:t>oder </a:t>
            </a:r>
            <a:r>
              <a:rPr lang="de-DE" altLang="de-DE" sz="1600" dirty="0"/>
              <a:t>Gehaltserhöhung.</a:t>
            </a:r>
          </a:p>
          <a:p>
            <a:pPr marL="285750" indent="-285750">
              <a:buFont typeface="Arial" panose="020B0604020202020204" pitchFamily="34" charset="0"/>
              <a:buChar char="•"/>
            </a:pPr>
            <a:r>
              <a:rPr lang="de-DE" altLang="de-DE" sz="1600" dirty="0"/>
              <a:t>Beim Arbeitgeberwechsel kann die Versicherung auf den neuen Arbeitgeber übertragen werden.</a:t>
            </a:r>
          </a:p>
          <a:p>
            <a:pPr marL="285750" indent="-285750">
              <a:buFont typeface="Arial" panose="020B0604020202020204" pitchFamily="34" charset="0"/>
              <a:buChar char="•"/>
            </a:pPr>
            <a:r>
              <a:rPr lang="de-DE" sz="1600" dirty="0"/>
              <a:t>Das vorhandene Vorsorgevermögen einer betrieblichen Altersversorgung hat keinen Einfluss auf die Ermittlung und Bemessung des Anspruchs auf Bürgergeld.</a:t>
            </a:r>
            <a:endParaRPr lang="de-DE" altLang="de-DE" sz="1600" dirty="0"/>
          </a:p>
          <a:p>
            <a:pPr marL="285750" indent="-285750">
              <a:buFont typeface="Arial" panose="020B0604020202020204" pitchFamily="34" charset="0"/>
              <a:buChar char="•"/>
            </a:pPr>
            <a:r>
              <a:rPr lang="de-DE" altLang="de-DE" sz="1600" dirty="0"/>
              <a:t>Zusätzlich finanzierte monatliche Renten bis 100 € bleiben in der Grundsicherung im Alter unberücksichtigt. Bei Renten über 100 € sind 30 % des übersteigenden Betrags anrechnungsfrei, insgesamt bis zu 281,50 € (bis 50 % des Eckregelsatzes). </a:t>
            </a:r>
            <a:br>
              <a:rPr lang="de-DE" altLang="de-DE" sz="1600" dirty="0"/>
            </a:br>
            <a:r>
              <a:rPr lang="de-DE" altLang="de-DE" sz="1600" dirty="0">
                <a:sym typeface="Wingdings" pitchFamily="2" charset="2"/>
              </a:rPr>
              <a:t> </a:t>
            </a:r>
            <a:r>
              <a:rPr lang="de-DE" altLang="de-DE" sz="1600" dirty="0"/>
              <a:t>Mini-Jobbern steht in der Rentenphase mehr Geld zur Verfügung.</a:t>
            </a:r>
          </a:p>
          <a:p>
            <a:pPr marL="285750" indent="-285750">
              <a:buFont typeface="Arial" panose="020B0604020202020204" pitchFamily="34" charset="0"/>
              <a:buChar char="•"/>
            </a:pPr>
            <a:endParaRPr lang="de-DE" altLang="de-DE" sz="1600" dirty="0"/>
          </a:p>
          <a:p>
            <a:pPr marL="285750" indent="-285750">
              <a:buFont typeface="Arial" panose="020B0604020202020204" pitchFamily="34" charset="0"/>
              <a:buChar char="•"/>
            </a:pPr>
            <a:endParaRPr lang="de-DE" altLang="de-DE" sz="1600" dirty="0"/>
          </a:p>
          <a:p>
            <a:endParaRPr lang="de-DE" altLang="de-DE" sz="1000" baseline="30000" dirty="0"/>
          </a:p>
          <a:p>
            <a:endParaRPr lang="de-DE" altLang="de-DE" sz="1000" baseline="30000" dirty="0"/>
          </a:p>
          <a:p>
            <a:pPr lvl="6"/>
            <a:endParaRPr lang="de-DE" sz="1600" dirty="0">
              <a:solidFill>
                <a:schemeClr val="bg1"/>
              </a:solidFill>
            </a:endParaRPr>
          </a:p>
        </p:txBody>
      </p:sp>
      <p:sp>
        <p:nvSpPr>
          <p:cNvPr id="7" name="Rechteck 6"/>
          <p:cNvSpPr/>
          <p:nvPr/>
        </p:nvSpPr>
        <p:spPr>
          <a:xfrm>
            <a:off x="707707" y="4655832"/>
            <a:ext cx="10393647" cy="1589821"/>
          </a:xfrm>
          <a:prstGeom prst="rect">
            <a:avLst/>
          </a:prstGeom>
          <a:noFill/>
          <a:ln>
            <a:noFill/>
          </a:ln>
        </p:spPr>
        <p:txBody>
          <a:bodyPr rot="0" spcFirstLastPara="0" vertOverflow="overflow" horzOverflow="overflow" vert="horz" wrap="square" lIns="2124000" tIns="108000" rIns="108000" bIns="108000" numCol="1" spcCol="0" rtlCol="0" fromWordArt="0" anchor="ctr" anchorCtr="0" forceAA="0" compatLnSpc="1">
            <a:prstTxWarp prst="textNoShape">
              <a:avLst/>
            </a:prstTxWarp>
            <a:noAutofit/>
          </a:bodyPr>
          <a:lstStyle/>
          <a:p>
            <a:pPr>
              <a:spcBef>
                <a:spcPts val="100"/>
              </a:spcBef>
              <a:spcAft>
                <a:spcPts val="100"/>
              </a:spcAft>
            </a:pPr>
            <a:r>
              <a:rPr lang="de-DE" sz="1600" dirty="0">
                <a:solidFill>
                  <a:schemeClr val="bg1"/>
                </a:solidFill>
              </a:rPr>
              <a:t>Eine Absicherung für das Alter ist sehr wichtig. Verdient der Minijobber z.B. aufgrund Mehrarbeit im unteren Übergangsbereich eines Midi-Jobs</a:t>
            </a:r>
            <a:r>
              <a:rPr lang="de-DE" sz="1600" baseline="30000" dirty="0">
                <a:solidFill>
                  <a:schemeClr val="bg1"/>
                </a:solidFill>
              </a:rPr>
              <a:t>1</a:t>
            </a:r>
            <a:r>
              <a:rPr lang="de-DE" sz="1600" dirty="0">
                <a:solidFill>
                  <a:schemeClr val="bg1"/>
                </a:solidFill>
              </a:rPr>
              <a:t>, ist im Einzelfall zu prüfen, ob eine Entgeltumwandlung zur Erhaltung des Minijob-Status weiterhin sinnvoll ist.</a:t>
            </a:r>
          </a:p>
        </p:txBody>
      </p:sp>
      <p:sp>
        <p:nvSpPr>
          <p:cNvPr id="8" name="Right Arrow Callout 27"/>
          <p:cNvSpPr/>
          <p:nvPr/>
        </p:nvSpPr>
        <p:spPr>
          <a:xfrm>
            <a:off x="701706" y="4662144"/>
            <a:ext cx="1880846" cy="1583509"/>
          </a:xfrm>
          <a:prstGeom prst="rightArrowCallout">
            <a:avLst>
              <a:gd name="adj1" fmla="val 100000"/>
              <a:gd name="adj2" fmla="val 50000"/>
              <a:gd name="adj3" fmla="val 32528"/>
              <a:gd name="adj4" fmla="val 87066"/>
            </a:avLst>
          </a:prstGeom>
          <a:no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lIns="121920" tIns="304800" rIns="121920" bIns="304800" rtlCol="0" anchor="ctr" anchorCtr="0"/>
          <a:lstStyle/>
          <a:p>
            <a:pPr algn="ctr"/>
            <a:r>
              <a:rPr lang="de-DE" sz="1600" b="1" dirty="0">
                <a:solidFill>
                  <a:schemeClr val="bg1"/>
                </a:solidFill>
              </a:rPr>
              <a:t>Hinweis</a:t>
            </a:r>
          </a:p>
        </p:txBody>
      </p:sp>
      <p:sp>
        <p:nvSpPr>
          <p:cNvPr id="3" name="Textfeld 2">
            <a:extLst>
              <a:ext uri="{FF2B5EF4-FFF2-40B4-BE49-F238E27FC236}">
                <a16:creationId xmlns:a16="http://schemas.microsoft.com/office/drawing/2014/main" id="{06113AAC-F479-31D1-3417-DA567D04CACB}"/>
              </a:ext>
            </a:extLst>
          </p:cNvPr>
          <p:cNvSpPr txBox="1"/>
          <p:nvPr/>
        </p:nvSpPr>
        <p:spPr>
          <a:xfrm>
            <a:off x="667930" y="6349088"/>
            <a:ext cx="10775650" cy="367906"/>
          </a:xfrm>
          <a:prstGeom prst="rect">
            <a:avLst/>
          </a:prstGeom>
          <a:noFill/>
        </p:spPr>
        <p:txBody>
          <a:bodyPr wrap="square" lIns="0" tIns="0" rIns="0" bIns="0" rtlCol="0" anchor="t" anchorCtr="0">
            <a:noAutofit/>
          </a:bodyPr>
          <a:lstStyle/>
          <a:p>
            <a:r>
              <a:rPr lang="de-DE" altLang="de-DE" sz="800" dirty="0">
                <a:solidFill>
                  <a:schemeClr val="bg1"/>
                </a:solidFill>
                <a:latin typeface="Arial" panose="020B0604020202020204" pitchFamily="34" charset="0"/>
                <a:cs typeface="Arial" panose="020B0604020202020204" pitchFamily="34" charset="0"/>
              </a:rPr>
              <a:t>1) </a:t>
            </a:r>
            <a:r>
              <a:rPr lang="de-DE" sz="800" dirty="0">
                <a:solidFill>
                  <a:schemeClr val="bg1"/>
                </a:solidFill>
                <a:latin typeface="Arial" panose="020B0604020202020204" pitchFamily="34" charset="0"/>
                <a:cs typeface="Arial" panose="020B0604020202020204" pitchFamily="34" charset="0"/>
              </a:rPr>
              <a:t>Es handelt sich um einen </a:t>
            </a:r>
            <a:r>
              <a:rPr lang="de-DE" sz="800" dirty="0" err="1">
                <a:solidFill>
                  <a:schemeClr val="bg1"/>
                </a:solidFill>
                <a:latin typeface="Arial" panose="020B0604020202020204" pitchFamily="34" charset="0"/>
                <a:cs typeface="Arial" panose="020B0604020202020204" pitchFamily="34" charset="0"/>
              </a:rPr>
              <a:t>Midijob</a:t>
            </a:r>
            <a:r>
              <a:rPr lang="de-DE" sz="800" dirty="0">
                <a:solidFill>
                  <a:schemeClr val="bg1"/>
                </a:solidFill>
                <a:latin typeface="Arial" panose="020B0604020202020204" pitchFamily="34" charset="0"/>
                <a:cs typeface="Arial" panose="020B0604020202020204" pitchFamily="34" charset="0"/>
              </a:rPr>
              <a:t>, wenn der Arbeitnehmer oder die Arbeitnehmerin nicht nur kurzfristig beschäftigt ist und der Verdienst durchschnittlich mehr als 556,00 EUR und höchstens 2.000,00 EUR </a:t>
            </a:r>
            <a:br>
              <a:rPr lang="de-DE" sz="800" dirty="0">
                <a:solidFill>
                  <a:schemeClr val="bg1"/>
                </a:solidFill>
                <a:latin typeface="Arial" panose="020B0604020202020204" pitchFamily="34" charset="0"/>
                <a:cs typeface="Arial" panose="020B0604020202020204" pitchFamily="34" charset="0"/>
              </a:rPr>
            </a:br>
            <a:r>
              <a:rPr lang="de-DE" sz="800" dirty="0">
                <a:solidFill>
                  <a:schemeClr val="bg1"/>
                </a:solidFill>
                <a:latin typeface="Arial" panose="020B0604020202020204" pitchFamily="34" charset="0"/>
                <a:cs typeface="Arial" panose="020B0604020202020204" pitchFamily="34" charset="0"/>
              </a:rPr>
              <a:t>    (bis 31.12.2022: 1.600,00 EUR) monatlich beträgt. </a:t>
            </a:r>
            <a:r>
              <a:rPr lang="de-DE" sz="800" dirty="0" err="1">
                <a:solidFill>
                  <a:schemeClr val="bg1"/>
                </a:solidFill>
                <a:latin typeface="Arial" panose="020B0604020202020204" pitchFamily="34" charset="0"/>
                <a:cs typeface="Arial" panose="020B0604020202020204" pitchFamily="34" charset="0"/>
              </a:rPr>
              <a:t>Midijobs</a:t>
            </a:r>
            <a:r>
              <a:rPr lang="de-DE" sz="800" dirty="0">
                <a:solidFill>
                  <a:schemeClr val="bg1"/>
                </a:solidFill>
                <a:latin typeface="Arial" panose="020B0604020202020204" pitchFamily="34" charset="0"/>
                <a:cs typeface="Arial" panose="020B0604020202020204" pitchFamily="34" charset="0"/>
              </a:rPr>
              <a:t> in diesem sogenannten Übergangsbereich gibt es sowohl im Privathaushalt als auch im Gewerbe.</a:t>
            </a:r>
            <a:endParaRPr lang="de-DE" sz="800" dirty="0">
              <a:solidFill>
                <a:schemeClr val="bg1"/>
              </a:solidFill>
            </a:endParaRPr>
          </a:p>
        </p:txBody>
      </p:sp>
    </p:spTree>
    <p:extLst>
      <p:ext uri="{BB962C8B-B14F-4D97-AF65-F5344CB8AC3E}">
        <p14:creationId xmlns:p14="http://schemas.microsoft.com/office/powerpoint/2010/main" val="302857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11</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dirty="0"/>
              <a:t>Vorteile der betrieblichen Altersvorsorge</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1733968"/>
            <a:ext cx="10850215" cy="4582024"/>
          </a:xfrm>
        </p:spPr>
        <p:txBody>
          <a:bodyPr/>
          <a:lstStyle/>
          <a:p>
            <a:r>
              <a:rPr lang="de-DE" altLang="de-DE" sz="1600" b="1" dirty="0"/>
              <a:t>Vorteile des Arbeitgebers</a:t>
            </a:r>
          </a:p>
          <a:p>
            <a:endParaRPr lang="de-DE" altLang="de-DE" sz="1600" b="1" dirty="0"/>
          </a:p>
          <a:p>
            <a:pPr marL="285750" indent="-285750">
              <a:buFont typeface="Arial" panose="020B0604020202020204" pitchFamily="34" charset="0"/>
              <a:buChar char="•"/>
            </a:pPr>
            <a:r>
              <a:rPr lang="de-DE" altLang="de-DE" sz="1600" dirty="0"/>
              <a:t>Steigerung der Mitarbeiterbindung.</a:t>
            </a:r>
          </a:p>
          <a:p>
            <a:pPr marL="285750" indent="-285750">
              <a:buFont typeface="Arial" panose="020B0604020202020204" pitchFamily="34" charset="0"/>
              <a:buChar char="•"/>
            </a:pPr>
            <a:r>
              <a:rPr lang="de-DE" altLang="de-DE" sz="1600" dirty="0"/>
              <a:t>Geringere Lohnnebenkosten/ Personalkosten.</a:t>
            </a:r>
          </a:p>
          <a:p>
            <a:pPr marL="285750" indent="-285750">
              <a:buFont typeface="Arial" panose="020B0604020202020204" pitchFamily="34" charset="0"/>
              <a:buChar char="•"/>
            </a:pPr>
            <a:r>
              <a:rPr lang="de-DE" altLang="de-DE" sz="1600" dirty="0"/>
              <a:t>Der bereits eingearbeitete geringfügig entlohnte Beschäftigte kann länger arbeiten. Es muss keine weitere Person angestellt werden.</a:t>
            </a:r>
          </a:p>
        </p:txBody>
      </p:sp>
    </p:spTree>
    <p:extLst>
      <p:ext uri="{BB962C8B-B14F-4D97-AF65-F5344CB8AC3E}">
        <p14:creationId xmlns:p14="http://schemas.microsoft.com/office/powerpoint/2010/main" val="2173229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435C672E-16DA-4B50-8FEC-079AC8BA9F28}"/>
              </a:ext>
            </a:extLst>
          </p:cNvPr>
          <p:cNvSpPr>
            <a:spLocks noGrp="1"/>
          </p:cNvSpPr>
          <p:nvPr>
            <p:ph type="ctrTitle"/>
          </p:nvPr>
        </p:nvSpPr>
        <p:spPr>
          <a:xfrm>
            <a:off x="479425" y="2247321"/>
            <a:ext cx="11233150" cy="1676355"/>
          </a:xfrm>
        </p:spPr>
        <p:txBody>
          <a:bodyPr/>
          <a:lstStyle/>
          <a:p>
            <a:r>
              <a:rPr lang="de-DE" dirty="0"/>
              <a:t>Vertriebs</a:t>
            </a:r>
            <a:r>
              <a:rPr lang="de-DE" dirty="0">
                <a:solidFill>
                  <a:schemeClr val="accent4"/>
                </a:solidFill>
              </a:rPr>
              <a:t>ansätze</a:t>
            </a:r>
            <a:r>
              <a:rPr lang="de-DE" dirty="0"/>
              <a:t> </a:t>
            </a:r>
          </a:p>
        </p:txBody>
      </p:sp>
      <p:sp>
        <p:nvSpPr>
          <p:cNvPr id="7" name="Textplatzhalter 6">
            <a:extLst>
              <a:ext uri="{FF2B5EF4-FFF2-40B4-BE49-F238E27FC236}">
                <a16:creationId xmlns:a16="http://schemas.microsoft.com/office/drawing/2014/main" id="{A5758957-284B-4EDA-BB59-D7A92DF8676B}"/>
              </a:ext>
            </a:extLst>
          </p:cNvPr>
          <p:cNvSpPr>
            <a:spLocks noGrp="1"/>
          </p:cNvSpPr>
          <p:nvPr>
            <p:ph type="body" sz="quarter" idx="11"/>
          </p:nvPr>
        </p:nvSpPr>
        <p:spPr>
          <a:xfrm>
            <a:off x="479425" y="496800"/>
            <a:ext cx="1692275" cy="1044000"/>
          </a:xfrm>
        </p:spPr>
        <p:txBody>
          <a:bodyPr/>
          <a:lstStyle/>
          <a:p>
            <a:r>
              <a:rPr lang="de-DE" dirty="0"/>
              <a:t>02</a:t>
            </a:r>
          </a:p>
        </p:txBody>
      </p:sp>
      <p:sp>
        <p:nvSpPr>
          <p:cNvPr id="14" name="Foliennummernplatzhalter 13">
            <a:extLst>
              <a:ext uri="{FF2B5EF4-FFF2-40B4-BE49-F238E27FC236}">
                <a16:creationId xmlns:a16="http://schemas.microsoft.com/office/drawing/2014/main" id="{41A8A99F-1B24-429C-BF60-009DB7838FDF}"/>
              </a:ext>
            </a:extLst>
          </p:cNvPr>
          <p:cNvSpPr>
            <a:spLocks noGrp="1"/>
          </p:cNvSpPr>
          <p:nvPr>
            <p:ph type="sldNum" sz="quarter" idx="13"/>
          </p:nvPr>
        </p:nvSpPr>
        <p:spPr>
          <a:xfrm>
            <a:off x="11443580" y="6372000"/>
            <a:ext cx="268995" cy="144000"/>
          </a:xfrm>
        </p:spPr>
        <p:txBody>
          <a:bodyPr/>
          <a:lstStyle/>
          <a:p>
            <a:fld id="{56C449F3-BD9D-48DC-BFF1-0F66671DA7C6}" type="slidenum">
              <a:rPr lang="de-DE" smtClean="0"/>
              <a:pPr/>
              <a:t>12</a:t>
            </a:fld>
            <a:endParaRPr lang="de-DE"/>
          </a:p>
        </p:txBody>
      </p:sp>
    </p:spTree>
    <p:extLst>
      <p:ext uri="{BB962C8B-B14F-4D97-AF65-F5344CB8AC3E}">
        <p14:creationId xmlns:p14="http://schemas.microsoft.com/office/powerpoint/2010/main" val="397930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13</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Vertriebsansätze</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4" y="875308"/>
            <a:ext cx="9801997" cy="915317"/>
          </a:xfrm>
        </p:spPr>
        <p:txBody>
          <a:bodyPr/>
          <a:lstStyle/>
          <a:p>
            <a:r>
              <a:rPr lang="de-DE" dirty="0"/>
              <a:t>Altersvorsorge für Mini-Jobber</a:t>
            </a: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17878" y="2131976"/>
            <a:ext cx="10850215" cy="4240024"/>
          </a:xfrm>
        </p:spPr>
        <p:txBody>
          <a:bodyPr/>
          <a:lstStyle/>
          <a:p>
            <a:r>
              <a:rPr lang="de-DE" altLang="de-DE" sz="1600" b="1" dirty="0"/>
              <a:t>In Form der Entgeltumwandlung</a:t>
            </a:r>
          </a:p>
          <a:p>
            <a:endParaRPr lang="de-DE" altLang="de-DE" sz="1600" b="1" dirty="0"/>
          </a:p>
          <a:p>
            <a:pPr marL="285750" indent="-285750">
              <a:lnSpc>
                <a:spcPct val="90000"/>
              </a:lnSpc>
              <a:buFont typeface="Arial" panose="020B0604020202020204" pitchFamily="34" charset="0"/>
              <a:buChar char="•"/>
              <a:defRPr/>
            </a:pPr>
            <a:r>
              <a:rPr lang="de-DE" altLang="de-DE" sz="1600" dirty="0"/>
              <a:t>Mini-Jobber hat grundsätzlich</a:t>
            </a:r>
            <a:r>
              <a:rPr lang="de-DE" altLang="de-DE" sz="1600" baseline="30000" dirty="0"/>
              <a:t>1) </a:t>
            </a:r>
            <a:r>
              <a:rPr lang="de-DE" altLang="de-DE" sz="1600" dirty="0"/>
              <a:t>einen Anspruch auf Entgeltumwandlung</a:t>
            </a:r>
            <a:r>
              <a:rPr lang="de-DE" altLang="de-DE" sz="1600" baseline="30000" dirty="0"/>
              <a:t>2) </a:t>
            </a:r>
            <a:r>
              <a:rPr lang="de-DE" altLang="de-DE" sz="1600" dirty="0"/>
              <a:t>und</a:t>
            </a:r>
            <a:r>
              <a:rPr lang="de-DE" altLang="de-DE" sz="1600" b="1" dirty="0"/>
              <a:t> </a:t>
            </a:r>
            <a:r>
              <a:rPr lang="de-DE" altLang="de-DE" sz="1600" dirty="0"/>
              <a:t>kann auf das Thema angesprochen werden.</a:t>
            </a:r>
          </a:p>
          <a:p>
            <a:pPr marL="285750" indent="-285750">
              <a:lnSpc>
                <a:spcPct val="90000"/>
              </a:lnSpc>
              <a:buFont typeface="Arial" panose="020B0604020202020204" pitchFamily="34" charset="0"/>
              <a:buChar char="•"/>
              <a:defRPr/>
            </a:pPr>
            <a:r>
              <a:rPr lang="de-DE" altLang="de-DE" sz="1600" dirty="0"/>
              <a:t>Der Mini-Jobber kann mit seinem Arbeitgeber eine Arbeitszeiterhöhung vereinbaren, wodurch sich das Arbeitsentgelt entsprechend erhöht. Dieses Arbeitsentgelt kann dann für eine Entgeltumwandlung verwendet werden.</a:t>
            </a:r>
          </a:p>
          <a:p>
            <a:pPr>
              <a:lnSpc>
                <a:spcPct val="90000"/>
              </a:lnSpc>
              <a:defRPr/>
            </a:pPr>
            <a:endParaRPr lang="de-DE" altLang="de-DE" sz="1600" dirty="0"/>
          </a:p>
          <a:p>
            <a:pPr>
              <a:lnSpc>
                <a:spcPct val="90000"/>
              </a:lnSpc>
              <a:defRPr/>
            </a:pPr>
            <a:r>
              <a:rPr lang="de-DE" altLang="de-DE" sz="1600" b="1" dirty="0"/>
              <a:t>Ziel</a:t>
            </a:r>
          </a:p>
          <a:p>
            <a:pPr>
              <a:lnSpc>
                <a:spcPct val="90000"/>
              </a:lnSpc>
              <a:defRPr/>
            </a:pPr>
            <a:endParaRPr lang="de-DE" altLang="de-DE" sz="1600" b="1" dirty="0"/>
          </a:p>
          <a:p>
            <a:pPr marL="285750" indent="-285750">
              <a:lnSpc>
                <a:spcPct val="90000"/>
              </a:lnSpc>
              <a:buFont typeface="Arial" panose="020B0604020202020204" pitchFamily="34" charset="0"/>
              <a:buChar char="•"/>
              <a:defRPr/>
            </a:pPr>
            <a:r>
              <a:rPr lang="de-DE" altLang="de-DE" sz="1600" dirty="0"/>
              <a:t>Mini-Jobber behält den Status eines Mini-Jobbers, wenn das Arbeitsentgelt über 556 Euro in eine Direktversicherung umgewandelt wird.</a:t>
            </a:r>
          </a:p>
          <a:p>
            <a:pPr marL="285750" indent="-285750">
              <a:lnSpc>
                <a:spcPct val="90000"/>
              </a:lnSpc>
              <a:buFont typeface="Arial" panose="020B0604020202020204" pitchFamily="34" charset="0"/>
              <a:buChar char="•"/>
              <a:defRPr/>
            </a:pPr>
            <a:endParaRPr lang="de-DE" altLang="de-DE" sz="1600" dirty="0"/>
          </a:p>
          <a:p>
            <a:pPr marL="285750" indent="-285750">
              <a:lnSpc>
                <a:spcPct val="90000"/>
              </a:lnSpc>
              <a:buFont typeface="Wingdings" pitchFamily="2" charset="2"/>
              <a:buChar char="à"/>
              <a:defRPr/>
            </a:pPr>
            <a:r>
              <a:rPr lang="de-DE" altLang="de-DE" sz="1600" dirty="0"/>
              <a:t>Der Arbeitgeber kann die Arbeitszeiten seines Mini-Jobbers ausweiten, ohne einen weiteren Mini-Jobber einzustellen und senkt gleichzeitig seine Lohnnebenkosten.</a:t>
            </a:r>
          </a:p>
          <a:p>
            <a:pPr marL="285750" indent="-285750">
              <a:lnSpc>
                <a:spcPct val="90000"/>
              </a:lnSpc>
              <a:buFont typeface="Wingdings" pitchFamily="2" charset="2"/>
              <a:buChar char="à"/>
              <a:defRPr/>
            </a:pPr>
            <a:endParaRPr lang="de-DE" altLang="de-DE" sz="1600" dirty="0"/>
          </a:p>
          <a:p>
            <a:pPr>
              <a:lnSpc>
                <a:spcPct val="90000"/>
              </a:lnSpc>
              <a:defRPr/>
            </a:pPr>
            <a:endParaRPr lang="de-DE" altLang="de-DE" sz="1600" b="1" dirty="0"/>
          </a:p>
          <a:p>
            <a:pPr>
              <a:lnSpc>
                <a:spcPct val="90000"/>
              </a:lnSpc>
              <a:defRPr/>
            </a:pPr>
            <a:endParaRPr lang="de-DE" altLang="de-DE" sz="1600" b="1" dirty="0"/>
          </a:p>
          <a:p>
            <a:pPr>
              <a:lnSpc>
                <a:spcPct val="90000"/>
              </a:lnSpc>
              <a:defRPr/>
            </a:pPr>
            <a:r>
              <a:rPr lang="de-DE" altLang="de-DE" sz="900" dirty="0"/>
              <a:t>1) </a:t>
            </a:r>
            <a:r>
              <a:rPr lang="de-DE" sz="900" dirty="0"/>
              <a:t>Beschäftigungsverhältnisse ab 2013, da für diese Beitragspflicht in der gesetzlichen Rentenversicherung besteht, außer es wurde von der Befreiungsmöglichkeit Gebrauch gemacht</a:t>
            </a:r>
            <a:endParaRPr lang="de-DE" altLang="de-DE" sz="900" dirty="0"/>
          </a:p>
          <a:p>
            <a:pPr>
              <a:lnSpc>
                <a:spcPct val="90000"/>
              </a:lnSpc>
              <a:defRPr/>
            </a:pPr>
            <a:r>
              <a:rPr lang="de-DE" altLang="de-DE" sz="900" dirty="0"/>
              <a:t>2) In einzelnen Branchen darf der jeweilige allgemeinverbindliche Branchen-Mindestlohn oder der gesetzliche Mindestlohn nicht umgewandelt werden bzw. durch die Entgeltumwandlung nicht unterschritten werden.</a:t>
            </a:r>
            <a:br>
              <a:rPr lang="de-DE" altLang="de-DE" sz="900" dirty="0"/>
            </a:br>
            <a:r>
              <a:rPr lang="de-DE" altLang="de-DE" sz="900" dirty="0"/>
              <a:t>    Weitere Informationen erhalten Sie im </a:t>
            </a:r>
            <a:r>
              <a:rPr lang="de-DE" altLang="de-DE" sz="900" dirty="0">
                <a:hlinkClick r:id="rId2"/>
              </a:rPr>
              <a:t>Merkblatt FVB267</a:t>
            </a:r>
            <a:r>
              <a:rPr lang="de-DE" altLang="de-DE" sz="900" dirty="0"/>
              <a:t> „Mindestlohn und Entgeltumwandlung“ </a:t>
            </a:r>
          </a:p>
        </p:txBody>
      </p:sp>
    </p:spTree>
    <p:extLst>
      <p:ext uri="{BB962C8B-B14F-4D97-AF65-F5344CB8AC3E}">
        <p14:creationId xmlns:p14="http://schemas.microsoft.com/office/powerpoint/2010/main" val="1728326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14</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Vertriebsansätze</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dirty="0"/>
              <a:t>Altersvorsorge für Mini-Jobber</a:t>
            </a: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2275976"/>
            <a:ext cx="10850215" cy="3079782"/>
          </a:xfrm>
        </p:spPr>
        <p:txBody>
          <a:bodyPr/>
          <a:lstStyle/>
          <a:p>
            <a:r>
              <a:rPr lang="de-DE" altLang="de-DE" sz="1600" b="1" dirty="0"/>
              <a:t>In Form einer arbeitgeberfinanzierten Versorgung </a:t>
            </a:r>
          </a:p>
          <a:p>
            <a:endParaRPr lang="de-DE" altLang="de-DE" sz="1600" b="1" dirty="0"/>
          </a:p>
          <a:p>
            <a:pPr marL="285750" indent="-285750">
              <a:buFont typeface="Arial" panose="020B0604020202020204" pitchFamily="34" charset="0"/>
              <a:buChar char="•"/>
            </a:pPr>
            <a:r>
              <a:rPr lang="de-DE" sz="1600" dirty="0"/>
              <a:t>Neben der Entgeltumwandlung ist auch eine arbeitgeberfinanzierte </a:t>
            </a:r>
            <a:r>
              <a:rPr lang="de-DE" sz="1600" dirty="0" err="1"/>
              <a:t>bAV</a:t>
            </a:r>
            <a:r>
              <a:rPr lang="de-DE" sz="1600" dirty="0"/>
              <a:t> möglich. Hierbei werden Beiträge bis zu einer Höhe von 4 % der BBG/GRV nicht dem sozialversicherungsrechtlichen Arbeitsentgelt zugerechnet. </a:t>
            </a:r>
          </a:p>
          <a:p>
            <a:pPr marL="285750" indent="-285750">
              <a:buFont typeface="Arial" panose="020B0604020202020204" pitchFamily="34" charset="0"/>
              <a:buChar char="•"/>
            </a:pPr>
            <a:r>
              <a:rPr lang="de-DE" altLang="de-DE" sz="1600" dirty="0"/>
              <a:t>Es handelt sich somit um ein geringfügiges Beschäftigungsverhältnis, wenn die Höhe des sozialversicherungspflichtigen Arbeitsentgelts 556 € nicht übersteigt.</a:t>
            </a:r>
          </a:p>
          <a:p>
            <a:pPr marL="285750" indent="-285750">
              <a:buFont typeface="Arial" panose="020B0604020202020204" pitchFamily="34" charset="0"/>
              <a:buChar char="•"/>
            </a:pPr>
            <a:r>
              <a:rPr lang="de-DE" altLang="de-DE" sz="1600" dirty="0"/>
              <a:t>Bei AG-Finanzierung ist die Gleichbehandlung der Arbeitnehmer zu berücksichtigen.</a:t>
            </a:r>
          </a:p>
          <a:p>
            <a:pPr marL="285750" indent="-285750">
              <a:buFont typeface="Arial" panose="020B0604020202020204" pitchFamily="34" charset="0"/>
              <a:buChar char="•"/>
            </a:pPr>
            <a:endParaRPr lang="de-DE" altLang="de-DE" sz="1600" dirty="0"/>
          </a:p>
          <a:p>
            <a:pPr marL="285750" indent="-285750">
              <a:buFont typeface="Arial" panose="020B0604020202020204" pitchFamily="34" charset="0"/>
              <a:buChar char="•"/>
            </a:pPr>
            <a:endParaRPr lang="de-DE" altLang="de-DE" sz="1600" dirty="0"/>
          </a:p>
          <a:p>
            <a:endParaRPr lang="de-DE" altLang="de-DE" sz="1600" b="1" dirty="0"/>
          </a:p>
          <a:p>
            <a:pPr>
              <a:lnSpc>
                <a:spcPct val="90000"/>
              </a:lnSpc>
              <a:defRPr/>
            </a:pPr>
            <a:endParaRPr lang="de-DE" altLang="de-DE" sz="1600" b="1" dirty="0"/>
          </a:p>
        </p:txBody>
      </p:sp>
    </p:spTree>
    <p:extLst>
      <p:ext uri="{BB962C8B-B14F-4D97-AF65-F5344CB8AC3E}">
        <p14:creationId xmlns:p14="http://schemas.microsoft.com/office/powerpoint/2010/main" val="1551692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15</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Vertriebsansätze</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dirty="0"/>
              <a:t>Zielgruppen</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grpSp>
        <p:nvGrpSpPr>
          <p:cNvPr id="8" name="Group 15"/>
          <p:cNvGrpSpPr>
            <a:grpSpLocks/>
          </p:cNvGrpSpPr>
          <p:nvPr/>
        </p:nvGrpSpPr>
        <p:grpSpPr bwMode="auto">
          <a:xfrm>
            <a:off x="1118587" y="1649090"/>
            <a:ext cx="9132888" cy="3216272"/>
            <a:chOff x="295" y="724"/>
            <a:chExt cx="5170" cy="2026"/>
          </a:xfrm>
          <a:noFill/>
        </p:grpSpPr>
        <p:sp>
          <p:nvSpPr>
            <p:cNvPr id="9" name="Rectangle 3"/>
            <p:cNvSpPr>
              <a:spLocks noChangeArrowheads="1"/>
            </p:cNvSpPr>
            <p:nvPr/>
          </p:nvSpPr>
          <p:spPr bwMode="gray">
            <a:xfrm>
              <a:off x="2038" y="724"/>
              <a:ext cx="1684" cy="499"/>
            </a:xfrm>
            <a:prstGeom prst="rect">
              <a:avLst/>
            </a:prstGeom>
            <a:grp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a:spcAft>
                  <a:spcPct val="0"/>
                </a:spcAft>
                <a:buClr>
                  <a:schemeClr val="tx2"/>
                </a:buClr>
                <a:buSzPct val="70000"/>
              </a:pPr>
              <a:r>
                <a:rPr lang="de-DE" altLang="de-DE" sz="1400" b="1" dirty="0">
                  <a:solidFill>
                    <a:schemeClr val="bg1"/>
                  </a:solidFill>
                </a:rPr>
                <a:t>Mini-Jobber</a:t>
              </a:r>
            </a:p>
          </p:txBody>
        </p:sp>
        <p:sp>
          <p:nvSpPr>
            <p:cNvPr id="10" name="Rectangle 5"/>
            <p:cNvSpPr>
              <a:spLocks noChangeArrowheads="1"/>
            </p:cNvSpPr>
            <p:nvPr/>
          </p:nvSpPr>
          <p:spPr bwMode="gray">
            <a:xfrm>
              <a:off x="295" y="1570"/>
              <a:ext cx="2358" cy="227"/>
            </a:xfrm>
            <a:prstGeom prst="rect">
              <a:avLst/>
            </a:prstGeom>
            <a:grp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a:spcAft>
                  <a:spcPct val="0"/>
                </a:spcAft>
                <a:buClr>
                  <a:schemeClr val="tx2"/>
                </a:buClr>
                <a:buSzPct val="70000"/>
              </a:pPr>
              <a:r>
                <a:rPr lang="de-DE" altLang="de-DE" sz="1400" b="1" dirty="0">
                  <a:solidFill>
                    <a:schemeClr val="bg1"/>
                  </a:solidFill>
                </a:rPr>
                <a:t>Branchen</a:t>
              </a:r>
            </a:p>
          </p:txBody>
        </p:sp>
        <p:sp>
          <p:nvSpPr>
            <p:cNvPr id="11" name="Rectangle 6"/>
            <p:cNvSpPr>
              <a:spLocks noChangeArrowheads="1"/>
            </p:cNvSpPr>
            <p:nvPr/>
          </p:nvSpPr>
          <p:spPr bwMode="gray">
            <a:xfrm>
              <a:off x="3061" y="1570"/>
              <a:ext cx="2404" cy="227"/>
            </a:xfrm>
            <a:prstGeom prst="rect">
              <a:avLst/>
            </a:prstGeom>
            <a:grp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a:spcAft>
                  <a:spcPct val="0"/>
                </a:spcAft>
                <a:buClr>
                  <a:schemeClr val="tx2"/>
                </a:buClr>
                <a:buSzPct val="70000"/>
              </a:pPr>
              <a:r>
                <a:rPr lang="de-DE" altLang="de-DE" sz="1400" b="1" dirty="0">
                  <a:solidFill>
                    <a:schemeClr val="bg1"/>
                  </a:solidFill>
                </a:rPr>
                <a:t>Zielgruppen</a:t>
              </a:r>
            </a:p>
          </p:txBody>
        </p:sp>
        <p:sp>
          <p:nvSpPr>
            <p:cNvPr id="12" name="Rectangle 8"/>
            <p:cNvSpPr>
              <a:spLocks noChangeArrowheads="1"/>
            </p:cNvSpPr>
            <p:nvPr/>
          </p:nvSpPr>
          <p:spPr bwMode="gray">
            <a:xfrm>
              <a:off x="295" y="1797"/>
              <a:ext cx="2358" cy="953"/>
            </a:xfrm>
            <a:prstGeom prst="rect">
              <a:avLst/>
            </a:prstGeom>
            <a:grpFill/>
            <a:ln w="9525" algn="ctr">
              <a:solidFill>
                <a:schemeClr val="accent4"/>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180975" indent="-180975"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marL="285750" indent="-285750">
                <a:buFont typeface="Arial" panose="020B0604020202020204" pitchFamily="34" charset="0"/>
                <a:buChar char="•"/>
              </a:pPr>
              <a:r>
                <a:rPr lang="de-DE" altLang="de-DE" sz="1400" dirty="0">
                  <a:solidFill>
                    <a:schemeClr val="bg1"/>
                  </a:solidFill>
                </a:rPr>
                <a:t>Einzelhandel</a:t>
              </a:r>
            </a:p>
            <a:p>
              <a:pPr marL="285750" indent="-285750">
                <a:buFont typeface="Arial" panose="020B0604020202020204" pitchFamily="34" charset="0"/>
                <a:buChar char="•"/>
              </a:pPr>
              <a:r>
                <a:rPr lang="de-DE" altLang="de-DE" sz="1400" dirty="0">
                  <a:solidFill>
                    <a:schemeClr val="bg1"/>
                  </a:solidFill>
                </a:rPr>
                <a:t>Hotel- und Gaststätten</a:t>
              </a:r>
            </a:p>
            <a:p>
              <a:pPr marL="285750" indent="-285750">
                <a:buFont typeface="Arial" panose="020B0604020202020204" pitchFamily="34" charset="0"/>
                <a:buChar char="•"/>
              </a:pPr>
              <a:r>
                <a:rPr lang="de-DE" altLang="de-DE" sz="1400" dirty="0">
                  <a:solidFill>
                    <a:schemeClr val="bg1"/>
                  </a:solidFill>
                </a:rPr>
                <a:t>Gesundheits- und Sozialwesen</a:t>
              </a:r>
            </a:p>
            <a:p>
              <a:pPr marL="285750" indent="-285750">
                <a:buFont typeface="Arial" panose="020B0604020202020204" pitchFamily="34" charset="0"/>
                <a:buChar char="•"/>
              </a:pPr>
              <a:r>
                <a:rPr lang="de-DE" altLang="de-DE" sz="1400" dirty="0">
                  <a:solidFill>
                    <a:schemeClr val="bg1"/>
                  </a:solidFill>
                </a:rPr>
                <a:t>Verarbeitendes Gewerbe</a:t>
              </a:r>
            </a:p>
            <a:p>
              <a:pPr marL="285750" indent="-285750">
                <a:buFont typeface="Arial" panose="020B0604020202020204" pitchFamily="34" charset="0"/>
                <a:buChar char="•"/>
              </a:pPr>
              <a:r>
                <a:rPr lang="de-DE" altLang="de-DE" sz="1400" dirty="0">
                  <a:solidFill>
                    <a:schemeClr val="bg1"/>
                  </a:solidFill>
                </a:rPr>
                <a:t>Instandhaltung/Reparatur von Kraftfahrzeugen</a:t>
              </a:r>
            </a:p>
            <a:p>
              <a:pPr marL="0" indent="0"/>
              <a:endParaRPr lang="de-DE" altLang="de-DE" sz="1400" dirty="0">
                <a:solidFill>
                  <a:schemeClr val="bg1"/>
                </a:solidFill>
              </a:endParaRPr>
            </a:p>
          </p:txBody>
        </p:sp>
        <p:sp>
          <p:nvSpPr>
            <p:cNvPr id="13" name="Rectangle 9"/>
            <p:cNvSpPr>
              <a:spLocks noChangeArrowheads="1"/>
            </p:cNvSpPr>
            <p:nvPr/>
          </p:nvSpPr>
          <p:spPr bwMode="gray">
            <a:xfrm>
              <a:off x="3061" y="1797"/>
              <a:ext cx="2404" cy="953"/>
            </a:xfrm>
            <a:prstGeom prst="rect">
              <a:avLst/>
            </a:prstGeom>
            <a:grpFill/>
            <a:ln w="9525" algn="ctr">
              <a:solidFill>
                <a:schemeClr val="accent4"/>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180975" indent="-180975"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marL="285750" indent="-285750">
                <a:buFont typeface="Arial" panose="020B0604020202020204" pitchFamily="34" charset="0"/>
                <a:buChar char="•"/>
              </a:pPr>
              <a:r>
                <a:rPr lang="de-DE" altLang="de-DE" sz="1400" dirty="0">
                  <a:solidFill>
                    <a:schemeClr val="bg1"/>
                  </a:solidFill>
                </a:rPr>
                <a:t>Mitarbeitende Ehegatten</a:t>
              </a:r>
            </a:p>
            <a:p>
              <a:pPr marL="285750" indent="-285750">
                <a:buFont typeface="Arial" panose="020B0604020202020204" pitchFamily="34" charset="0"/>
                <a:buChar char="•"/>
              </a:pPr>
              <a:r>
                <a:rPr lang="de-DE" altLang="de-DE" sz="1400" dirty="0">
                  <a:solidFill>
                    <a:schemeClr val="bg1"/>
                  </a:solidFill>
                </a:rPr>
                <a:t>Hausfrauen / Hausmänner</a:t>
              </a:r>
            </a:p>
            <a:p>
              <a:endParaRPr lang="de-DE" altLang="de-DE" sz="1800" dirty="0">
                <a:solidFill>
                  <a:schemeClr val="bg1"/>
                </a:solidFill>
              </a:endParaRPr>
            </a:p>
          </p:txBody>
        </p:sp>
      </p:grpSp>
      <p:sp>
        <p:nvSpPr>
          <p:cNvPr id="14" name="AutoShape 19"/>
          <p:cNvSpPr>
            <a:spLocks noChangeArrowheads="1"/>
          </p:cNvSpPr>
          <p:nvPr/>
        </p:nvSpPr>
        <p:spPr bwMode="gray">
          <a:xfrm rot="10800000">
            <a:off x="3734796" y="4898703"/>
            <a:ext cx="3900467" cy="504824"/>
          </a:xfrm>
          <a:prstGeom prst="triangle">
            <a:avLst>
              <a:gd name="adj" fmla="val 50000"/>
            </a:avLst>
          </a:prstGeom>
          <a:noFill/>
          <a:ln w="9525">
            <a:solidFill>
              <a:schemeClr val="bg1"/>
            </a:solidFill>
            <a:miter lim="800000"/>
            <a:headEnd/>
            <a:tailEnd/>
          </a:ln>
          <a:effectLst/>
        </p:spPr>
        <p:txBody>
          <a:bodyPr rot="10800000" wrap="none"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eaLnBrk="1" hangingPunct="1"/>
            <a:endParaRPr lang="de-DE" altLang="de-DE" sz="1800">
              <a:solidFill>
                <a:schemeClr val="bg1"/>
              </a:solidFill>
            </a:endParaRPr>
          </a:p>
        </p:txBody>
      </p:sp>
      <p:sp>
        <p:nvSpPr>
          <p:cNvPr id="15" name="Rectangle 17"/>
          <p:cNvSpPr>
            <a:spLocks noChangeArrowheads="1"/>
          </p:cNvSpPr>
          <p:nvPr/>
        </p:nvSpPr>
        <p:spPr bwMode="gray">
          <a:xfrm>
            <a:off x="1118585" y="5629339"/>
            <a:ext cx="9132888" cy="734438"/>
          </a:xfrm>
          <a:prstGeom prst="rect">
            <a:avLst/>
          </a:prstGeom>
          <a:noFill/>
          <a:ln w="9525">
            <a:solidFill>
              <a:schemeClr val="bg1"/>
            </a:solidFill>
            <a:miter lim="800000"/>
            <a:headEnd/>
            <a:tailEnd/>
          </a:ln>
          <a:effectLst/>
        </p:spPr>
        <p:txBody>
          <a:bodyPr lIns="90000" tIns="46800" rIns="90000" bIns="46800"/>
          <a:lstStyle>
            <a:lvl1pPr algn="l" eaLnBrk="0" hangingPunct="0">
              <a:tabLst>
                <a:tab pos="195263" algn="l"/>
              </a:tabLst>
              <a:defRPr sz="2000">
                <a:solidFill>
                  <a:schemeClr val="accent1"/>
                </a:solidFill>
                <a:latin typeface="Arial" charset="0"/>
              </a:defRPr>
            </a:lvl1pPr>
            <a:lvl2pPr marL="742950" indent="-285750" algn="l" eaLnBrk="0" hangingPunct="0">
              <a:tabLst>
                <a:tab pos="195263" algn="l"/>
              </a:tabLst>
              <a:defRPr>
                <a:solidFill>
                  <a:schemeClr val="tx1"/>
                </a:solidFill>
                <a:latin typeface="Arial" charset="0"/>
              </a:defRPr>
            </a:lvl2pPr>
            <a:lvl3pPr marL="1143000" indent="-228600" algn="l" eaLnBrk="0" hangingPunct="0">
              <a:buChar char="§"/>
              <a:tabLst>
                <a:tab pos="195263" algn="l"/>
              </a:tabLst>
              <a:defRPr>
                <a:solidFill>
                  <a:schemeClr val="tx1"/>
                </a:solidFill>
                <a:latin typeface="Arial" charset="0"/>
              </a:defRPr>
            </a:lvl3pPr>
            <a:lvl4pPr marL="1600200" indent="-228600" algn="l" eaLnBrk="0" hangingPunct="0">
              <a:buChar char="-"/>
              <a:tabLst>
                <a:tab pos="195263" algn="l"/>
              </a:tabLst>
              <a:defRPr>
                <a:solidFill>
                  <a:schemeClr val="tx1"/>
                </a:solidFill>
                <a:latin typeface="Arial" charset="0"/>
              </a:defRPr>
            </a:lvl4pPr>
            <a:lvl5pPr marL="2057400" indent="-228600" algn="l" eaLnBrk="0" hangingPunct="0">
              <a:buChar char="-"/>
              <a:tabLst>
                <a:tab pos="195263" algn="l"/>
              </a:tabLst>
              <a:defRPr>
                <a:solidFill>
                  <a:schemeClr val="tx1"/>
                </a:solidFill>
                <a:latin typeface="Arial" charset="0"/>
              </a:defRPr>
            </a:lvl5pPr>
            <a:lvl6pPr marL="2514600" indent="-228600" eaLnBrk="0" fontAlgn="base" hangingPunct="0">
              <a:spcBef>
                <a:spcPct val="0"/>
              </a:spcBef>
              <a:spcAft>
                <a:spcPct val="30000"/>
              </a:spcAft>
              <a:buClr>
                <a:schemeClr val="accent1"/>
              </a:buClr>
              <a:buChar char="-"/>
              <a:tabLst>
                <a:tab pos="195263" algn="l"/>
              </a:tabLst>
              <a:defRPr>
                <a:solidFill>
                  <a:schemeClr val="tx1"/>
                </a:solidFill>
                <a:latin typeface="Arial" charset="0"/>
              </a:defRPr>
            </a:lvl6pPr>
            <a:lvl7pPr marL="2971800" indent="-228600" eaLnBrk="0" fontAlgn="base" hangingPunct="0">
              <a:spcBef>
                <a:spcPct val="0"/>
              </a:spcBef>
              <a:spcAft>
                <a:spcPct val="30000"/>
              </a:spcAft>
              <a:buClr>
                <a:schemeClr val="accent1"/>
              </a:buClr>
              <a:buChar char="-"/>
              <a:tabLst>
                <a:tab pos="195263" algn="l"/>
              </a:tabLst>
              <a:defRPr>
                <a:solidFill>
                  <a:schemeClr val="tx1"/>
                </a:solidFill>
                <a:latin typeface="Arial" charset="0"/>
              </a:defRPr>
            </a:lvl7pPr>
            <a:lvl8pPr marL="3429000" indent="-228600" eaLnBrk="0" fontAlgn="base" hangingPunct="0">
              <a:spcBef>
                <a:spcPct val="0"/>
              </a:spcBef>
              <a:spcAft>
                <a:spcPct val="30000"/>
              </a:spcAft>
              <a:buClr>
                <a:schemeClr val="accent1"/>
              </a:buClr>
              <a:buChar char="-"/>
              <a:tabLst>
                <a:tab pos="195263" algn="l"/>
              </a:tabLst>
              <a:defRPr>
                <a:solidFill>
                  <a:schemeClr val="tx1"/>
                </a:solidFill>
                <a:latin typeface="Arial" charset="0"/>
              </a:defRPr>
            </a:lvl8pPr>
            <a:lvl9pPr marL="3886200" indent="-228600" eaLnBrk="0" fontAlgn="base" hangingPunct="0">
              <a:spcBef>
                <a:spcPct val="0"/>
              </a:spcBef>
              <a:spcAft>
                <a:spcPct val="30000"/>
              </a:spcAft>
              <a:buClr>
                <a:schemeClr val="accent1"/>
              </a:buClr>
              <a:buChar char="-"/>
              <a:tabLst>
                <a:tab pos="195263" algn="l"/>
              </a:tabLst>
              <a:defRPr>
                <a:solidFill>
                  <a:schemeClr val="tx1"/>
                </a:solidFill>
                <a:latin typeface="Arial" charset="0"/>
              </a:defRPr>
            </a:lvl9pPr>
          </a:lstStyle>
          <a:p>
            <a:pPr algn="ctr">
              <a:buClrTx/>
              <a:buFontTx/>
              <a:buNone/>
            </a:pPr>
            <a:r>
              <a:rPr lang="de-DE" altLang="de-DE" sz="1400" b="1" dirty="0">
                <a:solidFill>
                  <a:schemeClr val="bg1"/>
                </a:solidFill>
              </a:rPr>
              <a:t>Ideale Zielgruppe:</a:t>
            </a:r>
          </a:p>
          <a:p>
            <a:pPr algn="ctr">
              <a:buClrTx/>
              <a:buFontTx/>
              <a:buNone/>
            </a:pPr>
            <a:r>
              <a:rPr lang="de-DE" altLang="de-DE" sz="1400" dirty="0">
                <a:solidFill>
                  <a:schemeClr val="bg1"/>
                </a:solidFill>
              </a:rPr>
              <a:t>Mini-Jobber mit langfristigem Beschäftigungsverhältnis.</a:t>
            </a:r>
            <a:endParaRPr lang="de-DE" altLang="de-DE" sz="1600" dirty="0">
              <a:solidFill>
                <a:schemeClr val="bg1"/>
              </a:solidFill>
            </a:endParaRPr>
          </a:p>
        </p:txBody>
      </p:sp>
      <p:cxnSp>
        <p:nvCxnSpPr>
          <p:cNvPr id="17" name="AutoShape 4"/>
          <p:cNvCxnSpPr>
            <a:cxnSpLocks noChangeShapeType="1"/>
            <a:stCxn id="10" idx="0"/>
          </p:cNvCxnSpPr>
          <p:nvPr/>
        </p:nvCxnSpPr>
        <p:spPr bwMode="gray">
          <a:xfrm rot="5400000" flipH="1" flipV="1">
            <a:off x="4584856" y="1392672"/>
            <a:ext cx="215896" cy="2982989"/>
          </a:xfrm>
          <a:prstGeom prst="bentConnector2">
            <a:avLst/>
          </a:prstGeom>
          <a:noFill/>
          <a:ln w="190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7"/>
          <p:cNvCxnSpPr>
            <a:cxnSpLocks noChangeShapeType="1"/>
            <a:stCxn id="11" idx="0"/>
          </p:cNvCxnSpPr>
          <p:nvPr/>
        </p:nvCxnSpPr>
        <p:spPr bwMode="gray">
          <a:xfrm rot="16200000" flipV="1">
            <a:off x="7048264" y="1912254"/>
            <a:ext cx="215894" cy="1943824"/>
          </a:xfrm>
          <a:prstGeom prst="bentConnector2">
            <a:avLst/>
          </a:prstGeom>
          <a:noFill/>
          <a:ln w="190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Ellipse 20">
            <a:extLst>
              <a:ext uri="{FF2B5EF4-FFF2-40B4-BE49-F238E27FC236}">
                <a16:creationId xmlns:a16="http://schemas.microsoft.com/office/drawing/2014/main" id="{47214CB5-DCEC-4998-B9BC-0AFE666A6243}"/>
              </a:ext>
            </a:extLst>
          </p:cNvPr>
          <p:cNvSpPr>
            <a:spLocks noChangeAspect="1"/>
          </p:cNvSpPr>
          <p:nvPr/>
        </p:nvSpPr>
        <p:spPr>
          <a:xfrm rot="813235">
            <a:off x="10016258" y="3934965"/>
            <a:ext cx="1584000" cy="1584000"/>
          </a:xfrm>
          <a:prstGeom prst="ellipse">
            <a:avLst/>
          </a:prstGeom>
          <a:solidFill>
            <a:srgbClr val="13A0D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altLang="de-DE" sz="1200" dirty="0">
                <a:solidFill>
                  <a:schemeClr val="tx1"/>
                </a:solidFill>
              </a:rPr>
              <a:t>Tipp: </a:t>
            </a:r>
          </a:p>
          <a:p>
            <a:pPr algn="ctr"/>
            <a:r>
              <a:rPr lang="de-DE" altLang="de-DE" sz="1200" dirty="0">
                <a:solidFill>
                  <a:schemeClr val="tx1"/>
                </a:solidFill>
              </a:rPr>
              <a:t>Mitarbeitende</a:t>
            </a:r>
          </a:p>
          <a:p>
            <a:pPr algn="ctr"/>
            <a:r>
              <a:rPr lang="de-DE" altLang="de-DE" sz="1200" dirty="0">
                <a:solidFill>
                  <a:schemeClr val="tx1"/>
                </a:solidFill>
              </a:rPr>
              <a:t> Ehegatten im </a:t>
            </a:r>
          </a:p>
          <a:p>
            <a:pPr algn="ctr"/>
            <a:r>
              <a:rPr lang="de-DE" altLang="de-DE" sz="1200" dirty="0">
                <a:solidFill>
                  <a:schemeClr val="tx1"/>
                </a:solidFill>
              </a:rPr>
              <a:t>Vermittlerbüro!</a:t>
            </a:r>
          </a:p>
        </p:txBody>
      </p:sp>
      <p:cxnSp>
        <p:nvCxnSpPr>
          <p:cNvPr id="25" name="Gerader Verbinder 24"/>
          <p:cNvCxnSpPr>
            <a:stCxn id="9" idx="2"/>
          </p:cNvCxnSpPr>
          <p:nvPr/>
        </p:nvCxnSpPr>
        <p:spPr>
          <a:xfrm>
            <a:off x="5685031" y="2441252"/>
            <a:ext cx="0" cy="334962"/>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52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16</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Vertriebsansätze</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dirty="0"/>
              <a:t>Zielgruppe mitarbeitende Ehegatten</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2275976"/>
            <a:ext cx="10850215" cy="3079782"/>
          </a:xfrm>
        </p:spPr>
        <p:txBody>
          <a:bodyPr/>
          <a:lstStyle/>
          <a:p>
            <a:pPr marL="285750" indent="-285750">
              <a:lnSpc>
                <a:spcPct val="90000"/>
              </a:lnSpc>
              <a:buFont typeface="Arial" panose="020B0604020202020204" pitchFamily="34" charset="0"/>
              <a:buChar char="•"/>
              <a:defRPr/>
            </a:pPr>
            <a:endParaRPr lang="de-DE" altLang="de-DE" sz="1600" dirty="0"/>
          </a:p>
          <a:p>
            <a:pPr marL="285750" indent="-285750">
              <a:lnSpc>
                <a:spcPct val="90000"/>
              </a:lnSpc>
              <a:buFont typeface="Arial" panose="020B0604020202020204" pitchFamily="34" charset="0"/>
              <a:buChar char="•"/>
              <a:defRPr/>
            </a:pPr>
            <a:r>
              <a:rPr lang="de-DE" altLang="de-DE" sz="1600" dirty="0"/>
              <a:t>Eine Arbeitszeitaufstockung für eine eigene Rente ist für mitarbeitende Ehegatten sicherlich sehr interessant, da sie häufig nur geringe eigene Rentenanwartschaften haben.</a:t>
            </a:r>
          </a:p>
          <a:p>
            <a:pPr marL="285750" indent="-285750">
              <a:lnSpc>
                <a:spcPct val="90000"/>
              </a:lnSpc>
              <a:buFont typeface="Arial" panose="020B0604020202020204" pitchFamily="34" charset="0"/>
              <a:buChar char="•"/>
              <a:defRPr/>
            </a:pPr>
            <a:r>
              <a:rPr lang="de-DE" altLang="de-DE" sz="1600" dirty="0"/>
              <a:t>Bei mitarbeitenden Ehegatten ist zu beachten, dass für die steuerliche Anerkennung der Versorgung Besonderheiten gelten.</a:t>
            </a:r>
          </a:p>
          <a:p>
            <a:pPr marL="285750" indent="-285750">
              <a:lnSpc>
                <a:spcPct val="90000"/>
              </a:lnSpc>
              <a:buFont typeface="Arial" panose="020B0604020202020204" pitchFamily="34" charset="0"/>
              <a:buChar char="•"/>
              <a:defRPr/>
            </a:pPr>
            <a:r>
              <a:rPr lang="de-DE" altLang="de-DE" sz="1600" dirty="0"/>
              <a:t>Für die steuerliche Anerkennung einer betrieblichen Altersversorgung sind folgende Punkte zu beachten:</a:t>
            </a:r>
          </a:p>
          <a:p>
            <a:pPr>
              <a:lnSpc>
                <a:spcPct val="90000"/>
              </a:lnSpc>
              <a:defRPr/>
            </a:pPr>
            <a:r>
              <a:rPr lang="de-DE" altLang="de-DE" sz="1600" dirty="0"/>
              <a:t>     Die </a:t>
            </a:r>
            <a:r>
              <a:rPr lang="de-DE" altLang="de-DE" sz="1600" dirty="0" err="1"/>
              <a:t>bAV</a:t>
            </a:r>
            <a:r>
              <a:rPr lang="de-DE" altLang="de-DE" sz="1600" dirty="0"/>
              <a:t> muss betrieblich veranlasst sein. Hierfür müssen folgende Voraussetzungen erfüllt sein:</a:t>
            </a:r>
          </a:p>
          <a:p>
            <a:pPr marL="525463" lvl="2" indent="-171450">
              <a:lnSpc>
                <a:spcPct val="90000"/>
              </a:lnSpc>
              <a:defRPr/>
            </a:pPr>
            <a:r>
              <a:rPr lang="de-DE" altLang="de-DE" sz="1600" dirty="0"/>
              <a:t>Vorliegen eines steuerrechtlich anerkannten Dienstverhältnisses zwischen den Ehegatten</a:t>
            </a:r>
          </a:p>
          <a:p>
            <a:pPr marL="525463" lvl="2" indent="-171450">
              <a:lnSpc>
                <a:spcPct val="90000"/>
              </a:lnSpc>
              <a:defRPr/>
            </a:pPr>
            <a:r>
              <a:rPr lang="de-DE" altLang="de-DE" sz="1600" dirty="0"/>
              <a:t>Vorliegen einer ernstlich gewollten, klar und eindeutig vereinbarten Verpflichtung des Arbeitsverhältnisses</a:t>
            </a:r>
          </a:p>
          <a:p>
            <a:pPr marL="525463" lvl="2" indent="-171450">
              <a:lnSpc>
                <a:spcPct val="90000"/>
              </a:lnSpc>
              <a:defRPr/>
            </a:pPr>
            <a:r>
              <a:rPr lang="de-DE" altLang="de-DE" sz="1600" dirty="0"/>
              <a:t>Als Untergrenze für die betrieblichen Altersversorgungsleistungen gilt bei altersbedingtem Ausscheiden aus dem Erwerbsleben im Regelfall das 62. Lebensjahr.</a:t>
            </a:r>
          </a:p>
          <a:p>
            <a:pPr marL="525463" lvl="2" indent="-171450">
              <a:lnSpc>
                <a:spcPct val="90000"/>
              </a:lnSpc>
              <a:defRPr/>
            </a:pPr>
            <a:r>
              <a:rPr lang="de-DE" altLang="de-DE" sz="1600" dirty="0"/>
              <a:t>Vorliegen einer Versorgungszusage, die dem Grunde und der Höhe nach angemessen und üblich ist.</a:t>
            </a:r>
          </a:p>
          <a:p>
            <a:pPr marL="354013" lvl="2" indent="0">
              <a:lnSpc>
                <a:spcPct val="90000"/>
              </a:lnSpc>
              <a:buNone/>
              <a:defRPr/>
            </a:pPr>
            <a:endParaRPr lang="de-DE" altLang="de-DE" sz="1600" dirty="0"/>
          </a:p>
          <a:p>
            <a:pPr marL="354013" lvl="2" indent="0">
              <a:lnSpc>
                <a:spcPct val="90000"/>
              </a:lnSpc>
              <a:buNone/>
              <a:defRPr/>
            </a:pPr>
            <a:endParaRPr lang="de-DE" altLang="de-DE" sz="1600" dirty="0"/>
          </a:p>
          <a:p>
            <a:pPr marL="66013">
              <a:lnSpc>
                <a:spcPct val="90000"/>
              </a:lnSpc>
              <a:defRPr/>
            </a:pPr>
            <a:r>
              <a:rPr lang="de-DE" altLang="de-DE" sz="1600" dirty="0"/>
              <a:t>Weitere Informationen erhalten Sie im Merkblatt </a:t>
            </a:r>
            <a:r>
              <a:rPr lang="de-DE" altLang="de-DE" sz="1600" dirty="0">
                <a:solidFill>
                  <a:srgbClr val="FAB600"/>
                </a:solidFill>
                <a:hlinkClick r:id="rId2"/>
              </a:rPr>
              <a:t>FVB 0265Z0</a:t>
            </a:r>
            <a:r>
              <a:rPr lang="de-DE" altLang="de-DE" sz="1600" dirty="0">
                <a:solidFill>
                  <a:srgbClr val="FAB600"/>
                </a:solidFill>
              </a:rPr>
              <a:t> </a:t>
            </a:r>
            <a:r>
              <a:rPr lang="de-DE" altLang="de-DE" sz="1600" dirty="0"/>
              <a:t>„Betriebliche Altersversorgung zugunsten mitarbeitender Ehegatten“ </a:t>
            </a:r>
            <a:endParaRPr lang="de-DE" altLang="de-DE" sz="1600" b="1" dirty="0"/>
          </a:p>
        </p:txBody>
      </p:sp>
    </p:spTree>
    <p:extLst>
      <p:ext uri="{BB962C8B-B14F-4D97-AF65-F5344CB8AC3E}">
        <p14:creationId xmlns:p14="http://schemas.microsoft.com/office/powerpoint/2010/main" val="3260170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3">
            <a:extLst>
              <a:ext uri="{FF2B5EF4-FFF2-40B4-BE49-F238E27FC236}">
                <a16:creationId xmlns:a16="http://schemas.microsoft.com/office/drawing/2014/main" id="{68EDFDF6-81B8-48E4-BED7-8527D2C92C3C}"/>
              </a:ext>
            </a:extLst>
          </p:cNvPr>
          <p:cNvSpPr txBox="1">
            <a:spLocks/>
          </p:cNvSpPr>
          <p:nvPr/>
        </p:nvSpPr>
        <p:spPr>
          <a:xfrm>
            <a:off x="479425" y="891464"/>
            <a:ext cx="9324974" cy="1080000"/>
          </a:xfrm>
          <a:prstGeom prst="rect">
            <a:avLst/>
          </a:prstGeom>
        </p:spPr>
        <p:txBody>
          <a:bodyPr lIns="0" tIns="0" rIns="0" bIns="0"/>
          <a:lstStyle>
            <a:lvl1pPr algn="l" defTabSz="967710" rtl="0" eaLnBrk="1" latinLnBrk="0" hangingPunct="1">
              <a:lnSpc>
                <a:spcPts val="3800"/>
              </a:lnSpc>
              <a:spcBef>
                <a:spcPct val="0"/>
              </a:spcBef>
              <a:buNone/>
              <a:defRPr sz="3800" kern="120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dirty="0"/>
              <a:t>Disclaimer</a:t>
            </a:r>
          </a:p>
        </p:txBody>
      </p:sp>
      <p:sp>
        <p:nvSpPr>
          <p:cNvPr id="12" name="Textfeld 11">
            <a:extLst>
              <a:ext uri="{FF2B5EF4-FFF2-40B4-BE49-F238E27FC236}">
                <a16:creationId xmlns:a16="http://schemas.microsoft.com/office/drawing/2014/main" id="{2291E445-F9DD-412A-BB70-5244BD282E62}"/>
              </a:ext>
            </a:extLst>
          </p:cNvPr>
          <p:cNvSpPr txBox="1"/>
          <p:nvPr/>
        </p:nvSpPr>
        <p:spPr>
          <a:xfrm>
            <a:off x="479425" y="1803930"/>
            <a:ext cx="6745240" cy="4357687"/>
          </a:xfrm>
          <a:prstGeom prst="rect">
            <a:avLst/>
          </a:prstGeom>
          <a:noFill/>
        </p:spPr>
        <p:txBody>
          <a:bodyPr wrap="square" lIns="0" tIns="0" rIns="0" bIns="0" anchor="b" anchorCtr="0">
            <a:noAutofit/>
          </a:bodyPr>
          <a:lstStyle/>
          <a:p>
            <a:pPr>
              <a:spcAft>
                <a:spcPts val="1200"/>
              </a:spcAft>
            </a:pPr>
            <a:r>
              <a:rPr lang="de-DE" altLang="de-DE" sz="1400" dirty="0">
                <a:solidFill>
                  <a:schemeClr val="bg1"/>
                </a:solidFill>
              </a:rPr>
              <a:t>Wir weisen ausdrücklich darauf hin, dass Angaben, die sich auf Mitbewerber von Allianz Leben beziehen, Presseartikeln, Geschäftsberichten und Modellrechnungen Dritter entnommen sind. Für eventuelle Fehler oder missverständliche Darstellungen kann daher keine Gewähr oder Haftung übernommen werden.</a:t>
            </a:r>
          </a:p>
          <a:p>
            <a:pPr>
              <a:spcAft>
                <a:spcPts val="1200"/>
              </a:spcAft>
            </a:pPr>
            <a:r>
              <a:rPr lang="de-DE" altLang="de-DE" sz="1400" dirty="0">
                <a:solidFill>
                  <a:schemeClr val="bg1"/>
                </a:solidFill>
              </a:rPr>
              <a:t>Die Inhalte </a:t>
            </a:r>
            <a:r>
              <a:rPr lang="de-DE" altLang="de-DE" sz="1400">
                <a:solidFill>
                  <a:schemeClr val="bg1"/>
                </a:solidFill>
              </a:rPr>
              <a:t>dieser Präsentation </a:t>
            </a:r>
            <a:r>
              <a:rPr lang="de-DE" altLang="de-DE" sz="1400" dirty="0">
                <a:solidFill>
                  <a:schemeClr val="bg1"/>
                </a:solidFill>
              </a:rPr>
              <a:t>sind das geistige Eigentum der Allianz Lebensversicherungs-AG. Jede weitere Verwendung sowie die Weitergabe an Dritte im Original, als Kopie, in Auszügen, in elektronischer Form oder durch eine inhaltsähnliche Darstellung bedarf der Zustimmung der Allianz Lebensversicherungs-AG.</a:t>
            </a:r>
            <a:endParaRPr lang="de-DE" sz="1400" dirty="0">
              <a:solidFill>
                <a:schemeClr val="bg1"/>
              </a:solidFill>
            </a:endParaRPr>
          </a:p>
        </p:txBody>
      </p:sp>
      <p:sp>
        <p:nvSpPr>
          <p:cNvPr id="5"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2024</a:t>
            </a:r>
          </a:p>
        </p:txBody>
      </p:sp>
    </p:spTree>
    <p:extLst>
      <p:ext uri="{BB962C8B-B14F-4D97-AF65-F5344CB8AC3E}">
        <p14:creationId xmlns:p14="http://schemas.microsoft.com/office/powerpoint/2010/main" val="193545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9A0170F-AA1F-4088-B83B-AADD1F07CBD1}"/>
              </a:ext>
            </a:extLst>
          </p:cNvPr>
          <p:cNvSpPr>
            <a:spLocks noGrp="1"/>
          </p:cNvSpPr>
          <p:nvPr>
            <p:ph type="title"/>
          </p:nvPr>
        </p:nvSpPr>
        <p:spPr>
          <a:xfrm>
            <a:off x="511323" y="489296"/>
            <a:ext cx="9324974" cy="887067"/>
          </a:xfrm>
        </p:spPr>
        <p:txBody>
          <a:bodyPr/>
          <a:lstStyle/>
          <a:p>
            <a:r>
              <a:rPr lang="de-DE" dirty="0"/>
              <a:t>Inhalte</a:t>
            </a:r>
            <a:endParaRPr lang="de-DE" dirty="0">
              <a:solidFill>
                <a:srgbClr val="13A0D3"/>
              </a:solidFill>
            </a:endParaRPr>
          </a:p>
        </p:txBody>
      </p:sp>
      <p:graphicFrame>
        <p:nvGraphicFramePr>
          <p:cNvPr id="10" name="Inhaltsplatzhalter 9">
            <a:extLst>
              <a:ext uri="{FF2B5EF4-FFF2-40B4-BE49-F238E27FC236}">
                <a16:creationId xmlns:a16="http://schemas.microsoft.com/office/drawing/2014/main" id="{DF6DD360-47E9-4DBA-B33D-3CA1459AC926}"/>
              </a:ext>
            </a:extLst>
          </p:cNvPr>
          <p:cNvGraphicFramePr>
            <a:graphicFrameLocks noGrp="1"/>
          </p:cNvGraphicFramePr>
          <p:nvPr>
            <p:ph idx="1"/>
            <p:extLst>
              <p:ext uri="{D42A27DB-BD31-4B8C-83A1-F6EECF244321}">
                <p14:modId xmlns:p14="http://schemas.microsoft.com/office/powerpoint/2010/main" val="1164976452"/>
              </p:ext>
            </p:extLst>
          </p:nvPr>
        </p:nvGraphicFramePr>
        <p:xfrm>
          <a:off x="511321" y="1589023"/>
          <a:ext cx="5262156" cy="3951108"/>
        </p:xfrm>
        <a:graphic>
          <a:graphicData uri="http://schemas.openxmlformats.org/drawingml/2006/table">
            <a:tbl>
              <a:tblPr>
                <a:tableStyleId>{5C22544A-7EE6-4342-B048-85BDC9FD1C3A}</a:tableStyleId>
              </a:tblPr>
              <a:tblGrid>
                <a:gridCol w="743319">
                  <a:extLst>
                    <a:ext uri="{9D8B030D-6E8A-4147-A177-3AD203B41FA5}">
                      <a16:colId xmlns:a16="http://schemas.microsoft.com/office/drawing/2014/main" val="2028713201"/>
                    </a:ext>
                  </a:extLst>
                </a:gridCol>
                <a:gridCol w="4518837">
                  <a:extLst>
                    <a:ext uri="{9D8B030D-6E8A-4147-A177-3AD203B41FA5}">
                      <a16:colId xmlns:a16="http://schemas.microsoft.com/office/drawing/2014/main" val="3594622348"/>
                    </a:ext>
                  </a:extLst>
                </a:gridCol>
              </a:tblGrid>
              <a:tr h="1317036">
                <a:tc>
                  <a:txBody>
                    <a:bodyPr/>
                    <a:lstStyle/>
                    <a:p>
                      <a:pPr algn="l">
                        <a:lnSpc>
                          <a:spcPct val="90000"/>
                        </a:lnSpc>
                      </a:pPr>
                      <a:r>
                        <a:rPr lang="de-DE" sz="3800" dirty="0">
                          <a:solidFill>
                            <a:srgbClr val="13A0D3"/>
                          </a:solidFill>
                        </a:rPr>
                        <a:t>1</a:t>
                      </a: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endParaRPr lang="it-IT" sz="400" dirty="0">
                        <a:solidFill>
                          <a:schemeClr val="bg1"/>
                        </a:solidFill>
                      </a:endParaRPr>
                    </a:p>
                    <a:p>
                      <a:pPr algn="l"/>
                      <a:r>
                        <a:rPr lang="it-IT" sz="1800" dirty="0" err="1">
                          <a:solidFill>
                            <a:schemeClr val="bg1"/>
                          </a:solidFill>
                        </a:rPr>
                        <a:t>Rahmenbedingungen</a:t>
                      </a:r>
                      <a:r>
                        <a:rPr lang="it-IT" sz="1800" dirty="0">
                          <a:solidFill>
                            <a:schemeClr val="bg1"/>
                          </a:solidFill>
                        </a:rPr>
                        <a:t> &amp; </a:t>
                      </a:r>
                      <a:r>
                        <a:rPr lang="it-IT" sz="1800" dirty="0" err="1">
                          <a:solidFill>
                            <a:schemeClr val="bg1"/>
                          </a:solidFill>
                        </a:rPr>
                        <a:t>Ausgangssituation</a:t>
                      </a:r>
                      <a:endParaRPr lang="it-IT" sz="1800" dirty="0">
                        <a:solidFill>
                          <a:schemeClr val="bg1"/>
                        </a:solidFill>
                      </a:endParaRPr>
                    </a:p>
                    <a:p>
                      <a:pPr algn="l"/>
                      <a:endParaRPr lang="de-DE" sz="1800" dirty="0">
                        <a:solidFill>
                          <a:schemeClr val="bg1"/>
                        </a:solidFill>
                      </a:endParaRP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86369561"/>
                  </a:ext>
                </a:extLst>
              </a:tr>
              <a:tr h="1317036">
                <a:tc>
                  <a:txBody>
                    <a:bodyPr/>
                    <a:lstStyle/>
                    <a:p>
                      <a:pPr algn="l">
                        <a:lnSpc>
                          <a:spcPct val="90000"/>
                        </a:lnSpc>
                      </a:pPr>
                      <a:r>
                        <a:rPr lang="de-DE" sz="3800">
                          <a:solidFill>
                            <a:srgbClr val="13A0D3"/>
                          </a:solidFill>
                        </a:rPr>
                        <a:t>2</a:t>
                      </a: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endParaRPr lang="it-IT" sz="400" dirty="0">
                        <a:solidFill>
                          <a:schemeClr val="bg1"/>
                        </a:solidFill>
                      </a:endParaRPr>
                    </a:p>
                    <a:p>
                      <a:pPr algn="l"/>
                      <a:r>
                        <a:rPr lang="it-IT" sz="1800" dirty="0" err="1">
                          <a:solidFill>
                            <a:schemeClr val="bg1"/>
                          </a:solidFill>
                        </a:rPr>
                        <a:t>Vertriebsansätze</a:t>
                      </a:r>
                      <a:endParaRPr lang="it-IT" sz="1800" dirty="0">
                        <a:solidFill>
                          <a:schemeClr val="bg1"/>
                        </a:solidFill>
                      </a:endParaRPr>
                    </a:p>
                    <a:p>
                      <a:pPr algn="l"/>
                      <a:endParaRPr lang="de-DE" sz="1800" dirty="0">
                        <a:solidFill>
                          <a:schemeClr val="bg1"/>
                        </a:solidFill>
                      </a:endParaRP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42126872"/>
                  </a:ext>
                </a:extLst>
              </a:tr>
              <a:tr h="1317036">
                <a:tc>
                  <a:txBody>
                    <a:bodyPr/>
                    <a:lstStyle/>
                    <a:p>
                      <a:pPr algn="l">
                        <a:lnSpc>
                          <a:spcPct val="90000"/>
                        </a:lnSpc>
                      </a:pPr>
                      <a:endParaRPr lang="de-DE" sz="3800" dirty="0">
                        <a:solidFill>
                          <a:srgbClr val="13A0D3"/>
                        </a:solidFill>
                      </a:endParaRP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endParaRPr lang="de-DE" sz="1800" strike="sngStrike" dirty="0">
                        <a:solidFill>
                          <a:srgbClr val="A6276F"/>
                        </a:solidFill>
                      </a:endParaRPr>
                    </a:p>
                  </a:txBody>
                  <a:tcPr marL="0" marR="0" marT="0" marB="34288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43493614"/>
                  </a:ext>
                </a:extLst>
              </a:tr>
            </a:tbl>
          </a:graphicData>
        </a:graphic>
      </p:graphicFrame>
      <p:sp>
        <p:nvSpPr>
          <p:cNvPr id="5" name="Foliennummernplatzhalter 4">
            <a:extLst>
              <a:ext uri="{FF2B5EF4-FFF2-40B4-BE49-F238E27FC236}">
                <a16:creationId xmlns:a16="http://schemas.microsoft.com/office/drawing/2014/main" id="{B79FBDAD-9508-4725-89E9-94C983654F52}"/>
              </a:ext>
            </a:extLst>
          </p:cNvPr>
          <p:cNvSpPr>
            <a:spLocks noGrp="1"/>
          </p:cNvSpPr>
          <p:nvPr>
            <p:ph type="sldNum" sz="quarter" idx="11"/>
          </p:nvPr>
        </p:nvSpPr>
        <p:spPr>
          <a:xfrm>
            <a:off x="11443580" y="6372000"/>
            <a:ext cx="268995" cy="144000"/>
          </a:xfrm>
        </p:spPr>
        <p:txBody>
          <a:bodyPr/>
          <a:lstStyle/>
          <a:p>
            <a:fld id="{0F96B16C-3F5F-44BC-AFCC-8CBCBD90898D}" type="slidenum">
              <a:rPr lang="de-DE" smtClean="0"/>
              <a:pPr/>
              <a:t>2</a:t>
            </a:fld>
            <a:endParaRPr lang="de-DE"/>
          </a:p>
        </p:txBody>
      </p:sp>
    </p:spTree>
    <p:extLst>
      <p:ext uri="{BB962C8B-B14F-4D97-AF65-F5344CB8AC3E}">
        <p14:creationId xmlns:p14="http://schemas.microsoft.com/office/powerpoint/2010/main" val="340928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435C672E-16DA-4B50-8FEC-079AC8BA9F28}"/>
              </a:ext>
            </a:extLst>
          </p:cNvPr>
          <p:cNvSpPr>
            <a:spLocks noGrp="1"/>
          </p:cNvSpPr>
          <p:nvPr>
            <p:ph type="ctrTitle"/>
          </p:nvPr>
        </p:nvSpPr>
        <p:spPr>
          <a:xfrm>
            <a:off x="479425" y="1620000"/>
            <a:ext cx="11233150" cy="1676355"/>
          </a:xfrm>
        </p:spPr>
        <p:txBody>
          <a:bodyPr/>
          <a:lstStyle/>
          <a:p>
            <a:r>
              <a:rPr lang="de-DE" dirty="0"/>
              <a:t>Rahmenbedingungen </a:t>
            </a:r>
          </a:p>
        </p:txBody>
      </p:sp>
      <p:sp>
        <p:nvSpPr>
          <p:cNvPr id="6" name="Untertitel 5">
            <a:extLst>
              <a:ext uri="{FF2B5EF4-FFF2-40B4-BE49-F238E27FC236}">
                <a16:creationId xmlns:a16="http://schemas.microsoft.com/office/drawing/2014/main" id="{CFA22B76-A897-4E36-BFED-AA623003156A}"/>
              </a:ext>
            </a:extLst>
          </p:cNvPr>
          <p:cNvSpPr>
            <a:spLocks noGrp="1"/>
          </p:cNvSpPr>
          <p:nvPr>
            <p:ph type="subTitle" idx="1"/>
          </p:nvPr>
        </p:nvSpPr>
        <p:spPr>
          <a:xfrm>
            <a:off x="1509823" y="3240000"/>
            <a:ext cx="10202752" cy="1676355"/>
          </a:xfrm>
        </p:spPr>
        <p:txBody>
          <a:bodyPr/>
          <a:lstStyle/>
          <a:p>
            <a:r>
              <a:rPr lang="de-DE" dirty="0"/>
              <a:t>&amp; Ausgangssituation</a:t>
            </a:r>
          </a:p>
        </p:txBody>
      </p:sp>
      <p:sp>
        <p:nvSpPr>
          <p:cNvPr id="7" name="Textplatzhalter 6">
            <a:extLst>
              <a:ext uri="{FF2B5EF4-FFF2-40B4-BE49-F238E27FC236}">
                <a16:creationId xmlns:a16="http://schemas.microsoft.com/office/drawing/2014/main" id="{A5758957-284B-4EDA-BB59-D7A92DF8676B}"/>
              </a:ext>
            </a:extLst>
          </p:cNvPr>
          <p:cNvSpPr>
            <a:spLocks noGrp="1"/>
          </p:cNvSpPr>
          <p:nvPr>
            <p:ph type="body" sz="quarter" idx="11"/>
          </p:nvPr>
        </p:nvSpPr>
        <p:spPr>
          <a:xfrm>
            <a:off x="479425" y="496800"/>
            <a:ext cx="1692275" cy="1044000"/>
          </a:xfrm>
        </p:spPr>
        <p:txBody>
          <a:bodyPr/>
          <a:lstStyle/>
          <a:p>
            <a:r>
              <a:rPr lang="de-DE"/>
              <a:t>01</a:t>
            </a:r>
          </a:p>
        </p:txBody>
      </p:sp>
      <p:sp>
        <p:nvSpPr>
          <p:cNvPr id="14" name="Foliennummernplatzhalter 13">
            <a:extLst>
              <a:ext uri="{FF2B5EF4-FFF2-40B4-BE49-F238E27FC236}">
                <a16:creationId xmlns:a16="http://schemas.microsoft.com/office/drawing/2014/main" id="{41A8A99F-1B24-429C-BF60-009DB7838FDF}"/>
              </a:ext>
            </a:extLst>
          </p:cNvPr>
          <p:cNvSpPr>
            <a:spLocks noGrp="1"/>
          </p:cNvSpPr>
          <p:nvPr>
            <p:ph type="sldNum" sz="quarter" idx="13"/>
          </p:nvPr>
        </p:nvSpPr>
        <p:spPr>
          <a:xfrm>
            <a:off x="11443580" y="6372000"/>
            <a:ext cx="268995" cy="144000"/>
          </a:xfrm>
        </p:spPr>
        <p:txBody>
          <a:bodyPr/>
          <a:lstStyle/>
          <a:p>
            <a:fld id="{56C449F3-BD9D-48DC-BFF1-0F66671DA7C6}" type="slidenum">
              <a:rPr lang="de-DE" smtClean="0"/>
              <a:pPr/>
              <a:t>3</a:t>
            </a:fld>
            <a:endParaRPr lang="de-DE"/>
          </a:p>
        </p:txBody>
      </p:sp>
    </p:spTree>
    <p:extLst>
      <p:ext uri="{BB962C8B-B14F-4D97-AF65-F5344CB8AC3E}">
        <p14:creationId xmlns:p14="http://schemas.microsoft.com/office/powerpoint/2010/main" val="214454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4</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altLang="de-DE" dirty="0"/>
              <a:t>Rechtliche Rahmenbedingungen</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1733968"/>
            <a:ext cx="10850215" cy="4582024"/>
          </a:xfrm>
        </p:spPr>
        <p:txBody>
          <a:bodyPr/>
          <a:lstStyle/>
          <a:p>
            <a:pPr lvl="6"/>
            <a:r>
              <a:rPr lang="de-DE" sz="1600" b="1" dirty="0">
                <a:solidFill>
                  <a:schemeClr val="bg1"/>
                </a:solidFill>
              </a:rPr>
              <a:t>Wann spricht man von einem „Mini-Jobber“?</a:t>
            </a:r>
            <a:br>
              <a:rPr lang="de-DE" sz="1600" dirty="0">
                <a:solidFill>
                  <a:schemeClr val="bg1"/>
                </a:solidFill>
              </a:rPr>
            </a:br>
            <a:endParaRPr lang="de-DE" sz="1600" dirty="0">
              <a:solidFill>
                <a:schemeClr val="bg1"/>
              </a:solidFill>
            </a:endParaRPr>
          </a:p>
          <a:p>
            <a:pPr marL="285750" lvl="6" indent="-285750">
              <a:buFont typeface="Arial" panose="020B0604020202020204" pitchFamily="34" charset="0"/>
              <a:buChar char="•"/>
            </a:pPr>
            <a:r>
              <a:rPr lang="de-DE" sz="1600" dirty="0">
                <a:solidFill>
                  <a:schemeClr val="bg1"/>
                </a:solidFill>
              </a:rPr>
              <a:t>Regelmäßiges Entgelt darf ab dem 01.01.2025 mtl. 556 EUR nicht übersteigen (§§ 8, 8a SGB IV).</a:t>
            </a:r>
          </a:p>
          <a:p>
            <a:pPr marL="285750" lvl="6" indent="-285750">
              <a:buFont typeface="Arial" panose="020B0604020202020204" pitchFamily="34" charset="0"/>
              <a:buChar char="•"/>
            </a:pPr>
            <a:r>
              <a:rPr lang="de-DE" sz="1600" dirty="0">
                <a:solidFill>
                  <a:schemeClr val="bg1"/>
                </a:solidFill>
              </a:rPr>
              <a:t>Berücksichtigung von Einmalzahlungen, wenn mind. einmal pro Jahr zu erwarten (z. B. aufgrund Tarifvertrag).</a:t>
            </a:r>
          </a:p>
          <a:p>
            <a:pPr marL="285750" lvl="6" indent="-285750">
              <a:buFont typeface="Arial" panose="020B0604020202020204" pitchFamily="34" charset="0"/>
              <a:buChar char="•"/>
            </a:pPr>
            <a:r>
              <a:rPr lang="de-DE" sz="1600" dirty="0">
                <a:solidFill>
                  <a:schemeClr val="bg1"/>
                </a:solidFill>
              </a:rPr>
              <a:t>Bei zwei oder mehreren geringfügig entlohnten Beschäftigungsverhältnissen, woraus sich insgesamt ein höheres Entgelt als die Entgeltgrenze ergibt, ist keine dieser Beschäftigungen geringfügig.</a:t>
            </a:r>
          </a:p>
          <a:p>
            <a:pPr marL="285750" lvl="6" indent="-285750">
              <a:buFont typeface="Arial" panose="020B0604020202020204" pitchFamily="34" charset="0"/>
              <a:buChar char="•"/>
            </a:pPr>
            <a:r>
              <a:rPr lang="de-DE" sz="1600" dirty="0">
                <a:solidFill>
                  <a:schemeClr val="bg1"/>
                </a:solidFill>
              </a:rPr>
              <a:t>Arbeitnehmer ist versicherungspflichtig in der Rentenversicherung, aber Möglichkeit der Befreiung.</a:t>
            </a:r>
          </a:p>
          <a:p>
            <a:pPr marL="285750" lvl="6" indent="-285750">
              <a:buFont typeface="Arial" panose="020B0604020202020204" pitchFamily="34" charset="0"/>
              <a:buChar char="•"/>
            </a:pPr>
            <a:r>
              <a:rPr lang="de-DE" sz="1600" dirty="0">
                <a:solidFill>
                  <a:schemeClr val="bg1"/>
                </a:solidFill>
              </a:rPr>
              <a:t>Pauschale Steuer- und Sozialabgaben trägt der Arbeitgeber.</a:t>
            </a:r>
          </a:p>
          <a:p>
            <a:pPr marL="285750" lvl="6" indent="-285750">
              <a:buFont typeface="Arial" panose="020B0604020202020204" pitchFamily="34" charset="0"/>
              <a:buChar char="•"/>
            </a:pPr>
            <a:r>
              <a:rPr lang="de-DE" sz="1600" dirty="0">
                <a:solidFill>
                  <a:schemeClr val="bg1"/>
                </a:solidFill>
              </a:rPr>
              <a:t>Vorschriften gelten u. a. nicht für Auszubildende, Praktikanten oder behinderte Menschen, die in geschützten Einrichtungen geringfügig beschäftigt sind.</a:t>
            </a:r>
          </a:p>
        </p:txBody>
      </p:sp>
    </p:spTree>
    <p:extLst>
      <p:ext uri="{BB962C8B-B14F-4D97-AF65-F5344CB8AC3E}">
        <p14:creationId xmlns:p14="http://schemas.microsoft.com/office/powerpoint/2010/main" val="372247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5</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01997" cy="915317"/>
          </a:xfrm>
        </p:spPr>
        <p:txBody>
          <a:bodyPr/>
          <a:lstStyle/>
          <a:p>
            <a:r>
              <a:rPr lang="de-DE" altLang="de-DE" dirty="0"/>
              <a:t>Ausgangssituation</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Inhaltsplatzhalter 1"/>
          <p:cNvSpPr>
            <a:spLocks noGrp="1"/>
          </p:cNvSpPr>
          <p:nvPr>
            <p:ph idx="1"/>
          </p:nvPr>
        </p:nvSpPr>
        <p:spPr>
          <a:xfrm>
            <a:off x="479424" y="1733968"/>
            <a:ext cx="10850215" cy="4782032"/>
          </a:xfrm>
        </p:spPr>
        <p:txBody>
          <a:bodyPr/>
          <a:lstStyle/>
          <a:p>
            <a:r>
              <a:rPr lang="de-DE" altLang="de-DE" sz="1600" b="1" dirty="0"/>
              <a:t>Situation in Deutschland (Stand 3.Quartal 2024)</a:t>
            </a:r>
          </a:p>
          <a:p>
            <a:endParaRPr lang="de-DE" altLang="de-DE" sz="1600" b="1" dirty="0"/>
          </a:p>
          <a:p>
            <a:pPr marL="285750" indent="-285750">
              <a:buFont typeface="Arial" panose="020B0604020202020204" pitchFamily="34" charset="0"/>
              <a:buChar char="•"/>
            </a:pPr>
            <a:r>
              <a:rPr lang="de-DE" altLang="de-DE" sz="1600" dirty="0"/>
              <a:t>Rund 6,9 Mio. Personen</a:t>
            </a:r>
            <a:r>
              <a:rPr lang="de-DE" altLang="de-DE" sz="1600" baseline="30000" dirty="0"/>
              <a:t>1</a:t>
            </a:r>
            <a:r>
              <a:rPr lang="de-DE" altLang="de-DE" sz="1600" dirty="0"/>
              <a:t> sind Mini-Jobber.</a:t>
            </a:r>
          </a:p>
          <a:p>
            <a:pPr marL="285750" indent="-285750">
              <a:buFont typeface="Arial" panose="020B0604020202020204" pitchFamily="34" charset="0"/>
              <a:buChar char="•"/>
            </a:pPr>
            <a:r>
              <a:rPr lang="de-DE" altLang="de-DE" sz="1600" dirty="0"/>
              <a:t>„Handel und die Instandhaltung und Reparatur von Kraftfahrzeugen“ ist die Branche mit den meisten Minijobbenden (1,1 Mio. Personen)</a:t>
            </a:r>
          </a:p>
          <a:p>
            <a:pPr marL="285750" indent="-285750">
              <a:buFont typeface="Arial" panose="020B0604020202020204" pitchFamily="34" charset="0"/>
              <a:buChar char="•"/>
            </a:pPr>
            <a:r>
              <a:rPr lang="de-DE" altLang="de-DE" sz="1600" dirty="0"/>
              <a:t>56,2% der geringfügig Beschäftigten im gewerblichen Bereich sind Frauen (88 % in Privathaushalten</a:t>
            </a:r>
            <a:r>
              <a:rPr lang="de-DE" altLang="de-DE" sz="1600" baseline="30000" dirty="0"/>
              <a:t>1</a:t>
            </a:r>
            <a:r>
              <a:rPr lang="de-DE" altLang="de-DE" sz="1600" dirty="0"/>
              <a:t>)</a:t>
            </a:r>
          </a:p>
          <a:p>
            <a:pPr lvl="6"/>
            <a:endParaRPr lang="de-DE" sz="1600" b="1" dirty="0">
              <a:solidFill>
                <a:schemeClr val="bg1"/>
              </a:solidFill>
            </a:endParaRPr>
          </a:p>
          <a:p>
            <a:pPr lvl="6"/>
            <a:r>
              <a:rPr lang="de-DE" sz="1600" b="1" dirty="0">
                <a:solidFill>
                  <a:schemeClr val="bg1"/>
                </a:solidFill>
              </a:rPr>
              <a:t>Mini-Jobber sind versicherungspflichtig in der DRV und…</a:t>
            </a:r>
          </a:p>
          <a:p>
            <a:pPr lvl="6"/>
            <a:endParaRPr lang="de-DE" dirty="0">
              <a:solidFill>
                <a:schemeClr val="bg1"/>
              </a:solidFill>
            </a:endParaRPr>
          </a:p>
          <a:p>
            <a:pPr marL="285750" lvl="6" indent="-285750">
              <a:buClr>
                <a:srgbClr val="003781"/>
              </a:buClr>
              <a:buFont typeface="Arial" panose="020B0604020202020204" pitchFamily="34" charset="0"/>
              <a:buChar char="•"/>
            </a:pPr>
            <a:r>
              <a:rPr lang="de-DE" sz="1600" dirty="0">
                <a:solidFill>
                  <a:schemeClr val="bg1"/>
                </a:solidFill>
              </a:rPr>
              <a:t>erwerben damit den vollständigen Schutz der DRV.</a:t>
            </a:r>
          </a:p>
          <a:p>
            <a:pPr marL="285750" lvl="6" indent="-285750">
              <a:buClr>
                <a:srgbClr val="003781"/>
              </a:buClr>
              <a:buFont typeface="Arial" panose="020B0604020202020204" pitchFamily="34" charset="0"/>
              <a:buChar char="•"/>
            </a:pPr>
            <a:r>
              <a:rPr lang="de-DE" sz="1600" dirty="0">
                <a:solidFill>
                  <a:schemeClr val="bg1"/>
                </a:solidFill>
              </a:rPr>
              <a:t>haben </a:t>
            </a:r>
            <a:r>
              <a:rPr lang="de-DE" sz="1600" dirty="0" err="1">
                <a:solidFill>
                  <a:schemeClr val="bg1"/>
                </a:solidFill>
              </a:rPr>
              <a:t>Riesteranspruch</a:t>
            </a:r>
            <a:r>
              <a:rPr lang="de-DE" sz="1600" dirty="0">
                <a:solidFill>
                  <a:schemeClr val="bg1"/>
                </a:solidFill>
              </a:rPr>
              <a:t>.</a:t>
            </a:r>
          </a:p>
          <a:p>
            <a:pPr marL="285750" lvl="6" indent="-285750">
              <a:buClr>
                <a:srgbClr val="003781"/>
              </a:buClr>
              <a:buFont typeface="Arial" panose="020B0604020202020204" pitchFamily="34" charset="0"/>
              <a:buChar char="•"/>
            </a:pPr>
            <a:r>
              <a:rPr lang="de-DE" sz="1600" dirty="0">
                <a:solidFill>
                  <a:schemeClr val="bg1"/>
                </a:solidFill>
              </a:rPr>
              <a:t>haben grundsätzlich laut BetrAVG einen Anspruch auf Entgeltumwandlung.</a:t>
            </a:r>
          </a:p>
          <a:p>
            <a:pPr marL="285750" lvl="6" indent="-285750">
              <a:buClr>
                <a:srgbClr val="003781"/>
              </a:buClr>
              <a:buFont typeface="Arial" panose="020B0604020202020204" pitchFamily="34" charset="0"/>
              <a:buChar char="•"/>
            </a:pPr>
            <a:endParaRPr lang="de-DE" sz="1600" dirty="0">
              <a:solidFill>
                <a:schemeClr val="bg1"/>
              </a:solidFill>
            </a:endParaRPr>
          </a:p>
          <a:p>
            <a:pPr lvl="6"/>
            <a:r>
              <a:rPr lang="de-DE" sz="1600" dirty="0">
                <a:solidFill>
                  <a:schemeClr val="bg1"/>
                </a:solidFill>
              </a:rPr>
              <a:t>Ausnahme: Es besteht auf eigenen Antrag keine Versicherungspflicht in der Deutschen Rentenversicherung.</a:t>
            </a:r>
          </a:p>
          <a:p>
            <a:pPr lvl="6"/>
            <a:endParaRPr lang="de-DE" sz="1600" dirty="0">
              <a:solidFill>
                <a:schemeClr val="bg1"/>
              </a:solidFill>
            </a:endParaRPr>
          </a:p>
          <a:p>
            <a:pPr lvl="6"/>
            <a:endParaRPr lang="de-DE" sz="1600" dirty="0">
              <a:solidFill>
                <a:schemeClr val="bg1"/>
              </a:solidFill>
            </a:endParaRPr>
          </a:p>
          <a:p>
            <a:pPr lvl="6"/>
            <a:r>
              <a:rPr lang="de-DE" altLang="de-DE" sz="900" baseline="30000" dirty="0">
                <a:solidFill>
                  <a:schemeClr val="bg1"/>
                </a:solidFill>
              </a:rPr>
              <a:t>1</a:t>
            </a:r>
            <a:r>
              <a:rPr lang="de-DE" altLang="de-DE" sz="900" dirty="0"/>
              <a:t> </a:t>
            </a:r>
            <a:r>
              <a:rPr lang="de-DE" altLang="de-DE" sz="900" dirty="0">
                <a:solidFill>
                  <a:schemeClr val="bg1"/>
                </a:solidFill>
              </a:rPr>
              <a:t>Minijobzentrale </a:t>
            </a:r>
            <a:r>
              <a:rPr lang="de-DE" sz="900" dirty="0">
                <a:hlinkClick r:id="rId2"/>
              </a:rPr>
              <a:t>QB_III_2024_PDF.pdf</a:t>
            </a:r>
            <a:endParaRPr lang="de-DE" altLang="de-DE" sz="900" dirty="0">
              <a:solidFill>
                <a:schemeClr val="bg1"/>
              </a:solidFill>
            </a:endParaRPr>
          </a:p>
        </p:txBody>
      </p:sp>
    </p:spTree>
    <p:extLst>
      <p:ext uri="{BB962C8B-B14F-4D97-AF65-F5344CB8AC3E}">
        <p14:creationId xmlns:p14="http://schemas.microsoft.com/office/powerpoint/2010/main" val="192651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4"/>
          <p:cNvSpPr>
            <a:spLocks noGrp="1"/>
          </p:cNvSpPr>
          <p:nvPr>
            <p:ph sz="quarter" idx="13"/>
          </p:nvPr>
        </p:nvSpPr>
        <p:spPr>
          <a:xfrm>
            <a:off x="502128" y="1937683"/>
            <a:ext cx="8139114" cy="4840175"/>
          </a:xfrm>
        </p:spPr>
        <p:txBody>
          <a:bodyPr/>
          <a:lstStyle/>
          <a:p>
            <a:r>
              <a:rPr lang="de-DE" sz="1400" b="1" dirty="0">
                <a:solidFill>
                  <a:schemeClr val="bg1"/>
                </a:solidFill>
              </a:rPr>
              <a:t>In Unternehmen (gewerblich)</a:t>
            </a:r>
          </a:p>
          <a:p>
            <a:endParaRPr lang="de-DE" sz="1400"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pPr>
              <a:lnSpc>
                <a:spcPct val="100000"/>
              </a:lnSpc>
            </a:pPr>
            <a:endParaRPr lang="de-DE" sz="800" dirty="0">
              <a:solidFill>
                <a:schemeClr val="bg1"/>
              </a:solidFill>
            </a:endParaRPr>
          </a:p>
          <a:p>
            <a:pPr>
              <a:lnSpc>
                <a:spcPct val="100000"/>
              </a:lnSpc>
            </a:pPr>
            <a:r>
              <a:rPr lang="de-DE" sz="800" dirty="0">
                <a:solidFill>
                  <a:schemeClr val="bg1"/>
                </a:solidFill>
              </a:rPr>
              <a:t>Stand 2025 unter </a:t>
            </a:r>
            <a:r>
              <a:rPr lang="de-DE" sz="800" dirty="0">
                <a:hlinkClick r:id="rId2"/>
              </a:rPr>
              <a:t>Abgaben &amp; Steuern - Minijob-Zentrale</a:t>
            </a:r>
            <a:endParaRPr lang="de-DE" sz="800" dirty="0"/>
          </a:p>
          <a:p>
            <a:pPr>
              <a:lnSpc>
                <a:spcPct val="100000"/>
              </a:lnSpc>
            </a:pPr>
            <a:r>
              <a:rPr lang="de-DE" sz="800" dirty="0">
                <a:solidFill>
                  <a:schemeClr val="bg1"/>
                </a:solidFill>
              </a:rPr>
              <a:t>1) Fällt nur an, wenn Arbeitnehmer gesetzlich krankenversichert ist.</a:t>
            </a:r>
            <a:br>
              <a:rPr lang="de-DE" sz="800" dirty="0">
                <a:solidFill>
                  <a:schemeClr val="bg1"/>
                </a:solidFill>
              </a:rPr>
            </a:br>
            <a:r>
              <a:rPr lang="de-DE" sz="800" dirty="0">
                <a:solidFill>
                  <a:schemeClr val="bg1"/>
                </a:solidFill>
              </a:rPr>
              <a:t>2) Pauschsteuer an die Minijob-Zentrale, sofern auf die Besteuerung nach individuellen Lohnsteuermerkmalen verzichtet wird.</a:t>
            </a:r>
            <a:br>
              <a:rPr lang="de-DE" sz="800" dirty="0">
                <a:solidFill>
                  <a:schemeClr val="bg1"/>
                </a:solidFill>
              </a:rPr>
            </a:br>
            <a:r>
              <a:rPr lang="de-DE" sz="800" dirty="0">
                <a:solidFill>
                  <a:schemeClr val="bg1"/>
                </a:solidFill>
              </a:rPr>
              <a:t>3) Laut Aufwendungsausgleichsgesetz ist diese Umlage U1 vom Arbeitgeber zu zahlen, wenn dieser nicht mehr als 30 Mitarbeiter (Vollzeit) beschäftigt. Beschäftigungsverhältnisse mit einer Beschäftigungsdauer von bis zu 4 Wochen bleiben bei der Beitragsbemessung stets unberücksichtigt. </a:t>
            </a:r>
          </a:p>
          <a:p>
            <a:pPr>
              <a:lnSpc>
                <a:spcPct val="100000"/>
              </a:lnSpc>
            </a:pPr>
            <a:r>
              <a:rPr lang="de-DE" altLang="de-DE" sz="800" dirty="0">
                <a:solidFill>
                  <a:schemeClr val="bg1"/>
                </a:solidFill>
              </a:rPr>
              <a:t>4) Beiträge zur gesetzlichen Unfallversicherung fallen auch für gewerbliche Mini - Jobs an. Der Arbeitgeber hat die Arbeitnehmer bei der zuständigen Unfallversicherung/ Berufsgenossenschaft anzumelden und den Beitrag an diese abzuführen. Die Beitragsbemessung erfolgt individuell nach Branche, daher kann kein konkreter Beitragssatz genannt werden.</a:t>
            </a:r>
            <a:br>
              <a:rPr lang="de-DE" altLang="de-DE" sz="800" dirty="0">
                <a:solidFill>
                  <a:schemeClr val="bg1"/>
                </a:solidFill>
              </a:rPr>
            </a:br>
            <a:endParaRPr lang="de-DE" b="1" dirty="0">
              <a:solidFill>
                <a:schemeClr val="bg1"/>
              </a:solidFill>
            </a:endParaRPr>
          </a:p>
        </p:txBody>
      </p:sp>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6</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a:p>
            <a:endParaRPr lang="de-DE"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26623" cy="915317"/>
          </a:xfrm>
        </p:spPr>
        <p:txBody>
          <a:bodyPr/>
          <a:lstStyle/>
          <a:p>
            <a:r>
              <a:rPr lang="de-DE" dirty="0"/>
              <a:t>Lohnnebenkosten bei Mini-Jobbern</a:t>
            </a:r>
            <a:endParaRPr lang="de-DE" dirty="0">
              <a:solidFill>
                <a:schemeClr val="accent4"/>
              </a:solidFill>
            </a:endParaRP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graphicFrame>
        <p:nvGraphicFramePr>
          <p:cNvPr id="8" name="Inhaltsplatzhalter 8"/>
          <p:cNvGraphicFramePr>
            <a:graphicFrameLocks noGrp="1"/>
          </p:cNvGraphicFramePr>
          <p:nvPr>
            <p:ph sz="quarter" idx="13"/>
            <p:extLst>
              <p:ext uri="{D42A27DB-BD31-4B8C-83A1-F6EECF244321}">
                <p14:modId xmlns:p14="http://schemas.microsoft.com/office/powerpoint/2010/main" val="2148708149"/>
              </p:ext>
            </p:extLst>
          </p:nvPr>
        </p:nvGraphicFramePr>
        <p:xfrm>
          <a:off x="607016" y="2440801"/>
          <a:ext cx="7715250" cy="265176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1"/>
                    </a:ext>
                  </a:extLst>
                </a:gridCol>
                <a:gridCol w="3790950">
                  <a:extLst>
                    <a:ext uri="{9D8B030D-6E8A-4147-A177-3AD203B41FA5}">
                      <a16:colId xmlns:a16="http://schemas.microsoft.com/office/drawing/2014/main" val="20002"/>
                    </a:ext>
                  </a:extLst>
                </a:gridCol>
              </a:tblGrid>
              <a:tr h="0">
                <a:tc>
                  <a:txBody>
                    <a:bodyPr/>
                    <a:lstStyle/>
                    <a:p>
                      <a:r>
                        <a:rPr lang="de-DE" sz="1400" b="0" dirty="0">
                          <a:solidFill>
                            <a:schemeClr val="bg1"/>
                          </a:solidFill>
                        </a:rPr>
                        <a:t>Krankenversicherungsbeitrag pauschal</a:t>
                      </a:r>
                      <a:r>
                        <a:rPr lang="de-DE" sz="1400" b="0" baseline="30000" dirty="0">
                          <a:solidFill>
                            <a:schemeClr val="bg1"/>
                          </a:solidFill>
                        </a:rPr>
                        <a:t>1)</a:t>
                      </a: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b="0" dirty="0">
                          <a:solidFill>
                            <a:schemeClr val="bg1"/>
                          </a:solidFill>
                        </a:rPr>
                        <a:t>13,0</a:t>
                      </a:r>
                      <a:r>
                        <a:rPr lang="de-DE" sz="1400" b="0" baseline="0" dirty="0">
                          <a:solidFill>
                            <a:schemeClr val="bg1"/>
                          </a:solidFill>
                        </a:rPr>
                        <a:t> %</a:t>
                      </a:r>
                      <a:endParaRPr lang="de-DE" sz="1400" b="0" dirty="0">
                        <a:solidFill>
                          <a:schemeClr val="bg1"/>
                        </a:solidFill>
                      </a:endParaRP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r>
                        <a:rPr lang="de-DE" sz="1400" dirty="0">
                          <a:solidFill>
                            <a:schemeClr val="bg1"/>
                          </a:solidFill>
                        </a:rPr>
                        <a:t>Rentenversicherungsbeitrag pauschal</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15,0 %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517638353"/>
                  </a:ext>
                </a:extLst>
              </a:tr>
              <a:tr h="0">
                <a:tc>
                  <a:txBody>
                    <a:bodyPr/>
                    <a:lstStyle/>
                    <a:p>
                      <a:r>
                        <a:rPr lang="de-DE" sz="1400" dirty="0">
                          <a:solidFill>
                            <a:schemeClr val="bg1"/>
                          </a:solidFill>
                        </a:rPr>
                        <a:t>Steuerpauschale</a:t>
                      </a:r>
                      <a:r>
                        <a:rPr lang="de-DE" sz="1400" baseline="30000" dirty="0">
                          <a:solidFill>
                            <a:schemeClr val="bg1"/>
                          </a:solidFill>
                        </a:rPr>
                        <a:t>2)</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2,0 %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670119835"/>
                  </a:ext>
                </a:extLst>
              </a:tr>
              <a:tr h="0">
                <a:tc>
                  <a:txBody>
                    <a:bodyPr/>
                    <a:lstStyle/>
                    <a:p>
                      <a:r>
                        <a:rPr lang="de-DE" sz="1400" b="1" dirty="0">
                          <a:solidFill>
                            <a:schemeClr val="bg1"/>
                          </a:solidFill>
                        </a:rPr>
                        <a:t>Beitragsanteil Arbeitnehmer</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3,6 %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4189798814"/>
                  </a:ext>
                </a:extLst>
              </a:tr>
              <a:tr h="0">
                <a:tc>
                  <a:txBody>
                    <a:bodyPr/>
                    <a:lstStyle/>
                    <a:p>
                      <a:r>
                        <a:rPr lang="de-DE" sz="1400" dirty="0">
                          <a:solidFill>
                            <a:schemeClr val="bg1"/>
                          </a:solidFill>
                        </a:rPr>
                        <a:t>U1:</a:t>
                      </a:r>
                      <a:r>
                        <a:rPr lang="de-DE" sz="1400" baseline="0" dirty="0">
                          <a:solidFill>
                            <a:schemeClr val="bg1"/>
                          </a:solidFill>
                        </a:rPr>
                        <a:t> </a:t>
                      </a:r>
                      <a:r>
                        <a:rPr lang="de-DE" sz="1400" dirty="0">
                          <a:solidFill>
                            <a:schemeClr val="bg1"/>
                          </a:solidFill>
                        </a:rPr>
                        <a:t>Umlage für Lohnfortzahlung bei Krankheit</a:t>
                      </a:r>
                      <a:r>
                        <a:rPr lang="de-DE" sz="1400" baseline="30000" dirty="0">
                          <a:solidFill>
                            <a:schemeClr val="bg1"/>
                          </a:solidFill>
                        </a:rPr>
                        <a:t>3)</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1,1 %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337149791"/>
                  </a:ext>
                </a:extLst>
              </a:tr>
              <a:tr h="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400" dirty="0">
                          <a:solidFill>
                            <a:schemeClr val="bg1"/>
                          </a:solidFill>
                        </a:rPr>
                        <a:t>U2: Umlage für Lohnfortzahlung bei Schwangerschaft/ Mutterschaft</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0,22 %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597708709"/>
                  </a:ext>
                </a:extLst>
              </a:tr>
              <a:tr h="0">
                <a:tc>
                  <a:txBody>
                    <a:bodyPr/>
                    <a:lstStyle/>
                    <a:p>
                      <a:r>
                        <a:rPr lang="de-DE" sz="1400" dirty="0">
                          <a:solidFill>
                            <a:schemeClr val="bg1"/>
                          </a:solidFill>
                        </a:rPr>
                        <a:t>Insolvenzgeldumlage</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0,15 %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703841644"/>
                  </a:ext>
                </a:extLst>
              </a:tr>
              <a:tr h="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400" dirty="0">
                          <a:solidFill>
                            <a:schemeClr val="bg1"/>
                          </a:solidFill>
                        </a:rPr>
                        <a:t>Unfallversicherung</a:t>
                      </a:r>
                      <a:r>
                        <a:rPr lang="de-DE" sz="1400" baseline="30000" dirty="0">
                          <a:solidFill>
                            <a:schemeClr val="bg1"/>
                          </a:solidFill>
                        </a:rPr>
                        <a:t>4)</a:t>
                      </a:r>
                    </a:p>
                  </a:txBody>
                  <a:tcPr anchor="ctr">
                    <a:lnT w="3175" cap="flat" cmpd="sng" algn="ctr">
                      <a:solidFill>
                        <a:schemeClr val="accent5"/>
                      </a:solidFill>
                      <a:prstDash val="solid"/>
                      <a:round/>
                      <a:headEnd type="none" w="med" len="med"/>
                      <a:tailEnd type="none" w="med" len="med"/>
                    </a:lnT>
                    <a:noFill/>
                  </a:tcPr>
                </a:tc>
                <a:tc>
                  <a:txBody>
                    <a:bodyPr/>
                    <a:lstStyle/>
                    <a:p>
                      <a:pPr marL="0" marR="0" indent="0" algn="r" defTabSz="1219170" rtl="0" eaLnBrk="1" fontAlgn="auto" latinLnBrk="0" hangingPunct="1">
                        <a:lnSpc>
                          <a:spcPct val="100000"/>
                        </a:lnSpc>
                        <a:spcBef>
                          <a:spcPts val="0"/>
                        </a:spcBef>
                        <a:spcAft>
                          <a:spcPts val="0"/>
                        </a:spcAft>
                        <a:buClrTx/>
                        <a:buSzTx/>
                        <a:buFontTx/>
                        <a:buNone/>
                        <a:tabLst/>
                        <a:defRPr/>
                      </a:pPr>
                      <a:r>
                        <a:rPr lang="de-DE" sz="1400" dirty="0">
                          <a:solidFill>
                            <a:schemeClr val="bg1"/>
                          </a:solidFill>
                        </a:rPr>
                        <a:t>x %</a:t>
                      </a:r>
                      <a:r>
                        <a:rPr lang="de-DE" sz="1400" baseline="30000" dirty="0">
                          <a:solidFill>
                            <a:schemeClr val="bg1"/>
                          </a:solidFill>
                        </a:rPr>
                        <a:t>4)</a:t>
                      </a:r>
                    </a:p>
                  </a:txBody>
                  <a:tcPr anchor="ctr">
                    <a:lnT w="3175" cap="flat" cmpd="sng" algn="ctr">
                      <a:solidFill>
                        <a:schemeClr val="accent5"/>
                      </a:solidFill>
                      <a:prstDash val="solid"/>
                      <a:round/>
                      <a:headEnd type="none" w="med" len="med"/>
                      <a:tailEnd type="none" w="med" len="med"/>
                    </a:lnT>
                    <a:noFill/>
                  </a:tcPr>
                </a:tc>
                <a:extLst>
                  <a:ext uri="{0D108BD9-81ED-4DB2-BD59-A6C34878D82A}">
                    <a16:rowId xmlns:a16="http://schemas.microsoft.com/office/drawing/2014/main" val="1391507173"/>
                  </a:ext>
                </a:extLst>
              </a:tr>
            </a:tbl>
          </a:graphicData>
        </a:graphic>
      </p:graphicFrame>
      <p:sp>
        <p:nvSpPr>
          <p:cNvPr id="7" name="AutoShape 19"/>
          <p:cNvSpPr>
            <a:spLocks/>
          </p:cNvSpPr>
          <p:nvPr/>
        </p:nvSpPr>
        <p:spPr bwMode="gray">
          <a:xfrm>
            <a:off x="8427154" y="2440801"/>
            <a:ext cx="318976" cy="2343854"/>
          </a:xfrm>
          <a:prstGeom prst="rightBrace">
            <a:avLst>
              <a:gd name="adj1" fmla="val 61152"/>
              <a:gd name="adj2" fmla="val 50000"/>
            </a:avLst>
          </a:prstGeom>
          <a:ln>
            <a:headEnd/>
            <a:tailEnd/>
          </a:ln>
        </p:spPr>
        <p:style>
          <a:lnRef idx="1">
            <a:schemeClr val="accent2"/>
          </a:lnRef>
          <a:fillRef idx="0">
            <a:schemeClr val="accent2"/>
          </a:fillRef>
          <a:effectRef idx="0">
            <a:schemeClr val="accent2"/>
          </a:effectRef>
          <a:fontRef idx="minor">
            <a:schemeClr val="tx1"/>
          </a:fontRef>
        </p:style>
        <p:txBody>
          <a:bodyPr wrap="none"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eaLnBrk="1" hangingPunct="1"/>
            <a:endParaRPr lang="de-DE" altLang="de-DE" sz="1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ext Box 20"/>
          <p:cNvSpPr txBox="1">
            <a:spLocks noChangeArrowheads="1"/>
          </p:cNvSpPr>
          <p:nvPr/>
        </p:nvSpPr>
        <p:spPr bwMode="gray">
          <a:xfrm>
            <a:off x="8869140" y="3211528"/>
            <a:ext cx="1436910" cy="802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eaLnBrk="1" hangingPunct="1"/>
            <a:r>
              <a:rPr lang="de-DE" altLang="de-DE" sz="2400" dirty="0">
                <a:solidFill>
                  <a:schemeClr val="bg1"/>
                </a:solidFill>
              </a:rPr>
              <a:t> 31,47 %</a:t>
            </a:r>
          </a:p>
          <a:p>
            <a:pPr algn="ctr" eaLnBrk="1" hangingPunct="1"/>
            <a:r>
              <a:rPr lang="de-DE" altLang="de-DE" sz="1100" dirty="0">
                <a:solidFill>
                  <a:schemeClr val="bg1"/>
                </a:solidFill>
              </a:rPr>
              <a:t>(ohne Beitragsanteil</a:t>
            </a:r>
          </a:p>
          <a:p>
            <a:pPr algn="ctr" eaLnBrk="1" hangingPunct="1"/>
            <a:r>
              <a:rPr lang="de-DE" altLang="de-DE" sz="1100" dirty="0">
                <a:solidFill>
                  <a:schemeClr val="bg1"/>
                </a:solidFill>
              </a:rPr>
              <a:t> Arbeitnehmer)</a:t>
            </a:r>
          </a:p>
        </p:txBody>
      </p:sp>
    </p:spTree>
    <p:extLst>
      <p:ext uri="{BB962C8B-B14F-4D97-AF65-F5344CB8AC3E}">
        <p14:creationId xmlns:p14="http://schemas.microsoft.com/office/powerpoint/2010/main" val="3436867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4"/>
          <p:cNvSpPr>
            <a:spLocks noGrp="1"/>
          </p:cNvSpPr>
          <p:nvPr>
            <p:ph sz="quarter" idx="13"/>
          </p:nvPr>
        </p:nvSpPr>
        <p:spPr>
          <a:xfrm>
            <a:off x="502128" y="1937683"/>
            <a:ext cx="8139114" cy="4840175"/>
          </a:xfrm>
        </p:spPr>
        <p:txBody>
          <a:bodyPr/>
          <a:lstStyle/>
          <a:p>
            <a:r>
              <a:rPr lang="de-DE" sz="1400" b="1" dirty="0">
                <a:solidFill>
                  <a:schemeClr val="bg1"/>
                </a:solidFill>
              </a:rPr>
              <a:t>In Privathaushalten</a:t>
            </a:r>
          </a:p>
          <a:p>
            <a:endParaRPr lang="de-DE" sz="1400"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pPr>
              <a:lnSpc>
                <a:spcPct val="100000"/>
              </a:lnSpc>
            </a:pPr>
            <a:endParaRPr lang="de-DE" sz="800" dirty="0">
              <a:solidFill>
                <a:schemeClr val="bg1"/>
              </a:solidFill>
            </a:endParaRPr>
          </a:p>
          <a:p>
            <a:pPr>
              <a:lnSpc>
                <a:spcPct val="100000"/>
              </a:lnSpc>
            </a:pPr>
            <a:r>
              <a:rPr lang="de-DE" sz="800" dirty="0">
                <a:solidFill>
                  <a:schemeClr val="bg1"/>
                </a:solidFill>
              </a:rPr>
              <a:t>Stand 2025 unter </a:t>
            </a:r>
            <a:r>
              <a:rPr lang="de-DE" sz="800" dirty="0">
                <a:hlinkClick r:id="rId2"/>
              </a:rPr>
              <a:t>Abgaben &amp; Steuern - Minijob-Zentrale</a:t>
            </a:r>
            <a:endParaRPr lang="de-DE" sz="800" dirty="0"/>
          </a:p>
          <a:p>
            <a:pPr>
              <a:lnSpc>
                <a:spcPct val="100000"/>
              </a:lnSpc>
            </a:pPr>
            <a:r>
              <a:rPr lang="de-DE" sz="800" dirty="0">
                <a:solidFill>
                  <a:schemeClr val="bg1"/>
                </a:solidFill>
              </a:rPr>
              <a:t>1) Fällt nur an, wenn Arbeitnehmer gesetzlich krankenversichert ist. </a:t>
            </a:r>
            <a:br>
              <a:rPr lang="de-DE" sz="800" dirty="0">
                <a:solidFill>
                  <a:schemeClr val="bg1"/>
                </a:solidFill>
              </a:rPr>
            </a:br>
            <a:r>
              <a:rPr lang="de-DE" sz="800" dirty="0">
                <a:solidFill>
                  <a:schemeClr val="bg1"/>
                </a:solidFill>
              </a:rPr>
              <a:t>2) Pauschsteuer an die Minijob-Zentrale, sofern auf die Besteuerung nach individuellen Lohnsteuermerkmalen verzichtet wird.</a:t>
            </a:r>
            <a:br>
              <a:rPr lang="de-DE" sz="800" dirty="0">
                <a:solidFill>
                  <a:schemeClr val="bg1"/>
                </a:solidFill>
              </a:rPr>
            </a:br>
            <a:r>
              <a:rPr lang="de-DE" sz="800" dirty="0">
                <a:solidFill>
                  <a:schemeClr val="bg1"/>
                </a:solidFill>
              </a:rPr>
              <a:t>3) Bei einer Beschäftigungsdauer von mehr als 4 Wochen.</a:t>
            </a:r>
            <a:br>
              <a:rPr lang="de-DE" sz="800" dirty="0">
                <a:solidFill>
                  <a:schemeClr val="bg1"/>
                </a:solidFill>
              </a:rPr>
            </a:br>
            <a:r>
              <a:rPr lang="de-DE" sz="800" dirty="0">
                <a:solidFill>
                  <a:schemeClr val="bg1"/>
                </a:solidFill>
              </a:rPr>
              <a:t>4) Beitragssatz der kommunalen Unfallversicherer für Mini-Jobber in Privathaushalten – ist an die Minijob-Zentrale abzuführen.</a:t>
            </a:r>
          </a:p>
          <a:p>
            <a:pPr>
              <a:lnSpc>
                <a:spcPct val="100000"/>
              </a:lnSpc>
            </a:pPr>
            <a:br>
              <a:rPr lang="de-DE" altLang="de-DE" sz="800" dirty="0">
                <a:solidFill>
                  <a:schemeClr val="bg1"/>
                </a:solidFill>
              </a:rPr>
            </a:br>
            <a:endParaRPr lang="de-DE" b="1" dirty="0">
              <a:solidFill>
                <a:schemeClr val="bg1"/>
              </a:solidFill>
            </a:endParaRPr>
          </a:p>
        </p:txBody>
      </p:sp>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7</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a:p>
            <a:endParaRPr lang="de-DE"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26623" cy="915317"/>
          </a:xfrm>
        </p:spPr>
        <p:txBody>
          <a:bodyPr/>
          <a:lstStyle/>
          <a:p>
            <a:r>
              <a:rPr lang="de-DE" dirty="0"/>
              <a:t>Lohnnebenkosten bei Mini-Jobbern</a:t>
            </a: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graphicFrame>
        <p:nvGraphicFramePr>
          <p:cNvPr id="8" name="Inhaltsplatzhalter 8"/>
          <p:cNvGraphicFramePr>
            <a:graphicFrameLocks noGrp="1"/>
          </p:cNvGraphicFramePr>
          <p:nvPr>
            <p:ph sz="quarter" idx="13"/>
            <p:extLst>
              <p:ext uri="{D42A27DB-BD31-4B8C-83A1-F6EECF244321}">
                <p14:modId xmlns:p14="http://schemas.microsoft.com/office/powerpoint/2010/main" val="3635095115"/>
              </p:ext>
            </p:extLst>
          </p:nvPr>
        </p:nvGraphicFramePr>
        <p:xfrm>
          <a:off x="607016" y="2440801"/>
          <a:ext cx="7715250" cy="234696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1"/>
                    </a:ext>
                  </a:extLst>
                </a:gridCol>
                <a:gridCol w="3790950">
                  <a:extLst>
                    <a:ext uri="{9D8B030D-6E8A-4147-A177-3AD203B41FA5}">
                      <a16:colId xmlns:a16="http://schemas.microsoft.com/office/drawing/2014/main" val="20002"/>
                    </a:ext>
                  </a:extLst>
                </a:gridCol>
              </a:tblGrid>
              <a:tr h="0">
                <a:tc>
                  <a:txBody>
                    <a:bodyPr/>
                    <a:lstStyle/>
                    <a:p>
                      <a:r>
                        <a:rPr lang="de-DE" sz="1400" b="0" dirty="0">
                          <a:solidFill>
                            <a:schemeClr val="bg1"/>
                          </a:solidFill>
                        </a:rPr>
                        <a:t>Krankenversicherungsbeitrag pauschal</a:t>
                      </a:r>
                      <a:r>
                        <a:rPr lang="de-DE" sz="1400" b="0" baseline="30000" dirty="0">
                          <a:solidFill>
                            <a:schemeClr val="bg1"/>
                          </a:solidFill>
                        </a:rPr>
                        <a:t>1)</a:t>
                      </a: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b="0" dirty="0">
                          <a:solidFill>
                            <a:schemeClr val="bg1"/>
                          </a:solidFill>
                        </a:rPr>
                        <a:t>5,0</a:t>
                      </a:r>
                      <a:r>
                        <a:rPr lang="de-DE" sz="1400" b="0" baseline="0" dirty="0">
                          <a:solidFill>
                            <a:schemeClr val="bg1"/>
                          </a:solidFill>
                        </a:rPr>
                        <a:t> %</a:t>
                      </a:r>
                      <a:endParaRPr lang="de-DE" sz="1400" b="0" dirty="0">
                        <a:solidFill>
                          <a:schemeClr val="bg1"/>
                        </a:solidFill>
                      </a:endParaRP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r>
                        <a:rPr lang="de-DE" sz="1400" dirty="0">
                          <a:solidFill>
                            <a:schemeClr val="bg1"/>
                          </a:solidFill>
                        </a:rPr>
                        <a:t>Rentenversicherungsbeitrag pauschal</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5,0 %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517638353"/>
                  </a:ext>
                </a:extLst>
              </a:tr>
              <a:tr h="0">
                <a:tc>
                  <a:txBody>
                    <a:bodyPr/>
                    <a:lstStyle/>
                    <a:p>
                      <a:r>
                        <a:rPr lang="de-DE" sz="1400" dirty="0">
                          <a:solidFill>
                            <a:schemeClr val="bg1"/>
                          </a:solidFill>
                        </a:rPr>
                        <a:t>Steuerpauschale</a:t>
                      </a:r>
                      <a:r>
                        <a:rPr lang="de-DE" sz="1400" baseline="30000" dirty="0">
                          <a:solidFill>
                            <a:schemeClr val="bg1"/>
                          </a:solidFill>
                        </a:rPr>
                        <a:t>2)</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2,0 %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670119835"/>
                  </a:ext>
                </a:extLst>
              </a:tr>
              <a:tr h="0">
                <a:tc>
                  <a:txBody>
                    <a:bodyPr/>
                    <a:lstStyle/>
                    <a:p>
                      <a:r>
                        <a:rPr lang="de-DE" sz="1400" b="1" dirty="0">
                          <a:solidFill>
                            <a:schemeClr val="bg1"/>
                          </a:solidFill>
                        </a:rPr>
                        <a:t>Beitragsanteil Arbeitnehmer</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13,6 %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4189798814"/>
                  </a:ext>
                </a:extLst>
              </a:tr>
              <a:tr h="0">
                <a:tc>
                  <a:txBody>
                    <a:bodyPr/>
                    <a:lstStyle/>
                    <a:p>
                      <a:r>
                        <a:rPr lang="de-DE" sz="1400" dirty="0">
                          <a:solidFill>
                            <a:schemeClr val="bg1"/>
                          </a:solidFill>
                        </a:rPr>
                        <a:t>U1: Umlage für Lohnfortzahlung bei Krankheit</a:t>
                      </a:r>
                      <a:r>
                        <a:rPr lang="de-DE" sz="1400" baseline="30000" dirty="0">
                          <a:solidFill>
                            <a:schemeClr val="bg1"/>
                          </a:solidFill>
                        </a:rPr>
                        <a:t>3)</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1,1 %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337149791"/>
                  </a:ext>
                </a:extLst>
              </a:tr>
              <a:tr h="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400" dirty="0">
                          <a:solidFill>
                            <a:schemeClr val="bg1"/>
                          </a:solidFill>
                        </a:rPr>
                        <a:t>U2: Umlage für Lohnfortzahlung bei Mutterschaft</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0,22 %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597708709"/>
                  </a:ext>
                </a:extLst>
              </a:tr>
              <a:tr h="0">
                <a:tc>
                  <a:txBody>
                    <a:bodyPr/>
                    <a:lstStyle/>
                    <a:p>
                      <a:r>
                        <a:rPr lang="de-DE" sz="1400" dirty="0">
                          <a:solidFill>
                            <a:schemeClr val="bg1"/>
                          </a:solidFill>
                        </a:rPr>
                        <a:t>Unfallversicherung</a:t>
                      </a:r>
                      <a:r>
                        <a:rPr lang="de-DE" sz="1400" baseline="30000" dirty="0">
                          <a:solidFill>
                            <a:schemeClr val="bg1"/>
                          </a:solidFill>
                        </a:rPr>
                        <a:t>4)</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r"/>
                      <a:r>
                        <a:rPr lang="de-DE" sz="1400" dirty="0">
                          <a:solidFill>
                            <a:schemeClr val="bg1"/>
                          </a:solidFill>
                        </a:rPr>
                        <a:t>1,6 %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703841644"/>
                  </a:ext>
                </a:extLst>
              </a:tr>
            </a:tbl>
          </a:graphicData>
        </a:graphic>
      </p:graphicFrame>
      <p:sp>
        <p:nvSpPr>
          <p:cNvPr id="7" name="AutoShape 19"/>
          <p:cNvSpPr>
            <a:spLocks/>
          </p:cNvSpPr>
          <p:nvPr/>
        </p:nvSpPr>
        <p:spPr bwMode="gray">
          <a:xfrm>
            <a:off x="8427154" y="2443907"/>
            <a:ext cx="318976" cy="2343854"/>
          </a:xfrm>
          <a:prstGeom prst="rightBrace">
            <a:avLst>
              <a:gd name="adj1" fmla="val 61152"/>
              <a:gd name="adj2" fmla="val 50000"/>
            </a:avLst>
          </a:prstGeom>
          <a:ln>
            <a:headEnd/>
            <a:tailEnd/>
          </a:ln>
        </p:spPr>
        <p:style>
          <a:lnRef idx="1">
            <a:schemeClr val="accent2"/>
          </a:lnRef>
          <a:fillRef idx="0">
            <a:schemeClr val="accent2"/>
          </a:fillRef>
          <a:effectRef idx="0">
            <a:schemeClr val="accent2"/>
          </a:effectRef>
          <a:fontRef idx="minor">
            <a:schemeClr val="tx1"/>
          </a:fontRef>
        </p:style>
        <p:txBody>
          <a:bodyPr wrap="none" lIns="90000" tIns="46800" rIns="90000" bIns="46800" anchor="ct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eaLnBrk="1" hangingPunct="1"/>
            <a:endParaRPr lang="de-DE" altLang="de-DE" sz="1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ext Box 20"/>
          <p:cNvSpPr txBox="1">
            <a:spLocks noChangeArrowheads="1"/>
          </p:cNvSpPr>
          <p:nvPr/>
        </p:nvSpPr>
        <p:spPr bwMode="gray">
          <a:xfrm>
            <a:off x="8951409" y="3088417"/>
            <a:ext cx="1454542" cy="10486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eaLnBrk="0" hangingPunct="0">
              <a:defRPr sz="2000">
                <a:solidFill>
                  <a:schemeClr val="accent1"/>
                </a:solidFill>
                <a:latin typeface="Arial" charset="0"/>
              </a:defRPr>
            </a:lvl1pPr>
            <a:lvl2pPr marL="742950" indent="-285750" algn="l" eaLnBrk="0" hangingPunct="0">
              <a:defRPr>
                <a:solidFill>
                  <a:schemeClr val="tx1"/>
                </a:solidFill>
                <a:latin typeface="Arial" charset="0"/>
              </a:defRPr>
            </a:lvl2pPr>
            <a:lvl3pPr marL="1143000" indent="-228600" algn="l" eaLnBrk="0" hangingPunct="0">
              <a:buChar char="§"/>
              <a:defRPr>
                <a:solidFill>
                  <a:schemeClr val="tx1"/>
                </a:solidFill>
                <a:latin typeface="Arial" charset="0"/>
              </a:defRPr>
            </a:lvl3pPr>
            <a:lvl4pPr marL="1600200" indent="-228600" algn="l" eaLnBrk="0" hangingPunct="0">
              <a:buChar char="-"/>
              <a:defRPr>
                <a:solidFill>
                  <a:schemeClr val="tx1"/>
                </a:solidFill>
                <a:latin typeface="Arial" charset="0"/>
              </a:defRPr>
            </a:lvl4pPr>
            <a:lvl5pPr marL="2057400" indent="-228600" algn="l" eaLnBrk="0" hangingPunct="0">
              <a:buChar char="-"/>
              <a:defRPr>
                <a:solidFill>
                  <a:schemeClr val="tx1"/>
                </a:solidFill>
                <a:latin typeface="Arial" charset="0"/>
              </a:defRPr>
            </a:lvl5pPr>
            <a:lvl6pPr marL="2514600" indent="-228600" eaLnBrk="0" fontAlgn="base" hangingPunct="0">
              <a:spcBef>
                <a:spcPct val="0"/>
              </a:spcBef>
              <a:spcAft>
                <a:spcPct val="30000"/>
              </a:spcAft>
              <a:buClr>
                <a:schemeClr val="accent1"/>
              </a:buClr>
              <a:buChar char="-"/>
              <a:defRPr>
                <a:solidFill>
                  <a:schemeClr val="tx1"/>
                </a:solidFill>
                <a:latin typeface="Arial" charset="0"/>
              </a:defRPr>
            </a:lvl6pPr>
            <a:lvl7pPr marL="2971800" indent="-228600" eaLnBrk="0" fontAlgn="base" hangingPunct="0">
              <a:spcBef>
                <a:spcPct val="0"/>
              </a:spcBef>
              <a:spcAft>
                <a:spcPct val="30000"/>
              </a:spcAft>
              <a:buClr>
                <a:schemeClr val="accent1"/>
              </a:buClr>
              <a:buChar char="-"/>
              <a:defRPr>
                <a:solidFill>
                  <a:schemeClr val="tx1"/>
                </a:solidFill>
                <a:latin typeface="Arial" charset="0"/>
              </a:defRPr>
            </a:lvl7pPr>
            <a:lvl8pPr marL="3429000" indent="-228600" eaLnBrk="0" fontAlgn="base" hangingPunct="0">
              <a:spcBef>
                <a:spcPct val="0"/>
              </a:spcBef>
              <a:spcAft>
                <a:spcPct val="30000"/>
              </a:spcAft>
              <a:buClr>
                <a:schemeClr val="accent1"/>
              </a:buClr>
              <a:buChar char="-"/>
              <a:defRPr>
                <a:solidFill>
                  <a:schemeClr val="tx1"/>
                </a:solidFill>
                <a:latin typeface="Arial" charset="0"/>
              </a:defRPr>
            </a:lvl8pPr>
            <a:lvl9pPr marL="3886200" indent="-228600" eaLnBrk="0" fontAlgn="base" hangingPunct="0">
              <a:spcBef>
                <a:spcPct val="0"/>
              </a:spcBef>
              <a:spcAft>
                <a:spcPct val="30000"/>
              </a:spcAft>
              <a:buClr>
                <a:schemeClr val="accent1"/>
              </a:buClr>
              <a:buChar char="-"/>
              <a:defRPr>
                <a:solidFill>
                  <a:schemeClr val="tx1"/>
                </a:solidFill>
                <a:latin typeface="Arial" charset="0"/>
              </a:defRPr>
            </a:lvl9pPr>
          </a:lstStyle>
          <a:p>
            <a:pPr algn="ctr" eaLnBrk="1" hangingPunct="1"/>
            <a:r>
              <a:rPr lang="de-DE" altLang="de-DE" sz="4000" dirty="0">
                <a:solidFill>
                  <a:schemeClr val="bg1"/>
                </a:solidFill>
              </a:rPr>
              <a:t> </a:t>
            </a:r>
            <a:r>
              <a:rPr lang="de-DE" altLang="de-DE" sz="2400" dirty="0">
                <a:solidFill>
                  <a:schemeClr val="bg1"/>
                </a:solidFill>
              </a:rPr>
              <a:t>14,92 %</a:t>
            </a:r>
          </a:p>
          <a:p>
            <a:pPr algn="ctr" eaLnBrk="1" hangingPunct="1"/>
            <a:r>
              <a:rPr lang="de-DE" altLang="de-DE" sz="1100" dirty="0">
                <a:solidFill>
                  <a:schemeClr val="bg1"/>
                </a:solidFill>
              </a:rPr>
              <a:t>(ohne Beitragsanteil</a:t>
            </a:r>
          </a:p>
          <a:p>
            <a:pPr algn="ctr" eaLnBrk="1" hangingPunct="1"/>
            <a:r>
              <a:rPr lang="de-DE" altLang="de-DE" sz="1100" dirty="0">
                <a:solidFill>
                  <a:schemeClr val="bg1"/>
                </a:solidFill>
              </a:rPr>
              <a:t> Arbeitnehmer)</a:t>
            </a:r>
          </a:p>
        </p:txBody>
      </p:sp>
    </p:spTree>
    <p:extLst>
      <p:ext uri="{BB962C8B-B14F-4D97-AF65-F5344CB8AC3E}">
        <p14:creationId xmlns:p14="http://schemas.microsoft.com/office/powerpoint/2010/main" val="237104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4"/>
          <p:cNvSpPr>
            <a:spLocks noGrp="1"/>
          </p:cNvSpPr>
          <p:nvPr>
            <p:ph sz="quarter" idx="13"/>
          </p:nvPr>
        </p:nvSpPr>
        <p:spPr>
          <a:xfrm>
            <a:off x="502128" y="1937683"/>
            <a:ext cx="8139114" cy="4840175"/>
          </a:xfrm>
        </p:spPr>
        <p:txBody>
          <a:bodyPr/>
          <a:lstStyle/>
          <a:p>
            <a:r>
              <a:rPr lang="de-DE" sz="1400" b="1" dirty="0">
                <a:solidFill>
                  <a:schemeClr val="bg1"/>
                </a:solidFill>
              </a:rPr>
              <a:t>Zusammenfassung</a:t>
            </a:r>
            <a:endParaRPr lang="de-DE" dirty="0">
              <a:solidFill>
                <a:schemeClr val="bg1"/>
              </a:solidFill>
            </a:endParaRPr>
          </a:p>
        </p:txBody>
      </p:sp>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8</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a:p>
            <a:endParaRPr lang="de-DE" dirty="0"/>
          </a:p>
          <a:p>
            <a:endParaRPr lang="de-DE"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26623" cy="915317"/>
          </a:xfrm>
        </p:spPr>
        <p:txBody>
          <a:bodyPr/>
          <a:lstStyle/>
          <a:p>
            <a:r>
              <a:rPr lang="de-DE" dirty="0"/>
              <a:t>Lohnnebenkosten bei Mini-Jobbern</a:t>
            </a: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2" name="Fußzeilenplatzhalter 1"/>
          <p:cNvSpPr>
            <a:spLocks noGrp="1"/>
          </p:cNvSpPr>
          <p:nvPr>
            <p:ph type="ftr" sz="quarter" idx="13"/>
          </p:nvPr>
        </p:nvSpPr>
        <p:spPr/>
        <p:txBody>
          <a:bodyPr/>
          <a:lstStyle/>
          <a:p>
            <a:endParaRPr lang="de-DE"/>
          </a:p>
        </p:txBody>
      </p:sp>
      <p:graphicFrame>
        <p:nvGraphicFramePr>
          <p:cNvPr id="13" name="Tabelle 12"/>
          <p:cNvGraphicFramePr>
            <a:graphicFrameLocks noGrp="1"/>
          </p:cNvGraphicFramePr>
          <p:nvPr>
            <p:extLst>
              <p:ext uri="{D42A27DB-BD31-4B8C-83A1-F6EECF244321}">
                <p14:modId xmlns:p14="http://schemas.microsoft.com/office/powerpoint/2010/main" val="2741334452"/>
              </p:ext>
            </p:extLst>
          </p:nvPr>
        </p:nvGraphicFramePr>
        <p:xfrm>
          <a:off x="741458" y="2544948"/>
          <a:ext cx="7676284" cy="1566894"/>
        </p:xfrm>
        <a:graphic>
          <a:graphicData uri="http://schemas.openxmlformats.org/drawingml/2006/table">
            <a:tbl>
              <a:tblPr bandRow="1">
                <a:tableStyleId>{21E4AEA4-8DFA-4A89-87EB-49C32662AFE0}</a:tableStyleId>
              </a:tblPr>
              <a:tblGrid>
                <a:gridCol w="2670176">
                  <a:extLst>
                    <a:ext uri="{9D8B030D-6E8A-4147-A177-3AD203B41FA5}">
                      <a16:colId xmlns:a16="http://schemas.microsoft.com/office/drawing/2014/main" val="20000"/>
                    </a:ext>
                  </a:extLst>
                </a:gridCol>
                <a:gridCol w="2415394">
                  <a:extLst>
                    <a:ext uri="{9D8B030D-6E8A-4147-A177-3AD203B41FA5}">
                      <a16:colId xmlns:a16="http://schemas.microsoft.com/office/drawing/2014/main" val="20001"/>
                    </a:ext>
                  </a:extLst>
                </a:gridCol>
                <a:gridCol w="2590714">
                  <a:extLst>
                    <a:ext uri="{9D8B030D-6E8A-4147-A177-3AD203B41FA5}">
                      <a16:colId xmlns:a16="http://schemas.microsoft.com/office/drawing/2014/main" val="20002"/>
                    </a:ext>
                  </a:extLst>
                </a:gridCol>
              </a:tblGrid>
              <a:tr h="522298">
                <a:tc>
                  <a:txBody>
                    <a:bodyPr/>
                    <a:lstStyle/>
                    <a:p>
                      <a:r>
                        <a:rPr lang="de-DE" sz="1400" b="1" dirty="0">
                          <a:solidFill>
                            <a:schemeClr val="bg1"/>
                          </a:solidFill>
                        </a:rPr>
                        <a:t>Höhe des Einkommens</a:t>
                      </a:r>
                    </a:p>
                  </a:txBody>
                  <a:tcPr anchor="ctr">
                    <a:lnB w="12700" cap="flat" cmpd="sng" algn="ctr">
                      <a:solidFill>
                        <a:schemeClr val="bg1"/>
                      </a:solidFill>
                      <a:prstDash val="solid"/>
                      <a:round/>
                      <a:headEnd type="none" w="med" len="med"/>
                      <a:tailEnd type="none" w="med" len="med"/>
                    </a:lnB>
                    <a:noFill/>
                  </a:tcPr>
                </a:tc>
                <a:tc>
                  <a:txBody>
                    <a:bodyPr/>
                    <a:lstStyle/>
                    <a:p>
                      <a:r>
                        <a:rPr lang="de-DE" sz="1400" b="1" dirty="0">
                          <a:solidFill>
                            <a:schemeClr val="bg1"/>
                          </a:solidFill>
                        </a:rPr>
                        <a:t>Arbeitgeber-Anteil max.</a:t>
                      </a:r>
                    </a:p>
                  </a:txBody>
                  <a:tcPr anchor="ctr">
                    <a:lnB w="12700" cap="flat" cmpd="sng" algn="ctr">
                      <a:solidFill>
                        <a:schemeClr val="bg1"/>
                      </a:solidFill>
                      <a:prstDash val="solid"/>
                      <a:round/>
                      <a:headEnd type="none" w="med" len="med"/>
                      <a:tailEnd type="none" w="med" len="med"/>
                    </a:lnB>
                    <a:noFill/>
                  </a:tcPr>
                </a:tc>
                <a:tc>
                  <a:txBody>
                    <a:bodyPr/>
                    <a:lstStyle/>
                    <a:p>
                      <a:r>
                        <a:rPr lang="de-DE" sz="1400" b="1" dirty="0">
                          <a:solidFill>
                            <a:schemeClr val="bg1"/>
                          </a:solidFill>
                        </a:rPr>
                        <a:t>Arbeitnehmer-Anteil max.</a:t>
                      </a:r>
                    </a:p>
                  </a:txBody>
                  <a:tcPr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522298">
                <a:tc>
                  <a:txBody>
                    <a:bodyPr/>
                    <a:lstStyle/>
                    <a:p>
                      <a:r>
                        <a:rPr lang="de-DE" sz="1400" dirty="0">
                          <a:solidFill>
                            <a:schemeClr val="bg1"/>
                          </a:solidFill>
                        </a:rPr>
                        <a:t>Mini-Jobber im</a:t>
                      </a:r>
                      <a:r>
                        <a:rPr lang="de-DE" sz="1400" baseline="0" dirty="0">
                          <a:solidFill>
                            <a:schemeClr val="bg1"/>
                          </a:solidFill>
                        </a:rPr>
                        <a:t> Unternehmen</a:t>
                      </a:r>
                      <a:endParaRPr lang="de-DE" sz="14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algn="ctr"/>
                      <a:r>
                        <a:rPr lang="de-DE" sz="1400" dirty="0">
                          <a:solidFill>
                            <a:schemeClr val="bg1"/>
                          </a:solidFill>
                        </a:rPr>
                        <a:t>31,47 %</a:t>
                      </a:r>
                    </a:p>
                  </a:txBody>
                  <a:tcPr anchor="ctr">
                    <a:lnT w="12700" cap="flat" cmpd="sng" algn="ctr">
                      <a:solidFill>
                        <a:schemeClr val="bg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algn="ctr"/>
                      <a:r>
                        <a:rPr lang="de-DE" sz="1400" dirty="0">
                          <a:solidFill>
                            <a:schemeClr val="bg1"/>
                          </a:solidFill>
                        </a:rPr>
                        <a:t>3,6 %</a:t>
                      </a:r>
                    </a:p>
                  </a:txBody>
                  <a:tcPr anchor="ctr">
                    <a:lnT w="12700" cap="flat" cmpd="sng" algn="ctr">
                      <a:solidFill>
                        <a:schemeClr val="bg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0001"/>
                  </a:ext>
                </a:extLst>
              </a:tr>
              <a:tr h="522298">
                <a:tc>
                  <a:txBody>
                    <a:bodyPr/>
                    <a:lstStyle/>
                    <a:p>
                      <a:r>
                        <a:rPr lang="de-DE" sz="1400" dirty="0">
                          <a:solidFill>
                            <a:schemeClr val="bg1"/>
                          </a:solidFill>
                        </a:rPr>
                        <a:t>Mini-Jobber im Privathaushalt</a:t>
                      </a:r>
                    </a:p>
                  </a:txBody>
                  <a:tcPr anchor="ctr">
                    <a:lnT w="12700" cap="flat" cmpd="sng" algn="ctr">
                      <a:solidFill>
                        <a:schemeClr val="accent5"/>
                      </a:solidFill>
                      <a:prstDash val="solid"/>
                      <a:round/>
                      <a:headEnd type="none" w="med" len="med"/>
                      <a:tailEnd type="none" w="med" len="med"/>
                    </a:lnT>
                    <a:noFill/>
                  </a:tcPr>
                </a:tc>
                <a:tc>
                  <a:txBody>
                    <a:bodyPr/>
                    <a:lstStyle/>
                    <a:p>
                      <a:pPr algn="ctr"/>
                      <a:r>
                        <a:rPr lang="de-DE" sz="1400" dirty="0">
                          <a:solidFill>
                            <a:schemeClr val="bg1"/>
                          </a:solidFill>
                        </a:rPr>
                        <a:t>14,92 %</a:t>
                      </a:r>
                    </a:p>
                  </a:txBody>
                  <a:tcPr anchor="ctr">
                    <a:lnT w="12700" cap="flat" cmpd="sng" algn="ctr">
                      <a:solidFill>
                        <a:schemeClr val="accent5"/>
                      </a:solidFill>
                      <a:prstDash val="solid"/>
                      <a:round/>
                      <a:headEnd type="none" w="med" len="med"/>
                      <a:tailEnd type="none" w="med" len="med"/>
                    </a:lnT>
                    <a:noFill/>
                  </a:tcPr>
                </a:tc>
                <a:tc>
                  <a:txBody>
                    <a:bodyPr/>
                    <a:lstStyle/>
                    <a:p>
                      <a:pPr algn="ctr"/>
                      <a:r>
                        <a:rPr lang="de-DE" sz="1400" dirty="0">
                          <a:solidFill>
                            <a:schemeClr val="bg1"/>
                          </a:solidFill>
                        </a:rPr>
                        <a:t>13,6 %</a:t>
                      </a:r>
                    </a:p>
                  </a:txBody>
                  <a:tcPr anchor="ctr">
                    <a:lnT w="12700" cap="flat" cmpd="sng" algn="ctr">
                      <a:solidFill>
                        <a:schemeClr val="accent5"/>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pSp>
        <p:nvGrpSpPr>
          <p:cNvPr id="14" name="Gruppieren 13"/>
          <p:cNvGrpSpPr/>
          <p:nvPr/>
        </p:nvGrpSpPr>
        <p:grpSpPr>
          <a:xfrm>
            <a:off x="742361" y="4495608"/>
            <a:ext cx="8305946" cy="1589821"/>
            <a:chOff x="468338" y="1653164"/>
            <a:chExt cx="6941311" cy="914055"/>
          </a:xfrm>
        </p:grpSpPr>
        <p:sp>
          <p:nvSpPr>
            <p:cNvPr id="15" name="Rechteck 14"/>
            <p:cNvSpPr/>
            <p:nvPr/>
          </p:nvSpPr>
          <p:spPr>
            <a:xfrm>
              <a:off x="468338" y="1653164"/>
              <a:ext cx="6941311" cy="914055"/>
            </a:xfrm>
            <a:prstGeom prst="rect">
              <a:avLst/>
            </a:prstGeom>
            <a:noFill/>
            <a:ln>
              <a:noFill/>
            </a:ln>
          </p:spPr>
          <p:txBody>
            <a:bodyPr rot="0" spcFirstLastPara="0" vertOverflow="overflow" horzOverflow="overflow" vert="horz" wrap="square" lIns="2124000" tIns="108000" rIns="108000" bIns="108000" numCol="1" spcCol="0" rtlCol="0" fromWordArt="0" anchor="ctr" anchorCtr="0" forceAA="0" compatLnSpc="1">
              <a:prstTxWarp prst="textNoShape">
                <a:avLst/>
              </a:prstTxWarp>
              <a:noAutofit/>
            </a:bodyPr>
            <a:lstStyle/>
            <a:p>
              <a:pPr>
                <a:spcBef>
                  <a:spcPts val="100"/>
                </a:spcBef>
                <a:spcAft>
                  <a:spcPts val="100"/>
                </a:spcAft>
              </a:pPr>
              <a:r>
                <a:rPr lang="de-DE" sz="1400" dirty="0">
                  <a:solidFill>
                    <a:schemeClr val="bg1"/>
                  </a:solidFill>
                </a:rPr>
                <a:t>Die Mindestbeitragsbemessungsgrundlage in der Rentenversicherung beträgt 175 €. Bei Unterschreitung trägt der Beschäftige immer den vollen Beitrag (18,6 %) aus dem bis zu 175 € fehlenden Differenzbetrag alleine. </a:t>
              </a:r>
              <a:br>
                <a:rPr lang="de-DE" sz="1400" dirty="0">
                  <a:solidFill>
                    <a:schemeClr val="bg1"/>
                  </a:solidFill>
                </a:rPr>
              </a:br>
              <a:r>
                <a:rPr lang="de-DE" sz="1400" dirty="0">
                  <a:solidFill>
                    <a:schemeClr val="bg1"/>
                  </a:solidFill>
                </a:rPr>
                <a:t>Die Mindestbemessungsgrundlage gilt nicht für Mini-Jobber, für die bereits aus einem anderen Grund Rentenversicherungspflicht besteht.</a:t>
              </a:r>
            </a:p>
          </p:txBody>
        </p:sp>
        <p:sp>
          <p:nvSpPr>
            <p:cNvPr id="16" name="Right Arrow Callout 27"/>
            <p:cNvSpPr/>
            <p:nvPr/>
          </p:nvSpPr>
          <p:spPr>
            <a:xfrm>
              <a:off x="468338" y="1656793"/>
              <a:ext cx="1571830" cy="910426"/>
            </a:xfrm>
            <a:prstGeom prst="rightArrowCallout">
              <a:avLst>
                <a:gd name="adj1" fmla="val 100000"/>
                <a:gd name="adj2" fmla="val 50000"/>
                <a:gd name="adj3" fmla="val 32528"/>
                <a:gd name="adj4" fmla="val 87066"/>
              </a:avLst>
            </a:prstGeom>
            <a:no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lIns="121920" tIns="304800" rIns="121920" bIns="304800" rtlCol="0" anchor="ctr" anchorCtr="0"/>
            <a:lstStyle/>
            <a:p>
              <a:pPr algn="ctr"/>
              <a:r>
                <a:rPr lang="de-DE" sz="1600" b="1" dirty="0">
                  <a:solidFill>
                    <a:schemeClr val="bg1"/>
                  </a:solidFill>
                </a:rPr>
                <a:t>Achtung</a:t>
              </a:r>
              <a:endParaRPr lang="de-DE" sz="1400" b="1" dirty="0">
                <a:solidFill>
                  <a:schemeClr val="bg1"/>
                </a:solidFill>
              </a:endParaRPr>
            </a:p>
          </p:txBody>
        </p:sp>
      </p:grpSp>
    </p:spTree>
    <p:extLst>
      <p:ext uri="{BB962C8B-B14F-4D97-AF65-F5344CB8AC3E}">
        <p14:creationId xmlns:p14="http://schemas.microsoft.com/office/powerpoint/2010/main" val="152045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F4E8AA75-8F1B-4C70-AF9A-1675F5D2AD04}"/>
              </a:ext>
            </a:extLst>
          </p:cNvPr>
          <p:cNvSpPr>
            <a:spLocks noGrp="1"/>
          </p:cNvSpPr>
          <p:nvPr>
            <p:ph type="sldNum" sz="quarter" idx="14"/>
          </p:nvPr>
        </p:nvSpPr>
        <p:spPr/>
        <p:txBody>
          <a:bodyPr/>
          <a:lstStyle/>
          <a:p>
            <a:pPr marL="0" marR="0" lvl="0" indent="0" algn="r" defTabSz="914205" rtl="0" eaLnBrk="1" fontAlgn="auto" latinLnBrk="0" hangingPunct="1">
              <a:lnSpc>
                <a:spcPts val="1000"/>
              </a:lnSpc>
              <a:spcBef>
                <a:spcPts val="0"/>
              </a:spcBef>
              <a:spcAft>
                <a:spcPts val="0"/>
              </a:spcAft>
              <a:buClrTx/>
              <a:buSzTx/>
              <a:buFontTx/>
              <a:buNone/>
              <a:tabLst/>
              <a:defRPr/>
            </a:pPr>
            <a:fld id="{56C449F3-BD9D-48DC-BFF1-0F66671DA7C6}" type="slidenum">
              <a:rPr kumimoji="0" lang="de-DE" sz="800" b="1" i="0" u="none" strike="noStrike" kern="1200" cap="none" spc="0" normalizeH="0" baseline="0" noProof="0" smtClean="0">
                <a:ln>
                  <a:noFill/>
                </a:ln>
                <a:solidFill>
                  <a:srgbClr val="003781"/>
                </a:solidFill>
                <a:effectLst/>
                <a:uLnTx/>
                <a:uFillTx/>
                <a:latin typeface="Arial" panose="020B0604020202020204"/>
                <a:ea typeface="+mn-ea"/>
                <a:cs typeface="+mn-cs"/>
              </a:rPr>
              <a:pPr marL="0" marR="0" lvl="0" indent="0" algn="r" defTabSz="914205" rtl="0" eaLnBrk="1" fontAlgn="auto" latinLnBrk="0" hangingPunct="1">
                <a:lnSpc>
                  <a:spcPts val="1000"/>
                </a:lnSpc>
                <a:spcBef>
                  <a:spcPts val="0"/>
                </a:spcBef>
                <a:spcAft>
                  <a:spcPts val="0"/>
                </a:spcAft>
                <a:buClrTx/>
                <a:buSzTx/>
                <a:buFontTx/>
                <a:buNone/>
                <a:tabLst/>
                <a:defRPr/>
              </a:pPr>
              <a:t>9</a:t>
            </a:fld>
            <a:endParaRPr kumimoji="0" lang="de-DE" sz="800" b="1" i="0" u="none" strike="noStrike" kern="1200" cap="none" spc="0" normalizeH="0" baseline="0" noProof="0" dirty="0">
              <a:ln>
                <a:noFill/>
              </a:ln>
              <a:solidFill>
                <a:srgbClr val="003781"/>
              </a:solidFill>
              <a:effectLst/>
              <a:uLnTx/>
              <a:uFillTx/>
              <a:latin typeface="Arial" panose="020B0604020202020204"/>
              <a:ea typeface="+mn-ea"/>
              <a:cs typeface="+mn-cs"/>
            </a:endParaRPr>
          </a:p>
        </p:txBody>
      </p:sp>
      <p:sp>
        <p:nvSpPr>
          <p:cNvPr id="108" name="Textplatzhalter 9">
            <a:extLst>
              <a:ext uri="{FF2B5EF4-FFF2-40B4-BE49-F238E27FC236}">
                <a16:creationId xmlns:a16="http://schemas.microsoft.com/office/drawing/2014/main" id="{4F21D7D0-F58D-4FAA-9067-9C2645151098}"/>
              </a:ext>
            </a:extLst>
          </p:cNvPr>
          <p:cNvSpPr>
            <a:spLocks noGrp="1"/>
          </p:cNvSpPr>
          <p:nvPr>
            <p:ph type="body" sz="quarter" idx="12"/>
          </p:nvPr>
        </p:nvSpPr>
        <p:spPr>
          <a:xfrm>
            <a:off x="479424" y="476250"/>
            <a:ext cx="9324973" cy="252000"/>
          </a:xfrm>
        </p:spPr>
        <p:txBody>
          <a:bodyPr/>
          <a:lstStyle/>
          <a:p>
            <a:r>
              <a:rPr lang="it-IT" dirty="0" err="1"/>
              <a:t>Rahmenbedingungen</a:t>
            </a:r>
            <a:r>
              <a:rPr lang="it-IT" dirty="0"/>
              <a:t> &amp; </a:t>
            </a:r>
            <a:r>
              <a:rPr lang="it-IT" dirty="0" err="1"/>
              <a:t>Ausgangssituation</a:t>
            </a:r>
            <a:endParaRPr lang="it-IT" dirty="0"/>
          </a:p>
          <a:p>
            <a:endParaRPr lang="de-DE" dirty="0"/>
          </a:p>
        </p:txBody>
      </p:sp>
      <p:sp>
        <p:nvSpPr>
          <p:cNvPr id="109" name="Titel 3">
            <a:extLst>
              <a:ext uri="{FF2B5EF4-FFF2-40B4-BE49-F238E27FC236}">
                <a16:creationId xmlns:a16="http://schemas.microsoft.com/office/drawing/2014/main" id="{89A7A182-EF37-4E98-82D0-9EC00BBD7F8E}"/>
              </a:ext>
            </a:extLst>
          </p:cNvPr>
          <p:cNvSpPr>
            <a:spLocks noGrp="1"/>
          </p:cNvSpPr>
          <p:nvPr>
            <p:ph type="title"/>
          </p:nvPr>
        </p:nvSpPr>
        <p:spPr>
          <a:xfrm>
            <a:off x="479427" y="875308"/>
            <a:ext cx="9826623" cy="915317"/>
          </a:xfrm>
        </p:spPr>
        <p:txBody>
          <a:bodyPr/>
          <a:lstStyle/>
          <a:p>
            <a:r>
              <a:rPr lang="de-DE" dirty="0"/>
              <a:t>Mehrarbeit und Mini-Jobber</a:t>
            </a:r>
          </a:p>
        </p:txBody>
      </p:sp>
      <p:sp>
        <p:nvSpPr>
          <p:cNvPr id="6" name="Textplatzhalter 23">
            <a:extLst>
              <a:ext uri="{FF2B5EF4-FFF2-40B4-BE49-F238E27FC236}">
                <a16:creationId xmlns:a16="http://schemas.microsoft.com/office/drawing/2014/main" id="{1E1A45A6-AAFC-4D86-9200-4A15BD3453D8}"/>
              </a:ext>
            </a:extLst>
          </p:cNvPr>
          <p:cNvSpPr txBox="1">
            <a:spLocks/>
          </p:cNvSpPr>
          <p:nvPr/>
        </p:nvSpPr>
        <p:spPr>
          <a:xfrm rot="-5400000">
            <a:off x="11168400" y="5924558"/>
            <a:ext cx="1281600" cy="144000"/>
          </a:xfrm>
          <a:prstGeom prst="rect">
            <a:avLst/>
          </a:prstGeom>
        </p:spPr>
        <p:txBody>
          <a:bodyPr/>
          <a:lstStyle>
            <a:lvl1pPr marL="0" indent="0" algn="l" defTabSz="967710" rtl="0" eaLnBrk="1" latinLnBrk="0" hangingPunct="1">
              <a:lnSpc>
                <a:spcPct val="100000"/>
              </a:lnSpc>
              <a:spcBef>
                <a:spcPts val="0"/>
              </a:spcBef>
              <a:buFont typeface="+mj-lt"/>
              <a:buNone/>
              <a:defRPr sz="2000" kern="1200">
                <a:solidFill>
                  <a:schemeClr val="bg1"/>
                </a:solidFill>
                <a:latin typeface="+mn-lt"/>
                <a:ea typeface="+mn-ea"/>
                <a:cs typeface="+mn-cs"/>
              </a:defRPr>
            </a:lvl1pPr>
            <a:lvl2pPr marL="288000" indent="-288000" algn="l" defTabSz="967710" rtl="0" eaLnBrk="1" latinLnBrk="0" hangingPunct="1">
              <a:lnSpc>
                <a:spcPct val="100000"/>
              </a:lnSpc>
              <a:spcBef>
                <a:spcPts val="0"/>
              </a:spcBef>
              <a:buFont typeface="+mj-lt"/>
              <a:buAutoNum type="arabicPeriod"/>
              <a:defRPr sz="2000" kern="1200">
                <a:solidFill>
                  <a:schemeClr val="bg1"/>
                </a:solidFill>
                <a:latin typeface="+mn-lt"/>
                <a:ea typeface="+mn-ea"/>
                <a:cs typeface="+mn-cs"/>
              </a:defRPr>
            </a:lvl2pPr>
            <a:lvl3pPr marL="288000" indent="-288000" algn="l" defTabSz="967710" rtl="0" eaLnBrk="1" latinLnBrk="0" hangingPunct="1">
              <a:lnSpc>
                <a:spcPct val="100000"/>
              </a:lnSpc>
              <a:spcBef>
                <a:spcPts val="0"/>
              </a:spcBef>
              <a:buFont typeface="Arial" panose="020B0604020202020204" pitchFamily="34" charset="0"/>
              <a:buChar char="•"/>
              <a:defRPr sz="2000" kern="1200">
                <a:solidFill>
                  <a:schemeClr val="bg1"/>
                </a:solidFill>
                <a:latin typeface="+mn-lt"/>
                <a:ea typeface="+mn-ea"/>
                <a:cs typeface="+mn-cs"/>
              </a:defRPr>
            </a:lvl3pPr>
            <a:lvl4pPr marL="288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4pPr>
            <a:lvl5pPr marL="576000" indent="-288000" algn="l" defTabSz="967710" rtl="0" eaLnBrk="1" latinLnBrk="0" hangingPunct="1">
              <a:lnSpc>
                <a:spcPct val="100000"/>
              </a:lnSpc>
              <a:spcBef>
                <a:spcPts val="0"/>
              </a:spcBef>
              <a:buFont typeface="Symbol" panose="05050102010706020507" pitchFamily="18" charset="2"/>
              <a:buChar char="-"/>
              <a:defRPr sz="2000" kern="1200">
                <a:solidFill>
                  <a:schemeClr val="bg1"/>
                </a:solidFill>
                <a:latin typeface="+mn-lt"/>
                <a:ea typeface="+mn-ea"/>
                <a:cs typeface="+mn-cs"/>
              </a:defRPr>
            </a:lvl5pPr>
            <a:lvl6pPr marL="0" indent="0" algn="l" defTabSz="967710" rtl="0" eaLnBrk="1" latinLnBrk="0" hangingPunct="1">
              <a:lnSpc>
                <a:spcPct val="100000"/>
              </a:lnSpc>
              <a:spcBef>
                <a:spcPts val="2400"/>
              </a:spcBef>
              <a:buFont typeface="Arial" panose="020B0604020202020204" pitchFamily="34" charset="0"/>
              <a:buNone/>
              <a:defRPr sz="800" kern="1200">
                <a:solidFill>
                  <a:schemeClr val="bg1"/>
                </a:solidFill>
                <a:latin typeface="+mn-lt"/>
                <a:ea typeface="+mn-ea"/>
                <a:cs typeface="+mn-cs"/>
              </a:defRPr>
            </a:lvl6pPr>
            <a:lvl7pPr marL="0" indent="0" algn="l" defTabSz="967710" rtl="0" eaLnBrk="1" latinLnBrk="0" hangingPunct="1">
              <a:lnSpc>
                <a:spcPct val="100000"/>
              </a:lnSpc>
              <a:spcBef>
                <a:spcPts val="600"/>
              </a:spcBef>
              <a:buFont typeface="Arial" panose="020B0604020202020204" pitchFamily="34" charset="0"/>
              <a:buNone/>
              <a:defRPr sz="1800" kern="1200">
                <a:solidFill>
                  <a:srgbClr val="FF0000"/>
                </a:solidFill>
                <a:latin typeface="+mn-lt"/>
                <a:ea typeface="+mn-ea"/>
                <a:cs typeface="+mn-cs"/>
              </a:defRPr>
            </a:lvl7pPr>
            <a:lvl8pPr marL="3628911"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2765" indent="-241927" algn="l" defTabSz="967710"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a:lstStyle>
          <a:p>
            <a:r>
              <a:rPr lang="de-DE" sz="800" dirty="0"/>
              <a:t>© Allianz 2025</a:t>
            </a:r>
          </a:p>
        </p:txBody>
      </p:sp>
      <p:sp>
        <p:nvSpPr>
          <p:cNvPr id="13" name="Ellipse 12">
            <a:extLst>
              <a:ext uri="{FF2B5EF4-FFF2-40B4-BE49-F238E27FC236}">
                <a16:creationId xmlns:a16="http://schemas.microsoft.com/office/drawing/2014/main" id="{47214CB5-DCEC-4998-B9BC-0AFE666A6243}"/>
              </a:ext>
            </a:extLst>
          </p:cNvPr>
          <p:cNvSpPr>
            <a:spLocks noChangeAspect="1"/>
          </p:cNvSpPr>
          <p:nvPr/>
        </p:nvSpPr>
        <p:spPr>
          <a:xfrm rot="20923333">
            <a:off x="9397220" y="1648801"/>
            <a:ext cx="1584000" cy="1584000"/>
          </a:xfrm>
          <a:prstGeom prst="ellipse">
            <a:avLst/>
          </a:prstGeom>
          <a:solidFill>
            <a:srgbClr val="13A0D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200" dirty="0"/>
              <a:t>Durch </a:t>
            </a:r>
            <a:r>
              <a:rPr lang="de-DE" sz="1200" dirty="0" err="1"/>
              <a:t>Entgeltum</a:t>
            </a:r>
            <a:r>
              <a:rPr lang="de-DE" sz="1200" dirty="0"/>
              <a:t>-wandlung bleibt der Minijob-Status erhalten!</a:t>
            </a:r>
          </a:p>
        </p:txBody>
      </p:sp>
      <p:sp>
        <p:nvSpPr>
          <p:cNvPr id="4" name="Fußzeilenplatzhalter 3">
            <a:extLst>
              <a:ext uri="{FF2B5EF4-FFF2-40B4-BE49-F238E27FC236}">
                <a16:creationId xmlns:a16="http://schemas.microsoft.com/office/drawing/2014/main" id="{5C0ABCA8-531B-CAEA-65F3-09E3E019D13F}"/>
              </a:ext>
            </a:extLst>
          </p:cNvPr>
          <p:cNvSpPr>
            <a:spLocks noGrp="1"/>
          </p:cNvSpPr>
          <p:nvPr>
            <p:ph type="ftr" sz="quarter" idx="13"/>
          </p:nvPr>
        </p:nvSpPr>
        <p:spPr/>
        <p:txBody>
          <a:bodyPr/>
          <a:lstStyle/>
          <a:p>
            <a:endParaRPr lang="de-DE"/>
          </a:p>
        </p:txBody>
      </p:sp>
      <p:sp>
        <p:nvSpPr>
          <p:cNvPr id="9" name="Fußzeilenplatzhalter 8">
            <a:extLst>
              <a:ext uri="{FF2B5EF4-FFF2-40B4-BE49-F238E27FC236}">
                <a16:creationId xmlns:a16="http://schemas.microsoft.com/office/drawing/2014/main" id="{2FAE57C6-0AB0-0B51-A1C9-0F64418E3121}"/>
              </a:ext>
            </a:extLst>
          </p:cNvPr>
          <p:cNvSpPr>
            <a:spLocks noGrp="1"/>
          </p:cNvSpPr>
          <p:nvPr>
            <p:ph type="ftr" sz="quarter" idx="13"/>
          </p:nvPr>
        </p:nvSpPr>
        <p:spPr/>
        <p:txBody>
          <a:bodyPr/>
          <a:lstStyle/>
          <a:p>
            <a:endParaRPr lang="de-DE"/>
          </a:p>
        </p:txBody>
      </p:sp>
      <p:sp>
        <p:nvSpPr>
          <p:cNvPr id="11" name="Inhaltsplatzhalter 4">
            <a:extLst>
              <a:ext uri="{FF2B5EF4-FFF2-40B4-BE49-F238E27FC236}">
                <a16:creationId xmlns:a16="http://schemas.microsoft.com/office/drawing/2014/main" id="{29E48C04-0AD7-F470-9D2C-8725CD8459F3}"/>
              </a:ext>
            </a:extLst>
          </p:cNvPr>
          <p:cNvSpPr>
            <a:spLocks noGrp="1"/>
          </p:cNvSpPr>
          <p:nvPr/>
        </p:nvSpPr>
        <p:spPr>
          <a:xfrm>
            <a:off x="479424" y="1937683"/>
            <a:ext cx="11210448" cy="4314675"/>
          </a:xfrm>
        </p:spPr>
        <p:txBody>
          <a:bodyPr lIns="91440" tIns="45720" rIns="91440" bIns="45720" anchor="t"/>
          <a:lstStyle>
            <a:defPPr>
              <a:defRPr lang="de-DE"/>
            </a:defPPr>
            <a:lvl1pPr marL="0" algn="l" defTabSz="914205" rtl="0" eaLnBrk="1" latinLnBrk="0" hangingPunct="1">
              <a:defRPr sz="1800" kern="1200">
                <a:solidFill>
                  <a:schemeClr val="tx1"/>
                </a:solidFill>
                <a:latin typeface="+mn-lt"/>
                <a:ea typeface="+mn-ea"/>
                <a:cs typeface="+mn-cs"/>
              </a:defRPr>
            </a:lvl1pPr>
            <a:lvl2pPr marL="457102" algn="l" defTabSz="914205" rtl="0" eaLnBrk="1" latinLnBrk="0" hangingPunct="1">
              <a:defRPr sz="1800" kern="1200">
                <a:solidFill>
                  <a:schemeClr val="tx1"/>
                </a:solidFill>
                <a:latin typeface="+mn-lt"/>
                <a:ea typeface="+mn-ea"/>
                <a:cs typeface="+mn-cs"/>
              </a:defRPr>
            </a:lvl2pPr>
            <a:lvl3pPr marL="914205" algn="l" defTabSz="914205" rtl="0" eaLnBrk="1" latinLnBrk="0" hangingPunct="1">
              <a:defRPr sz="1800" kern="1200">
                <a:solidFill>
                  <a:schemeClr val="tx1"/>
                </a:solidFill>
                <a:latin typeface="+mn-lt"/>
                <a:ea typeface="+mn-ea"/>
                <a:cs typeface="+mn-cs"/>
              </a:defRPr>
            </a:lvl3pPr>
            <a:lvl4pPr marL="1371308" algn="l" defTabSz="914205" rtl="0" eaLnBrk="1" latinLnBrk="0" hangingPunct="1">
              <a:defRPr sz="1800" kern="1200">
                <a:solidFill>
                  <a:schemeClr val="tx1"/>
                </a:solidFill>
                <a:latin typeface="+mn-lt"/>
                <a:ea typeface="+mn-ea"/>
                <a:cs typeface="+mn-cs"/>
              </a:defRPr>
            </a:lvl4pPr>
            <a:lvl5pPr marL="1828410" algn="l" defTabSz="914205" rtl="0" eaLnBrk="1" latinLnBrk="0" hangingPunct="1">
              <a:defRPr sz="1800" kern="1200">
                <a:solidFill>
                  <a:schemeClr val="tx1"/>
                </a:solidFill>
                <a:latin typeface="+mn-lt"/>
                <a:ea typeface="+mn-ea"/>
                <a:cs typeface="+mn-cs"/>
              </a:defRPr>
            </a:lvl5pPr>
            <a:lvl6pPr marL="2285511" algn="l" defTabSz="914205" rtl="0" eaLnBrk="1" latinLnBrk="0" hangingPunct="1">
              <a:defRPr sz="1800" kern="1200">
                <a:solidFill>
                  <a:schemeClr val="tx1"/>
                </a:solidFill>
                <a:latin typeface="+mn-lt"/>
                <a:ea typeface="+mn-ea"/>
                <a:cs typeface="+mn-cs"/>
              </a:defRPr>
            </a:lvl6pPr>
            <a:lvl7pPr marL="2742614" algn="l" defTabSz="914205" rtl="0" eaLnBrk="1" latinLnBrk="0" hangingPunct="1">
              <a:defRPr sz="1800" kern="1200">
                <a:solidFill>
                  <a:schemeClr val="tx1"/>
                </a:solidFill>
                <a:latin typeface="+mn-lt"/>
                <a:ea typeface="+mn-ea"/>
                <a:cs typeface="+mn-cs"/>
              </a:defRPr>
            </a:lvl7pPr>
            <a:lvl8pPr marL="3199716" algn="l" defTabSz="914205" rtl="0" eaLnBrk="1" latinLnBrk="0" hangingPunct="1">
              <a:defRPr sz="1800" kern="1200">
                <a:solidFill>
                  <a:schemeClr val="tx1"/>
                </a:solidFill>
                <a:latin typeface="+mn-lt"/>
                <a:ea typeface="+mn-ea"/>
                <a:cs typeface="+mn-cs"/>
              </a:defRPr>
            </a:lvl8pPr>
            <a:lvl9pPr marL="3656819" algn="l" defTabSz="914205" rtl="0" eaLnBrk="1" latinLnBrk="0" hangingPunct="1">
              <a:defRPr sz="1800" kern="1200">
                <a:solidFill>
                  <a:schemeClr val="tx1"/>
                </a:solidFill>
                <a:latin typeface="+mn-lt"/>
                <a:ea typeface="+mn-ea"/>
                <a:cs typeface="+mn-cs"/>
              </a:defRPr>
            </a:lvl9pPr>
          </a:lstStyle>
          <a:p>
            <a:r>
              <a:rPr lang="de-DE" sz="1400" b="1" dirty="0">
                <a:solidFill>
                  <a:schemeClr val="bg1"/>
                </a:solidFill>
              </a:rPr>
              <a:t>Wie bleibt ein Arbeitnehmer trotz Mehrarbeit Minijobber?</a:t>
            </a:r>
          </a:p>
          <a:p>
            <a:endParaRPr lang="de-DE" sz="1400"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cs typeface="Aria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r>
              <a:rPr lang="de-DE" sz="1200" b="1" dirty="0">
                <a:solidFill>
                  <a:schemeClr val="bg1"/>
                </a:solidFill>
              </a:rPr>
              <a:t>Zusätzliche Ersparnis des Arbeitnehmers in Höhe von 40,83 EUR durch Einsparung der Sozialversicherungsbeiträge in einen Midi-Job. </a:t>
            </a:r>
          </a:p>
          <a:p>
            <a:endParaRPr lang="de-DE" b="1" dirty="0">
              <a:solidFill>
                <a:schemeClr val="bg1"/>
              </a:solidFill>
            </a:endParaRPr>
          </a:p>
          <a:p>
            <a:pPr>
              <a:lnSpc>
                <a:spcPct val="100000"/>
              </a:lnSpc>
            </a:pPr>
            <a:endParaRPr lang="de-DE" sz="800" dirty="0">
              <a:solidFill>
                <a:schemeClr val="bg1"/>
              </a:solidFill>
            </a:endParaRPr>
          </a:p>
          <a:p>
            <a:r>
              <a:rPr lang="de-DE" altLang="de-DE" sz="800" dirty="0">
                <a:solidFill>
                  <a:schemeClr val="bg1"/>
                </a:solidFill>
              </a:rPr>
              <a:t>1) Die Entgeltumwandlung führt zur Reduzierung des Lohnanspruchs auf 556,00 EUR im Monat (= Minijob-Grenze).</a:t>
            </a:r>
            <a:endParaRPr lang="de-DE" sz="800" dirty="0">
              <a:solidFill>
                <a:schemeClr val="bg1"/>
              </a:solidFill>
            </a:endParaRPr>
          </a:p>
          <a:p>
            <a:pPr>
              <a:lnSpc>
                <a:spcPct val="100000"/>
              </a:lnSpc>
            </a:pPr>
            <a:r>
              <a:rPr lang="de-DE" altLang="de-DE" sz="800" dirty="0">
                <a:solidFill>
                  <a:schemeClr val="bg1"/>
                </a:solidFill>
              </a:rPr>
              <a:t>2) Nach § 3.63 EStG sind max. 8 % der BBG/GRV möglich.</a:t>
            </a:r>
            <a:br>
              <a:rPr lang="de-DE" altLang="de-DE" sz="800" dirty="0">
                <a:solidFill>
                  <a:schemeClr val="bg1"/>
                </a:solidFill>
              </a:rPr>
            </a:br>
            <a:r>
              <a:rPr lang="de-DE" altLang="de-DE" sz="800" dirty="0">
                <a:solidFill>
                  <a:schemeClr val="bg1"/>
                </a:solidFill>
              </a:rPr>
              <a:t>3) </a:t>
            </a:r>
            <a:r>
              <a:rPr lang="de-DE" sz="800" b="1" dirty="0">
                <a:solidFill>
                  <a:schemeClr val="bg1"/>
                </a:solidFill>
              </a:rPr>
              <a:t>Tarif: </a:t>
            </a:r>
            <a:r>
              <a:rPr lang="de-DE" sz="800" dirty="0">
                <a:solidFill>
                  <a:schemeClr val="bg1"/>
                </a:solidFill>
              </a:rPr>
              <a:t>KomfortDynamik StRFKU1U.GD.TB(U), BG: B4, NR, Eintritts-/Endalter 35/67, </a:t>
            </a:r>
            <a:r>
              <a:rPr lang="de-DE" sz="800" dirty="0" err="1">
                <a:solidFill>
                  <a:schemeClr val="bg1"/>
                </a:solidFill>
              </a:rPr>
              <a:t>Beg</a:t>
            </a:r>
            <a:r>
              <a:rPr lang="de-DE" sz="800" dirty="0">
                <a:solidFill>
                  <a:schemeClr val="bg1"/>
                </a:solidFill>
              </a:rPr>
              <a:t>. 01.2025, ZW mtl., TFL: 20 Jahre, </a:t>
            </a:r>
            <a:r>
              <a:rPr lang="de-DE" sz="800" dirty="0" err="1">
                <a:solidFill>
                  <a:schemeClr val="bg1"/>
                </a:solidFill>
              </a:rPr>
              <a:t>boLZ</a:t>
            </a:r>
            <a:r>
              <a:rPr lang="de-DE" sz="800" dirty="0">
                <a:solidFill>
                  <a:schemeClr val="bg1"/>
                </a:solidFill>
              </a:rPr>
              <a:t>, Garantieniveau 80 %, ohne Zuwachs, Überschussverwendung Anwartschaft: Anlage im KomfortDynamik</a:t>
            </a:r>
          </a:p>
          <a:p>
            <a:pPr>
              <a:lnSpc>
                <a:spcPct val="100000"/>
              </a:lnSpc>
            </a:pPr>
            <a:r>
              <a:rPr lang="de-DE" sz="800" dirty="0">
                <a:solidFill>
                  <a:schemeClr val="bg1"/>
                </a:solidFill>
              </a:rPr>
              <a:t>    Sondervermögen (angenommene Wertentwicklung 5,0 %), im Rentenbezug: Zusatzrente. Hinweis: Die Leistungen sind individuell zu versteuern und unterliegen in der Regel der Beitragspflicht in der gesetzlichen Kranken- und </a:t>
            </a:r>
            <a:br>
              <a:rPr lang="de-DE" sz="800" dirty="0">
                <a:solidFill>
                  <a:schemeClr val="bg1"/>
                </a:solidFill>
              </a:rPr>
            </a:br>
            <a:r>
              <a:rPr lang="de-DE" sz="800" dirty="0">
                <a:solidFill>
                  <a:schemeClr val="bg1"/>
                </a:solidFill>
              </a:rPr>
              <a:t>    Pflegeversicherung.</a:t>
            </a:r>
            <a:endParaRPr lang="de-DE" sz="800" dirty="0">
              <a:solidFill>
                <a:schemeClr val="bg1"/>
              </a:solidFill>
              <a:cs typeface="Arial"/>
            </a:endParaRPr>
          </a:p>
          <a:p>
            <a:r>
              <a:rPr lang="de-DE" sz="800" dirty="0">
                <a:solidFill>
                  <a:schemeClr val="bg1"/>
                </a:solidFill>
              </a:rPr>
              <a:t>4) Annahme: AN ist von GRV befreit, erstes Dienstverhältnis</a:t>
            </a:r>
            <a:endParaRPr lang="de-DE" sz="800" dirty="0">
              <a:solidFill>
                <a:schemeClr val="bg1"/>
              </a:solidFill>
              <a:cs typeface="Arial"/>
            </a:endParaRPr>
          </a:p>
        </p:txBody>
      </p:sp>
      <p:graphicFrame>
        <p:nvGraphicFramePr>
          <p:cNvPr id="14" name="Inhaltsplatzhalter 8">
            <a:extLst>
              <a:ext uri="{FF2B5EF4-FFF2-40B4-BE49-F238E27FC236}">
                <a16:creationId xmlns:a16="http://schemas.microsoft.com/office/drawing/2014/main" id="{85D64915-FC43-B0F2-A04F-4782FA3EF5AA}"/>
              </a:ext>
            </a:extLst>
          </p:cNvPr>
          <p:cNvGraphicFramePr>
            <a:graphicFrameLocks/>
          </p:cNvGraphicFramePr>
          <p:nvPr>
            <p:extLst>
              <p:ext uri="{D42A27DB-BD31-4B8C-83A1-F6EECF244321}">
                <p14:modId xmlns:p14="http://schemas.microsoft.com/office/powerpoint/2010/main" val="3802188715"/>
              </p:ext>
            </p:extLst>
          </p:nvPr>
        </p:nvGraphicFramePr>
        <p:xfrm>
          <a:off x="607014" y="2458720"/>
          <a:ext cx="9699035" cy="2026920"/>
        </p:xfrm>
        <a:graphic>
          <a:graphicData uri="http://schemas.openxmlformats.org/drawingml/2006/table">
            <a:tbl>
              <a:tblPr firstRow="1" bandRow="1">
                <a:tableStyleId>{5C22544A-7EE6-4342-B048-85BDC9FD1C3A}</a:tableStyleId>
              </a:tblPr>
              <a:tblGrid>
                <a:gridCol w="4933336">
                  <a:extLst>
                    <a:ext uri="{9D8B030D-6E8A-4147-A177-3AD203B41FA5}">
                      <a16:colId xmlns:a16="http://schemas.microsoft.com/office/drawing/2014/main" val="20001"/>
                    </a:ext>
                  </a:extLst>
                </a:gridCol>
                <a:gridCol w="4765699">
                  <a:extLst>
                    <a:ext uri="{9D8B030D-6E8A-4147-A177-3AD203B41FA5}">
                      <a16:colId xmlns:a16="http://schemas.microsoft.com/office/drawing/2014/main" val="20002"/>
                    </a:ext>
                  </a:extLst>
                </a:gridCol>
              </a:tblGrid>
              <a:tr h="286881">
                <a:tc>
                  <a:txBody>
                    <a:bodyPr/>
                    <a:lstStyle/>
                    <a:p>
                      <a:pPr algn="l"/>
                      <a:r>
                        <a:rPr lang="de-DE" sz="1400" dirty="0">
                          <a:solidFill>
                            <a:schemeClr val="bg1"/>
                          </a:solidFill>
                        </a:rPr>
                        <a:t>Brutto</a:t>
                      </a:r>
                      <a:r>
                        <a:rPr lang="de-DE" sz="1400" baseline="0" dirty="0">
                          <a:solidFill>
                            <a:schemeClr val="bg1"/>
                          </a:solidFill>
                        </a:rPr>
                        <a:t> 556,00 EUR (Minijob-Grenze)</a:t>
                      </a:r>
                      <a:endParaRPr lang="de-DE" sz="1400" dirty="0">
                        <a:solidFill>
                          <a:schemeClr val="bg1"/>
                        </a:solidFill>
                      </a:endParaRP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rowSpan="2">
                  <a:txBody>
                    <a:bodyPr/>
                    <a:lstStyle/>
                    <a:p>
                      <a:pPr algn="ctr"/>
                      <a:r>
                        <a:rPr lang="de-DE" sz="1400" dirty="0">
                          <a:solidFill>
                            <a:schemeClr val="bg1"/>
                          </a:solidFill>
                        </a:rPr>
                        <a:t>686,00 EUR </a:t>
                      </a:r>
                    </a:p>
                  </a:txBody>
                  <a:tcPr anchor="ctr">
                    <a:lnT w="12700" cap="flat" cmpd="sng" algn="ctr">
                      <a:no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l"/>
                      <a:r>
                        <a:rPr lang="de-DE" sz="1400" dirty="0">
                          <a:solidFill>
                            <a:schemeClr val="bg1"/>
                          </a:solidFill>
                        </a:rPr>
                        <a:t>+ Verdienst durch Mehrarbeit</a:t>
                      </a:r>
                      <a:r>
                        <a:rPr lang="de-DE" sz="1400" baseline="0" dirty="0">
                          <a:solidFill>
                            <a:schemeClr val="bg1"/>
                          </a:solidFill>
                        </a:rPr>
                        <a:t> 130,00 EUR</a:t>
                      </a:r>
                      <a:endParaRPr lang="de-DE" sz="1400" dirty="0">
                        <a:solidFill>
                          <a:schemeClr val="bg1"/>
                        </a:solidFill>
                      </a:endParaRP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vMerge="1">
                  <a:txBody>
                    <a:bodyPr/>
                    <a:lstStyle/>
                    <a:p>
                      <a:pPr algn="ctr"/>
                      <a:endParaRPr lang="de-DE" sz="1400"/>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517638353"/>
                  </a:ext>
                </a:extLst>
              </a:tr>
              <a:tr h="0">
                <a:tc>
                  <a:txBody>
                    <a:bodyPr/>
                    <a:lstStyle/>
                    <a:p>
                      <a:r>
                        <a:rPr lang="de-DE" sz="1400" dirty="0">
                          <a:solidFill>
                            <a:schemeClr val="bg1"/>
                          </a:solidFill>
                        </a:rPr>
                        <a:t>- Entgeltumwandlung in bAV</a:t>
                      </a:r>
                      <a:r>
                        <a:rPr lang="de-DE" sz="1400" baseline="30000" dirty="0">
                          <a:solidFill>
                            <a:schemeClr val="bg1"/>
                          </a:solidFill>
                        </a:rPr>
                        <a:t>1) 2) </a:t>
                      </a:r>
                      <a:endParaRPr lang="de-DE" sz="1400" dirty="0">
                        <a:solidFill>
                          <a:schemeClr val="bg1"/>
                        </a:solidFill>
                      </a:endParaRP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ctr"/>
                      <a:r>
                        <a:rPr lang="de-DE" sz="1400" dirty="0">
                          <a:solidFill>
                            <a:schemeClr val="bg1"/>
                          </a:solidFill>
                        </a:rPr>
                        <a:t>- </a:t>
                      </a:r>
                      <a:r>
                        <a:rPr lang="de-DE" sz="1400" kern="1200" dirty="0">
                          <a:solidFill>
                            <a:schemeClr val="bg1"/>
                          </a:solidFill>
                          <a:latin typeface="+mn-lt"/>
                          <a:ea typeface="+mn-ea"/>
                          <a:cs typeface="+mn-cs"/>
                        </a:rPr>
                        <a:t>130,00 EUR Entgeltumwandlung + 19,50 EUR AG-Zuschuss</a:t>
                      </a:r>
                    </a:p>
                    <a:p>
                      <a:pPr algn="ctr"/>
                      <a:r>
                        <a:rPr lang="de-DE" sz="900" dirty="0">
                          <a:solidFill>
                            <a:schemeClr val="bg1"/>
                          </a:solidFill>
                        </a:rPr>
                        <a:t>(max. 4 % der BBG in 2025 = 322,00 EUR)</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3670119835"/>
                  </a:ext>
                </a:extLst>
              </a:tr>
              <a:tr h="0">
                <a:tc>
                  <a:txBody>
                    <a:bodyPr/>
                    <a:lstStyle/>
                    <a:p>
                      <a:r>
                        <a:rPr lang="de-DE" sz="1400" dirty="0">
                          <a:solidFill>
                            <a:schemeClr val="bg1"/>
                          </a:solidFill>
                        </a:rPr>
                        <a:t>Netto bei Lohnsteuerklasse I – V</a:t>
                      </a:r>
                      <a:r>
                        <a:rPr lang="de-DE" sz="1400" baseline="30000" dirty="0">
                          <a:solidFill>
                            <a:schemeClr val="bg1"/>
                          </a:solidFill>
                        </a:rPr>
                        <a:t>4) </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ctr"/>
                      <a:r>
                        <a:rPr lang="de-DE" sz="1400" dirty="0">
                          <a:solidFill>
                            <a:schemeClr val="bg1"/>
                          </a:solidFill>
                        </a:rPr>
                        <a:t>556,00 EUR</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4189798814"/>
                  </a:ext>
                </a:extLst>
              </a:tr>
              <a:tr h="0">
                <a:tc>
                  <a:txBody>
                    <a:bodyPr/>
                    <a:lstStyle/>
                    <a:p>
                      <a:r>
                        <a:rPr lang="de-DE" sz="1400" dirty="0">
                          <a:solidFill>
                            <a:schemeClr val="bg1"/>
                          </a:solidFill>
                        </a:rPr>
                        <a:t>Leistung aus</a:t>
                      </a:r>
                      <a:r>
                        <a:rPr lang="de-DE" sz="1400" baseline="0" dirty="0">
                          <a:solidFill>
                            <a:schemeClr val="bg1"/>
                          </a:solidFill>
                        </a:rPr>
                        <a:t> </a:t>
                      </a:r>
                      <a:r>
                        <a:rPr lang="de-DE" sz="1400" baseline="0" dirty="0" err="1">
                          <a:solidFill>
                            <a:schemeClr val="bg1"/>
                          </a:solidFill>
                        </a:rPr>
                        <a:t>bAV</a:t>
                      </a:r>
                      <a:r>
                        <a:rPr lang="de-DE" sz="1400" baseline="0" dirty="0">
                          <a:solidFill>
                            <a:schemeClr val="bg1"/>
                          </a:solidFill>
                        </a:rPr>
                        <a:t> mit 67 </a:t>
                      </a:r>
                    </a:p>
                    <a:p>
                      <a:r>
                        <a:rPr lang="de-DE" sz="800" baseline="0" dirty="0">
                          <a:solidFill>
                            <a:schemeClr val="bg1"/>
                          </a:solidFill>
                        </a:rPr>
                        <a:t>(vor Steuer und </a:t>
                      </a:r>
                      <a:r>
                        <a:rPr lang="de-DE" sz="800" baseline="0" dirty="0" err="1">
                          <a:solidFill>
                            <a:schemeClr val="bg1"/>
                          </a:solidFill>
                        </a:rPr>
                        <a:t>SozV</a:t>
                      </a:r>
                      <a:r>
                        <a:rPr lang="de-DE" sz="800" baseline="0" dirty="0">
                          <a:solidFill>
                            <a:schemeClr val="bg1"/>
                          </a:solidFill>
                        </a:rPr>
                        <a:t>)</a:t>
                      </a:r>
                      <a:endParaRPr lang="de-DE" sz="800" dirty="0">
                        <a:solidFill>
                          <a:schemeClr val="bg1"/>
                        </a:solidFill>
                      </a:endParaRP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tc>
                  <a:txBody>
                    <a:bodyPr/>
                    <a:lstStyle/>
                    <a:p>
                      <a:pPr algn="l"/>
                      <a:r>
                        <a:rPr lang="de-DE" sz="1200" dirty="0">
                          <a:solidFill>
                            <a:schemeClr val="bg1"/>
                          </a:solidFill>
                        </a:rPr>
                        <a:t>Beginn mit Alter 35</a:t>
                      </a:r>
                      <a:r>
                        <a:rPr lang="de-DE" sz="1200" baseline="0" dirty="0">
                          <a:solidFill>
                            <a:schemeClr val="bg1"/>
                          </a:solidFill>
                        </a:rPr>
                        <a:t> = Gesamtkapital rund 112.447 EUR</a:t>
                      </a:r>
                      <a:r>
                        <a:rPr lang="de-DE" sz="1200" baseline="30000" dirty="0">
                          <a:solidFill>
                            <a:schemeClr val="bg1"/>
                          </a:solidFill>
                        </a:rPr>
                        <a:t>3)</a:t>
                      </a:r>
                    </a:p>
                    <a:p>
                      <a:pPr algn="l"/>
                      <a:r>
                        <a:rPr lang="de-DE" sz="1200" baseline="0" dirty="0">
                          <a:solidFill>
                            <a:schemeClr val="bg1"/>
                          </a:solidFill>
                        </a:rPr>
                        <a:t>Gesamtrente rund 330,00 EUR</a:t>
                      </a:r>
                      <a:r>
                        <a:rPr lang="de-DE" sz="1200" baseline="30000" dirty="0">
                          <a:solidFill>
                            <a:schemeClr val="bg1"/>
                          </a:solidFill>
                        </a:rPr>
                        <a:t>3)</a:t>
                      </a:r>
                    </a:p>
                  </a:txBody>
                  <a:tcPr anchor="ctr">
                    <a:lnT w="3175" cap="flat" cmpd="sng" algn="ctr">
                      <a:solidFill>
                        <a:schemeClr val="accent5"/>
                      </a:solidFill>
                      <a:prstDash val="solid"/>
                      <a:round/>
                      <a:headEnd type="none" w="med" len="med"/>
                      <a:tailEnd type="none" w="med" len="med"/>
                    </a:lnT>
                    <a:lnB w="3175" cap="flat" cmpd="sng" algn="ctr">
                      <a:solidFill>
                        <a:schemeClr val="accent5"/>
                      </a:solidFill>
                      <a:prstDash val="solid"/>
                      <a:round/>
                      <a:headEnd type="none" w="med" len="med"/>
                      <a:tailEnd type="none" w="med" len="med"/>
                    </a:lnB>
                    <a:noFill/>
                  </a:tcPr>
                </a:tc>
                <a:extLst>
                  <a:ext uri="{0D108BD9-81ED-4DB2-BD59-A6C34878D82A}">
                    <a16:rowId xmlns:a16="http://schemas.microsoft.com/office/drawing/2014/main" val="1337149791"/>
                  </a:ext>
                </a:extLst>
              </a:tr>
            </a:tbl>
          </a:graphicData>
        </a:graphic>
      </p:graphicFrame>
    </p:spTree>
    <p:extLst>
      <p:ext uri="{BB962C8B-B14F-4D97-AF65-F5344CB8AC3E}">
        <p14:creationId xmlns:p14="http://schemas.microsoft.com/office/powerpoint/2010/main" val="283175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itle charts">
  <a:themeElements>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22B5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chor="t" anchorCtr="0">
        <a:noAutofit/>
      </a:bodyPr>
      <a:lstStyle>
        <a:defPPr algn="l">
          <a:defRPr sz="1600" smtClean="0">
            <a:solidFill>
              <a:schemeClr val="bg1"/>
            </a:solidFill>
          </a:defRPr>
        </a:defPPr>
      </a:lstStyle>
    </a:txDef>
  </a:objectDefaults>
  <a:extraClrSchemeLst>
    <a:extraClrScheme>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extraClrScheme>
    <a:extraClrScheme>
      <a:clrScheme name="AllianzVibrant">
        <a:dk1>
          <a:srgbClr val="003781"/>
        </a:dk1>
        <a:lt1>
          <a:srgbClr val="FFFFFF"/>
        </a:lt1>
        <a:dk2>
          <a:srgbClr val="414141"/>
        </a:dk2>
        <a:lt2>
          <a:srgbClr val="CFCFCF"/>
        </a:lt2>
        <a:accent1>
          <a:srgbClr val="00908D"/>
        </a:accent1>
        <a:accent2>
          <a:srgbClr val="5FCD8A"/>
        </a:accent2>
        <a:accent3>
          <a:srgbClr val="A6276F"/>
        </a:accent3>
        <a:accent4>
          <a:srgbClr val="F62459"/>
        </a:accent4>
        <a:accent5>
          <a:srgbClr val="F86200"/>
        </a:accent5>
        <a:accent6>
          <a:srgbClr val="FAB600"/>
        </a:accent6>
        <a:hlink>
          <a:srgbClr val="003781"/>
        </a:hlink>
        <a:folHlink>
          <a:srgbClr val="B4B4B4"/>
        </a:folHlink>
      </a:clrScheme>
    </a:extraClrScheme>
  </a:extraClrSchemeLst>
  <a:custClrLst>
    <a:custClr name="rgb(18,43,84)">
      <a:srgbClr val="122B54"/>
    </a:custClr>
    <a:custClr name="rgb(0,97,146)">
      <a:srgbClr val="006192"/>
    </a:custClr>
    <a:custClr name="rgb(0,122,179)">
      <a:srgbClr val="007AB3"/>
    </a:custClr>
    <a:custClr name="rgb(19,160,211)">
      <a:srgbClr val="13A0D3"/>
    </a:custClr>
    <a:custClr name="rgb(181,218,230)">
      <a:srgbClr val="B5DAE6"/>
    </a:custClr>
    <a:custClr name="rgb(223,239,242)">
      <a:srgbClr val="DFEFF2"/>
    </a:custClr>
    <a:custClr name="rgb(0,144,141)">
      <a:srgbClr val="00908D"/>
    </a:custClr>
    <a:custClr name="rgb(95,205,138)">
      <a:srgbClr val="5FCD8A"/>
    </a:custClr>
    <a:custClr name="rgb(166,39,111)">
      <a:srgbClr val="A6276F"/>
    </a:custClr>
    <a:custClr name="rgb(246,36,89)">
      <a:srgbClr val="F62459"/>
    </a:custClr>
    <a:custClr name="rgb(248,98,0)">
      <a:srgbClr val="F86200"/>
    </a:custClr>
    <a:custClr name="rgb(250,182,0)">
      <a:srgbClr val="FAB600"/>
    </a:custClr>
  </a:custClrLst>
</a:theme>
</file>

<file path=ppt/theme/theme2.xml><?xml version="1.0" encoding="utf-8"?>
<a:theme xmlns:a="http://schemas.openxmlformats.org/drawingml/2006/main" name="Divider + end charts">
  <a:themeElements>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22B5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chor="t" anchorCtr="0">
        <a:noAutofit/>
      </a:bodyPr>
      <a:lstStyle>
        <a:defPPr algn="l">
          <a:defRPr sz="1600" smtClean="0">
            <a:solidFill>
              <a:schemeClr val="bg1"/>
            </a:solidFill>
          </a:defRPr>
        </a:defPPr>
      </a:lstStyle>
    </a:txDef>
  </a:objectDefaults>
  <a:extraClrSchemeLst>
    <a:extraClrScheme>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extraClrScheme>
    <a:extraClrScheme>
      <a:clrScheme name="AllianzVibrant">
        <a:dk1>
          <a:srgbClr val="003781"/>
        </a:dk1>
        <a:lt1>
          <a:srgbClr val="FFFFFF"/>
        </a:lt1>
        <a:dk2>
          <a:srgbClr val="414141"/>
        </a:dk2>
        <a:lt2>
          <a:srgbClr val="CFCFCF"/>
        </a:lt2>
        <a:accent1>
          <a:srgbClr val="00908D"/>
        </a:accent1>
        <a:accent2>
          <a:srgbClr val="5FCD8A"/>
        </a:accent2>
        <a:accent3>
          <a:srgbClr val="A6276F"/>
        </a:accent3>
        <a:accent4>
          <a:srgbClr val="F62459"/>
        </a:accent4>
        <a:accent5>
          <a:srgbClr val="F86200"/>
        </a:accent5>
        <a:accent6>
          <a:srgbClr val="FAB600"/>
        </a:accent6>
        <a:hlink>
          <a:srgbClr val="003781"/>
        </a:hlink>
        <a:folHlink>
          <a:srgbClr val="B4B4B4"/>
        </a:folHlink>
      </a:clrScheme>
    </a:extraClrScheme>
  </a:extraClrSchemeLst>
  <a:custClrLst>
    <a:custClr name="rgb(18,43,84)">
      <a:srgbClr val="122B54"/>
    </a:custClr>
    <a:custClr name="rgb(0,97,146)">
      <a:srgbClr val="006192"/>
    </a:custClr>
    <a:custClr name="rgb(0,122,179)">
      <a:srgbClr val="007AB3"/>
    </a:custClr>
    <a:custClr name="rgb(19,160,211)">
      <a:srgbClr val="13A0D3"/>
    </a:custClr>
    <a:custClr name="rgb(181,218,230)">
      <a:srgbClr val="B5DAE6"/>
    </a:custClr>
    <a:custClr name="rgb(223,239,242)">
      <a:srgbClr val="DFEFF2"/>
    </a:custClr>
    <a:custClr name="rgb(0,144,141)">
      <a:srgbClr val="00908D"/>
    </a:custClr>
    <a:custClr name="rgb(95,205,138)">
      <a:srgbClr val="5FCD8A"/>
    </a:custClr>
    <a:custClr name="rgb(166,39,111)">
      <a:srgbClr val="A6276F"/>
    </a:custClr>
    <a:custClr name="rgb(246,36,89)">
      <a:srgbClr val="F62459"/>
    </a:custClr>
    <a:custClr name="rgb(248,98,0)">
      <a:srgbClr val="F86200"/>
    </a:custClr>
    <a:custClr name="rgb(250,182,0)">
      <a:srgbClr val="FAB600"/>
    </a:custClr>
  </a:custClrLst>
</a:theme>
</file>

<file path=ppt/theme/theme3.xml><?xml version="1.0" encoding="utf-8"?>
<a:theme xmlns:a="http://schemas.openxmlformats.org/drawingml/2006/main" name="Content charts white">
  <a:themeElements>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22B5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chor="t" anchorCtr="0">
        <a:noAutofit/>
      </a:bodyPr>
      <a:lstStyle>
        <a:defPPr algn="l">
          <a:defRPr sz="1600" smtClean="0">
            <a:solidFill>
              <a:schemeClr val="bg1"/>
            </a:solidFill>
          </a:defRPr>
        </a:defPPr>
      </a:lstStyle>
    </a:txDef>
  </a:objectDefaults>
  <a:extraClrSchemeLst>
    <a:extraClrScheme>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extraClrScheme>
    <a:extraClrScheme>
      <a:clrScheme name="AllianzVibrant">
        <a:dk1>
          <a:srgbClr val="003781"/>
        </a:dk1>
        <a:lt1>
          <a:srgbClr val="FFFFFF"/>
        </a:lt1>
        <a:dk2>
          <a:srgbClr val="414141"/>
        </a:dk2>
        <a:lt2>
          <a:srgbClr val="CFCFCF"/>
        </a:lt2>
        <a:accent1>
          <a:srgbClr val="00908D"/>
        </a:accent1>
        <a:accent2>
          <a:srgbClr val="5FCD8A"/>
        </a:accent2>
        <a:accent3>
          <a:srgbClr val="A6276F"/>
        </a:accent3>
        <a:accent4>
          <a:srgbClr val="F62459"/>
        </a:accent4>
        <a:accent5>
          <a:srgbClr val="F86200"/>
        </a:accent5>
        <a:accent6>
          <a:srgbClr val="FAB600"/>
        </a:accent6>
        <a:hlink>
          <a:srgbClr val="003781"/>
        </a:hlink>
        <a:folHlink>
          <a:srgbClr val="B4B4B4"/>
        </a:folHlink>
      </a:clrScheme>
    </a:extraClrScheme>
  </a:extraClrSchemeLst>
  <a:custClrLst>
    <a:custClr name="rgb(18,43,84)">
      <a:srgbClr val="122B54"/>
    </a:custClr>
    <a:custClr name="rgb(0,97,146)">
      <a:srgbClr val="006192"/>
    </a:custClr>
    <a:custClr name="rgb(0,122,179)">
      <a:srgbClr val="007AB3"/>
    </a:custClr>
    <a:custClr name="rgb(19,160,211)">
      <a:srgbClr val="13A0D3"/>
    </a:custClr>
    <a:custClr name="rgb(181,218,230)">
      <a:srgbClr val="B5DAE6"/>
    </a:custClr>
    <a:custClr name="rgb(223,239,242)">
      <a:srgbClr val="DFEFF2"/>
    </a:custClr>
    <a:custClr name="rgb(0,144,141)">
      <a:srgbClr val="00908D"/>
    </a:custClr>
    <a:custClr name="rgb(95,205,138)">
      <a:srgbClr val="5FCD8A"/>
    </a:custClr>
    <a:custClr name="rgb(166,39,111)">
      <a:srgbClr val="A6276F"/>
    </a:custClr>
    <a:custClr name="rgb(246,36,89)">
      <a:srgbClr val="F62459"/>
    </a:custClr>
    <a:custClr name="rgb(248,98,0)">
      <a:srgbClr val="F86200"/>
    </a:custClr>
    <a:custClr name="rgb(250,182,0)">
      <a:srgbClr val="FAB600"/>
    </a:custClr>
  </a:custClrLst>
</a:theme>
</file>

<file path=ppt/theme/theme4.xml><?xml version="1.0" encoding="utf-8"?>
<a:theme xmlns:a="http://schemas.openxmlformats.org/drawingml/2006/main" name="Content charts blue">
  <a:themeElements>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chor="t" anchorCtr="0">
        <a:noAutofit/>
      </a:bodyPr>
      <a:lstStyle>
        <a:defPPr algn="l">
          <a:defRPr sz="1600" smtClean="0">
            <a:solidFill>
              <a:schemeClr val="tx1"/>
            </a:solidFill>
          </a:defRPr>
        </a:defPPr>
      </a:lstStyle>
    </a:txDef>
  </a:objectDefaults>
  <a:extraClrSchemeLst>
    <a:extraClrScheme>
      <a:clrScheme name="AllianzBlue">
        <a:dk1>
          <a:srgbClr val="003781"/>
        </a:dk1>
        <a:lt1>
          <a:srgbClr val="FFFFFF"/>
        </a:lt1>
        <a:dk2>
          <a:srgbClr val="414141"/>
        </a:dk2>
        <a:lt2>
          <a:srgbClr val="CFCFCF"/>
        </a:lt2>
        <a:accent1>
          <a:srgbClr val="122B54"/>
        </a:accent1>
        <a:accent2>
          <a:srgbClr val="006192"/>
        </a:accent2>
        <a:accent3>
          <a:srgbClr val="007AB3"/>
        </a:accent3>
        <a:accent4>
          <a:srgbClr val="13A0D3"/>
        </a:accent4>
        <a:accent5>
          <a:srgbClr val="B5DAE6"/>
        </a:accent5>
        <a:accent6>
          <a:srgbClr val="DFEFF2"/>
        </a:accent6>
        <a:hlink>
          <a:srgbClr val="003781"/>
        </a:hlink>
        <a:folHlink>
          <a:srgbClr val="B4B4B4"/>
        </a:folHlink>
      </a:clrScheme>
    </a:extraClrScheme>
    <a:extraClrScheme>
      <a:clrScheme name="AllianzVibrant">
        <a:dk1>
          <a:srgbClr val="003781"/>
        </a:dk1>
        <a:lt1>
          <a:srgbClr val="FFFFFF"/>
        </a:lt1>
        <a:dk2>
          <a:srgbClr val="414141"/>
        </a:dk2>
        <a:lt2>
          <a:srgbClr val="CFCFCF"/>
        </a:lt2>
        <a:accent1>
          <a:srgbClr val="00908D"/>
        </a:accent1>
        <a:accent2>
          <a:srgbClr val="5FCD8A"/>
        </a:accent2>
        <a:accent3>
          <a:srgbClr val="A6276F"/>
        </a:accent3>
        <a:accent4>
          <a:srgbClr val="F62459"/>
        </a:accent4>
        <a:accent5>
          <a:srgbClr val="F86200"/>
        </a:accent5>
        <a:accent6>
          <a:srgbClr val="FAB600"/>
        </a:accent6>
        <a:hlink>
          <a:srgbClr val="003781"/>
        </a:hlink>
        <a:folHlink>
          <a:srgbClr val="B4B4B4"/>
        </a:folHlink>
      </a:clrScheme>
    </a:extraClrScheme>
  </a:extraClrSchemeLst>
  <a:custClrLst>
    <a:custClr name="rgb(18,43,84)">
      <a:srgbClr val="122B54"/>
    </a:custClr>
    <a:custClr name="rgb(0,97,146)">
      <a:srgbClr val="006192"/>
    </a:custClr>
    <a:custClr name="rgb(0,122,179)">
      <a:srgbClr val="007AB3"/>
    </a:custClr>
    <a:custClr name="rgb(19,160,211)">
      <a:srgbClr val="13A0D3"/>
    </a:custClr>
    <a:custClr name="rgb(181,218,230)">
      <a:srgbClr val="B5DAE6"/>
    </a:custClr>
    <a:custClr name="rgb(223,239,242)">
      <a:srgbClr val="DFEFF2"/>
    </a:custClr>
    <a:custClr name="rgb(0,144,141)">
      <a:srgbClr val="00908D"/>
    </a:custClr>
    <a:custClr name="rgb(95,205,138)">
      <a:srgbClr val="5FCD8A"/>
    </a:custClr>
    <a:custClr name="rgb(166,39,111)">
      <a:srgbClr val="A6276F"/>
    </a:custClr>
    <a:custClr name="rgb(246,36,89)">
      <a:srgbClr val="F62459"/>
    </a:custClr>
    <a:custClr name="rgb(248,98,0)">
      <a:srgbClr val="F86200"/>
    </a:custClr>
    <a:custClr name="rgb(250,182,0)">
      <a:srgbClr val="FAB600"/>
    </a:custClr>
  </a:custClr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ntractExpirationDate xmlns="795fb423-0e96-4e35-8d9b-38ca63b170e2" xsi:nil="true"/>
    <_ip_UnifiedCompliancePolicyUIAction xmlns="http://schemas.microsoft.com/sharepoint/v3" xsi:nil="true"/>
    <TaxCatchAll xmlns="795fb423-0e96-4e35-8d9b-38ca63b170e2" xsi:nil="true"/>
    <DossierOwner xmlns="795fb423-0e96-4e35-8d9b-38ca63b170e2">
      <UserInfo>
        <DisplayName/>
        <AccountId xsi:nil="true"/>
        <AccountType/>
      </UserInfo>
    </DossierOwner>
    <fe138191b0b149e6886bf23f9a7178ba xmlns="795fb423-0e96-4e35-8d9b-38ca63b170e2">
      <Terms xmlns="http://schemas.microsoft.com/office/infopath/2007/PartnerControls"/>
    </fe138191b0b149e6886bf23f9a7178ba>
    <_ip_UnifiedCompliancePolicyProperties xmlns="http://schemas.microsoft.com/sharepoint/v3" xsi:nil="true"/>
    <MailPreviewData xmlns="795fb423-0e96-4e35-8d9b-38ca63b170e2" xsi:nil="true"/>
    <DossierStatus xmlns="795fb423-0e96-4e35-8d9b-38ca63b170e2" xsi:nil="true"/>
    <lcf76f155ced4ddcb4097134ff3c332f xmlns="e82d94bd-d206-4927-8084-8ffac771e01f">
      <Terms xmlns="http://schemas.microsoft.com/office/infopath/2007/PartnerControls"/>
    </lcf76f155ced4ddcb4097134ff3c332f>
    <_dlc_DocId xmlns="795fb423-0e96-4e35-8d9b-38ca63b170e2">6XR5UCZ2DA7J-1913325328-23424</_dlc_DocId>
    <_dlc_DocIdUrl xmlns="795fb423-0e96-4e35-8d9b-38ca63b170e2">
      <Url>https://allianzms.sharepoint.com/teams/DE0028-4329737/_layouts/15/DocIdRedir.aspx?ID=6XR5UCZ2DA7J-1913325328-23424</Url>
      <Description>6XR5UCZ2DA7J-1913325328-23424</Description>
    </_dlc_DocIdUrl>
    <SharedWithUsers xmlns="795fb423-0e96-4e35-8d9b-38ca63b170e2">
      <UserInfo>
        <DisplayName>Macher, Marika (Allianz Lebensversicherungs-AG)</DisplayName>
        <AccountId>23</AccountId>
        <AccountType/>
      </UserInfo>
      <UserInfo>
        <DisplayName>Poetz, Julia (Allianz Lebensversicherungs-AG)</DisplayName>
        <AccountId>24</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3A89DEFCD1167458DCD256E74FE9133" ma:contentTypeVersion="34" ma:contentTypeDescription="Ein neues Dokument erstellen." ma:contentTypeScope="" ma:versionID="482f4e3a354be6fa27b0910683efc861">
  <xsd:schema xmlns:xsd="http://www.w3.org/2001/XMLSchema" xmlns:xs="http://www.w3.org/2001/XMLSchema" xmlns:p="http://schemas.microsoft.com/office/2006/metadata/properties" xmlns:ns1="http://schemas.microsoft.com/sharepoint/v3" xmlns:ns2="795fb423-0e96-4e35-8d9b-38ca63b170e2" xmlns:ns3="e82d94bd-d206-4927-8084-8ffac771e01f" targetNamespace="http://schemas.microsoft.com/office/2006/metadata/properties" ma:root="true" ma:fieldsID="9c10491a99cf3c7d764b486dee2e61bb" ns1:_="" ns2:_="" ns3:_="">
    <xsd:import namespace="http://schemas.microsoft.com/sharepoint/v3"/>
    <xsd:import namespace="795fb423-0e96-4e35-8d9b-38ca63b170e2"/>
    <xsd:import namespace="e82d94bd-d206-4927-8084-8ffac771e01f"/>
    <xsd:element name="properties">
      <xsd:complexType>
        <xsd:sequence>
          <xsd:element name="documentManagement">
            <xsd:complexType>
              <xsd:all>
                <xsd:element ref="ns2:_dlc_DocId" minOccurs="0"/>
                <xsd:element ref="ns2:_dlc_DocIdUrl" minOccurs="0"/>
                <xsd:element ref="ns2:_dlc_DocIdPersistId" minOccurs="0"/>
                <xsd:element ref="ns2:MailPreviewData" minOccurs="0"/>
                <xsd:element ref="ns2:fe138191b0b149e6886bf23f9a7178ba" minOccurs="0"/>
                <xsd:element ref="ns2:TaxCatchAll" minOccurs="0"/>
                <xsd:element ref="ns2:TaxCatchAllLabel" minOccurs="0"/>
                <xsd:element ref="ns2:DossierOwner" minOccurs="0"/>
                <xsd:element ref="ns2:DossierStatus" minOccurs="0"/>
                <xsd:element ref="ns2:ContractExpirationDate" minOccurs="0"/>
                <xsd:element ref="ns1:_ip_UnifiedCompliancePolicyProperties" minOccurs="0"/>
                <xsd:element ref="ns1:_ip_UnifiedCompliancePolicyUIAction" minOccurs="0"/>
                <xsd:element ref="ns3:MediaServiceMetadata" minOccurs="0"/>
                <xsd:element ref="ns3:MediaServiceFastMetadata" minOccurs="0"/>
                <xsd:element ref="ns3:lcf76f155ced4ddcb4097134ff3c332f"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2:SharedWithUsers" minOccurs="0"/>
                <xsd:element ref="ns2:SharedWithDetail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Eigenschaften der einheitlichen Compliancerichtlinie" ma:hidden="true" ma:internalName="_ip_UnifiedCompliancePolicyProperties">
      <xsd:simpleType>
        <xsd:restriction base="dms:Note"/>
      </xsd:simpleType>
    </xsd:element>
    <xsd:element name="_ip_UnifiedCompliancePolicyUIAction" ma:index="20" nillable="true" ma:displayName="UI-Aktion der einheitlichen Compliancerichtlini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5fb423-0e96-4e35-8d9b-38ca63b170e2"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MailPreviewData" ma:index="11" nillable="true" ma:displayName="Mail Vorschau" ma:description="Dateivorschau für Harmonie." ma:hidden="true" ma:internalName="MailPreviewData" ma:readOnly="false">
      <xsd:simpleType>
        <xsd:restriction base="dms:Note"/>
      </xsd:simpleType>
    </xsd:element>
    <xsd:element name="fe138191b0b149e6886bf23f9a7178ba" ma:index="12" nillable="true" ma:taxonomy="true" ma:internalName="fe138191b0b149e6886bf23f9a7178ba" ma:taxonomyFieldName="Document_Class" ma:displayName="Dokumentenklasse" ma:fieldId="{fe138191-b0b1-49e6-886b-f23f9a7178ba}" ma:sspId="10820af1-e82f-496e-bbcb-d9502914b7b2" ma:termSetId="a8fe5516-3f25-4a18-9fe8-9ec61fcfebb7" ma:anchorId="f3769284-ebf9-45c0-9e0f-a19a2a60e5c6" ma:open="false" ma:isKeyword="false">
      <xsd:complexType>
        <xsd:sequence>
          <xsd:element ref="pc:Terms" minOccurs="0" maxOccurs="1"/>
        </xsd:sequence>
      </xsd:complexType>
    </xsd:element>
    <xsd:element name="TaxCatchAll" ma:index="13" nillable="true" ma:displayName="Taxonomy Catch All Column" ma:hidden="true" ma:list="{fbce4407-4158-466e-a0ad-15cdab82d603}" ma:internalName="TaxCatchAll" ma:showField="CatchAllData" ma:web="795fb423-0e96-4e35-8d9b-38ca63b170e2">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fbce4407-4158-466e-a0ad-15cdab82d603}" ma:internalName="TaxCatchAllLabel" ma:readOnly="true" ma:showField="CatchAllDataLabel" ma:web="795fb423-0e96-4e35-8d9b-38ca63b170e2">
      <xsd:complexType>
        <xsd:complexContent>
          <xsd:extension base="dms:MultiChoiceLookup">
            <xsd:sequence>
              <xsd:element name="Value" type="dms:Lookup" maxOccurs="unbounded" minOccurs="0" nillable="true"/>
            </xsd:sequence>
          </xsd:extension>
        </xsd:complexContent>
      </xsd:complexType>
    </xsd:element>
    <xsd:element name="DossierOwner" ma:index="16" nillable="true" ma:displayName="Dossier Verantwortliche(r)" ma:description="Person(en), die für die Informationen in diesem Dossier verantwortlich sind." ma:hidden="true" ma:internalName="Dossier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ssierStatus" ma:index="17" nillable="true" ma:displayName="Dossier Status" ma:description="Status des Dossiers" ma:hidden="true" ma:internalName="DossierStatus" ma:readOnly="false">
      <xsd:simpleType>
        <xsd:restriction base="dms:Choice">
          <xsd:enumeration value="Offen"/>
          <xsd:enumeration value="Geschlossen"/>
        </xsd:restriction>
      </xsd:simpleType>
    </xsd:element>
    <xsd:element name="ContractExpirationDate" ma:index="18" nillable="true" ma:displayName="Ablaufdatum" ma:description="Das formale Ablaufdatum der Angelegenheit bzw. des Vertragsgegenstandes, entweder aufgrund der vertraglichen Vereinbarung oder weil eine Kündigung (rechtlich) wirksam geworden ist." ma:format="DateOnly" ma:hidden="true" ma:internalName="ContractExpirationDate" ma:readOnly="false">
      <xsd:simpleType>
        <xsd:restriction base="dms:DateTime"/>
      </xsd:simpleType>
    </xsd:element>
    <xsd:element name="SharedWithUsers" ma:index="3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82d94bd-d206-4927-8084-8ffac771e01f"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lcf76f155ced4ddcb4097134ff3c332f" ma:index="24" nillable="true" ma:taxonomy="true" ma:internalName="lcf76f155ced4ddcb4097134ff3c332f" ma:taxonomyFieldName="MediaServiceImageTags" ma:displayName="Bildmarkierungen" ma:readOnly="false" ma:fieldId="{5cf76f15-5ced-4ddc-b409-7134ff3c332f}" ma:taxonomyMulti="true" ma:sspId="10820af1-e82f-496e-bbcb-d9502914b7b2" ma:termSetId="09814cd3-568e-fe90-9814-8d621ff8fb84" ma:anchorId="fba54fb3-c3e1-fe81-a776-ca4b69148c4d" ma:open="true" ma:isKeyword="false">
      <xsd:complexType>
        <xsd:sequence>
          <xsd:element ref="pc:Terms" minOccurs="0" maxOccurs="1"/>
        </xsd:sequence>
      </xsd:complex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DateTaken" ma:index="28" nillable="true" ma:displayName="MediaServiceDateTaken" ma:hidden="true" ma:indexed="true" ma:internalName="MediaServiceDateTaken" ma:readOnly="true">
      <xsd:simpleType>
        <xsd:restriction base="dms:Text"/>
      </xsd:simpleType>
    </xsd:element>
    <xsd:element name="MediaLengthInSeconds" ma:index="29" nillable="true" ma:displayName="MediaLengthInSeconds" ma:hidden="true" ma:internalName="MediaLengthInSeconds" ma:readOnly="true">
      <xsd:simpleType>
        <xsd:restriction base="dms:Unknown"/>
      </xsd:simpleType>
    </xsd:element>
    <xsd:element name="MediaServiceLocation" ma:index="30" nillable="true" ma:displayName="Location" ma:indexed="true" ma:internalName="MediaServiceLocation" ma:readOnly="true">
      <xsd:simpleType>
        <xsd:restriction base="dms:Text"/>
      </xsd:simpleType>
    </xsd:element>
    <xsd:element name="MediaServiceObjectDetectorVersions" ma:index="33" nillable="true" ma:displayName="MediaServiceObjectDetectorVersions" ma:hidden="true" ma:indexed="true" ma:internalName="MediaServiceObjectDetectorVersions" ma:readOnly="true">
      <xsd:simpleType>
        <xsd:restriction base="dms:Text"/>
      </xsd:simpleType>
    </xsd:element>
    <xsd:element name="MediaServiceSearchProperties" ma:index="3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238861-3DAC-4F8A-8FBD-A33F14A90246}">
  <ds:schemaRefs>
    <ds:schemaRef ds:uri="http://schemas.microsoft.com/sharepoint/v3"/>
    <ds:schemaRef ds:uri="795fb423-0e96-4e35-8d9b-38ca63b170e2"/>
    <ds:schemaRef ds:uri="http://schemas.microsoft.com/office/2006/documentManagement/types"/>
    <ds:schemaRef ds:uri="http://purl.org/dc/terms/"/>
    <ds:schemaRef ds:uri="http://purl.org/dc/elements/1.1/"/>
    <ds:schemaRef ds:uri="http://www.w3.org/XML/1998/namespace"/>
    <ds:schemaRef ds:uri="e82d94bd-d206-4927-8084-8ffac771e01f"/>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CD220C03-D93E-47BF-B1FF-A453D5AFB7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5fb423-0e96-4e35-8d9b-38ca63b170e2"/>
    <ds:schemaRef ds:uri="e82d94bd-d206-4927-8084-8ffac771e0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13BADD-BC42-4AAA-919F-ABC80C4E7843}">
  <ds:schemaRefs>
    <ds:schemaRef ds:uri="http://schemas.microsoft.com/sharepoint/events"/>
  </ds:schemaRefs>
</ds:datastoreItem>
</file>

<file path=customXml/itemProps4.xml><?xml version="1.0" encoding="utf-8"?>
<ds:datastoreItem xmlns:ds="http://schemas.openxmlformats.org/officeDocument/2006/customXml" ds:itemID="{979EEEB4-116B-45D7-A00E-4485C1BF4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DesignAllianz Benutzerfarben</Template>
  <TotalTime>0</TotalTime>
  <Words>1720</Words>
  <Application>Microsoft Office PowerPoint</Application>
  <PresentationFormat>Breitbild</PresentationFormat>
  <Paragraphs>277</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4</vt:i4>
      </vt:variant>
      <vt:variant>
        <vt:lpstr>Folientitel</vt:lpstr>
      </vt:variant>
      <vt:variant>
        <vt:i4>17</vt:i4>
      </vt:variant>
    </vt:vector>
  </HeadingPairs>
  <TitlesOfParts>
    <vt:vector size="25" baseType="lpstr">
      <vt:lpstr>Arial</vt:lpstr>
      <vt:lpstr>Calibri</vt:lpstr>
      <vt:lpstr>Symbol</vt:lpstr>
      <vt:lpstr>Wingdings</vt:lpstr>
      <vt:lpstr>Title charts</vt:lpstr>
      <vt:lpstr>Divider + end charts</vt:lpstr>
      <vt:lpstr>Content charts white</vt:lpstr>
      <vt:lpstr>Content charts blue</vt:lpstr>
      <vt:lpstr>Mini-Jobber</vt:lpstr>
      <vt:lpstr>Inhalte</vt:lpstr>
      <vt:lpstr>Rahmenbedingungen </vt:lpstr>
      <vt:lpstr>Rechtliche Rahmenbedingungen</vt:lpstr>
      <vt:lpstr>Ausgangssituation</vt:lpstr>
      <vt:lpstr>Lohnnebenkosten bei Mini-Jobbern</vt:lpstr>
      <vt:lpstr>Lohnnebenkosten bei Mini-Jobbern</vt:lpstr>
      <vt:lpstr>Lohnnebenkosten bei Mini-Jobbern</vt:lpstr>
      <vt:lpstr>Mehrarbeit und Mini-Jobber</vt:lpstr>
      <vt:lpstr>Vorteile der betrieblichen Altersvorsorge</vt:lpstr>
      <vt:lpstr>Vorteile der betrieblichen Altersvorsorge</vt:lpstr>
      <vt:lpstr>Vertriebsansätze </vt:lpstr>
      <vt:lpstr>Altersvorsorge für Mini-Jobber</vt:lpstr>
      <vt:lpstr>Altersvorsorge für Mini-Jobber</vt:lpstr>
      <vt:lpstr>Zielgruppen</vt:lpstr>
      <vt:lpstr>Zielgruppe mitarbeitende Ehegatten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 Schulz</dc:creator>
  <cp:lastModifiedBy>Gettert, Ilona (Allianz Lebensversicherungs-AG)</cp:lastModifiedBy>
  <cp:revision>1204</cp:revision>
  <dcterms:created xsi:type="dcterms:W3CDTF">2021-05-25T12:15:33Z</dcterms:created>
  <dcterms:modified xsi:type="dcterms:W3CDTF">2025-01-22T05:46:41Z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0x01010023A89DEFCD1167458DCD256E74FE9133</vt:lpwstr>
  </property>
  <property fmtid="{D5CDD505-2E9C-101B-9397-08002B2CF9AE}" pid="3" name="_NewReviewCycle">
    <vt:lpwstr/>
  </property>
  <property fmtid="{D5CDD505-2E9C-101B-9397-08002B2CF9AE}" pid="4" name="Document_Class">
    <vt:lpwstr/>
  </property>
  <property fmtid="{D5CDD505-2E9C-101B-9397-08002B2CF9AE}" pid="5" name="MSIP_Label_863bc15e-e7bf-41c1-bdb3-03882d8a2e2c_Enabled">
    <vt:lpwstr>true</vt:lpwstr>
  </property>
  <property fmtid="{D5CDD505-2E9C-101B-9397-08002B2CF9AE}" pid="6" name="MSIP_Label_863bc15e-e7bf-41c1-bdb3-03882d8a2e2c_SetDate">
    <vt:lpwstr>2022-12-22T09:11:14Z</vt:lpwstr>
  </property>
  <property fmtid="{D5CDD505-2E9C-101B-9397-08002B2CF9AE}" pid="7" name="MSIP_Label_863bc15e-e7bf-41c1-bdb3-03882d8a2e2c_Method">
    <vt:lpwstr>Privileged</vt:lpwstr>
  </property>
  <property fmtid="{D5CDD505-2E9C-101B-9397-08002B2CF9AE}" pid="8" name="MSIP_Label_863bc15e-e7bf-41c1-bdb3-03882d8a2e2c_Name">
    <vt:lpwstr>863bc15e-e7bf-41c1-bdb3-03882d8a2e2c</vt:lpwstr>
  </property>
  <property fmtid="{D5CDD505-2E9C-101B-9397-08002B2CF9AE}" pid="9" name="MSIP_Label_863bc15e-e7bf-41c1-bdb3-03882d8a2e2c_SiteId">
    <vt:lpwstr>6e06e42d-6925-47c6-b9e7-9581c7ca302a</vt:lpwstr>
  </property>
  <property fmtid="{D5CDD505-2E9C-101B-9397-08002B2CF9AE}" pid="10" name="MSIP_Label_863bc15e-e7bf-41c1-bdb3-03882d8a2e2c_ActionId">
    <vt:lpwstr>60d6e0b5-9635-442e-a0ce-2848bb12db3c</vt:lpwstr>
  </property>
  <property fmtid="{D5CDD505-2E9C-101B-9397-08002B2CF9AE}" pid="11" name="MSIP_Label_863bc15e-e7bf-41c1-bdb3-03882d8a2e2c_ContentBits">
    <vt:lpwstr>1</vt:lpwstr>
  </property>
  <property fmtid="{D5CDD505-2E9C-101B-9397-08002B2CF9AE}" pid="12" name="DossierDepartment">
    <vt:lpwstr/>
  </property>
  <property fmtid="{D5CDD505-2E9C-101B-9397-08002B2CF9AE}" pid="13" name="j6e4f8ff3fc847de81dc6e3c5c67e906">
    <vt:lpwstr/>
  </property>
  <property fmtid="{D5CDD505-2E9C-101B-9397-08002B2CF9AE}" pid="14" name="AllianzContractingParties">
    <vt:lpwstr/>
  </property>
  <property fmtid="{D5CDD505-2E9C-101B-9397-08002B2CF9AE}" pid="15" name="MediaServiceImageTags">
    <vt:lpwstr/>
  </property>
  <property fmtid="{D5CDD505-2E9C-101B-9397-08002B2CF9AE}" pid="16" name="g9970c581c834ed29bbca531e32a167e">
    <vt:lpwstr/>
  </property>
  <property fmtid="{D5CDD505-2E9C-101B-9397-08002B2CF9AE}" pid="17" name="_dlc_DocIdItemGuid">
    <vt:lpwstr>5d40c82b-26df-40bf-8e40-86c1bd1eda44</vt:lpwstr>
  </property>
  <property fmtid="{D5CDD505-2E9C-101B-9397-08002B2CF9AE}" pid="18" name="_AdHocReviewCycleID">
    <vt:i4>471747471</vt:i4>
  </property>
  <property fmtid="{D5CDD505-2E9C-101B-9397-08002B2CF9AE}" pid="19" name="_EmailSubject">
    <vt:lpwstr>Minijobber</vt:lpwstr>
  </property>
  <property fmtid="{D5CDD505-2E9C-101B-9397-08002B2CF9AE}" pid="20" name="_AuthorEmail">
    <vt:lpwstr>ilona.gettert@allianz.de</vt:lpwstr>
  </property>
  <property fmtid="{D5CDD505-2E9C-101B-9397-08002B2CF9AE}" pid="21" name="_AuthorEmailDisplayName">
    <vt:lpwstr>Gettert, Ilona (Allianz Lebensversicherungs-AG)</vt:lpwstr>
  </property>
</Properties>
</file>